
<file path=[Content_Types].xml><?xml version="1.0" encoding="utf-8"?>
<Types xmlns="http://schemas.openxmlformats.org/package/2006/content-types">
  <Default Extension="wav" ContentType="audio/x-wav"/>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7"/>
  </p:notesMasterIdLst>
  <p:sldIdLst>
    <p:sldId id="342" r:id="rId5"/>
    <p:sldId id="397" r:id="rId6"/>
    <p:sldId id="326" r:id="rId8"/>
    <p:sldId id="259" r:id="rId9"/>
    <p:sldId id="261" r:id="rId10"/>
    <p:sldId id="310" r:id="rId11"/>
    <p:sldId id="288" r:id="rId12"/>
    <p:sldId id="289" r:id="rId13"/>
    <p:sldId id="343" r:id="rId14"/>
    <p:sldId id="290" r:id="rId15"/>
    <p:sldId id="291" r:id="rId16"/>
    <p:sldId id="292" r:id="rId17"/>
    <p:sldId id="344" r:id="rId18"/>
    <p:sldId id="327" r:id="rId19"/>
    <p:sldId id="313" r:id="rId20"/>
    <p:sldId id="394" r:id="rId21"/>
    <p:sldId id="395" r:id="rId22"/>
    <p:sldId id="279" r:id="rId23"/>
    <p:sldId id="317" r:id="rId24"/>
    <p:sldId id="318" r:id="rId25"/>
    <p:sldId id="281" r:id="rId26"/>
    <p:sldId id="263" r:id="rId27"/>
    <p:sldId id="335" r:id="rId28"/>
    <p:sldId id="298" r:id="rId29"/>
    <p:sldId id="329" r:id="rId30"/>
    <p:sldId id="299" r:id="rId31"/>
    <p:sldId id="339" r:id="rId32"/>
    <p:sldId id="341" r:id="rId33"/>
    <p:sldId id="270" r:id="rId34"/>
    <p:sldId id="271" r:id="rId35"/>
    <p:sldId id="272" r:id="rId36"/>
    <p:sldId id="273" r:id="rId37"/>
  </p:sldIdLst>
  <p:sldSz cx="9144000" cy="6858000" type="screen4x3"/>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autoAdjust="0"/>
  </p:normalViewPr>
  <p:slideViewPr>
    <p:cSldViewPr>
      <p:cViewPr varScale="1">
        <p:scale>
          <a:sx n="107" d="100"/>
          <a:sy n="107" d="100"/>
        </p:scale>
        <p:origin x="-84" y="-108"/>
      </p:cViewPr>
      <p:guideLst>
        <p:guide orient="horz" pos="2160"/>
        <p:guide pos="2849"/>
      </p:guideLst>
    </p:cSldViewPr>
  </p:slideViewPr>
  <p:notesTextViewPr>
    <p:cViewPr>
      <p:scale>
        <a:sx n="100" d="100"/>
        <a:sy n="100" d="100"/>
      </p:scale>
      <p:origin x="0" y="0"/>
    </p:cViewPr>
  </p:notesTextViewPr>
  <p:sorterViewPr>
    <p:cViewPr>
      <p:scale>
        <a:sx n="124" d="100"/>
        <a:sy n="124"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 Type="http://schemas.openxmlformats.org/officeDocument/2006/relationships/slide" Target="slides/slide1.xml"/><Relationship Id="rId40" Type="http://schemas.openxmlformats.org/officeDocument/2006/relationships/tableStyles" Target="tableStyles.xml"/><Relationship Id="rId4" Type="http://schemas.openxmlformats.org/officeDocument/2006/relationships/slideMaster" Target="slideMasters/slideMaster3.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页眉占位符 1"/>
          <p:cNvSpPr>
            <a:spLocks noGrp="1"/>
          </p:cNvSpPr>
          <p:nvPr>
            <p:ph type="hdr" sz="quarter"/>
          </p:nvPr>
        </p:nvSpPr>
        <p:spPr>
          <a:xfrm>
            <a:off x="0" y="0"/>
            <a:ext cx="2971800" cy="457200"/>
          </a:xfrm>
          <a:prstGeom prst="rect">
            <a:avLst/>
          </a:prstGeom>
          <a:noFill/>
          <a:ln w="9525">
            <a:noFill/>
            <a:miter/>
          </a:ln>
        </p:spPr>
        <p:txBody>
          <a:bodyPr/>
          <a:lstStyle>
            <a:lvl1pPr>
              <a:defRPr sz="1200" noProof="1"/>
            </a:lvl1pPr>
          </a:lstStyle>
          <a:p>
            <a:pPr>
              <a:defRPr/>
            </a:pPr>
            <a:endParaRPr lang="zh-CN" altLang="en-US"/>
          </a:p>
        </p:txBody>
      </p:sp>
      <p:sp>
        <p:nvSpPr>
          <p:cNvPr id="4099" name="日期占位符 2"/>
          <p:cNvSpPr>
            <a:spLocks noGrp="1"/>
          </p:cNvSpPr>
          <p:nvPr>
            <p:ph type="dt" idx="1"/>
          </p:nvPr>
        </p:nvSpPr>
        <p:spPr>
          <a:xfrm>
            <a:off x="3884613" y="0"/>
            <a:ext cx="2971800" cy="457200"/>
          </a:xfrm>
          <a:prstGeom prst="rect">
            <a:avLst/>
          </a:prstGeom>
          <a:noFill/>
          <a:ln w="9525">
            <a:noFill/>
            <a:miter/>
          </a:ln>
        </p:spPr>
        <p:txBody>
          <a:bodyPr/>
          <a:lstStyle>
            <a:lvl1pPr algn="r">
              <a:defRPr sz="1200" noProof="1" dirty="0">
                <a:cs typeface="+mn-ea"/>
              </a:defRPr>
            </a:lvl1pPr>
          </a:lstStyle>
          <a:p>
            <a:pPr>
              <a:defRPr/>
            </a:pPr>
            <a:fld id="{36779DA1-8341-4D3D-B769-A049BF9CD6FA}" type="datetimeFigureOut">
              <a:rPr lang="zh-CN" altLang="en-US"/>
            </a:fld>
            <a:endParaRPr lang="zh-CN" altLang="en-US"/>
          </a:p>
        </p:txBody>
      </p:sp>
      <p:sp>
        <p:nvSpPr>
          <p:cNvPr id="37892" name="幻灯片图像占位符 3"/>
          <p:cNvSpPr>
            <a:spLocks noGrp="1" noChangeArrowheads="1"/>
          </p:cNvSpPr>
          <p:nvPr>
            <p:ph type="sldImg" idx="4294967295"/>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sp>
      <p:sp>
        <p:nvSpPr>
          <p:cNvPr id="4101" name="备注占位符 4"/>
          <p:cNvSpPr>
            <a:spLocks noGrp="1" noChangeArrowheads="1"/>
          </p:cNvSpPr>
          <p:nvPr>
            <p:ph type="body" sz="quarter" idx="9"/>
          </p:nvPr>
        </p:nvSpPr>
        <p:spPr bwMode="auto">
          <a:xfrm>
            <a:off x="685800" y="4343400"/>
            <a:ext cx="5486400" cy="4114800"/>
          </a:xfrm>
          <a:prstGeom prst="rect">
            <a:avLst/>
          </a:prstGeom>
          <a:noFill/>
          <a:ln w="12700">
            <a:noFill/>
            <a:miter lim="800000"/>
          </a:ln>
        </p:spPr>
        <p:txBody>
          <a:bodyPr vert="horz" wrap="square" lIns="91440" tIns="45720" rIns="91440" bIns="45720" numCol="1" anchor="ctr"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4102" name="页脚占位符 5"/>
          <p:cNvSpPr>
            <a:spLocks noGrp="1"/>
          </p:cNvSpPr>
          <p:nvPr>
            <p:ph type="ftr" sz="quarter" idx="4"/>
          </p:nvPr>
        </p:nvSpPr>
        <p:spPr>
          <a:xfrm>
            <a:off x="0" y="8685213"/>
            <a:ext cx="2971800" cy="457200"/>
          </a:xfrm>
          <a:prstGeom prst="rect">
            <a:avLst/>
          </a:prstGeom>
          <a:noFill/>
          <a:ln w="9525">
            <a:noFill/>
            <a:miter/>
          </a:ln>
        </p:spPr>
        <p:txBody>
          <a:bodyPr anchor="b"/>
          <a:lstStyle>
            <a:lvl1pPr>
              <a:defRPr sz="1200" noProof="1"/>
            </a:lvl1pPr>
          </a:lstStyle>
          <a:p>
            <a:pPr>
              <a:defRPr/>
            </a:pPr>
            <a:endParaRPr lang="zh-CN" altLang="en-US"/>
          </a:p>
        </p:txBody>
      </p:sp>
      <p:sp>
        <p:nvSpPr>
          <p:cNvPr id="4103" name="灯片编号占位符 6"/>
          <p:cNvSpPr>
            <a:spLocks noGrp="1"/>
          </p:cNvSpPr>
          <p:nvPr>
            <p:ph type="sldNum" sz="quarter" idx="5"/>
          </p:nvPr>
        </p:nvSpPr>
        <p:spPr>
          <a:xfrm>
            <a:off x="3884613" y="8685213"/>
            <a:ext cx="2971800" cy="457200"/>
          </a:xfrm>
          <a:prstGeom prst="rect">
            <a:avLst/>
          </a:prstGeom>
          <a:noFill/>
          <a:ln w="9525">
            <a:noFill/>
            <a:miter/>
          </a:ln>
        </p:spPr>
        <p:txBody>
          <a:bodyPr vert="horz" wrap="square" lIns="91440" tIns="45720" rIns="91440" bIns="45720" numCol="1" anchor="b" anchorCtr="0" compatLnSpc="1"/>
          <a:lstStyle>
            <a:lvl1pPr algn="r">
              <a:defRPr sz="1200" smtClean="0"/>
            </a:lvl1pPr>
          </a:lstStyle>
          <a:p>
            <a:pPr>
              <a:defRPr/>
            </a:pPr>
            <a:fld id="{FEECAEB5-2ABF-41AB-9FF0-148DFA748FEC}"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lvl="1"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lvl="2"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lvl="3"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lvl="4"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lvl="5" indent="0" algn="l" defTabSz="914400" eaLnBrk="0" fontAlgn="base" latinLnBrk="0" hangingPunct="0">
      <a:spcBef>
        <a:spcPct val="30000"/>
      </a:spcBef>
      <a:spcAft>
        <a:spcPct val="0"/>
      </a:spcAft>
      <a:buNone/>
      <a:defRPr sz="1200" b="0" i="0" u="none" kern="1200" baseline="0">
        <a:solidFill>
          <a:schemeClr val="tx1"/>
        </a:solidFill>
        <a:latin typeface="+mn-lt"/>
        <a:ea typeface="+mn-ea"/>
        <a:cs typeface="+mn-cs"/>
      </a:defRPr>
    </a:lvl6pPr>
    <a:lvl7pPr marL="2743200" lvl="6" indent="0" algn="l" defTabSz="914400" eaLnBrk="0" fontAlgn="base" latinLnBrk="0" hangingPunct="0">
      <a:spcBef>
        <a:spcPct val="30000"/>
      </a:spcBef>
      <a:spcAft>
        <a:spcPct val="0"/>
      </a:spcAft>
      <a:buNone/>
      <a:defRPr sz="1200" b="0" i="0" u="none" kern="1200" baseline="0">
        <a:solidFill>
          <a:schemeClr val="tx1"/>
        </a:solidFill>
        <a:latin typeface="+mn-lt"/>
        <a:ea typeface="+mn-ea"/>
        <a:cs typeface="+mn-cs"/>
      </a:defRPr>
    </a:lvl7pPr>
    <a:lvl8pPr marL="3200400" lvl="7" indent="0" algn="l" defTabSz="914400" eaLnBrk="0" fontAlgn="base" latinLnBrk="0" hangingPunct="0">
      <a:spcBef>
        <a:spcPct val="30000"/>
      </a:spcBef>
      <a:spcAft>
        <a:spcPct val="0"/>
      </a:spcAft>
      <a:buNone/>
      <a:defRPr sz="1200" b="0" i="0" u="none" kern="1200" baseline="0">
        <a:solidFill>
          <a:schemeClr val="tx1"/>
        </a:solidFill>
        <a:latin typeface="+mn-lt"/>
        <a:ea typeface="+mn-ea"/>
        <a:cs typeface="+mn-cs"/>
      </a:defRPr>
    </a:lvl8pPr>
    <a:lvl9pPr marL="3657600" lvl="8" indent="0" algn="l" defTabSz="914400" eaLnBrk="0" fontAlgn="base" latinLnBrk="0" hangingPunct="0">
      <a:spcBef>
        <a:spcPct val="30000"/>
      </a:spcBef>
      <a:spcAft>
        <a:spcPct val="0"/>
      </a:spcAft>
      <a:buNone/>
      <a:defRPr sz="1200" b="0" i="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ChangeArrowheads="1" noTextEdit="1"/>
          </p:cNvSpPr>
          <p:nvPr>
            <p:ph type="sldImg" idx="4294967295"/>
          </p:nvPr>
        </p:nvSpPr>
        <p:spPr/>
      </p:sp>
      <p:sp>
        <p:nvSpPr>
          <p:cNvPr id="38915" name="文本占位符 2"/>
          <p:cNvSpPr>
            <a:spLocks noGrp="1" noChangeArrowheads="1"/>
          </p:cNvSpPr>
          <p:nvPr>
            <p:ph type="body" idx="4294967295"/>
          </p:nvPr>
        </p:nvSpPr>
        <p:spPr/>
        <p:txBody>
          <a:bodyPr/>
          <a:lstStyle/>
          <a:p>
            <a:endParaRPr lang="zh-CN" altLang="en-US" smtClean="0"/>
          </a:p>
        </p:txBody>
      </p:sp>
      <p:sp>
        <p:nvSpPr>
          <p:cNvPr id="3891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fld id="{28206573-ABAF-4472-8BBB-065070F67A34}" type="slidenum">
              <a:rPr lang="zh-CN" altLang="en-US"/>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EECAEB5-2ABF-41AB-9FF0-148DFA748FEC}" type="slidenum">
              <a:rPr lang="zh-CN" alt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3993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D0B731CB-3B4F-4932-86EF-1E6C8F69DD7D}" type="slidenum">
              <a:rPr lang="en-US" altLang="zh-CN"/>
            </a:fld>
            <a:endParaRPr lang="en-US" altLang="zh-CN"/>
          </a:p>
        </p:txBody>
      </p:sp>
      <p:sp>
        <p:nvSpPr>
          <p:cNvPr id="39939" name="Rectangle 2"/>
          <p:cNvSpPr>
            <a:spLocks noGrp="1" noRot="1" noChangeArrowheads="1" noTextEdit="1"/>
          </p:cNvSpPr>
          <p:nvPr>
            <p:ph type="sldImg" idx="4294967295"/>
          </p:nvPr>
        </p:nvSpPr>
        <p:spPr>
          <a:ln w="12700">
            <a:solidFill>
              <a:srgbClr val="000000"/>
            </a:solidFill>
            <a:miter lim="800000"/>
          </a:ln>
        </p:spPr>
      </p:sp>
      <p:sp>
        <p:nvSpPr>
          <p:cNvPr id="39940" name="Rectangle 3"/>
          <p:cNvSpPr>
            <a:spLocks noGrp="1" noChangeArrowheads="1"/>
          </p:cNvSpPr>
          <p:nvPr>
            <p:ph type="body" idx="4294967295"/>
          </p:nvPr>
        </p:nvSpPr>
        <p:spPr/>
        <p:txBody>
          <a:bodyPr anchor="t"/>
          <a:lstStyle/>
          <a:p>
            <a:pPr eaLnBrk="1" hangingPunct="1">
              <a:spcBef>
                <a:spcPct val="0"/>
              </a:spcBef>
            </a:pPr>
            <a:endParaRPr lang="en-US" altLang="zh-CN" dirty="0" smtClean="0"/>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4096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E874DC51-7C28-417D-87C8-879B9E38E305}" type="slidenum">
              <a:rPr lang="en-US" altLang="zh-CN"/>
            </a:fld>
            <a:endParaRPr lang="en-US" altLang="zh-CN"/>
          </a:p>
        </p:txBody>
      </p:sp>
      <p:sp>
        <p:nvSpPr>
          <p:cNvPr id="40963" name="Rectangle 2"/>
          <p:cNvSpPr>
            <a:spLocks noGrp="1" noRot="1" noChangeArrowheads="1" noTextEdit="1"/>
          </p:cNvSpPr>
          <p:nvPr>
            <p:ph type="sldImg" idx="4294967295"/>
          </p:nvPr>
        </p:nvSpPr>
        <p:spPr>
          <a:ln w="12700">
            <a:solidFill>
              <a:srgbClr val="000000"/>
            </a:solidFill>
            <a:miter lim="800000"/>
          </a:ln>
        </p:spPr>
      </p:sp>
      <p:sp>
        <p:nvSpPr>
          <p:cNvPr id="40964" name="Rectangle 3"/>
          <p:cNvSpPr>
            <a:spLocks noGrp="1" noChangeArrowheads="1"/>
          </p:cNvSpPr>
          <p:nvPr>
            <p:ph type="body" idx="4294967295"/>
          </p:nvPr>
        </p:nvSpPr>
        <p:spPr/>
        <p:txBody>
          <a:bodyPr anchor="t"/>
          <a:lstStyle/>
          <a:p>
            <a:pPr eaLnBrk="1" hangingPunct="1">
              <a:spcBef>
                <a:spcPct val="0"/>
              </a:spcBef>
            </a:pPr>
            <a:endParaRPr lang="en-US" altLang="zh-CN" dirty="0" smtClean="0"/>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43361"/>
          <p:cNvSpPr>
            <a:spLocks noGrp="1" noRot="1" noChangeArrowheads="1" noTextEdit="1"/>
          </p:cNvSpPr>
          <p:nvPr>
            <p:ph type="sldImg" idx="4294967295"/>
          </p:nvPr>
        </p:nvSpPr>
        <p:spPr/>
      </p:sp>
      <p:sp>
        <p:nvSpPr>
          <p:cNvPr id="41987" name="文本占位符 143362"/>
          <p:cNvSpPr>
            <a:spLocks noGrp="1" noChangeArrowheads="1"/>
          </p:cNvSpPr>
          <p:nvPr>
            <p:ph type="body" idx="4294967295"/>
          </p:nvPr>
        </p:nvSpPr>
        <p:spPr/>
        <p:txBody>
          <a:bodyPr/>
          <a:lstStyle/>
          <a:p>
            <a:endParaRPr lang="en-US" altLang="zh-CN" dirty="0" smtClean="0"/>
          </a:p>
        </p:txBody>
      </p:sp>
      <p:sp>
        <p:nvSpPr>
          <p:cNvPr id="41988" name="灯片编号占位符 1"/>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fld id="{8B5113D7-9D46-4C03-8188-76497701F2C8}" type="slidenum">
              <a:rPr lang="zh-CN" altLang="en-US"/>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44385"/>
          <p:cNvSpPr>
            <a:spLocks noGrp="1" noRot="1" noChangeArrowheads="1" noTextEdit="1"/>
          </p:cNvSpPr>
          <p:nvPr>
            <p:ph type="sldImg" idx="4294967295"/>
          </p:nvPr>
        </p:nvSpPr>
        <p:spPr/>
      </p:sp>
      <p:sp>
        <p:nvSpPr>
          <p:cNvPr id="43011" name="文本占位符 144386"/>
          <p:cNvSpPr>
            <a:spLocks noGrp="1" noChangeArrowheads="1"/>
          </p:cNvSpPr>
          <p:nvPr>
            <p:ph type="body" idx="4294967295"/>
          </p:nvPr>
        </p:nvSpPr>
        <p:spPr/>
        <p:txBody>
          <a:bodyPr/>
          <a:lstStyle/>
          <a:p>
            <a:endParaRPr lang="en-US" altLang="zh-CN" dirty="0" smtClean="0"/>
          </a:p>
        </p:txBody>
      </p:sp>
      <p:sp>
        <p:nvSpPr>
          <p:cNvPr id="43012" name="灯片编号占位符 1"/>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fld id="{4D825864-D695-477A-BCA0-D8F41A103550}" type="slidenum">
              <a:rPr lang="zh-CN" altLang="en-US"/>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4403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D6D87BB6-F61C-40C7-8883-F78FCC9D630B}" type="slidenum">
              <a:rPr lang="en-US" altLang="zh-CN"/>
            </a:fld>
            <a:endParaRPr lang="en-US" altLang="zh-CN"/>
          </a:p>
        </p:txBody>
      </p:sp>
      <p:sp>
        <p:nvSpPr>
          <p:cNvPr id="44035" name="Rectangle 2"/>
          <p:cNvSpPr>
            <a:spLocks noGrp="1" noRot="1" noChangeArrowheads="1" noTextEdit="1"/>
          </p:cNvSpPr>
          <p:nvPr>
            <p:ph type="sldImg" idx="4294967295"/>
          </p:nvPr>
        </p:nvSpPr>
        <p:spPr>
          <a:ln w="12700">
            <a:solidFill>
              <a:srgbClr val="000000"/>
            </a:solidFill>
            <a:miter lim="800000"/>
          </a:ln>
        </p:spPr>
      </p:sp>
      <p:sp>
        <p:nvSpPr>
          <p:cNvPr id="44036" name="Rectangle 3"/>
          <p:cNvSpPr>
            <a:spLocks noGrp="1" noChangeArrowheads="1"/>
          </p:cNvSpPr>
          <p:nvPr>
            <p:ph type="body" idx="4294967295"/>
          </p:nvPr>
        </p:nvSpPr>
        <p:spPr/>
        <p:txBody>
          <a:bodyPr anchor="t"/>
          <a:lstStyle/>
          <a:p>
            <a:pPr eaLnBrk="1" hangingPunct="1">
              <a:spcBef>
                <a:spcPct val="0"/>
              </a:spcBef>
            </a:pPr>
            <a:endParaRPr lang="en-US" altLang="zh-CN" dirty="0" smtClean="0"/>
          </a:p>
        </p:txBody>
      </p:sp>
    </p:spTree>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4505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0E6A0D37-EC00-405D-8AA9-E60DF9606833}" type="slidenum">
              <a:rPr lang="en-US" altLang="zh-CN"/>
            </a:fld>
            <a:endParaRPr lang="en-US" altLang="zh-CN"/>
          </a:p>
        </p:txBody>
      </p:sp>
      <p:sp>
        <p:nvSpPr>
          <p:cNvPr id="45059" name="Rectangle 2"/>
          <p:cNvSpPr>
            <a:spLocks noGrp="1" noRot="1" noChangeArrowheads="1" noTextEdit="1"/>
          </p:cNvSpPr>
          <p:nvPr>
            <p:ph type="sldImg" idx="4294967295"/>
          </p:nvPr>
        </p:nvSpPr>
        <p:spPr>
          <a:ln w="12700">
            <a:solidFill>
              <a:srgbClr val="000000"/>
            </a:solidFill>
            <a:miter lim="800000"/>
          </a:ln>
        </p:spPr>
      </p:sp>
      <p:sp>
        <p:nvSpPr>
          <p:cNvPr id="45060" name="Rectangle 3"/>
          <p:cNvSpPr>
            <a:spLocks noGrp="1" noChangeArrowheads="1"/>
          </p:cNvSpPr>
          <p:nvPr>
            <p:ph type="body" idx="4294967295"/>
          </p:nvPr>
        </p:nvSpPr>
        <p:spPr/>
        <p:txBody>
          <a:bodyPr anchor="t"/>
          <a:lstStyle/>
          <a:p>
            <a:pPr eaLnBrk="1" hangingPunct="1">
              <a:spcBef>
                <a:spcPct val="0"/>
              </a:spcBef>
            </a:pPr>
            <a:endParaRPr lang="en-US" altLang="zh-CN" dirty="0" smtClean="0"/>
          </a:p>
        </p:txBody>
      </p:sp>
    </p:spTree>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ChangeArrowheads="1" noTextEdit="1"/>
          </p:cNvSpPr>
          <p:nvPr>
            <p:ph type="sldImg" idx="4294967295"/>
          </p:nvPr>
        </p:nvSpPr>
        <p:spPr/>
      </p:sp>
      <p:sp>
        <p:nvSpPr>
          <p:cNvPr id="46083" name="文本占位符 2"/>
          <p:cNvSpPr>
            <a:spLocks noGrp="1" noChangeArrowheads="1"/>
          </p:cNvSpPr>
          <p:nvPr>
            <p:ph type="body" idx="4294967295"/>
          </p:nvPr>
        </p:nvSpPr>
        <p:spPr/>
        <p:txBody>
          <a:bodyPr/>
          <a:lstStyle/>
          <a:p>
            <a:endParaRPr lang="zh-CN" altLang="en-US" smtClean="0"/>
          </a:p>
        </p:txBody>
      </p:sp>
      <p:sp>
        <p:nvSpPr>
          <p:cNvPr id="4608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fld id="{25EDB54E-C9E2-444D-9D0C-63BBC6A47606}" type="slidenum">
              <a:rPr lang="zh-CN" altLang="en-US"/>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Rectangle 5"/>
          <p:cNvSpPr>
            <a:spLocks noGrp="1"/>
          </p:cNvSpPr>
          <p:nvPr>
            <p:ph type="dt" sz="half" idx="10"/>
          </p:nvPr>
        </p:nvSpPr>
        <p:spPr/>
        <p:txBody>
          <a:bodyPr/>
          <a:lstStyle>
            <a:lvl1pPr>
              <a:defRPr/>
            </a:lvl1pPr>
          </a:lstStyle>
          <a:p>
            <a:pPr>
              <a:defRPr/>
            </a:pPr>
            <a:endParaRPr lang="en-US" altLang="x-none"/>
          </a:p>
        </p:txBody>
      </p:sp>
      <p:sp>
        <p:nvSpPr>
          <p:cNvPr id="5" name="Rectangle 6"/>
          <p:cNvSpPr>
            <a:spLocks noGrp="1"/>
          </p:cNvSpPr>
          <p:nvPr>
            <p:ph type="ftr" sz="quarter" idx="11"/>
          </p:nvPr>
        </p:nvSpPr>
        <p:spPr/>
        <p:txBody>
          <a:bodyPr/>
          <a:lstStyle>
            <a:lvl1pPr>
              <a:defRPr/>
            </a:lvl1pPr>
          </a:lstStyle>
          <a:p>
            <a:pPr>
              <a:defRPr/>
            </a:pPr>
            <a:endParaRPr lang="en-US" altLang="x-none"/>
          </a:p>
        </p:txBody>
      </p:sp>
      <p:sp>
        <p:nvSpPr>
          <p:cNvPr id="6" name="Rectangle 7"/>
          <p:cNvSpPr>
            <a:spLocks noGrp="1"/>
          </p:cNvSpPr>
          <p:nvPr>
            <p:ph type="sldNum" sz="quarter" idx="12"/>
          </p:nvPr>
        </p:nvSpPr>
        <p:spPr/>
        <p:txBody>
          <a:bodyPr/>
          <a:lstStyle>
            <a:lvl1pPr>
              <a:defRPr/>
            </a:lvl1pPr>
          </a:lstStyle>
          <a:p>
            <a:pPr>
              <a:defRPr/>
            </a:pPr>
            <a:fld id="{91FE14AE-25D3-43C3-9344-D7F51C979CBE}" type="slidenum">
              <a:rPr lang="en-US"/>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5"/>
          <p:cNvSpPr>
            <a:spLocks noGrp="1"/>
          </p:cNvSpPr>
          <p:nvPr>
            <p:ph type="dt" sz="half" idx="10"/>
          </p:nvPr>
        </p:nvSpPr>
        <p:spPr/>
        <p:txBody>
          <a:bodyPr/>
          <a:lstStyle>
            <a:lvl1pPr>
              <a:defRPr/>
            </a:lvl1pPr>
          </a:lstStyle>
          <a:p>
            <a:pPr>
              <a:defRPr/>
            </a:pPr>
            <a:endParaRPr lang="en-US" altLang="x-none"/>
          </a:p>
        </p:txBody>
      </p:sp>
      <p:sp>
        <p:nvSpPr>
          <p:cNvPr id="5" name="Rectangle 6"/>
          <p:cNvSpPr>
            <a:spLocks noGrp="1"/>
          </p:cNvSpPr>
          <p:nvPr>
            <p:ph type="ftr" sz="quarter" idx="11"/>
          </p:nvPr>
        </p:nvSpPr>
        <p:spPr/>
        <p:txBody>
          <a:bodyPr/>
          <a:lstStyle>
            <a:lvl1pPr>
              <a:defRPr/>
            </a:lvl1pPr>
          </a:lstStyle>
          <a:p>
            <a:pPr>
              <a:defRPr/>
            </a:pPr>
            <a:endParaRPr lang="en-US" altLang="x-none"/>
          </a:p>
        </p:txBody>
      </p:sp>
      <p:sp>
        <p:nvSpPr>
          <p:cNvPr id="6" name="Rectangle 7"/>
          <p:cNvSpPr>
            <a:spLocks noGrp="1"/>
          </p:cNvSpPr>
          <p:nvPr>
            <p:ph type="sldNum" sz="quarter" idx="12"/>
          </p:nvPr>
        </p:nvSpPr>
        <p:spPr/>
        <p:txBody>
          <a:bodyPr/>
          <a:lstStyle>
            <a:lvl1pPr>
              <a:defRPr/>
            </a:lvl1pPr>
          </a:lstStyle>
          <a:p>
            <a:pPr>
              <a:defRPr/>
            </a:pPr>
            <a:fld id="{257D9E65-A3FE-4BF6-B197-B0BE0AD8436D}" type="slidenum">
              <a:rPr lang="en-US"/>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22238"/>
            <a:ext cx="2057400" cy="600868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22238"/>
            <a:ext cx="6052930" cy="6008687"/>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5"/>
          <p:cNvSpPr>
            <a:spLocks noGrp="1"/>
          </p:cNvSpPr>
          <p:nvPr>
            <p:ph type="dt" sz="half" idx="10"/>
          </p:nvPr>
        </p:nvSpPr>
        <p:spPr/>
        <p:txBody>
          <a:bodyPr/>
          <a:lstStyle>
            <a:lvl1pPr>
              <a:defRPr/>
            </a:lvl1pPr>
          </a:lstStyle>
          <a:p>
            <a:pPr>
              <a:defRPr/>
            </a:pPr>
            <a:endParaRPr lang="en-US" altLang="x-none"/>
          </a:p>
        </p:txBody>
      </p:sp>
      <p:sp>
        <p:nvSpPr>
          <p:cNvPr id="5" name="Rectangle 6"/>
          <p:cNvSpPr>
            <a:spLocks noGrp="1"/>
          </p:cNvSpPr>
          <p:nvPr>
            <p:ph type="ftr" sz="quarter" idx="11"/>
          </p:nvPr>
        </p:nvSpPr>
        <p:spPr/>
        <p:txBody>
          <a:bodyPr/>
          <a:lstStyle>
            <a:lvl1pPr>
              <a:defRPr/>
            </a:lvl1pPr>
          </a:lstStyle>
          <a:p>
            <a:pPr>
              <a:defRPr/>
            </a:pPr>
            <a:endParaRPr lang="en-US" altLang="x-none"/>
          </a:p>
        </p:txBody>
      </p:sp>
      <p:sp>
        <p:nvSpPr>
          <p:cNvPr id="6" name="Rectangle 7"/>
          <p:cNvSpPr>
            <a:spLocks noGrp="1"/>
          </p:cNvSpPr>
          <p:nvPr>
            <p:ph type="sldNum" sz="quarter" idx="12"/>
          </p:nvPr>
        </p:nvSpPr>
        <p:spPr/>
        <p:txBody>
          <a:bodyPr/>
          <a:lstStyle>
            <a:lvl1pPr>
              <a:defRPr/>
            </a:lvl1pPr>
          </a:lstStyle>
          <a:p>
            <a:pPr>
              <a:defRPr/>
            </a:pPr>
            <a:fld id="{0EBB195B-FCAF-4696-BE38-DA7FF161B837}" type="slidenum">
              <a:rPr lang="en-US"/>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Rectangle 5"/>
          <p:cNvSpPr>
            <a:spLocks noGrp="1"/>
          </p:cNvSpPr>
          <p:nvPr>
            <p:ph type="dt" sz="half" idx="10"/>
          </p:nvPr>
        </p:nvSpPr>
        <p:spPr/>
        <p:txBody>
          <a:bodyPr/>
          <a:lstStyle>
            <a:lvl1pPr>
              <a:defRPr/>
            </a:lvl1pPr>
          </a:lstStyle>
          <a:p>
            <a:pPr>
              <a:defRPr/>
            </a:pPr>
            <a:endParaRPr lang="en-US" altLang="x-none"/>
          </a:p>
        </p:txBody>
      </p:sp>
      <p:sp>
        <p:nvSpPr>
          <p:cNvPr id="5" name="Rectangle 6"/>
          <p:cNvSpPr>
            <a:spLocks noGrp="1"/>
          </p:cNvSpPr>
          <p:nvPr>
            <p:ph type="ftr" sz="quarter" idx="11"/>
          </p:nvPr>
        </p:nvSpPr>
        <p:spPr/>
        <p:txBody>
          <a:bodyPr/>
          <a:lstStyle>
            <a:lvl1pPr>
              <a:defRPr/>
            </a:lvl1pPr>
          </a:lstStyle>
          <a:p>
            <a:pPr>
              <a:defRPr/>
            </a:pPr>
            <a:endParaRPr lang="en-US" altLang="x-none"/>
          </a:p>
        </p:txBody>
      </p:sp>
      <p:sp>
        <p:nvSpPr>
          <p:cNvPr id="6" name="Rectangle 7"/>
          <p:cNvSpPr>
            <a:spLocks noGrp="1"/>
          </p:cNvSpPr>
          <p:nvPr>
            <p:ph type="sldNum" sz="quarter" idx="12"/>
          </p:nvPr>
        </p:nvSpPr>
        <p:spPr/>
        <p:txBody>
          <a:bodyPr/>
          <a:lstStyle>
            <a:lvl1pPr>
              <a:defRPr/>
            </a:lvl1pPr>
          </a:lstStyle>
          <a:p>
            <a:pPr>
              <a:defRPr/>
            </a:pPr>
            <a:fld id="{2838606E-5DBB-46A1-8618-18699CF7F34B}" type="slidenum">
              <a:rPr lang="en-US"/>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5"/>
          <p:cNvSpPr>
            <a:spLocks noGrp="1"/>
          </p:cNvSpPr>
          <p:nvPr>
            <p:ph type="dt" sz="half" idx="10"/>
          </p:nvPr>
        </p:nvSpPr>
        <p:spPr/>
        <p:txBody>
          <a:bodyPr/>
          <a:lstStyle>
            <a:lvl1pPr>
              <a:defRPr/>
            </a:lvl1pPr>
          </a:lstStyle>
          <a:p>
            <a:pPr>
              <a:defRPr/>
            </a:pPr>
            <a:endParaRPr lang="en-US" altLang="x-none"/>
          </a:p>
        </p:txBody>
      </p:sp>
      <p:sp>
        <p:nvSpPr>
          <p:cNvPr id="5" name="Rectangle 6"/>
          <p:cNvSpPr>
            <a:spLocks noGrp="1"/>
          </p:cNvSpPr>
          <p:nvPr>
            <p:ph type="ftr" sz="quarter" idx="11"/>
          </p:nvPr>
        </p:nvSpPr>
        <p:spPr/>
        <p:txBody>
          <a:bodyPr/>
          <a:lstStyle>
            <a:lvl1pPr>
              <a:defRPr/>
            </a:lvl1pPr>
          </a:lstStyle>
          <a:p>
            <a:pPr>
              <a:defRPr/>
            </a:pPr>
            <a:endParaRPr lang="en-US" altLang="x-none"/>
          </a:p>
        </p:txBody>
      </p:sp>
      <p:sp>
        <p:nvSpPr>
          <p:cNvPr id="6" name="Rectangle 7"/>
          <p:cNvSpPr>
            <a:spLocks noGrp="1"/>
          </p:cNvSpPr>
          <p:nvPr>
            <p:ph type="sldNum" sz="quarter" idx="12"/>
          </p:nvPr>
        </p:nvSpPr>
        <p:spPr/>
        <p:txBody>
          <a:bodyPr/>
          <a:lstStyle>
            <a:lvl1pPr>
              <a:defRPr/>
            </a:lvl1pPr>
          </a:lstStyle>
          <a:p>
            <a:pPr>
              <a:defRPr/>
            </a:pPr>
            <a:fld id="{0D64CC8D-8BB9-4D29-AB82-62BC91C29586}" type="slidenum">
              <a:rPr lang="en-US"/>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lstStyle>
            <a:lvl1pPr algn="l">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lgn="l">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Rectangle 5"/>
          <p:cNvSpPr>
            <a:spLocks noGrp="1"/>
          </p:cNvSpPr>
          <p:nvPr>
            <p:ph type="dt" sz="half" idx="10"/>
          </p:nvPr>
        </p:nvSpPr>
        <p:spPr/>
        <p:txBody>
          <a:bodyPr/>
          <a:lstStyle>
            <a:lvl1pPr>
              <a:defRPr/>
            </a:lvl1pPr>
          </a:lstStyle>
          <a:p>
            <a:pPr>
              <a:defRPr/>
            </a:pPr>
            <a:endParaRPr lang="en-US" altLang="x-none"/>
          </a:p>
        </p:txBody>
      </p:sp>
      <p:sp>
        <p:nvSpPr>
          <p:cNvPr id="5" name="Rectangle 6"/>
          <p:cNvSpPr>
            <a:spLocks noGrp="1"/>
          </p:cNvSpPr>
          <p:nvPr>
            <p:ph type="ftr" sz="quarter" idx="11"/>
          </p:nvPr>
        </p:nvSpPr>
        <p:spPr/>
        <p:txBody>
          <a:bodyPr/>
          <a:lstStyle>
            <a:lvl1pPr>
              <a:defRPr/>
            </a:lvl1pPr>
          </a:lstStyle>
          <a:p>
            <a:pPr>
              <a:defRPr/>
            </a:pPr>
            <a:endParaRPr lang="en-US" altLang="x-none"/>
          </a:p>
        </p:txBody>
      </p:sp>
      <p:sp>
        <p:nvSpPr>
          <p:cNvPr id="6" name="Rectangle 7"/>
          <p:cNvSpPr>
            <a:spLocks noGrp="1"/>
          </p:cNvSpPr>
          <p:nvPr>
            <p:ph type="sldNum" sz="quarter" idx="12"/>
          </p:nvPr>
        </p:nvSpPr>
        <p:spPr/>
        <p:txBody>
          <a:bodyPr/>
          <a:lstStyle>
            <a:lvl1pPr>
              <a:defRPr/>
            </a:lvl1pPr>
          </a:lstStyle>
          <a:p>
            <a:pPr>
              <a:defRPr/>
            </a:pPr>
            <a:fld id="{C2370E1B-0554-4421-9183-CE64E6ADF3D7}" type="slidenum">
              <a:rPr lang="en-US"/>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719263"/>
            <a:ext cx="4032504" cy="4411662"/>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719263"/>
            <a:ext cx="4032504" cy="4411662"/>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Rectangle 5"/>
          <p:cNvSpPr>
            <a:spLocks noGrp="1"/>
          </p:cNvSpPr>
          <p:nvPr>
            <p:ph type="dt" sz="half" idx="10"/>
          </p:nvPr>
        </p:nvSpPr>
        <p:spPr/>
        <p:txBody>
          <a:bodyPr/>
          <a:lstStyle>
            <a:lvl1pPr>
              <a:defRPr/>
            </a:lvl1pPr>
          </a:lstStyle>
          <a:p>
            <a:pPr>
              <a:defRPr/>
            </a:pPr>
            <a:endParaRPr lang="en-US" altLang="x-none"/>
          </a:p>
        </p:txBody>
      </p:sp>
      <p:sp>
        <p:nvSpPr>
          <p:cNvPr id="6" name="Rectangle 6"/>
          <p:cNvSpPr>
            <a:spLocks noGrp="1"/>
          </p:cNvSpPr>
          <p:nvPr>
            <p:ph type="ftr" sz="quarter" idx="11"/>
          </p:nvPr>
        </p:nvSpPr>
        <p:spPr/>
        <p:txBody>
          <a:bodyPr/>
          <a:lstStyle>
            <a:lvl1pPr>
              <a:defRPr/>
            </a:lvl1pPr>
          </a:lstStyle>
          <a:p>
            <a:pPr>
              <a:defRPr/>
            </a:pPr>
            <a:endParaRPr lang="en-US" altLang="x-none"/>
          </a:p>
        </p:txBody>
      </p:sp>
      <p:sp>
        <p:nvSpPr>
          <p:cNvPr id="7" name="Rectangle 7"/>
          <p:cNvSpPr>
            <a:spLocks noGrp="1"/>
          </p:cNvSpPr>
          <p:nvPr>
            <p:ph type="sldNum" sz="quarter" idx="12"/>
          </p:nvPr>
        </p:nvSpPr>
        <p:spPr/>
        <p:txBody>
          <a:bodyPr/>
          <a:lstStyle>
            <a:lvl1pPr>
              <a:defRPr/>
            </a:lvl1pPr>
          </a:lstStyle>
          <a:p>
            <a:pPr>
              <a:defRPr/>
            </a:pPr>
            <a:fld id="{5E4EC028-1C22-46FE-BA4B-5089871972ED}" type="slidenum">
              <a:rPr lang="en-US"/>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970222"/>
          </a:xfrm>
        </p:spPr>
        <p:txBody>
          <a:bodyPr/>
          <a:lstStyle>
            <a:lvl1pPr algn="ct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44793" y="1567346"/>
            <a:ext cx="3526380" cy="710095"/>
          </a:xfrm>
        </p:spPr>
        <p:txBody>
          <a:bodyPr anchor="ctr">
            <a:normAutofit/>
          </a:bodyPr>
          <a:lstStyle>
            <a:lvl1pPr marL="0" indent="0">
              <a:buNone/>
              <a:defRPr sz="21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944793" y="2338388"/>
            <a:ext cx="3526380" cy="3785964"/>
          </a:xfrm>
        </p:spPr>
        <p:txBody>
          <a:bodyPr>
            <a:normAutofit/>
          </a:bodyPr>
          <a:lstStyle>
            <a:lvl1pPr>
              <a:defRPr sz="1800"/>
            </a:lvl1pPr>
            <a:lvl2pPr>
              <a:defRPr sz="1500"/>
            </a:lvl2pPr>
            <a:lvl3pPr>
              <a:defRPr sz="1350"/>
            </a:lvl3pPr>
            <a:lvl4pPr>
              <a:defRPr sz="1200"/>
            </a:lvl4pPr>
            <a:lvl5pPr>
              <a:defRPr sz="12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717212" y="1567346"/>
            <a:ext cx="3526381" cy="710095"/>
          </a:xfrm>
        </p:spPr>
        <p:txBody>
          <a:bodyPr rtlCol="0" anchor="ctr">
            <a:normAutofit/>
          </a:bodyPr>
          <a:lstStyle>
            <a:lvl1pPr marL="171450" indent="-171450">
              <a:buNone/>
              <a:defRPr lang="zh-CN" altLang="en-US" b="0" smtClean="0"/>
            </a:lvl1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717212" y="2357460"/>
            <a:ext cx="3526381" cy="3766892"/>
          </a:xfrm>
        </p:spPr>
        <p:txBody>
          <a:bodyPr>
            <a:normAutofit/>
          </a:bodyPr>
          <a:lstStyle>
            <a:lvl1pPr>
              <a:defRPr sz="1800"/>
            </a:lvl1pPr>
            <a:lvl2pPr>
              <a:defRPr sz="1500"/>
            </a:lvl2pPr>
            <a:lvl3pPr>
              <a:defRPr sz="1350"/>
            </a:lvl3pPr>
            <a:lvl4pPr>
              <a:defRPr sz="1200"/>
            </a:lvl4pPr>
            <a:lvl5pPr>
              <a:defRPr sz="12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Rectangle 5"/>
          <p:cNvSpPr>
            <a:spLocks noGrp="1"/>
          </p:cNvSpPr>
          <p:nvPr>
            <p:ph type="dt" sz="half" idx="10"/>
          </p:nvPr>
        </p:nvSpPr>
        <p:spPr/>
        <p:txBody>
          <a:bodyPr/>
          <a:lstStyle>
            <a:lvl1pPr>
              <a:defRPr/>
            </a:lvl1pPr>
          </a:lstStyle>
          <a:p>
            <a:pPr>
              <a:defRPr/>
            </a:pPr>
            <a:endParaRPr lang="en-US" altLang="x-none"/>
          </a:p>
        </p:txBody>
      </p:sp>
      <p:sp>
        <p:nvSpPr>
          <p:cNvPr id="8" name="Rectangle 6"/>
          <p:cNvSpPr>
            <a:spLocks noGrp="1"/>
          </p:cNvSpPr>
          <p:nvPr>
            <p:ph type="ftr" sz="quarter" idx="11"/>
          </p:nvPr>
        </p:nvSpPr>
        <p:spPr/>
        <p:txBody>
          <a:bodyPr/>
          <a:lstStyle>
            <a:lvl1pPr>
              <a:defRPr/>
            </a:lvl1pPr>
          </a:lstStyle>
          <a:p>
            <a:pPr>
              <a:defRPr/>
            </a:pPr>
            <a:endParaRPr lang="en-US" altLang="x-none"/>
          </a:p>
        </p:txBody>
      </p:sp>
      <p:sp>
        <p:nvSpPr>
          <p:cNvPr id="9" name="Rectangle 7"/>
          <p:cNvSpPr>
            <a:spLocks noGrp="1"/>
          </p:cNvSpPr>
          <p:nvPr>
            <p:ph type="sldNum" sz="quarter" idx="12"/>
          </p:nvPr>
        </p:nvSpPr>
        <p:spPr/>
        <p:txBody>
          <a:bodyPr/>
          <a:lstStyle>
            <a:lvl1pPr>
              <a:defRPr/>
            </a:lvl1pPr>
          </a:lstStyle>
          <a:p>
            <a:pPr>
              <a:defRPr/>
            </a:pPr>
            <a:fld id="{C2DE490D-1564-4468-8D31-2BE268C631C1}" type="slidenum">
              <a:rPr lang="en-US"/>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Rectangle 5"/>
          <p:cNvSpPr>
            <a:spLocks noGrp="1"/>
          </p:cNvSpPr>
          <p:nvPr>
            <p:ph type="dt" sz="half" idx="10"/>
          </p:nvPr>
        </p:nvSpPr>
        <p:spPr/>
        <p:txBody>
          <a:bodyPr/>
          <a:lstStyle>
            <a:lvl1pPr>
              <a:defRPr/>
            </a:lvl1pPr>
          </a:lstStyle>
          <a:p>
            <a:pPr>
              <a:defRPr/>
            </a:pPr>
            <a:endParaRPr lang="en-US" altLang="x-none"/>
          </a:p>
        </p:txBody>
      </p:sp>
      <p:sp>
        <p:nvSpPr>
          <p:cNvPr id="4" name="Rectangle 6"/>
          <p:cNvSpPr>
            <a:spLocks noGrp="1"/>
          </p:cNvSpPr>
          <p:nvPr>
            <p:ph type="ftr" sz="quarter" idx="11"/>
          </p:nvPr>
        </p:nvSpPr>
        <p:spPr/>
        <p:txBody>
          <a:bodyPr/>
          <a:lstStyle>
            <a:lvl1pPr>
              <a:defRPr/>
            </a:lvl1pPr>
          </a:lstStyle>
          <a:p>
            <a:pPr>
              <a:defRPr/>
            </a:pPr>
            <a:endParaRPr lang="en-US" altLang="x-none"/>
          </a:p>
        </p:txBody>
      </p:sp>
      <p:sp>
        <p:nvSpPr>
          <p:cNvPr id="5" name="Rectangle 7"/>
          <p:cNvSpPr>
            <a:spLocks noGrp="1"/>
          </p:cNvSpPr>
          <p:nvPr>
            <p:ph type="sldNum" sz="quarter" idx="12"/>
          </p:nvPr>
        </p:nvSpPr>
        <p:spPr/>
        <p:txBody>
          <a:bodyPr/>
          <a:lstStyle>
            <a:lvl1pPr>
              <a:defRPr/>
            </a:lvl1pPr>
          </a:lstStyle>
          <a:p>
            <a:pPr>
              <a:defRPr/>
            </a:pPr>
            <a:fld id="{F4DC33BA-0514-44F9-9886-D21C14FB28FF}" type="slidenum">
              <a:rPr lang="en-US"/>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p:cNvSpPr>
          <p:nvPr>
            <p:ph type="dt" sz="half" idx="10"/>
          </p:nvPr>
        </p:nvSpPr>
        <p:spPr/>
        <p:txBody>
          <a:bodyPr/>
          <a:lstStyle>
            <a:lvl1pPr>
              <a:defRPr/>
            </a:lvl1pPr>
          </a:lstStyle>
          <a:p>
            <a:pPr>
              <a:defRPr/>
            </a:pPr>
            <a:endParaRPr lang="en-US" altLang="x-none"/>
          </a:p>
        </p:txBody>
      </p:sp>
      <p:sp>
        <p:nvSpPr>
          <p:cNvPr id="3" name="Rectangle 6"/>
          <p:cNvSpPr>
            <a:spLocks noGrp="1"/>
          </p:cNvSpPr>
          <p:nvPr>
            <p:ph type="ftr" sz="quarter" idx="11"/>
          </p:nvPr>
        </p:nvSpPr>
        <p:spPr/>
        <p:txBody>
          <a:bodyPr/>
          <a:lstStyle>
            <a:lvl1pPr>
              <a:defRPr/>
            </a:lvl1pPr>
          </a:lstStyle>
          <a:p>
            <a:pPr>
              <a:defRPr/>
            </a:pPr>
            <a:endParaRPr lang="en-US" altLang="x-none"/>
          </a:p>
        </p:txBody>
      </p:sp>
      <p:sp>
        <p:nvSpPr>
          <p:cNvPr id="4" name="Rectangle 7"/>
          <p:cNvSpPr>
            <a:spLocks noGrp="1"/>
          </p:cNvSpPr>
          <p:nvPr>
            <p:ph type="sldNum" sz="quarter" idx="12"/>
          </p:nvPr>
        </p:nvSpPr>
        <p:spPr/>
        <p:txBody>
          <a:bodyPr/>
          <a:lstStyle>
            <a:lvl1pPr>
              <a:defRPr/>
            </a:lvl1pPr>
          </a:lstStyle>
          <a:p>
            <a:pPr>
              <a:defRPr/>
            </a:pPr>
            <a:fld id="{11E905EC-37D5-4A8E-A1B5-A852198AB97B}" type="slidenum">
              <a:rPr lang="en-US"/>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Rectangle 5"/>
          <p:cNvSpPr>
            <a:spLocks noGrp="1"/>
          </p:cNvSpPr>
          <p:nvPr>
            <p:ph type="dt" sz="half" idx="10"/>
          </p:nvPr>
        </p:nvSpPr>
        <p:spPr/>
        <p:txBody>
          <a:bodyPr/>
          <a:lstStyle>
            <a:lvl1pPr>
              <a:defRPr/>
            </a:lvl1pPr>
          </a:lstStyle>
          <a:p>
            <a:pPr>
              <a:defRPr/>
            </a:pPr>
            <a:endParaRPr lang="en-US" altLang="x-none"/>
          </a:p>
        </p:txBody>
      </p:sp>
      <p:sp>
        <p:nvSpPr>
          <p:cNvPr id="6" name="Rectangle 6"/>
          <p:cNvSpPr>
            <a:spLocks noGrp="1"/>
          </p:cNvSpPr>
          <p:nvPr>
            <p:ph type="ftr" sz="quarter" idx="11"/>
          </p:nvPr>
        </p:nvSpPr>
        <p:spPr/>
        <p:txBody>
          <a:bodyPr/>
          <a:lstStyle>
            <a:lvl1pPr>
              <a:defRPr/>
            </a:lvl1pPr>
          </a:lstStyle>
          <a:p>
            <a:pPr>
              <a:defRPr/>
            </a:pPr>
            <a:endParaRPr lang="en-US" altLang="x-none"/>
          </a:p>
        </p:txBody>
      </p:sp>
      <p:sp>
        <p:nvSpPr>
          <p:cNvPr id="7" name="Rectangle 7"/>
          <p:cNvSpPr>
            <a:spLocks noGrp="1"/>
          </p:cNvSpPr>
          <p:nvPr>
            <p:ph type="sldNum" sz="quarter" idx="12"/>
          </p:nvPr>
        </p:nvSpPr>
        <p:spPr/>
        <p:txBody>
          <a:bodyPr/>
          <a:lstStyle>
            <a:lvl1pPr>
              <a:defRPr/>
            </a:lvl1pPr>
          </a:lstStyle>
          <a:p>
            <a:pPr>
              <a:defRPr/>
            </a:pPr>
            <a:fld id="{7F66AA38-AE2E-4339-981C-62CD0EB2E1AC}" type="slidenum">
              <a:rPr lang="en-US"/>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5"/>
          <p:cNvSpPr>
            <a:spLocks noGrp="1"/>
          </p:cNvSpPr>
          <p:nvPr>
            <p:ph type="dt" sz="half" idx="10"/>
          </p:nvPr>
        </p:nvSpPr>
        <p:spPr/>
        <p:txBody>
          <a:bodyPr/>
          <a:lstStyle>
            <a:lvl1pPr>
              <a:defRPr/>
            </a:lvl1pPr>
          </a:lstStyle>
          <a:p>
            <a:pPr>
              <a:defRPr/>
            </a:pPr>
            <a:endParaRPr lang="en-US" altLang="x-none"/>
          </a:p>
        </p:txBody>
      </p:sp>
      <p:sp>
        <p:nvSpPr>
          <p:cNvPr id="5" name="Rectangle 6"/>
          <p:cNvSpPr>
            <a:spLocks noGrp="1"/>
          </p:cNvSpPr>
          <p:nvPr>
            <p:ph type="ftr" sz="quarter" idx="11"/>
          </p:nvPr>
        </p:nvSpPr>
        <p:spPr/>
        <p:txBody>
          <a:bodyPr/>
          <a:lstStyle>
            <a:lvl1pPr>
              <a:defRPr/>
            </a:lvl1pPr>
          </a:lstStyle>
          <a:p>
            <a:pPr>
              <a:defRPr/>
            </a:pPr>
            <a:endParaRPr lang="en-US" altLang="x-none"/>
          </a:p>
        </p:txBody>
      </p:sp>
      <p:sp>
        <p:nvSpPr>
          <p:cNvPr id="6" name="Rectangle 7"/>
          <p:cNvSpPr>
            <a:spLocks noGrp="1"/>
          </p:cNvSpPr>
          <p:nvPr>
            <p:ph type="sldNum" sz="quarter" idx="12"/>
          </p:nvPr>
        </p:nvSpPr>
        <p:spPr/>
        <p:txBody>
          <a:bodyPr/>
          <a:lstStyle>
            <a:lvl1pPr>
              <a:defRPr/>
            </a:lvl1pPr>
          </a:lstStyle>
          <a:p>
            <a:pPr>
              <a:defRPr/>
            </a:pPr>
            <a:fld id="{2FCA8117-9ABA-448A-8C67-108D52F7C407}" type="slidenum">
              <a:rPr lang="en-US"/>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95638" cy="1600200"/>
          </a:xfrm>
        </p:spPr>
        <p:txBody>
          <a:bodyPr anchor="t">
            <a:normAutofit/>
          </a:bodyPr>
          <a:lstStyle>
            <a:lvl1pPr>
              <a:defRPr sz="30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4038600" y="457201"/>
            <a:ext cx="4477941"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1"/>
          </a:p>
        </p:txBody>
      </p:sp>
      <p:sp>
        <p:nvSpPr>
          <p:cNvPr id="4" name="文本占位符 3"/>
          <p:cNvSpPr>
            <a:spLocks noGrp="1"/>
          </p:cNvSpPr>
          <p:nvPr>
            <p:ph type="body" sz="half" idx="2"/>
          </p:nvPr>
        </p:nvSpPr>
        <p:spPr>
          <a:xfrm>
            <a:off x="629841" y="2057400"/>
            <a:ext cx="3195638" cy="3811588"/>
          </a:xfr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Rectangle 5"/>
          <p:cNvSpPr>
            <a:spLocks noGrp="1"/>
          </p:cNvSpPr>
          <p:nvPr>
            <p:ph type="dt" sz="half" idx="10"/>
          </p:nvPr>
        </p:nvSpPr>
        <p:spPr/>
        <p:txBody>
          <a:bodyPr/>
          <a:lstStyle>
            <a:lvl1pPr>
              <a:defRPr/>
            </a:lvl1pPr>
          </a:lstStyle>
          <a:p>
            <a:pPr>
              <a:defRPr/>
            </a:pPr>
            <a:endParaRPr lang="en-US" altLang="x-none"/>
          </a:p>
        </p:txBody>
      </p:sp>
      <p:sp>
        <p:nvSpPr>
          <p:cNvPr id="6" name="Rectangle 6"/>
          <p:cNvSpPr>
            <a:spLocks noGrp="1"/>
          </p:cNvSpPr>
          <p:nvPr>
            <p:ph type="ftr" sz="quarter" idx="11"/>
          </p:nvPr>
        </p:nvSpPr>
        <p:spPr/>
        <p:txBody>
          <a:bodyPr/>
          <a:lstStyle>
            <a:lvl1pPr>
              <a:defRPr/>
            </a:lvl1pPr>
          </a:lstStyle>
          <a:p>
            <a:pPr>
              <a:defRPr/>
            </a:pPr>
            <a:endParaRPr lang="en-US" altLang="x-none"/>
          </a:p>
        </p:txBody>
      </p:sp>
      <p:sp>
        <p:nvSpPr>
          <p:cNvPr id="7" name="Rectangle 7"/>
          <p:cNvSpPr>
            <a:spLocks noGrp="1"/>
          </p:cNvSpPr>
          <p:nvPr>
            <p:ph type="sldNum" sz="quarter" idx="12"/>
          </p:nvPr>
        </p:nvSpPr>
        <p:spPr/>
        <p:txBody>
          <a:bodyPr/>
          <a:lstStyle>
            <a:lvl1pPr>
              <a:defRPr/>
            </a:lvl1pPr>
          </a:lstStyle>
          <a:p>
            <a:pPr>
              <a:defRPr/>
            </a:pPr>
            <a:fld id="{05FBD807-2F30-4CE0-8C0C-327EC10DBE10}" type="slidenum">
              <a:rPr lang="en-US"/>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5"/>
          <p:cNvSpPr>
            <a:spLocks noGrp="1"/>
          </p:cNvSpPr>
          <p:nvPr>
            <p:ph type="dt" sz="half" idx="10"/>
          </p:nvPr>
        </p:nvSpPr>
        <p:spPr/>
        <p:txBody>
          <a:bodyPr/>
          <a:lstStyle>
            <a:lvl1pPr>
              <a:defRPr/>
            </a:lvl1pPr>
          </a:lstStyle>
          <a:p>
            <a:pPr>
              <a:defRPr/>
            </a:pPr>
            <a:endParaRPr lang="en-US" altLang="x-none"/>
          </a:p>
        </p:txBody>
      </p:sp>
      <p:sp>
        <p:nvSpPr>
          <p:cNvPr id="5" name="Rectangle 6"/>
          <p:cNvSpPr>
            <a:spLocks noGrp="1"/>
          </p:cNvSpPr>
          <p:nvPr>
            <p:ph type="ftr" sz="quarter" idx="11"/>
          </p:nvPr>
        </p:nvSpPr>
        <p:spPr/>
        <p:txBody>
          <a:bodyPr/>
          <a:lstStyle>
            <a:lvl1pPr>
              <a:defRPr/>
            </a:lvl1pPr>
          </a:lstStyle>
          <a:p>
            <a:pPr>
              <a:defRPr/>
            </a:pPr>
            <a:endParaRPr lang="en-US" altLang="x-none"/>
          </a:p>
        </p:txBody>
      </p:sp>
      <p:sp>
        <p:nvSpPr>
          <p:cNvPr id="6" name="Rectangle 7"/>
          <p:cNvSpPr>
            <a:spLocks noGrp="1"/>
          </p:cNvSpPr>
          <p:nvPr>
            <p:ph type="sldNum" sz="quarter" idx="12"/>
          </p:nvPr>
        </p:nvSpPr>
        <p:spPr/>
        <p:txBody>
          <a:bodyPr/>
          <a:lstStyle>
            <a:lvl1pPr>
              <a:defRPr/>
            </a:lvl1pPr>
          </a:lstStyle>
          <a:p>
            <a:pPr>
              <a:defRPr/>
            </a:pPr>
            <a:fld id="{A7F9849D-5D3A-437A-A102-DFF5FB149B87}" type="slidenum">
              <a:rPr lang="en-US"/>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22238"/>
            <a:ext cx="2057400" cy="600868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22238"/>
            <a:ext cx="6052930" cy="6008687"/>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5"/>
          <p:cNvSpPr>
            <a:spLocks noGrp="1"/>
          </p:cNvSpPr>
          <p:nvPr>
            <p:ph type="dt" sz="half" idx="10"/>
          </p:nvPr>
        </p:nvSpPr>
        <p:spPr/>
        <p:txBody>
          <a:bodyPr/>
          <a:lstStyle>
            <a:lvl1pPr>
              <a:defRPr/>
            </a:lvl1pPr>
          </a:lstStyle>
          <a:p>
            <a:pPr>
              <a:defRPr/>
            </a:pPr>
            <a:endParaRPr lang="en-US" altLang="x-none"/>
          </a:p>
        </p:txBody>
      </p:sp>
      <p:sp>
        <p:nvSpPr>
          <p:cNvPr id="5" name="Rectangle 6"/>
          <p:cNvSpPr>
            <a:spLocks noGrp="1"/>
          </p:cNvSpPr>
          <p:nvPr>
            <p:ph type="ftr" sz="quarter" idx="11"/>
          </p:nvPr>
        </p:nvSpPr>
        <p:spPr/>
        <p:txBody>
          <a:bodyPr/>
          <a:lstStyle>
            <a:lvl1pPr>
              <a:defRPr/>
            </a:lvl1pPr>
          </a:lstStyle>
          <a:p>
            <a:pPr>
              <a:defRPr/>
            </a:pPr>
            <a:endParaRPr lang="en-US" altLang="x-none"/>
          </a:p>
        </p:txBody>
      </p:sp>
      <p:sp>
        <p:nvSpPr>
          <p:cNvPr id="6" name="Rectangle 7"/>
          <p:cNvSpPr>
            <a:spLocks noGrp="1"/>
          </p:cNvSpPr>
          <p:nvPr>
            <p:ph type="sldNum" sz="quarter" idx="12"/>
          </p:nvPr>
        </p:nvSpPr>
        <p:spPr/>
        <p:txBody>
          <a:bodyPr/>
          <a:lstStyle>
            <a:lvl1pPr>
              <a:defRPr/>
            </a:lvl1pPr>
          </a:lstStyle>
          <a:p>
            <a:pPr>
              <a:defRPr/>
            </a:pPr>
            <a:fld id="{6DD6ABA9-0087-4E38-AFC7-95221676AA58}" type="slidenum">
              <a:rPr lang="en-US"/>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Rectangle 5"/>
          <p:cNvSpPr>
            <a:spLocks noGrp="1"/>
          </p:cNvSpPr>
          <p:nvPr>
            <p:ph type="dt" sz="half" idx="10"/>
          </p:nvPr>
        </p:nvSpPr>
        <p:spPr/>
        <p:txBody>
          <a:bodyPr/>
          <a:lstStyle>
            <a:lvl1pPr>
              <a:defRPr/>
            </a:lvl1pPr>
          </a:lstStyle>
          <a:p>
            <a:pPr>
              <a:defRPr/>
            </a:pPr>
            <a:endParaRPr lang="en-US" altLang="x-none"/>
          </a:p>
        </p:txBody>
      </p:sp>
      <p:sp>
        <p:nvSpPr>
          <p:cNvPr id="5" name="Rectangle 6"/>
          <p:cNvSpPr>
            <a:spLocks noGrp="1"/>
          </p:cNvSpPr>
          <p:nvPr>
            <p:ph type="ftr" sz="quarter" idx="11"/>
          </p:nvPr>
        </p:nvSpPr>
        <p:spPr/>
        <p:txBody>
          <a:bodyPr/>
          <a:lstStyle>
            <a:lvl1pPr>
              <a:defRPr/>
            </a:lvl1pPr>
          </a:lstStyle>
          <a:p>
            <a:pPr>
              <a:defRPr/>
            </a:pPr>
            <a:endParaRPr lang="en-US" altLang="x-none"/>
          </a:p>
        </p:txBody>
      </p:sp>
      <p:sp>
        <p:nvSpPr>
          <p:cNvPr id="6" name="Rectangle 7"/>
          <p:cNvSpPr>
            <a:spLocks noGrp="1"/>
          </p:cNvSpPr>
          <p:nvPr>
            <p:ph type="sldNum" sz="quarter" idx="12"/>
          </p:nvPr>
        </p:nvSpPr>
        <p:spPr/>
        <p:txBody>
          <a:bodyPr/>
          <a:lstStyle>
            <a:lvl1pPr>
              <a:defRPr/>
            </a:lvl1pPr>
          </a:lstStyle>
          <a:p>
            <a:pPr>
              <a:defRPr/>
            </a:pPr>
            <a:fld id="{AD69662A-A670-4E68-A1F6-0A673AECFD89}" type="slidenum">
              <a:rPr lang="en-US"/>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5"/>
          <p:cNvSpPr>
            <a:spLocks noGrp="1"/>
          </p:cNvSpPr>
          <p:nvPr>
            <p:ph type="dt" sz="half" idx="10"/>
          </p:nvPr>
        </p:nvSpPr>
        <p:spPr/>
        <p:txBody>
          <a:bodyPr/>
          <a:lstStyle>
            <a:lvl1pPr>
              <a:defRPr/>
            </a:lvl1pPr>
          </a:lstStyle>
          <a:p>
            <a:pPr>
              <a:defRPr/>
            </a:pPr>
            <a:endParaRPr lang="en-US" altLang="x-none"/>
          </a:p>
        </p:txBody>
      </p:sp>
      <p:sp>
        <p:nvSpPr>
          <p:cNvPr id="5" name="Rectangle 6"/>
          <p:cNvSpPr>
            <a:spLocks noGrp="1"/>
          </p:cNvSpPr>
          <p:nvPr>
            <p:ph type="ftr" sz="quarter" idx="11"/>
          </p:nvPr>
        </p:nvSpPr>
        <p:spPr/>
        <p:txBody>
          <a:bodyPr/>
          <a:lstStyle>
            <a:lvl1pPr>
              <a:defRPr/>
            </a:lvl1pPr>
          </a:lstStyle>
          <a:p>
            <a:pPr>
              <a:defRPr/>
            </a:pPr>
            <a:endParaRPr lang="en-US" altLang="x-none"/>
          </a:p>
        </p:txBody>
      </p:sp>
      <p:sp>
        <p:nvSpPr>
          <p:cNvPr id="6" name="Rectangle 7"/>
          <p:cNvSpPr>
            <a:spLocks noGrp="1"/>
          </p:cNvSpPr>
          <p:nvPr>
            <p:ph type="sldNum" sz="quarter" idx="12"/>
          </p:nvPr>
        </p:nvSpPr>
        <p:spPr/>
        <p:txBody>
          <a:bodyPr/>
          <a:lstStyle>
            <a:lvl1pPr>
              <a:defRPr/>
            </a:lvl1pPr>
          </a:lstStyle>
          <a:p>
            <a:pPr>
              <a:defRPr/>
            </a:pPr>
            <a:fld id="{566C735B-C377-425F-8EF1-E388A7B1EEAB}" type="slidenum">
              <a:rPr lang="en-US"/>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lstStyle>
            <a:lvl1pPr algn="l">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lgn="l">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Rectangle 5"/>
          <p:cNvSpPr>
            <a:spLocks noGrp="1"/>
          </p:cNvSpPr>
          <p:nvPr>
            <p:ph type="dt" sz="half" idx="10"/>
          </p:nvPr>
        </p:nvSpPr>
        <p:spPr/>
        <p:txBody>
          <a:bodyPr/>
          <a:lstStyle>
            <a:lvl1pPr>
              <a:defRPr/>
            </a:lvl1pPr>
          </a:lstStyle>
          <a:p>
            <a:pPr>
              <a:defRPr/>
            </a:pPr>
            <a:endParaRPr lang="en-US" altLang="x-none"/>
          </a:p>
        </p:txBody>
      </p:sp>
      <p:sp>
        <p:nvSpPr>
          <p:cNvPr id="5" name="Rectangle 6"/>
          <p:cNvSpPr>
            <a:spLocks noGrp="1"/>
          </p:cNvSpPr>
          <p:nvPr>
            <p:ph type="ftr" sz="quarter" idx="11"/>
          </p:nvPr>
        </p:nvSpPr>
        <p:spPr/>
        <p:txBody>
          <a:bodyPr/>
          <a:lstStyle>
            <a:lvl1pPr>
              <a:defRPr/>
            </a:lvl1pPr>
          </a:lstStyle>
          <a:p>
            <a:pPr>
              <a:defRPr/>
            </a:pPr>
            <a:endParaRPr lang="en-US" altLang="x-none"/>
          </a:p>
        </p:txBody>
      </p:sp>
      <p:sp>
        <p:nvSpPr>
          <p:cNvPr id="6" name="Rectangle 7"/>
          <p:cNvSpPr>
            <a:spLocks noGrp="1"/>
          </p:cNvSpPr>
          <p:nvPr>
            <p:ph type="sldNum" sz="quarter" idx="12"/>
          </p:nvPr>
        </p:nvSpPr>
        <p:spPr/>
        <p:txBody>
          <a:bodyPr/>
          <a:lstStyle>
            <a:lvl1pPr>
              <a:defRPr/>
            </a:lvl1pPr>
          </a:lstStyle>
          <a:p>
            <a:pPr>
              <a:defRPr/>
            </a:pPr>
            <a:fld id="{FD04BA85-6FBC-4527-9335-38C169117ADB}" type="slidenum">
              <a:rPr lang="en-US"/>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719263"/>
            <a:ext cx="4032504" cy="4411662"/>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719263"/>
            <a:ext cx="4032504" cy="4411662"/>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Rectangle 5"/>
          <p:cNvSpPr>
            <a:spLocks noGrp="1"/>
          </p:cNvSpPr>
          <p:nvPr>
            <p:ph type="dt" sz="half" idx="10"/>
          </p:nvPr>
        </p:nvSpPr>
        <p:spPr/>
        <p:txBody>
          <a:bodyPr/>
          <a:lstStyle>
            <a:lvl1pPr>
              <a:defRPr/>
            </a:lvl1pPr>
          </a:lstStyle>
          <a:p>
            <a:pPr>
              <a:defRPr/>
            </a:pPr>
            <a:endParaRPr lang="en-US" altLang="x-none"/>
          </a:p>
        </p:txBody>
      </p:sp>
      <p:sp>
        <p:nvSpPr>
          <p:cNvPr id="6" name="Rectangle 6"/>
          <p:cNvSpPr>
            <a:spLocks noGrp="1"/>
          </p:cNvSpPr>
          <p:nvPr>
            <p:ph type="ftr" sz="quarter" idx="11"/>
          </p:nvPr>
        </p:nvSpPr>
        <p:spPr/>
        <p:txBody>
          <a:bodyPr/>
          <a:lstStyle>
            <a:lvl1pPr>
              <a:defRPr/>
            </a:lvl1pPr>
          </a:lstStyle>
          <a:p>
            <a:pPr>
              <a:defRPr/>
            </a:pPr>
            <a:endParaRPr lang="en-US" altLang="x-none"/>
          </a:p>
        </p:txBody>
      </p:sp>
      <p:sp>
        <p:nvSpPr>
          <p:cNvPr id="7" name="Rectangle 7"/>
          <p:cNvSpPr>
            <a:spLocks noGrp="1"/>
          </p:cNvSpPr>
          <p:nvPr>
            <p:ph type="sldNum" sz="quarter" idx="12"/>
          </p:nvPr>
        </p:nvSpPr>
        <p:spPr/>
        <p:txBody>
          <a:bodyPr/>
          <a:lstStyle>
            <a:lvl1pPr>
              <a:defRPr/>
            </a:lvl1pPr>
          </a:lstStyle>
          <a:p>
            <a:pPr>
              <a:defRPr/>
            </a:pPr>
            <a:fld id="{6D0EE68E-9D06-4821-BC27-6FA089DB5827}" type="slidenum">
              <a:rPr lang="en-US"/>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970222"/>
          </a:xfrm>
        </p:spPr>
        <p:txBody>
          <a:bodyPr/>
          <a:lstStyle>
            <a:lvl1pPr algn="ct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44793" y="1567346"/>
            <a:ext cx="3526380" cy="710095"/>
          </a:xfrm>
        </p:spPr>
        <p:txBody>
          <a:bodyPr anchor="ctr">
            <a:normAutofit/>
          </a:bodyPr>
          <a:lstStyle>
            <a:lvl1pPr marL="0" indent="0">
              <a:buNone/>
              <a:defRPr sz="21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944793" y="2338388"/>
            <a:ext cx="3526380" cy="3785964"/>
          </a:xfrm>
        </p:spPr>
        <p:txBody>
          <a:bodyPr>
            <a:normAutofit/>
          </a:bodyPr>
          <a:lstStyle>
            <a:lvl1pPr>
              <a:defRPr sz="1800"/>
            </a:lvl1pPr>
            <a:lvl2pPr>
              <a:defRPr sz="1500"/>
            </a:lvl2pPr>
            <a:lvl3pPr>
              <a:defRPr sz="1350"/>
            </a:lvl3pPr>
            <a:lvl4pPr>
              <a:defRPr sz="1200"/>
            </a:lvl4pPr>
            <a:lvl5pPr>
              <a:defRPr sz="12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717212" y="1567346"/>
            <a:ext cx="3526381" cy="710095"/>
          </a:xfrm>
        </p:spPr>
        <p:txBody>
          <a:bodyPr rtlCol="0" anchor="ctr">
            <a:normAutofit/>
          </a:bodyPr>
          <a:lstStyle>
            <a:lvl1pPr marL="171450" indent="-171450">
              <a:buNone/>
              <a:defRPr lang="zh-CN" altLang="en-US" b="0" smtClean="0"/>
            </a:lvl1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717212" y="2357460"/>
            <a:ext cx="3526381" cy="3766892"/>
          </a:xfrm>
        </p:spPr>
        <p:txBody>
          <a:bodyPr>
            <a:normAutofit/>
          </a:bodyPr>
          <a:lstStyle>
            <a:lvl1pPr>
              <a:defRPr sz="1800"/>
            </a:lvl1pPr>
            <a:lvl2pPr>
              <a:defRPr sz="1500"/>
            </a:lvl2pPr>
            <a:lvl3pPr>
              <a:defRPr sz="1350"/>
            </a:lvl3pPr>
            <a:lvl4pPr>
              <a:defRPr sz="1200"/>
            </a:lvl4pPr>
            <a:lvl5pPr>
              <a:defRPr sz="12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Rectangle 5"/>
          <p:cNvSpPr>
            <a:spLocks noGrp="1"/>
          </p:cNvSpPr>
          <p:nvPr>
            <p:ph type="dt" sz="half" idx="10"/>
          </p:nvPr>
        </p:nvSpPr>
        <p:spPr/>
        <p:txBody>
          <a:bodyPr/>
          <a:lstStyle>
            <a:lvl1pPr>
              <a:defRPr/>
            </a:lvl1pPr>
          </a:lstStyle>
          <a:p>
            <a:pPr>
              <a:defRPr/>
            </a:pPr>
            <a:endParaRPr lang="en-US" altLang="x-none"/>
          </a:p>
        </p:txBody>
      </p:sp>
      <p:sp>
        <p:nvSpPr>
          <p:cNvPr id="8" name="Rectangle 6"/>
          <p:cNvSpPr>
            <a:spLocks noGrp="1"/>
          </p:cNvSpPr>
          <p:nvPr>
            <p:ph type="ftr" sz="quarter" idx="11"/>
          </p:nvPr>
        </p:nvSpPr>
        <p:spPr/>
        <p:txBody>
          <a:bodyPr/>
          <a:lstStyle>
            <a:lvl1pPr>
              <a:defRPr/>
            </a:lvl1pPr>
          </a:lstStyle>
          <a:p>
            <a:pPr>
              <a:defRPr/>
            </a:pPr>
            <a:endParaRPr lang="en-US" altLang="x-none"/>
          </a:p>
        </p:txBody>
      </p:sp>
      <p:sp>
        <p:nvSpPr>
          <p:cNvPr id="9" name="Rectangle 7"/>
          <p:cNvSpPr>
            <a:spLocks noGrp="1"/>
          </p:cNvSpPr>
          <p:nvPr>
            <p:ph type="sldNum" sz="quarter" idx="12"/>
          </p:nvPr>
        </p:nvSpPr>
        <p:spPr/>
        <p:txBody>
          <a:bodyPr/>
          <a:lstStyle>
            <a:lvl1pPr>
              <a:defRPr/>
            </a:lvl1pPr>
          </a:lstStyle>
          <a:p>
            <a:pPr>
              <a:defRPr/>
            </a:pPr>
            <a:fld id="{98FEF535-B243-46A0-99E4-7E396CA8B64D}" type="slidenum">
              <a:rPr lang="en-US"/>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Rectangle 5"/>
          <p:cNvSpPr>
            <a:spLocks noGrp="1"/>
          </p:cNvSpPr>
          <p:nvPr>
            <p:ph type="dt" sz="half" idx="10"/>
          </p:nvPr>
        </p:nvSpPr>
        <p:spPr/>
        <p:txBody>
          <a:bodyPr/>
          <a:lstStyle>
            <a:lvl1pPr>
              <a:defRPr/>
            </a:lvl1pPr>
          </a:lstStyle>
          <a:p>
            <a:pPr>
              <a:defRPr/>
            </a:pPr>
            <a:endParaRPr lang="en-US" altLang="x-none"/>
          </a:p>
        </p:txBody>
      </p:sp>
      <p:sp>
        <p:nvSpPr>
          <p:cNvPr id="4" name="Rectangle 6"/>
          <p:cNvSpPr>
            <a:spLocks noGrp="1"/>
          </p:cNvSpPr>
          <p:nvPr>
            <p:ph type="ftr" sz="quarter" idx="11"/>
          </p:nvPr>
        </p:nvSpPr>
        <p:spPr/>
        <p:txBody>
          <a:bodyPr/>
          <a:lstStyle>
            <a:lvl1pPr>
              <a:defRPr/>
            </a:lvl1pPr>
          </a:lstStyle>
          <a:p>
            <a:pPr>
              <a:defRPr/>
            </a:pPr>
            <a:endParaRPr lang="en-US" altLang="x-none"/>
          </a:p>
        </p:txBody>
      </p:sp>
      <p:sp>
        <p:nvSpPr>
          <p:cNvPr id="5" name="Rectangle 7"/>
          <p:cNvSpPr>
            <a:spLocks noGrp="1"/>
          </p:cNvSpPr>
          <p:nvPr>
            <p:ph type="sldNum" sz="quarter" idx="12"/>
          </p:nvPr>
        </p:nvSpPr>
        <p:spPr/>
        <p:txBody>
          <a:bodyPr/>
          <a:lstStyle>
            <a:lvl1pPr>
              <a:defRPr/>
            </a:lvl1pPr>
          </a:lstStyle>
          <a:p>
            <a:pPr>
              <a:defRPr/>
            </a:pPr>
            <a:fld id="{7EAF69D1-F9FF-4E4D-B346-6A65B2A26E3F}" type="slidenum">
              <a:rPr lang="en-US"/>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p:cNvSpPr>
          <p:nvPr>
            <p:ph type="dt" sz="half" idx="10"/>
          </p:nvPr>
        </p:nvSpPr>
        <p:spPr/>
        <p:txBody>
          <a:bodyPr/>
          <a:lstStyle>
            <a:lvl1pPr>
              <a:defRPr/>
            </a:lvl1pPr>
          </a:lstStyle>
          <a:p>
            <a:pPr>
              <a:defRPr/>
            </a:pPr>
            <a:endParaRPr lang="en-US" altLang="x-none"/>
          </a:p>
        </p:txBody>
      </p:sp>
      <p:sp>
        <p:nvSpPr>
          <p:cNvPr id="3" name="Rectangle 6"/>
          <p:cNvSpPr>
            <a:spLocks noGrp="1"/>
          </p:cNvSpPr>
          <p:nvPr>
            <p:ph type="ftr" sz="quarter" idx="11"/>
          </p:nvPr>
        </p:nvSpPr>
        <p:spPr/>
        <p:txBody>
          <a:bodyPr/>
          <a:lstStyle>
            <a:lvl1pPr>
              <a:defRPr/>
            </a:lvl1pPr>
          </a:lstStyle>
          <a:p>
            <a:pPr>
              <a:defRPr/>
            </a:pPr>
            <a:endParaRPr lang="en-US" altLang="x-none"/>
          </a:p>
        </p:txBody>
      </p:sp>
      <p:sp>
        <p:nvSpPr>
          <p:cNvPr id="4" name="Rectangle 7"/>
          <p:cNvSpPr>
            <a:spLocks noGrp="1"/>
          </p:cNvSpPr>
          <p:nvPr>
            <p:ph type="sldNum" sz="quarter" idx="12"/>
          </p:nvPr>
        </p:nvSpPr>
        <p:spPr/>
        <p:txBody>
          <a:bodyPr/>
          <a:lstStyle>
            <a:lvl1pPr>
              <a:defRPr/>
            </a:lvl1pPr>
          </a:lstStyle>
          <a:p>
            <a:pPr>
              <a:defRPr/>
            </a:pPr>
            <a:fld id="{F99E898B-97B0-4FA8-BA51-D984342195F0}" type="slidenum">
              <a:rPr lang="en-US"/>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lstStyle>
            <a:lvl1pPr algn="l">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lgn="l">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Rectangle 5"/>
          <p:cNvSpPr>
            <a:spLocks noGrp="1"/>
          </p:cNvSpPr>
          <p:nvPr>
            <p:ph type="dt" sz="half" idx="10"/>
          </p:nvPr>
        </p:nvSpPr>
        <p:spPr/>
        <p:txBody>
          <a:bodyPr/>
          <a:lstStyle>
            <a:lvl1pPr>
              <a:defRPr/>
            </a:lvl1pPr>
          </a:lstStyle>
          <a:p>
            <a:pPr>
              <a:defRPr/>
            </a:pPr>
            <a:endParaRPr lang="en-US" altLang="x-none"/>
          </a:p>
        </p:txBody>
      </p:sp>
      <p:sp>
        <p:nvSpPr>
          <p:cNvPr id="5" name="Rectangle 6"/>
          <p:cNvSpPr>
            <a:spLocks noGrp="1"/>
          </p:cNvSpPr>
          <p:nvPr>
            <p:ph type="ftr" sz="quarter" idx="11"/>
          </p:nvPr>
        </p:nvSpPr>
        <p:spPr/>
        <p:txBody>
          <a:bodyPr/>
          <a:lstStyle>
            <a:lvl1pPr>
              <a:defRPr/>
            </a:lvl1pPr>
          </a:lstStyle>
          <a:p>
            <a:pPr>
              <a:defRPr/>
            </a:pPr>
            <a:endParaRPr lang="en-US" altLang="x-none"/>
          </a:p>
        </p:txBody>
      </p:sp>
      <p:sp>
        <p:nvSpPr>
          <p:cNvPr id="6" name="Rectangle 7"/>
          <p:cNvSpPr>
            <a:spLocks noGrp="1"/>
          </p:cNvSpPr>
          <p:nvPr>
            <p:ph type="sldNum" sz="quarter" idx="12"/>
          </p:nvPr>
        </p:nvSpPr>
        <p:spPr/>
        <p:txBody>
          <a:bodyPr/>
          <a:lstStyle>
            <a:lvl1pPr>
              <a:defRPr/>
            </a:lvl1pPr>
          </a:lstStyle>
          <a:p>
            <a:pPr>
              <a:defRPr/>
            </a:pPr>
            <a:fld id="{5512A1C1-EBAF-4ED6-B23A-A73CCC58D200}" type="slidenum">
              <a:rPr lang="en-US"/>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Rectangle 5"/>
          <p:cNvSpPr>
            <a:spLocks noGrp="1"/>
          </p:cNvSpPr>
          <p:nvPr>
            <p:ph type="dt" sz="half" idx="10"/>
          </p:nvPr>
        </p:nvSpPr>
        <p:spPr/>
        <p:txBody>
          <a:bodyPr/>
          <a:lstStyle>
            <a:lvl1pPr>
              <a:defRPr/>
            </a:lvl1pPr>
          </a:lstStyle>
          <a:p>
            <a:pPr>
              <a:defRPr/>
            </a:pPr>
            <a:endParaRPr lang="en-US" altLang="x-none"/>
          </a:p>
        </p:txBody>
      </p:sp>
      <p:sp>
        <p:nvSpPr>
          <p:cNvPr id="6" name="Rectangle 6"/>
          <p:cNvSpPr>
            <a:spLocks noGrp="1"/>
          </p:cNvSpPr>
          <p:nvPr>
            <p:ph type="ftr" sz="quarter" idx="11"/>
          </p:nvPr>
        </p:nvSpPr>
        <p:spPr/>
        <p:txBody>
          <a:bodyPr/>
          <a:lstStyle>
            <a:lvl1pPr>
              <a:defRPr/>
            </a:lvl1pPr>
          </a:lstStyle>
          <a:p>
            <a:pPr>
              <a:defRPr/>
            </a:pPr>
            <a:endParaRPr lang="en-US" altLang="x-none"/>
          </a:p>
        </p:txBody>
      </p:sp>
      <p:sp>
        <p:nvSpPr>
          <p:cNvPr id="7" name="Rectangle 7"/>
          <p:cNvSpPr>
            <a:spLocks noGrp="1"/>
          </p:cNvSpPr>
          <p:nvPr>
            <p:ph type="sldNum" sz="quarter" idx="12"/>
          </p:nvPr>
        </p:nvSpPr>
        <p:spPr/>
        <p:txBody>
          <a:bodyPr/>
          <a:lstStyle>
            <a:lvl1pPr>
              <a:defRPr/>
            </a:lvl1pPr>
          </a:lstStyle>
          <a:p>
            <a:pPr>
              <a:defRPr/>
            </a:pPr>
            <a:fld id="{B7974B25-1CE9-4478-A703-7BDEC779B9BC}" type="slidenum">
              <a:rPr lang="en-US"/>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95638" cy="1600200"/>
          </a:xfrm>
        </p:spPr>
        <p:txBody>
          <a:bodyPr anchor="t">
            <a:normAutofit/>
          </a:bodyPr>
          <a:lstStyle>
            <a:lvl1pPr>
              <a:defRPr sz="30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4038600" y="457201"/>
            <a:ext cx="4477941"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1"/>
          </a:p>
        </p:txBody>
      </p:sp>
      <p:sp>
        <p:nvSpPr>
          <p:cNvPr id="4" name="文本占位符 3"/>
          <p:cNvSpPr>
            <a:spLocks noGrp="1"/>
          </p:cNvSpPr>
          <p:nvPr>
            <p:ph type="body" sz="half" idx="2"/>
          </p:nvPr>
        </p:nvSpPr>
        <p:spPr>
          <a:xfrm>
            <a:off x="629841" y="2057400"/>
            <a:ext cx="3195638" cy="3811588"/>
          </a:xfr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Rectangle 5"/>
          <p:cNvSpPr>
            <a:spLocks noGrp="1"/>
          </p:cNvSpPr>
          <p:nvPr>
            <p:ph type="dt" sz="half" idx="10"/>
          </p:nvPr>
        </p:nvSpPr>
        <p:spPr/>
        <p:txBody>
          <a:bodyPr/>
          <a:lstStyle>
            <a:lvl1pPr>
              <a:defRPr/>
            </a:lvl1pPr>
          </a:lstStyle>
          <a:p>
            <a:pPr>
              <a:defRPr/>
            </a:pPr>
            <a:endParaRPr lang="en-US" altLang="x-none"/>
          </a:p>
        </p:txBody>
      </p:sp>
      <p:sp>
        <p:nvSpPr>
          <p:cNvPr id="6" name="Rectangle 6"/>
          <p:cNvSpPr>
            <a:spLocks noGrp="1"/>
          </p:cNvSpPr>
          <p:nvPr>
            <p:ph type="ftr" sz="quarter" idx="11"/>
          </p:nvPr>
        </p:nvSpPr>
        <p:spPr/>
        <p:txBody>
          <a:bodyPr/>
          <a:lstStyle>
            <a:lvl1pPr>
              <a:defRPr/>
            </a:lvl1pPr>
          </a:lstStyle>
          <a:p>
            <a:pPr>
              <a:defRPr/>
            </a:pPr>
            <a:endParaRPr lang="en-US" altLang="x-none"/>
          </a:p>
        </p:txBody>
      </p:sp>
      <p:sp>
        <p:nvSpPr>
          <p:cNvPr id="7" name="Rectangle 7"/>
          <p:cNvSpPr>
            <a:spLocks noGrp="1"/>
          </p:cNvSpPr>
          <p:nvPr>
            <p:ph type="sldNum" sz="quarter" idx="12"/>
          </p:nvPr>
        </p:nvSpPr>
        <p:spPr/>
        <p:txBody>
          <a:bodyPr/>
          <a:lstStyle>
            <a:lvl1pPr>
              <a:defRPr/>
            </a:lvl1pPr>
          </a:lstStyle>
          <a:p>
            <a:pPr>
              <a:defRPr/>
            </a:pPr>
            <a:fld id="{9876C28D-BC82-4C23-87B4-3381E26D0C67}" type="slidenum">
              <a:rPr lang="en-US"/>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5"/>
          <p:cNvSpPr>
            <a:spLocks noGrp="1"/>
          </p:cNvSpPr>
          <p:nvPr>
            <p:ph type="dt" sz="half" idx="10"/>
          </p:nvPr>
        </p:nvSpPr>
        <p:spPr/>
        <p:txBody>
          <a:bodyPr/>
          <a:lstStyle>
            <a:lvl1pPr>
              <a:defRPr/>
            </a:lvl1pPr>
          </a:lstStyle>
          <a:p>
            <a:pPr>
              <a:defRPr/>
            </a:pPr>
            <a:endParaRPr lang="en-US" altLang="x-none"/>
          </a:p>
        </p:txBody>
      </p:sp>
      <p:sp>
        <p:nvSpPr>
          <p:cNvPr id="5" name="Rectangle 6"/>
          <p:cNvSpPr>
            <a:spLocks noGrp="1"/>
          </p:cNvSpPr>
          <p:nvPr>
            <p:ph type="ftr" sz="quarter" idx="11"/>
          </p:nvPr>
        </p:nvSpPr>
        <p:spPr/>
        <p:txBody>
          <a:bodyPr/>
          <a:lstStyle>
            <a:lvl1pPr>
              <a:defRPr/>
            </a:lvl1pPr>
          </a:lstStyle>
          <a:p>
            <a:pPr>
              <a:defRPr/>
            </a:pPr>
            <a:endParaRPr lang="en-US" altLang="x-none"/>
          </a:p>
        </p:txBody>
      </p:sp>
      <p:sp>
        <p:nvSpPr>
          <p:cNvPr id="6" name="Rectangle 7"/>
          <p:cNvSpPr>
            <a:spLocks noGrp="1"/>
          </p:cNvSpPr>
          <p:nvPr>
            <p:ph type="sldNum" sz="quarter" idx="12"/>
          </p:nvPr>
        </p:nvSpPr>
        <p:spPr/>
        <p:txBody>
          <a:bodyPr/>
          <a:lstStyle>
            <a:lvl1pPr>
              <a:defRPr/>
            </a:lvl1pPr>
          </a:lstStyle>
          <a:p>
            <a:pPr>
              <a:defRPr/>
            </a:pPr>
            <a:fld id="{D403F88C-C994-4502-A265-C4047A40C3EB}" type="slidenum">
              <a:rPr lang="en-US"/>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22238"/>
            <a:ext cx="2057400" cy="600868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22238"/>
            <a:ext cx="6052930" cy="6008687"/>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5"/>
          <p:cNvSpPr>
            <a:spLocks noGrp="1"/>
          </p:cNvSpPr>
          <p:nvPr>
            <p:ph type="dt" sz="half" idx="10"/>
          </p:nvPr>
        </p:nvSpPr>
        <p:spPr/>
        <p:txBody>
          <a:bodyPr/>
          <a:lstStyle>
            <a:lvl1pPr>
              <a:defRPr/>
            </a:lvl1pPr>
          </a:lstStyle>
          <a:p>
            <a:pPr>
              <a:defRPr/>
            </a:pPr>
            <a:endParaRPr lang="en-US" altLang="x-none"/>
          </a:p>
        </p:txBody>
      </p:sp>
      <p:sp>
        <p:nvSpPr>
          <p:cNvPr id="5" name="Rectangle 6"/>
          <p:cNvSpPr>
            <a:spLocks noGrp="1"/>
          </p:cNvSpPr>
          <p:nvPr>
            <p:ph type="ftr" sz="quarter" idx="11"/>
          </p:nvPr>
        </p:nvSpPr>
        <p:spPr/>
        <p:txBody>
          <a:bodyPr/>
          <a:lstStyle>
            <a:lvl1pPr>
              <a:defRPr/>
            </a:lvl1pPr>
          </a:lstStyle>
          <a:p>
            <a:pPr>
              <a:defRPr/>
            </a:pPr>
            <a:endParaRPr lang="en-US" altLang="x-none"/>
          </a:p>
        </p:txBody>
      </p:sp>
      <p:sp>
        <p:nvSpPr>
          <p:cNvPr id="6" name="Rectangle 7"/>
          <p:cNvSpPr>
            <a:spLocks noGrp="1"/>
          </p:cNvSpPr>
          <p:nvPr>
            <p:ph type="sldNum" sz="quarter" idx="12"/>
          </p:nvPr>
        </p:nvSpPr>
        <p:spPr/>
        <p:txBody>
          <a:bodyPr/>
          <a:lstStyle>
            <a:lvl1pPr>
              <a:defRPr/>
            </a:lvl1pPr>
          </a:lstStyle>
          <a:p>
            <a:pPr>
              <a:defRPr/>
            </a:pPr>
            <a:fld id="{9002134B-78DD-43C3-8E2C-92AA2269CD45}" type="slidenum">
              <a:rPr lang="en-US"/>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719263"/>
            <a:ext cx="4032504" cy="4411662"/>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719263"/>
            <a:ext cx="4032504" cy="4411662"/>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Rectangle 5"/>
          <p:cNvSpPr>
            <a:spLocks noGrp="1"/>
          </p:cNvSpPr>
          <p:nvPr>
            <p:ph type="dt" sz="half" idx="10"/>
          </p:nvPr>
        </p:nvSpPr>
        <p:spPr/>
        <p:txBody>
          <a:bodyPr/>
          <a:lstStyle>
            <a:lvl1pPr>
              <a:defRPr/>
            </a:lvl1pPr>
          </a:lstStyle>
          <a:p>
            <a:pPr>
              <a:defRPr/>
            </a:pPr>
            <a:endParaRPr lang="en-US" altLang="x-none"/>
          </a:p>
        </p:txBody>
      </p:sp>
      <p:sp>
        <p:nvSpPr>
          <p:cNvPr id="6" name="Rectangle 6"/>
          <p:cNvSpPr>
            <a:spLocks noGrp="1"/>
          </p:cNvSpPr>
          <p:nvPr>
            <p:ph type="ftr" sz="quarter" idx="11"/>
          </p:nvPr>
        </p:nvSpPr>
        <p:spPr/>
        <p:txBody>
          <a:bodyPr/>
          <a:lstStyle>
            <a:lvl1pPr>
              <a:defRPr/>
            </a:lvl1pPr>
          </a:lstStyle>
          <a:p>
            <a:pPr>
              <a:defRPr/>
            </a:pPr>
            <a:endParaRPr lang="en-US" altLang="x-none"/>
          </a:p>
        </p:txBody>
      </p:sp>
      <p:sp>
        <p:nvSpPr>
          <p:cNvPr id="7" name="Rectangle 7"/>
          <p:cNvSpPr>
            <a:spLocks noGrp="1"/>
          </p:cNvSpPr>
          <p:nvPr>
            <p:ph type="sldNum" sz="quarter" idx="12"/>
          </p:nvPr>
        </p:nvSpPr>
        <p:spPr/>
        <p:txBody>
          <a:bodyPr/>
          <a:lstStyle>
            <a:lvl1pPr>
              <a:defRPr/>
            </a:lvl1pPr>
          </a:lstStyle>
          <a:p>
            <a:pPr>
              <a:defRPr/>
            </a:pPr>
            <a:fld id="{21793942-1E29-48C2-90F1-1FC331F02E17}" type="slidenum">
              <a:rPr lang="en-US"/>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970222"/>
          </a:xfrm>
        </p:spPr>
        <p:txBody>
          <a:bodyPr/>
          <a:lstStyle>
            <a:lvl1pPr algn="ct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44793" y="1567346"/>
            <a:ext cx="3526380" cy="710095"/>
          </a:xfrm>
        </p:spPr>
        <p:txBody>
          <a:bodyPr anchor="ctr">
            <a:normAutofit/>
          </a:bodyPr>
          <a:lstStyle>
            <a:lvl1pPr marL="0" indent="0">
              <a:buNone/>
              <a:defRPr sz="21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944793" y="2338388"/>
            <a:ext cx="3526380" cy="3785964"/>
          </a:xfrm>
        </p:spPr>
        <p:txBody>
          <a:bodyPr>
            <a:normAutofit/>
          </a:bodyPr>
          <a:lstStyle>
            <a:lvl1pPr>
              <a:defRPr sz="1800"/>
            </a:lvl1pPr>
            <a:lvl2pPr>
              <a:defRPr sz="1500"/>
            </a:lvl2pPr>
            <a:lvl3pPr>
              <a:defRPr sz="1350"/>
            </a:lvl3pPr>
            <a:lvl4pPr>
              <a:defRPr sz="1200"/>
            </a:lvl4pPr>
            <a:lvl5pPr>
              <a:defRPr sz="12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717212" y="1567346"/>
            <a:ext cx="3526381" cy="710095"/>
          </a:xfrm>
        </p:spPr>
        <p:txBody>
          <a:bodyPr rtlCol="0" anchor="ctr">
            <a:normAutofit/>
          </a:bodyPr>
          <a:lstStyle>
            <a:lvl1pPr marL="171450" indent="-171450">
              <a:buNone/>
              <a:defRPr lang="zh-CN" altLang="en-US" b="0" smtClean="0"/>
            </a:lvl1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717212" y="2357460"/>
            <a:ext cx="3526381" cy="3766892"/>
          </a:xfrm>
        </p:spPr>
        <p:txBody>
          <a:bodyPr>
            <a:normAutofit/>
          </a:bodyPr>
          <a:lstStyle>
            <a:lvl1pPr>
              <a:defRPr sz="1800"/>
            </a:lvl1pPr>
            <a:lvl2pPr>
              <a:defRPr sz="1500"/>
            </a:lvl2pPr>
            <a:lvl3pPr>
              <a:defRPr sz="1350"/>
            </a:lvl3pPr>
            <a:lvl4pPr>
              <a:defRPr sz="1200"/>
            </a:lvl4pPr>
            <a:lvl5pPr>
              <a:defRPr sz="1200"/>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Rectangle 5"/>
          <p:cNvSpPr>
            <a:spLocks noGrp="1"/>
          </p:cNvSpPr>
          <p:nvPr>
            <p:ph type="dt" sz="half" idx="10"/>
          </p:nvPr>
        </p:nvSpPr>
        <p:spPr/>
        <p:txBody>
          <a:bodyPr/>
          <a:lstStyle>
            <a:lvl1pPr>
              <a:defRPr/>
            </a:lvl1pPr>
          </a:lstStyle>
          <a:p>
            <a:pPr>
              <a:defRPr/>
            </a:pPr>
            <a:endParaRPr lang="en-US" altLang="x-none"/>
          </a:p>
        </p:txBody>
      </p:sp>
      <p:sp>
        <p:nvSpPr>
          <p:cNvPr id="8" name="Rectangle 6"/>
          <p:cNvSpPr>
            <a:spLocks noGrp="1"/>
          </p:cNvSpPr>
          <p:nvPr>
            <p:ph type="ftr" sz="quarter" idx="11"/>
          </p:nvPr>
        </p:nvSpPr>
        <p:spPr/>
        <p:txBody>
          <a:bodyPr/>
          <a:lstStyle>
            <a:lvl1pPr>
              <a:defRPr/>
            </a:lvl1pPr>
          </a:lstStyle>
          <a:p>
            <a:pPr>
              <a:defRPr/>
            </a:pPr>
            <a:endParaRPr lang="en-US" altLang="x-none"/>
          </a:p>
        </p:txBody>
      </p:sp>
      <p:sp>
        <p:nvSpPr>
          <p:cNvPr id="9" name="Rectangle 7"/>
          <p:cNvSpPr>
            <a:spLocks noGrp="1"/>
          </p:cNvSpPr>
          <p:nvPr>
            <p:ph type="sldNum" sz="quarter" idx="12"/>
          </p:nvPr>
        </p:nvSpPr>
        <p:spPr/>
        <p:txBody>
          <a:bodyPr/>
          <a:lstStyle>
            <a:lvl1pPr>
              <a:defRPr/>
            </a:lvl1pPr>
          </a:lstStyle>
          <a:p>
            <a:pPr>
              <a:defRPr/>
            </a:pPr>
            <a:fld id="{11FD64F6-D7A2-42EE-850E-A0957ACD1B84}" type="slidenum">
              <a:rPr lang="en-US"/>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Rectangle 5"/>
          <p:cNvSpPr>
            <a:spLocks noGrp="1"/>
          </p:cNvSpPr>
          <p:nvPr>
            <p:ph type="dt" sz="half" idx="10"/>
          </p:nvPr>
        </p:nvSpPr>
        <p:spPr/>
        <p:txBody>
          <a:bodyPr/>
          <a:lstStyle>
            <a:lvl1pPr>
              <a:defRPr/>
            </a:lvl1pPr>
          </a:lstStyle>
          <a:p>
            <a:pPr>
              <a:defRPr/>
            </a:pPr>
            <a:endParaRPr lang="en-US" altLang="x-none"/>
          </a:p>
        </p:txBody>
      </p:sp>
      <p:sp>
        <p:nvSpPr>
          <p:cNvPr id="4" name="Rectangle 6"/>
          <p:cNvSpPr>
            <a:spLocks noGrp="1"/>
          </p:cNvSpPr>
          <p:nvPr>
            <p:ph type="ftr" sz="quarter" idx="11"/>
          </p:nvPr>
        </p:nvSpPr>
        <p:spPr/>
        <p:txBody>
          <a:bodyPr/>
          <a:lstStyle>
            <a:lvl1pPr>
              <a:defRPr/>
            </a:lvl1pPr>
          </a:lstStyle>
          <a:p>
            <a:pPr>
              <a:defRPr/>
            </a:pPr>
            <a:endParaRPr lang="en-US" altLang="x-none"/>
          </a:p>
        </p:txBody>
      </p:sp>
      <p:sp>
        <p:nvSpPr>
          <p:cNvPr id="5" name="Rectangle 7"/>
          <p:cNvSpPr>
            <a:spLocks noGrp="1"/>
          </p:cNvSpPr>
          <p:nvPr>
            <p:ph type="sldNum" sz="quarter" idx="12"/>
          </p:nvPr>
        </p:nvSpPr>
        <p:spPr/>
        <p:txBody>
          <a:bodyPr/>
          <a:lstStyle>
            <a:lvl1pPr>
              <a:defRPr/>
            </a:lvl1pPr>
          </a:lstStyle>
          <a:p>
            <a:pPr>
              <a:defRPr/>
            </a:pPr>
            <a:fld id="{72D4D6B6-6B13-40CA-A806-4C6A606E11CD}" type="slidenum">
              <a:rPr lang="en-US"/>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p:cNvSpPr>
          <p:nvPr>
            <p:ph type="dt" sz="half" idx="10"/>
          </p:nvPr>
        </p:nvSpPr>
        <p:spPr/>
        <p:txBody>
          <a:bodyPr/>
          <a:lstStyle>
            <a:lvl1pPr>
              <a:defRPr/>
            </a:lvl1pPr>
          </a:lstStyle>
          <a:p>
            <a:pPr>
              <a:defRPr/>
            </a:pPr>
            <a:endParaRPr lang="en-US" altLang="x-none"/>
          </a:p>
        </p:txBody>
      </p:sp>
      <p:sp>
        <p:nvSpPr>
          <p:cNvPr id="3" name="Rectangle 6"/>
          <p:cNvSpPr>
            <a:spLocks noGrp="1"/>
          </p:cNvSpPr>
          <p:nvPr>
            <p:ph type="ftr" sz="quarter" idx="11"/>
          </p:nvPr>
        </p:nvSpPr>
        <p:spPr/>
        <p:txBody>
          <a:bodyPr/>
          <a:lstStyle>
            <a:lvl1pPr>
              <a:defRPr/>
            </a:lvl1pPr>
          </a:lstStyle>
          <a:p>
            <a:pPr>
              <a:defRPr/>
            </a:pPr>
            <a:endParaRPr lang="en-US" altLang="x-none"/>
          </a:p>
        </p:txBody>
      </p:sp>
      <p:sp>
        <p:nvSpPr>
          <p:cNvPr id="4" name="Rectangle 7"/>
          <p:cNvSpPr>
            <a:spLocks noGrp="1"/>
          </p:cNvSpPr>
          <p:nvPr>
            <p:ph type="sldNum" sz="quarter" idx="12"/>
          </p:nvPr>
        </p:nvSpPr>
        <p:spPr/>
        <p:txBody>
          <a:bodyPr/>
          <a:lstStyle>
            <a:lvl1pPr>
              <a:defRPr/>
            </a:lvl1pPr>
          </a:lstStyle>
          <a:p>
            <a:pPr>
              <a:defRPr/>
            </a:pPr>
            <a:fld id="{66BB8BF5-2F52-4792-B74D-07F349D38633}" type="slidenum">
              <a:rPr lang="en-US"/>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Rectangle 5"/>
          <p:cNvSpPr>
            <a:spLocks noGrp="1"/>
          </p:cNvSpPr>
          <p:nvPr>
            <p:ph type="dt" sz="half" idx="10"/>
          </p:nvPr>
        </p:nvSpPr>
        <p:spPr/>
        <p:txBody>
          <a:bodyPr/>
          <a:lstStyle>
            <a:lvl1pPr>
              <a:defRPr/>
            </a:lvl1pPr>
          </a:lstStyle>
          <a:p>
            <a:pPr>
              <a:defRPr/>
            </a:pPr>
            <a:endParaRPr lang="en-US" altLang="x-none"/>
          </a:p>
        </p:txBody>
      </p:sp>
      <p:sp>
        <p:nvSpPr>
          <p:cNvPr id="6" name="Rectangle 6"/>
          <p:cNvSpPr>
            <a:spLocks noGrp="1"/>
          </p:cNvSpPr>
          <p:nvPr>
            <p:ph type="ftr" sz="quarter" idx="11"/>
          </p:nvPr>
        </p:nvSpPr>
        <p:spPr/>
        <p:txBody>
          <a:bodyPr/>
          <a:lstStyle>
            <a:lvl1pPr>
              <a:defRPr/>
            </a:lvl1pPr>
          </a:lstStyle>
          <a:p>
            <a:pPr>
              <a:defRPr/>
            </a:pPr>
            <a:endParaRPr lang="en-US" altLang="x-none"/>
          </a:p>
        </p:txBody>
      </p:sp>
      <p:sp>
        <p:nvSpPr>
          <p:cNvPr id="7" name="Rectangle 7"/>
          <p:cNvSpPr>
            <a:spLocks noGrp="1"/>
          </p:cNvSpPr>
          <p:nvPr>
            <p:ph type="sldNum" sz="quarter" idx="12"/>
          </p:nvPr>
        </p:nvSpPr>
        <p:spPr/>
        <p:txBody>
          <a:bodyPr/>
          <a:lstStyle>
            <a:lvl1pPr>
              <a:defRPr/>
            </a:lvl1pPr>
          </a:lstStyle>
          <a:p>
            <a:pPr>
              <a:defRPr/>
            </a:pPr>
            <a:fld id="{9C9E6256-9A95-4251-BE26-3699B5BA30D9}" type="slidenum">
              <a:rPr lang="en-US"/>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95638" cy="1600200"/>
          </a:xfrm>
        </p:spPr>
        <p:txBody>
          <a:bodyPr anchor="t">
            <a:normAutofit/>
          </a:bodyPr>
          <a:lstStyle>
            <a:lvl1pPr>
              <a:defRPr sz="30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4038600" y="457201"/>
            <a:ext cx="4477941"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1"/>
          </a:p>
        </p:txBody>
      </p:sp>
      <p:sp>
        <p:nvSpPr>
          <p:cNvPr id="4" name="文本占位符 3"/>
          <p:cNvSpPr>
            <a:spLocks noGrp="1"/>
          </p:cNvSpPr>
          <p:nvPr>
            <p:ph type="body" sz="half" idx="2"/>
          </p:nvPr>
        </p:nvSpPr>
        <p:spPr>
          <a:xfrm>
            <a:off x="629841" y="2057400"/>
            <a:ext cx="3195638" cy="3811588"/>
          </a:xfr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Rectangle 5"/>
          <p:cNvSpPr>
            <a:spLocks noGrp="1"/>
          </p:cNvSpPr>
          <p:nvPr>
            <p:ph type="dt" sz="half" idx="10"/>
          </p:nvPr>
        </p:nvSpPr>
        <p:spPr/>
        <p:txBody>
          <a:bodyPr/>
          <a:lstStyle>
            <a:lvl1pPr>
              <a:defRPr/>
            </a:lvl1pPr>
          </a:lstStyle>
          <a:p>
            <a:pPr>
              <a:defRPr/>
            </a:pPr>
            <a:endParaRPr lang="en-US" altLang="x-none"/>
          </a:p>
        </p:txBody>
      </p:sp>
      <p:sp>
        <p:nvSpPr>
          <p:cNvPr id="6" name="Rectangle 6"/>
          <p:cNvSpPr>
            <a:spLocks noGrp="1"/>
          </p:cNvSpPr>
          <p:nvPr>
            <p:ph type="ftr" sz="quarter" idx="11"/>
          </p:nvPr>
        </p:nvSpPr>
        <p:spPr/>
        <p:txBody>
          <a:bodyPr/>
          <a:lstStyle>
            <a:lvl1pPr>
              <a:defRPr/>
            </a:lvl1pPr>
          </a:lstStyle>
          <a:p>
            <a:pPr>
              <a:defRPr/>
            </a:pPr>
            <a:endParaRPr lang="en-US" altLang="x-none"/>
          </a:p>
        </p:txBody>
      </p:sp>
      <p:sp>
        <p:nvSpPr>
          <p:cNvPr id="7" name="Rectangle 7"/>
          <p:cNvSpPr>
            <a:spLocks noGrp="1"/>
          </p:cNvSpPr>
          <p:nvPr>
            <p:ph type="sldNum" sz="quarter" idx="12"/>
          </p:nvPr>
        </p:nvSpPr>
        <p:spPr/>
        <p:txBody>
          <a:bodyPr/>
          <a:lstStyle>
            <a:lvl1pPr>
              <a:defRPr/>
            </a:lvl1pPr>
          </a:lstStyle>
          <a:p>
            <a:pPr>
              <a:defRPr/>
            </a:pPr>
            <a:fld id="{8A3A0E6A-14D9-400B-B127-FAB8FEE870E0}" type="slidenum">
              <a:rPr lang="en-US"/>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1026" name="Line 2"/>
          <p:cNvSpPr>
            <a:spLocks noChangeShapeType="1"/>
          </p:cNvSpPr>
          <p:nvPr/>
        </p:nvSpPr>
        <p:spPr bwMode="auto">
          <a:xfrm>
            <a:off x="7962900" y="152400"/>
            <a:ext cx="0" cy="1524000"/>
          </a:xfrm>
          <a:prstGeom prst="line">
            <a:avLst/>
          </a:prstGeom>
          <a:noFill/>
          <a:ln w="9525">
            <a:solidFill>
              <a:schemeClr val="tx1"/>
            </a:solidFill>
            <a:round/>
          </a:ln>
        </p:spPr>
        <p:txBody>
          <a:bodyPr/>
          <a:lstStyle/>
          <a:p>
            <a:pPr>
              <a:defRPr/>
            </a:pPr>
            <a:endParaRPr lang="zh-CN" altLang="en-US"/>
          </a:p>
        </p:txBody>
      </p:sp>
      <p:sp>
        <p:nvSpPr>
          <p:cNvPr id="1027" name="Rectangle 3"/>
          <p:cNvSpPr>
            <a:spLocks noGrp="1" noChangeArrowheads="1"/>
          </p:cNvSpPr>
          <p:nvPr>
            <p:ph type="title" idx="4294967295"/>
          </p:nvPr>
        </p:nvSpPr>
        <p:spPr bwMode="auto">
          <a:xfrm>
            <a:off x="457200" y="122238"/>
            <a:ext cx="7543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smtClean="0"/>
              <a:t>单击此处编辑母版标题样式</a:t>
            </a:r>
            <a:endParaRPr lang="zh-CN" altLang="en-US" smtClean="0"/>
          </a:p>
        </p:txBody>
      </p:sp>
      <p:sp>
        <p:nvSpPr>
          <p:cNvPr id="1028" name="Rectangle 4"/>
          <p:cNvSpPr>
            <a:spLocks noGrp="1" noChangeArrowheads="1"/>
          </p:cNvSpPr>
          <p:nvPr>
            <p:ph type="body" idx="9"/>
          </p:nvPr>
        </p:nvSpPr>
        <p:spPr bwMode="auto">
          <a:xfrm>
            <a:off x="457200" y="1719263"/>
            <a:ext cx="8229600" cy="441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9" name="Rectangle 5"/>
          <p:cNvSpPr>
            <a:spLocks noGrp="1"/>
          </p:cNvSpPr>
          <p:nvPr>
            <p:ph type="dt" sz="half" idx="2"/>
          </p:nvPr>
        </p:nvSpPr>
        <p:spPr>
          <a:xfrm>
            <a:off x="457200" y="6248400"/>
            <a:ext cx="2133600" cy="457200"/>
          </a:xfrm>
          <a:prstGeom prst="rect">
            <a:avLst/>
          </a:prstGeom>
          <a:noFill/>
          <a:ln w="9525">
            <a:noFill/>
            <a:miter/>
          </a:ln>
        </p:spPr>
        <p:txBody>
          <a:bodyPr/>
          <a:lstStyle>
            <a:lvl1pPr>
              <a:defRPr sz="1000" noProof="1">
                <a:solidFill>
                  <a:srgbClr val="000000"/>
                </a:solidFill>
              </a:defRPr>
            </a:lvl1pPr>
          </a:lstStyle>
          <a:p>
            <a:pPr>
              <a:defRPr/>
            </a:pPr>
            <a:endParaRPr lang="en-US" altLang="x-none"/>
          </a:p>
        </p:txBody>
      </p:sp>
      <p:sp>
        <p:nvSpPr>
          <p:cNvPr id="1030" name="Rectangle 6"/>
          <p:cNvSpPr>
            <a:spLocks noGrp="1"/>
          </p:cNvSpPr>
          <p:nvPr>
            <p:ph type="ftr" sz="quarter" idx="3"/>
          </p:nvPr>
        </p:nvSpPr>
        <p:spPr>
          <a:xfrm>
            <a:off x="3124200" y="6248400"/>
            <a:ext cx="2895600" cy="457200"/>
          </a:xfrm>
          <a:prstGeom prst="rect">
            <a:avLst/>
          </a:prstGeom>
          <a:noFill/>
          <a:ln w="9525">
            <a:noFill/>
            <a:miter/>
          </a:ln>
        </p:spPr>
        <p:txBody>
          <a:bodyPr/>
          <a:lstStyle>
            <a:lvl1pPr algn="ctr">
              <a:defRPr sz="1000" noProof="1">
                <a:solidFill>
                  <a:srgbClr val="000000"/>
                </a:solidFill>
              </a:defRPr>
            </a:lvl1pPr>
          </a:lstStyle>
          <a:p>
            <a:pPr>
              <a:defRPr/>
            </a:pPr>
            <a:endParaRPr lang="en-US" altLang="x-none"/>
          </a:p>
        </p:txBody>
      </p:sp>
      <p:sp>
        <p:nvSpPr>
          <p:cNvPr id="1031" name="Rectangle 7"/>
          <p:cNvSpPr>
            <a:spLocks noGrp="1"/>
          </p:cNvSpPr>
          <p:nvPr>
            <p:ph type="sldNum" sz="quarter" idx="4"/>
          </p:nvPr>
        </p:nvSpPr>
        <p:spPr>
          <a:xfrm>
            <a:off x="6553200" y="6248400"/>
            <a:ext cx="2133600" cy="457200"/>
          </a:xfrm>
          <a:prstGeom prst="rect">
            <a:avLst/>
          </a:prstGeom>
          <a:noFill/>
          <a:ln w="9525">
            <a:noFill/>
            <a:miter/>
          </a:ln>
        </p:spPr>
        <p:txBody>
          <a:bodyPr vert="horz" wrap="square" lIns="91440" tIns="45720" rIns="91440" bIns="45720" numCol="1" anchor="t" anchorCtr="0" compatLnSpc="1"/>
          <a:lstStyle>
            <a:lvl1pPr algn="r">
              <a:defRPr sz="1000" smtClean="0">
                <a:solidFill>
                  <a:srgbClr val="000000"/>
                </a:solidFill>
              </a:defRPr>
            </a:lvl1pPr>
          </a:lstStyle>
          <a:p>
            <a:pPr>
              <a:defRPr/>
            </a:pPr>
            <a:fld id="{D0319199-B557-4D39-B36C-B2751D2FC90C}" type="slidenum">
              <a:rPr lang="en-US"/>
            </a:fld>
            <a:endParaRPr lang="en-US"/>
          </a:p>
        </p:txBody>
      </p:sp>
      <p:grpSp>
        <p:nvGrpSpPr>
          <p:cNvPr id="1032" name="组合 1031"/>
          <p:cNvGrpSpPr/>
          <p:nvPr/>
        </p:nvGrpSpPr>
        <p:grpSpPr bwMode="auto">
          <a:xfrm>
            <a:off x="8153400" y="152400"/>
            <a:ext cx="792163" cy="1295400"/>
            <a:chOff x="0" y="0"/>
            <a:chExt cx="528" cy="864"/>
          </a:xfrm>
        </p:grpSpPr>
        <p:sp>
          <p:nvSpPr>
            <p:cNvPr id="1033" name="Oval 9"/>
            <p:cNvSpPr>
              <a:spLocks noChangeArrowheads="1"/>
            </p:cNvSpPr>
            <p:nvPr/>
          </p:nvSpPr>
          <p:spPr bwMode="auto">
            <a:xfrm>
              <a:off x="0" y="0"/>
              <a:ext cx="80" cy="80"/>
            </a:xfrm>
            <a:prstGeom prst="ellipse">
              <a:avLst/>
            </a:prstGeom>
            <a:solidFill>
              <a:schemeClr val="tx2"/>
            </a:solidFill>
            <a:ln w="9525">
              <a:noFill/>
              <a:round/>
            </a:ln>
          </p:spPr>
          <p:txBody>
            <a:bodyPr wrap="none" anchor="ctr"/>
            <a:lstStyle/>
            <a:p>
              <a:pPr>
                <a:defRPr/>
              </a:pPr>
              <a:endParaRPr lang="zh-CN" altLang="en-US">
                <a:solidFill>
                  <a:srgbClr val="000000"/>
                </a:solidFill>
              </a:endParaRPr>
            </a:p>
          </p:txBody>
        </p:sp>
        <p:sp>
          <p:nvSpPr>
            <p:cNvPr id="1034" name="Oval 10"/>
            <p:cNvSpPr>
              <a:spLocks noChangeArrowheads="1"/>
            </p:cNvSpPr>
            <p:nvPr/>
          </p:nvSpPr>
          <p:spPr bwMode="auto">
            <a:xfrm>
              <a:off x="112" y="0"/>
              <a:ext cx="79" cy="80"/>
            </a:xfrm>
            <a:prstGeom prst="ellipse">
              <a:avLst/>
            </a:prstGeom>
            <a:solidFill>
              <a:schemeClr val="tx2"/>
            </a:solidFill>
            <a:ln w="9525">
              <a:noFill/>
              <a:round/>
            </a:ln>
          </p:spPr>
          <p:txBody>
            <a:bodyPr wrap="none" anchor="ctr"/>
            <a:lstStyle/>
            <a:p>
              <a:pPr>
                <a:defRPr/>
              </a:pPr>
              <a:endParaRPr lang="zh-CN" altLang="en-US">
                <a:solidFill>
                  <a:srgbClr val="000000"/>
                </a:solidFill>
              </a:endParaRPr>
            </a:p>
          </p:txBody>
        </p:sp>
        <p:sp>
          <p:nvSpPr>
            <p:cNvPr id="1035" name="Oval 11"/>
            <p:cNvSpPr>
              <a:spLocks noChangeArrowheads="1"/>
            </p:cNvSpPr>
            <p:nvPr/>
          </p:nvSpPr>
          <p:spPr bwMode="auto">
            <a:xfrm>
              <a:off x="224" y="0"/>
              <a:ext cx="79" cy="80"/>
            </a:xfrm>
            <a:prstGeom prst="ellipse">
              <a:avLst/>
            </a:prstGeom>
            <a:solidFill>
              <a:schemeClr val="tx2"/>
            </a:solidFill>
            <a:ln w="9525">
              <a:noFill/>
              <a:round/>
            </a:ln>
          </p:spPr>
          <p:txBody>
            <a:bodyPr wrap="none" anchor="ctr"/>
            <a:lstStyle/>
            <a:p>
              <a:pPr>
                <a:defRPr/>
              </a:pPr>
              <a:endParaRPr lang="zh-CN" altLang="en-US">
                <a:solidFill>
                  <a:srgbClr val="000000"/>
                </a:solidFill>
              </a:endParaRPr>
            </a:p>
          </p:txBody>
        </p:sp>
        <p:sp>
          <p:nvSpPr>
            <p:cNvPr id="1036" name="Oval 12"/>
            <p:cNvSpPr>
              <a:spLocks noChangeArrowheads="1"/>
            </p:cNvSpPr>
            <p:nvPr/>
          </p:nvSpPr>
          <p:spPr bwMode="auto">
            <a:xfrm>
              <a:off x="0" y="112"/>
              <a:ext cx="80" cy="79"/>
            </a:xfrm>
            <a:prstGeom prst="ellipse">
              <a:avLst/>
            </a:prstGeom>
            <a:solidFill>
              <a:schemeClr val="tx2"/>
            </a:solidFill>
            <a:ln w="9525">
              <a:noFill/>
              <a:round/>
            </a:ln>
          </p:spPr>
          <p:txBody>
            <a:bodyPr wrap="none" anchor="ctr"/>
            <a:lstStyle/>
            <a:p>
              <a:pPr>
                <a:defRPr/>
              </a:pPr>
              <a:endParaRPr lang="zh-CN" altLang="en-US">
                <a:solidFill>
                  <a:srgbClr val="000000"/>
                </a:solidFill>
              </a:endParaRPr>
            </a:p>
          </p:txBody>
        </p:sp>
        <p:sp>
          <p:nvSpPr>
            <p:cNvPr id="1037" name="Oval 13"/>
            <p:cNvSpPr>
              <a:spLocks noChangeArrowheads="1"/>
            </p:cNvSpPr>
            <p:nvPr/>
          </p:nvSpPr>
          <p:spPr bwMode="auto">
            <a:xfrm>
              <a:off x="112" y="112"/>
              <a:ext cx="79" cy="79"/>
            </a:xfrm>
            <a:prstGeom prst="ellipse">
              <a:avLst/>
            </a:prstGeom>
            <a:solidFill>
              <a:schemeClr val="tx2"/>
            </a:solidFill>
            <a:ln w="9525">
              <a:noFill/>
              <a:round/>
            </a:ln>
          </p:spPr>
          <p:txBody>
            <a:bodyPr wrap="none" anchor="ctr"/>
            <a:lstStyle/>
            <a:p>
              <a:pPr>
                <a:defRPr/>
              </a:pPr>
              <a:endParaRPr lang="zh-CN" altLang="en-US">
                <a:solidFill>
                  <a:srgbClr val="000000"/>
                </a:solidFill>
              </a:endParaRPr>
            </a:p>
          </p:txBody>
        </p:sp>
        <p:sp>
          <p:nvSpPr>
            <p:cNvPr id="1038" name="Oval 14"/>
            <p:cNvSpPr>
              <a:spLocks noChangeArrowheads="1"/>
            </p:cNvSpPr>
            <p:nvPr/>
          </p:nvSpPr>
          <p:spPr bwMode="auto">
            <a:xfrm>
              <a:off x="224" y="112"/>
              <a:ext cx="79" cy="79"/>
            </a:xfrm>
            <a:prstGeom prst="ellipse">
              <a:avLst/>
            </a:prstGeom>
            <a:solidFill>
              <a:schemeClr val="tx2"/>
            </a:solidFill>
            <a:ln w="9525">
              <a:noFill/>
              <a:round/>
            </a:ln>
          </p:spPr>
          <p:txBody>
            <a:bodyPr wrap="none" anchor="ctr"/>
            <a:lstStyle/>
            <a:p>
              <a:pPr>
                <a:defRPr/>
              </a:pPr>
              <a:endParaRPr lang="zh-CN" altLang="en-US">
                <a:solidFill>
                  <a:srgbClr val="000000"/>
                </a:solidFill>
              </a:endParaRPr>
            </a:p>
          </p:txBody>
        </p:sp>
        <p:sp>
          <p:nvSpPr>
            <p:cNvPr id="1039" name="Oval 15"/>
            <p:cNvSpPr>
              <a:spLocks noChangeArrowheads="1"/>
            </p:cNvSpPr>
            <p:nvPr/>
          </p:nvSpPr>
          <p:spPr bwMode="auto">
            <a:xfrm>
              <a:off x="336" y="112"/>
              <a:ext cx="79" cy="79"/>
            </a:xfrm>
            <a:prstGeom prst="ellipse">
              <a:avLst/>
            </a:prstGeom>
            <a:solidFill>
              <a:schemeClr val="accent2"/>
            </a:solidFill>
            <a:ln w="9525">
              <a:noFill/>
              <a:round/>
            </a:ln>
          </p:spPr>
          <p:txBody>
            <a:bodyPr wrap="none" anchor="ctr"/>
            <a:lstStyle/>
            <a:p>
              <a:pPr>
                <a:defRPr/>
              </a:pPr>
              <a:endParaRPr lang="zh-CN" altLang="en-US">
                <a:solidFill>
                  <a:srgbClr val="000000"/>
                </a:solidFill>
              </a:endParaRPr>
            </a:p>
          </p:txBody>
        </p:sp>
        <p:sp>
          <p:nvSpPr>
            <p:cNvPr id="1040" name="Oval 16"/>
            <p:cNvSpPr>
              <a:spLocks noChangeArrowheads="1"/>
            </p:cNvSpPr>
            <p:nvPr/>
          </p:nvSpPr>
          <p:spPr bwMode="auto">
            <a:xfrm>
              <a:off x="0" y="224"/>
              <a:ext cx="80" cy="79"/>
            </a:xfrm>
            <a:prstGeom prst="ellipse">
              <a:avLst/>
            </a:prstGeom>
            <a:solidFill>
              <a:schemeClr val="tx2"/>
            </a:solidFill>
            <a:ln w="9525">
              <a:noFill/>
              <a:round/>
            </a:ln>
          </p:spPr>
          <p:txBody>
            <a:bodyPr wrap="none" anchor="ctr"/>
            <a:lstStyle/>
            <a:p>
              <a:pPr>
                <a:defRPr/>
              </a:pPr>
              <a:endParaRPr lang="zh-CN" altLang="en-US">
                <a:solidFill>
                  <a:srgbClr val="000000"/>
                </a:solidFill>
              </a:endParaRPr>
            </a:p>
          </p:txBody>
        </p:sp>
        <p:sp>
          <p:nvSpPr>
            <p:cNvPr id="1041" name="Oval 17"/>
            <p:cNvSpPr>
              <a:spLocks noChangeArrowheads="1"/>
            </p:cNvSpPr>
            <p:nvPr/>
          </p:nvSpPr>
          <p:spPr bwMode="auto">
            <a:xfrm>
              <a:off x="112" y="224"/>
              <a:ext cx="79" cy="79"/>
            </a:xfrm>
            <a:prstGeom prst="ellipse">
              <a:avLst/>
            </a:prstGeom>
            <a:solidFill>
              <a:schemeClr val="tx2"/>
            </a:solidFill>
            <a:ln w="9525">
              <a:noFill/>
              <a:round/>
            </a:ln>
          </p:spPr>
          <p:txBody>
            <a:bodyPr wrap="none" anchor="ctr"/>
            <a:lstStyle/>
            <a:p>
              <a:pPr>
                <a:defRPr/>
              </a:pPr>
              <a:endParaRPr lang="zh-CN" altLang="en-US">
                <a:solidFill>
                  <a:srgbClr val="000000"/>
                </a:solidFill>
              </a:endParaRPr>
            </a:p>
          </p:txBody>
        </p:sp>
        <p:sp>
          <p:nvSpPr>
            <p:cNvPr id="1042" name="Oval 18"/>
            <p:cNvSpPr>
              <a:spLocks noChangeArrowheads="1"/>
            </p:cNvSpPr>
            <p:nvPr/>
          </p:nvSpPr>
          <p:spPr bwMode="auto">
            <a:xfrm>
              <a:off x="224" y="224"/>
              <a:ext cx="79" cy="79"/>
            </a:xfrm>
            <a:prstGeom prst="ellipse">
              <a:avLst/>
            </a:prstGeom>
            <a:solidFill>
              <a:schemeClr val="accent2"/>
            </a:solidFill>
            <a:ln w="9525">
              <a:noFill/>
              <a:round/>
            </a:ln>
          </p:spPr>
          <p:txBody>
            <a:bodyPr wrap="none" anchor="ctr"/>
            <a:lstStyle/>
            <a:p>
              <a:pPr>
                <a:defRPr/>
              </a:pPr>
              <a:endParaRPr lang="zh-CN" altLang="en-US">
                <a:solidFill>
                  <a:srgbClr val="000000"/>
                </a:solidFill>
              </a:endParaRPr>
            </a:p>
          </p:txBody>
        </p:sp>
        <p:sp>
          <p:nvSpPr>
            <p:cNvPr id="1043" name="Oval 19"/>
            <p:cNvSpPr>
              <a:spLocks noChangeArrowheads="1"/>
            </p:cNvSpPr>
            <p:nvPr/>
          </p:nvSpPr>
          <p:spPr bwMode="auto">
            <a:xfrm>
              <a:off x="336" y="224"/>
              <a:ext cx="79" cy="79"/>
            </a:xfrm>
            <a:prstGeom prst="ellipse">
              <a:avLst/>
            </a:prstGeom>
            <a:solidFill>
              <a:schemeClr val="accent2"/>
            </a:solidFill>
            <a:ln w="9525">
              <a:noFill/>
              <a:round/>
            </a:ln>
          </p:spPr>
          <p:txBody>
            <a:bodyPr wrap="none" anchor="ctr"/>
            <a:lstStyle/>
            <a:p>
              <a:pPr>
                <a:defRPr/>
              </a:pPr>
              <a:endParaRPr lang="zh-CN" altLang="en-US">
                <a:solidFill>
                  <a:srgbClr val="000000"/>
                </a:solidFill>
              </a:endParaRPr>
            </a:p>
          </p:txBody>
        </p:sp>
        <p:sp>
          <p:nvSpPr>
            <p:cNvPr id="1044" name="Oval 20"/>
            <p:cNvSpPr>
              <a:spLocks noChangeArrowheads="1"/>
            </p:cNvSpPr>
            <p:nvPr/>
          </p:nvSpPr>
          <p:spPr bwMode="auto">
            <a:xfrm>
              <a:off x="448" y="224"/>
              <a:ext cx="80" cy="79"/>
            </a:xfrm>
            <a:prstGeom prst="ellipse">
              <a:avLst/>
            </a:prstGeom>
            <a:solidFill>
              <a:schemeClr val="accent1"/>
            </a:solidFill>
            <a:ln w="9525">
              <a:noFill/>
              <a:round/>
            </a:ln>
          </p:spPr>
          <p:txBody>
            <a:bodyPr wrap="none" anchor="ctr"/>
            <a:lstStyle/>
            <a:p>
              <a:pPr>
                <a:defRPr/>
              </a:pPr>
              <a:endParaRPr lang="zh-CN" altLang="en-US">
                <a:solidFill>
                  <a:srgbClr val="000000"/>
                </a:solidFill>
              </a:endParaRPr>
            </a:p>
          </p:txBody>
        </p:sp>
        <p:sp>
          <p:nvSpPr>
            <p:cNvPr id="1045" name="Oval 21"/>
            <p:cNvSpPr>
              <a:spLocks noChangeArrowheads="1"/>
            </p:cNvSpPr>
            <p:nvPr/>
          </p:nvSpPr>
          <p:spPr bwMode="auto">
            <a:xfrm>
              <a:off x="0" y="336"/>
              <a:ext cx="80" cy="80"/>
            </a:xfrm>
            <a:prstGeom prst="ellipse">
              <a:avLst/>
            </a:prstGeom>
            <a:solidFill>
              <a:schemeClr val="tx2"/>
            </a:solidFill>
            <a:ln w="9525">
              <a:noFill/>
              <a:round/>
            </a:ln>
          </p:spPr>
          <p:txBody>
            <a:bodyPr wrap="none" anchor="ctr"/>
            <a:lstStyle/>
            <a:p>
              <a:pPr>
                <a:defRPr/>
              </a:pPr>
              <a:endParaRPr lang="zh-CN" altLang="en-US">
                <a:solidFill>
                  <a:srgbClr val="000000"/>
                </a:solidFill>
              </a:endParaRPr>
            </a:p>
          </p:txBody>
        </p:sp>
        <p:sp>
          <p:nvSpPr>
            <p:cNvPr id="1046" name="Oval 22"/>
            <p:cNvSpPr>
              <a:spLocks noChangeArrowheads="1"/>
            </p:cNvSpPr>
            <p:nvPr/>
          </p:nvSpPr>
          <p:spPr bwMode="auto">
            <a:xfrm>
              <a:off x="112" y="336"/>
              <a:ext cx="79" cy="80"/>
            </a:xfrm>
            <a:prstGeom prst="ellipse">
              <a:avLst/>
            </a:prstGeom>
            <a:solidFill>
              <a:schemeClr val="accent2"/>
            </a:solidFill>
            <a:ln w="9525">
              <a:noFill/>
              <a:round/>
            </a:ln>
          </p:spPr>
          <p:txBody>
            <a:bodyPr wrap="none" anchor="ctr"/>
            <a:lstStyle/>
            <a:p>
              <a:pPr>
                <a:defRPr/>
              </a:pPr>
              <a:endParaRPr lang="zh-CN" altLang="en-US">
                <a:solidFill>
                  <a:srgbClr val="000000"/>
                </a:solidFill>
              </a:endParaRPr>
            </a:p>
          </p:txBody>
        </p:sp>
        <p:sp>
          <p:nvSpPr>
            <p:cNvPr id="1047" name="Oval 23"/>
            <p:cNvSpPr>
              <a:spLocks noChangeArrowheads="1"/>
            </p:cNvSpPr>
            <p:nvPr/>
          </p:nvSpPr>
          <p:spPr bwMode="auto">
            <a:xfrm>
              <a:off x="224" y="336"/>
              <a:ext cx="79" cy="80"/>
            </a:xfrm>
            <a:prstGeom prst="ellipse">
              <a:avLst/>
            </a:prstGeom>
            <a:solidFill>
              <a:schemeClr val="accent2"/>
            </a:solidFill>
            <a:ln w="9525">
              <a:noFill/>
              <a:round/>
            </a:ln>
          </p:spPr>
          <p:txBody>
            <a:bodyPr wrap="none" anchor="ctr"/>
            <a:lstStyle/>
            <a:p>
              <a:pPr>
                <a:defRPr/>
              </a:pPr>
              <a:endParaRPr lang="zh-CN" altLang="en-US">
                <a:solidFill>
                  <a:srgbClr val="000000"/>
                </a:solidFill>
              </a:endParaRPr>
            </a:p>
          </p:txBody>
        </p:sp>
        <p:sp>
          <p:nvSpPr>
            <p:cNvPr id="1048" name="Oval 24"/>
            <p:cNvSpPr>
              <a:spLocks noChangeArrowheads="1"/>
            </p:cNvSpPr>
            <p:nvPr/>
          </p:nvSpPr>
          <p:spPr bwMode="auto">
            <a:xfrm>
              <a:off x="336" y="336"/>
              <a:ext cx="79" cy="80"/>
            </a:xfrm>
            <a:prstGeom prst="ellipse">
              <a:avLst/>
            </a:prstGeom>
            <a:solidFill>
              <a:schemeClr val="accent1"/>
            </a:solidFill>
            <a:ln w="9525">
              <a:noFill/>
              <a:round/>
            </a:ln>
          </p:spPr>
          <p:txBody>
            <a:bodyPr wrap="none" anchor="ctr"/>
            <a:lstStyle/>
            <a:p>
              <a:pPr>
                <a:defRPr/>
              </a:pPr>
              <a:endParaRPr lang="zh-CN" altLang="en-US">
                <a:solidFill>
                  <a:srgbClr val="000000"/>
                </a:solidFill>
              </a:endParaRPr>
            </a:p>
          </p:txBody>
        </p:sp>
        <p:sp>
          <p:nvSpPr>
            <p:cNvPr id="1049" name="Oval 25"/>
            <p:cNvSpPr>
              <a:spLocks noChangeArrowheads="1"/>
            </p:cNvSpPr>
            <p:nvPr/>
          </p:nvSpPr>
          <p:spPr bwMode="auto">
            <a:xfrm>
              <a:off x="0" y="448"/>
              <a:ext cx="80" cy="80"/>
            </a:xfrm>
            <a:prstGeom prst="ellipse">
              <a:avLst/>
            </a:prstGeom>
            <a:solidFill>
              <a:schemeClr val="accent2"/>
            </a:solidFill>
            <a:ln w="9525">
              <a:noFill/>
              <a:round/>
            </a:ln>
          </p:spPr>
          <p:txBody>
            <a:bodyPr wrap="none" anchor="ctr"/>
            <a:lstStyle/>
            <a:p>
              <a:pPr>
                <a:defRPr/>
              </a:pPr>
              <a:endParaRPr lang="zh-CN" altLang="en-US">
                <a:solidFill>
                  <a:srgbClr val="000000"/>
                </a:solidFill>
              </a:endParaRPr>
            </a:p>
          </p:txBody>
        </p:sp>
        <p:sp>
          <p:nvSpPr>
            <p:cNvPr id="1050" name="Oval 26"/>
            <p:cNvSpPr>
              <a:spLocks noChangeArrowheads="1"/>
            </p:cNvSpPr>
            <p:nvPr/>
          </p:nvSpPr>
          <p:spPr bwMode="auto">
            <a:xfrm>
              <a:off x="112" y="448"/>
              <a:ext cx="79" cy="80"/>
            </a:xfrm>
            <a:prstGeom prst="ellipse">
              <a:avLst/>
            </a:prstGeom>
            <a:solidFill>
              <a:schemeClr val="accent2"/>
            </a:solidFill>
            <a:ln w="9525">
              <a:noFill/>
              <a:round/>
            </a:ln>
          </p:spPr>
          <p:txBody>
            <a:bodyPr wrap="none" anchor="ctr"/>
            <a:lstStyle/>
            <a:p>
              <a:pPr>
                <a:defRPr/>
              </a:pPr>
              <a:endParaRPr lang="zh-CN" altLang="en-US">
                <a:solidFill>
                  <a:srgbClr val="000000"/>
                </a:solidFill>
              </a:endParaRPr>
            </a:p>
          </p:txBody>
        </p:sp>
        <p:sp>
          <p:nvSpPr>
            <p:cNvPr id="1051" name="Oval 27"/>
            <p:cNvSpPr>
              <a:spLocks noChangeArrowheads="1"/>
            </p:cNvSpPr>
            <p:nvPr/>
          </p:nvSpPr>
          <p:spPr bwMode="auto">
            <a:xfrm>
              <a:off x="224" y="448"/>
              <a:ext cx="79" cy="80"/>
            </a:xfrm>
            <a:prstGeom prst="ellipse">
              <a:avLst/>
            </a:prstGeom>
            <a:solidFill>
              <a:schemeClr val="accent1"/>
            </a:solidFill>
            <a:ln w="9525">
              <a:noFill/>
              <a:round/>
            </a:ln>
          </p:spPr>
          <p:txBody>
            <a:bodyPr wrap="none" anchor="ctr"/>
            <a:lstStyle/>
            <a:p>
              <a:pPr>
                <a:defRPr/>
              </a:pPr>
              <a:endParaRPr lang="zh-CN" altLang="en-US">
                <a:solidFill>
                  <a:srgbClr val="000000"/>
                </a:solidFill>
              </a:endParaRPr>
            </a:p>
          </p:txBody>
        </p:sp>
        <p:sp>
          <p:nvSpPr>
            <p:cNvPr id="1052" name="Oval 28"/>
            <p:cNvSpPr>
              <a:spLocks noChangeArrowheads="1"/>
            </p:cNvSpPr>
            <p:nvPr/>
          </p:nvSpPr>
          <p:spPr bwMode="auto">
            <a:xfrm>
              <a:off x="336" y="448"/>
              <a:ext cx="79" cy="80"/>
            </a:xfrm>
            <a:prstGeom prst="ellipse">
              <a:avLst/>
            </a:prstGeom>
            <a:solidFill>
              <a:schemeClr val="accent1"/>
            </a:solidFill>
            <a:ln w="9525">
              <a:noFill/>
              <a:round/>
            </a:ln>
          </p:spPr>
          <p:txBody>
            <a:bodyPr wrap="none" anchor="ctr"/>
            <a:lstStyle/>
            <a:p>
              <a:pPr>
                <a:defRPr/>
              </a:pPr>
              <a:endParaRPr lang="zh-CN" altLang="en-US">
                <a:solidFill>
                  <a:srgbClr val="000000"/>
                </a:solidFill>
              </a:endParaRPr>
            </a:p>
          </p:txBody>
        </p:sp>
        <p:sp>
          <p:nvSpPr>
            <p:cNvPr id="1053" name="Oval 29"/>
            <p:cNvSpPr>
              <a:spLocks noChangeArrowheads="1"/>
            </p:cNvSpPr>
            <p:nvPr/>
          </p:nvSpPr>
          <p:spPr bwMode="auto">
            <a:xfrm>
              <a:off x="448" y="448"/>
              <a:ext cx="80" cy="80"/>
            </a:xfrm>
            <a:prstGeom prst="ellipse">
              <a:avLst/>
            </a:prstGeom>
            <a:solidFill>
              <a:schemeClr val="folHlink"/>
            </a:solidFill>
            <a:ln w="9525">
              <a:noFill/>
              <a:round/>
            </a:ln>
          </p:spPr>
          <p:txBody>
            <a:bodyPr wrap="none" anchor="ctr"/>
            <a:lstStyle/>
            <a:p>
              <a:pPr>
                <a:defRPr/>
              </a:pPr>
              <a:endParaRPr lang="zh-CN" altLang="en-US">
                <a:solidFill>
                  <a:srgbClr val="000000"/>
                </a:solidFill>
              </a:endParaRPr>
            </a:p>
          </p:txBody>
        </p:sp>
        <p:sp>
          <p:nvSpPr>
            <p:cNvPr id="1054" name="Oval 30"/>
            <p:cNvSpPr>
              <a:spLocks noChangeArrowheads="1"/>
            </p:cNvSpPr>
            <p:nvPr/>
          </p:nvSpPr>
          <p:spPr bwMode="auto">
            <a:xfrm>
              <a:off x="0" y="560"/>
              <a:ext cx="80" cy="79"/>
            </a:xfrm>
            <a:prstGeom prst="ellipse">
              <a:avLst/>
            </a:prstGeom>
            <a:solidFill>
              <a:schemeClr val="accent2"/>
            </a:solidFill>
            <a:ln w="9525">
              <a:noFill/>
              <a:round/>
            </a:ln>
          </p:spPr>
          <p:txBody>
            <a:bodyPr wrap="none" anchor="ctr"/>
            <a:lstStyle/>
            <a:p>
              <a:pPr>
                <a:defRPr/>
              </a:pPr>
              <a:endParaRPr lang="zh-CN" altLang="en-US">
                <a:solidFill>
                  <a:srgbClr val="000000"/>
                </a:solidFill>
              </a:endParaRPr>
            </a:p>
          </p:txBody>
        </p:sp>
        <p:sp>
          <p:nvSpPr>
            <p:cNvPr id="1055" name="Oval 31"/>
            <p:cNvSpPr>
              <a:spLocks noChangeArrowheads="1"/>
            </p:cNvSpPr>
            <p:nvPr/>
          </p:nvSpPr>
          <p:spPr bwMode="auto">
            <a:xfrm>
              <a:off x="112" y="560"/>
              <a:ext cx="79" cy="79"/>
            </a:xfrm>
            <a:prstGeom prst="ellipse">
              <a:avLst/>
            </a:prstGeom>
            <a:solidFill>
              <a:schemeClr val="accent1"/>
            </a:solidFill>
            <a:ln w="9525">
              <a:noFill/>
              <a:round/>
            </a:ln>
          </p:spPr>
          <p:txBody>
            <a:bodyPr wrap="none" anchor="ctr"/>
            <a:lstStyle/>
            <a:p>
              <a:pPr>
                <a:defRPr/>
              </a:pPr>
              <a:endParaRPr lang="zh-CN" altLang="en-US">
                <a:solidFill>
                  <a:srgbClr val="000000"/>
                </a:solidFill>
              </a:endParaRPr>
            </a:p>
          </p:txBody>
        </p:sp>
        <p:sp>
          <p:nvSpPr>
            <p:cNvPr id="1056" name="Oval 32"/>
            <p:cNvSpPr>
              <a:spLocks noChangeArrowheads="1"/>
            </p:cNvSpPr>
            <p:nvPr/>
          </p:nvSpPr>
          <p:spPr bwMode="auto">
            <a:xfrm>
              <a:off x="224" y="560"/>
              <a:ext cx="79" cy="79"/>
            </a:xfrm>
            <a:prstGeom prst="ellipse">
              <a:avLst/>
            </a:prstGeom>
            <a:solidFill>
              <a:schemeClr val="accent1"/>
            </a:solidFill>
            <a:ln w="9525">
              <a:noFill/>
              <a:round/>
            </a:ln>
          </p:spPr>
          <p:txBody>
            <a:bodyPr wrap="none" anchor="ctr"/>
            <a:lstStyle/>
            <a:p>
              <a:pPr>
                <a:defRPr/>
              </a:pPr>
              <a:endParaRPr lang="zh-CN" altLang="en-US">
                <a:solidFill>
                  <a:srgbClr val="000000"/>
                </a:solidFill>
              </a:endParaRPr>
            </a:p>
          </p:txBody>
        </p:sp>
        <p:sp>
          <p:nvSpPr>
            <p:cNvPr id="1057" name="Oval 33"/>
            <p:cNvSpPr>
              <a:spLocks noChangeArrowheads="1"/>
            </p:cNvSpPr>
            <p:nvPr/>
          </p:nvSpPr>
          <p:spPr bwMode="auto">
            <a:xfrm>
              <a:off x="336" y="560"/>
              <a:ext cx="79" cy="79"/>
            </a:xfrm>
            <a:prstGeom prst="ellipse">
              <a:avLst/>
            </a:prstGeom>
            <a:solidFill>
              <a:schemeClr val="folHlink"/>
            </a:solidFill>
            <a:ln w="9525">
              <a:noFill/>
              <a:round/>
            </a:ln>
          </p:spPr>
          <p:txBody>
            <a:bodyPr wrap="none" anchor="ctr"/>
            <a:lstStyle/>
            <a:p>
              <a:pPr>
                <a:defRPr/>
              </a:pPr>
              <a:endParaRPr lang="zh-CN" altLang="en-US">
                <a:solidFill>
                  <a:srgbClr val="000000"/>
                </a:solidFill>
              </a:endParaRPr>
            </a:p>
          </p:txBody>
        </p:sp>
        <p:sp>
          <p:nvSpPr>
            <p:cNvPr id="1058" name="Oval 34"/>
            <p:cNvSpPr>
              <a:spLocks noChangeArrowheads="1"/>
            </p:cNvSpPr>
            <p:nvPr/>
          </p:nvSpPr>
          <p:spPr bwMode="auto">
            <a:xfrm>
              <a:off x="0" y="672"/>
              <a:ext cx="80" cy="79"/>
            </a:xfrm>
            <a:prstGeom prst="ellipse">
              <a:avLst/>
            </a:prstGeom>
            <a:solidFill>
              <a:schemeClr val="accent1"/>
            </a:solidFill>
            <a:ln w="9525">
              <a:noFill/>
              <a:round/>
            </a:ln>
          </p:spPr>
          <p:txBody>
            <a:bodyPr wrap="none" anchor="ctr"/>
            <a:lstStyle/>
            <a:p>
              <a:pPr>
                <a:defRPr/>
              </a:pPr>
              <a:endParaRPr lang="zh-CN" altLang="en-US">
                <a:solidFill>
                  <a:srgbClr val="000000"/>
                </a:solidFill>
              </a:endParaRPr>
            </a:p>
          </p:txBody>
        </p:sp>
        <p:sp>
          <p:nvSpPr>
            <p:cNvPr id="1059" name="Oval 35"/>
            <p:cNvSpPr>
              <a:spLocks noChangeArrowheads="1"/>
            </p:cNvSpPr>
            <p:nvPr/>
          </p:nvSpPr>
          <p:spPr bwMode="auto">
            <a:xfrm>
              <a:off x="112" y="672"/>
              <a:ext cx="79" cy="79"/>
            </a:xfrm>
            <a:prstGeom prst="ellipse">
              <a:avLst/>
            </a:prstGeom>
            <a:solidFill>
              <a:schemeClr val="accent1"/>
            </a:solidFill>
            <a:ln w="9525">
              <a:noFill/>
              <a:round/>
            </a:ln>
          </p:spPr>
          <p:txBody>
            <a:bodyPr wrap="none" anchor="ctr"/>
            <a:lstStyle/>
            <a:p>
              <a:pPr>
                <a:defRPr/>
              </a:pPr>
              <a:endParaRPr lang="zh-CN" altLang="en-US">
                <a:solidFill>
                  <a:srgbClr val="000000"/>
                </a:solidFill>
              </a:endParaRPr>
            </a:p>
          </p:txBody>
        </p:sp>
        <p:sp>
          <p:nvSpPr>
            <p:cNvPr id="1060" name="Oval 36"/>
            <p:cNvSpPr>
              <a:spLocks noChangeArrowheads="1"/>
            </p:cNvSpPr>
            <p:nvPr/>
          </p:nvSpPr>
          <p:spPr bwMode="auto">
            <a:xfrm>
              <a:off x="224" y="672"/>
              <a:ext cx="79" cy="79"/>
            </a:xfrm>
            <a:prstGeom prst="ellipse">
              <a:avLst/>
            </a:prstGeom>
            <a:solidFill>
              <a:schemeClr val="folHlink"/>
            </a:solidFill>
            <a:ln w="9525">
              <a:noFill/>
              <a:round/>
            </a:ln>
          </p:spPr>
          <p:txBody>
            <a:bodyPr wrap="none" anchor="ctr"/>
            <a:lstStyle/>
            <a:p>
              <a:pPr>
                <a:defRPr/>
              </a:pPr>
              <a:endParaRPr lang="zh-CN" altLang="en-US">
                <a:solidFill>
                  <a:srgbClr val="000000"/>
                </a:solidFill>
              </a:endParaRPr>
            </a:p>
          </p:txBody>
        </p:sp>
        <p:sp>
          <p:nvSpPr>
            <p:cNvPr id="1061" name="Oval 37"/>
            <p:cNvSpPr>
              <a:spLocks noChangeArrowheads="1"/>
            </p:cNvSpPr>
            <p:nvPr/>
          </p:nvSpPr>
          <p:spPr bwMode="auto">
            <a:xfrm>
              <a:off x="336" y="672"/>
              <a:ext cx="79" cy="79"/>
            </a:xfrm>
            <a:prstGeom prst="ellipse">
              <a:avLst/>
            </a:prstGeom>
            <a:solidFill>
              <a:schemeClr val="folHlink"/>
            </a:solidFill>
            <a:ln w="9525">
              <a:noFill/>
              <a:round/>
            </a:ln>
          </p:spPr>
          <p:txBody>
            <a:bodyPr wrap="none" anchor="ctr"/>
            <a:lstStyle/>
            <a:p>
              <a:pPr>
                <a:defRPr/>
              </a:pPr>
              <a:endParaRPr lang="zh-CN" altLang="en-US">
                <a:solidFill>
                  <a:srgbClr val="000000"/>
                </a:solidFill>
              </a:endParaRPr>
            </a:p>
          </p:txBody>
        </p:sp>
        <p:sp>
          <p:nvSpPr>
            <p:cNvPr id="1062" name="Oval 38"/>
            <p:cNvSpPr>
              <a:spLocks noChangeArrowheads="1"/>
            </p:cNvSpPr>
            <p:nvPr/>
          </p:nvSpPr>
          <p:spPr bwMode="auto">
            <a:xfrm>
              <a:off x="112" y="784"/>
              <a:ext cx="79" cy="80"/>
            </a:xfrm>
            <a:prstGeom prst="ellipse">
              <a:avLst/>
            </a:prstGeom>
            <a:solidFill>
              <a:schemeClr val="folHlink"/>
            </a:solidFill>
            <a:ln w="9525">
              <a:noFill/>
              <a:round/>
            </a:ln>
          </p:spPr>
          <p:txBody>
            <a:bodyPr wrap="none" anchor="ctr"/>
            <a:lstStyle/>
            <a:p>
              <a:pPr>
                <a:defRPr/>
              </a:pPr>
              <a:endParaRPr lang="zh-CN" altLang="en-US">
                <a:solidFill>
                  <a:srgbClr val="000000"/>
                </a:solidFill>
              </a:endParaRPr>
            </a:p>
          </p:txBody>
        </p:sp>
        <p:sp>
          <p:nvSpPr>
            <p:cNvPr id="1063" name="Oval 39"/>
            <p:cNvSpPr>
              <a:spLocks noChangeArrowheads="1"/>
            </p:cNvSpPr>
            <p:nvPr/>
          </p:nvSpPr>
          <p:spPr bwMode="auto">
            <a:xfrm>
              <a:off x="336" y="784"/>
              <a:ext cx="79" cy="80"/>
            </a:xfrm>
            <a:prstGeom prst="ellipse">
              <a:avLst/>
            </a:prstGeom>
            <a:solidFill>
              <a:schemeClr val="folHlink"/>
            </a:solidFill>
            <a:ln w="9525">
              <a:noFill/>
              <a:round/>
            </a:ln>
          </p:spPr>
          <p:txBody>
            <a:bodyPr wrap="none" anchor="ctr"/>
            <a:lstStyle/>
            <a:p>
              <a:pPr>
                <a:defRPr/>
              </a:pPr>
              <a:endParaRPr lang="zh-CN" altLang="en-US">
                <a:solidFill>
                  <a:srgbClr val="000000"/>
                </a:solidFill>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spcBef>
          <a:spcPct val="0"/>
        </a:spcBef>
        <a:spcAft>
          <a:spcPct val="0"/>
        </a:spcAft>
        <a:defRPr sz="3900" b="1" kern="1200">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kern="1200">
          <a:solidFill>
            <a:schemeClr val="tx1"/>
          </a:solidFill>
          <a:latin typeface="+mn-lt"/>
          <a:ea typeface="+mn-ea"/>
          <a:cs typeface="+mn-cs"/>
        </a:defRPr>
      </a:lvl1pPr>
      <a:lvl2pPr marL="692150" lvl="1" indent="-347980" algn="l" rtl="0" eaLnBrk="0" fontAlgn="base" hangingPunct="0">
        <a:spcBef>
          <a:spcPct val="20000"/>
        </a:spcBef>
        <a:spcAft>
          <a:spcPct val="0"/>
        </a:spcAft>
        <a:buClr>
          <a:schemeClr val="tx2"/>
        </a:buClr>
        <a:buSzPct val="70000"/>
        <a:buFont typeface="Wingdings" panose="05000000000000000000" pitchFamily="2" charset="2"/>
        <a:buChar char="l"/>
        <a:defRPr sz="2600" kern="1200">
          <a:solidFill>
            <a:schemeClr val="tx1"/>
          </a:solidFill>
          <a:latin typeface="+mn-lt"/>
          <a:ea typeface="+mn-ea"/>
          <a:cs typeface="+mn-cs"/>
        </a:defRPr>
      </a:lvl2pPr>
      <a:lvl3pPr marL="987425" lvl="2" indent="-294005" algn="l" rtl="0" eaLnBrk="0" fontAlgn="base" hangingPunct="0">
        <a:spcBef>
          <a:spcPct val="20000"/>
        </a:spcBef>
        <a:spcAft>
          <a:spcPct val="0"/>
        </a:spcAft>
        <a:buClr>
          <a:schemeClr val="tx2"/>
        </a:buClr>
        <a:buSzPct val="70000"/>
        <a:buFont typeface="Wingdings" panose="05000000000000000000" pitchFamily="2" charset="2"/>
        <a:buChar char="l"/>
        <a:defRPr sz="2300" kern="1200">
          <a:solidFill>
            <a:schemeClr val="tx1"/>
          </a:solidFill>
          <a:latin typeface="+mn-lt"/>
          <a:ea typeface="+mn-ea"/>
          <a:cs typeface="+mn-cs"/>
        </a:defRPr>
      </a:lvl3pPr>
      <a:lvl4pPr marL="1281430" lvl="3" indent="-292100" algn="l" rtl="0" eaLnBrk="0" fontAlgn="base" hangingPunct="0">
        <a:spcBef>
          <a:spcPct val="20000"/>
        </a:spcBef>
        <a:spcAft>
          <a:spcPct val="0"/>
        </a:spcAft>
        <a:buClr>
          <a:schemeClr val="tx2"/>
        </a:buClr>
        <a:buSzPct val="70000"/>
        <a:buFont typeface="Wingdings" panose="05000000000000000000" pitchFamily="2" charset="2"/>
        <a:buChar char="§"/>
        <a:defRPr sz="2000" kern="1200">
          <a:solidFill>
            <a:schemeClr val="tx1"/>
          </a:solidFill>
          <a:latin typeface="+mn-lt"/>
          <a:ea typeface="+mn-ea"/>
          <a:cs typeface="+mn-cs"/>
        </a:defRPr>
      </a:lvl4pPr>
      <a:lvl5pPr marL="1598930" lvl="4" indent="-316230" algn="l" rtl="0" eaLnBrk="0" fontAlgn="base" hangingPunct="0">
        <a:spcBef>
          <a:spcPct val="20000"/>
        </a:spcBef>
        <a:spcAft>
          <a:spcPct val="0"/>
        </a:spcAft>
        <a:buClr>
          <a:schemeClr val="tx2"/>
        </a:buClr>
        <a:buSzPct val="70000"/>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lr>
          <a:schemeClr val="tx2"/>
        </a:buClr>
        <a:buSzPct val="70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lr>
          <a:schemeClr val="tx2"/>
        </a:buClr>
        <a:buSzPct val="70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lr>
          <a:schemeClr val="tx2"/>
        </a:buClr>
        <a:buSzPct val="70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lr>
          <a:schemeClr val="tx2"/>
        </a:buClr>
        <a:buSzPct val="70000"/>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2050" name="Line 2"/>
          <p:cNvSpPr>
            <a:spLocks noChangeShapeType="1"/>
          </p:cNvSpPr>
          <p:nvPr/>
        </p:nvSpPr>
        <p:spPr bwMode="auto">
          <a:xfrm>
            <a:off x="7962900" y="152400"/>
            <a:ext cx="0" cy="1524000"/>
          </a:xfrm>
          <a:prstGeom prst="line">
            <a:avLst/>
          </a:prstGeom>
          <a:noFill/>
          <a:ln w="9525">
            <a:solidFill>
              <a:schemeClr val="tx1"/>
            </a:solidFill>
            <a:round/>
          </a:ln>
        </p:spPr>
        <p:txBody>
          <a:bodyPr/>
          <a:lstStyle/>
          <a:p>
            <a:pPr eaLnBrk="0" hangingPunct="0">
              <a:defRPr/>
            </a:pPr>
            <a:endParaRPr lang="zh-CN" altLang="en-US"/>
          </a:p>
        </p:txBody>
      </p:sp>
      <p:sp>
        <p:nvSpPr>
          <p:cNvPr id="2051" name="Rectangle 3"/>
          <p:cNvSpPr>
            <a:spLocks noGrp="1" noChangeArrowheads="1"/>
          </p:cNvSpPr>
          <p:nvPr>
            <p:ph type="title" idx="4294967295"/>
          </p:nvPr>
        </p:nvSpPr>
        <p:spPr bwMode="auto">
          <a:xfrm>
            <a:off x="457200" y="122238"/>
            <a:ext cx="7543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smtClean="0"/>
              <a:t>单击此处编辑母版标题样式</a:t>
            </a:r>
            <a:endParaRPr lang="zh-CN" altLang="en-US" smtClean="0"/>
          </a:p>
        </p:txBody>
      </p:sp>
      <p:sp>
        <p:nvSpPr>
          <p:cNvPr id="2052" name="Rectangle 4"/>
          <p:cNvSpPr>
            <a:spLocks noGrp="1" noChangeArrowheads="1"/>
          </p:cNvSpPr>
          <p:nvPr>
            <p:ph type="body" idx="9"/>
          </p:nvPr>
        </p:nvSpPr>
        <p:spPr bwMode="auto">
          <a:xfrm>
            <a:off x="457200" y="1719263"/>
            <a:ext cx="8229600" cy="441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2053" name="Rectangle 5"/>
          <p:cNvSpPr>
            <a:spLocks noGrp="1"/>
          </p:cNvSpPr>
          <p:nvPr>
            <p:ph type="dt" sz="half" idx="2"/>
          </p:nvPr>
        </p:nvSpPr>
        <p:spPr>
          <a:xfrm>
            <a:off x="457200" y="6248400"/>
            <a:ext cx="2133600" cy="457200"/>
          </a:xfrm>
          <a:prstGeom prst="rect">
            <a:avLst/>
          </a:prstGeom>
          <a:noFill/>
          <a:ln w="9525">
            <a:noFill/>
            <a:miter/>
          </a:ln>
        </p:spPr>
        <p:txBody>
          <a:bodyPr/>
          <a:lstStyle>
            <a:lvl1pPr>
              <a:defRPr sz="1000" noProof="1">
                <a:solidFill>
                  <a:srgbClr val="000000"/>
                </a:solidFill>
              </a:defRPr>
            </a:lvl1pPr>
          </a:lstStyle>
          <a:p>
            <a:pPr>
              <a:defRPr/>
            </a:pPr>
            <a:endParaRPr lang="en-US" altLang="x-none"/>
          </a:p>
        </p:txBody>
      </p:sp>
      <p:sp>
        <p:nvSpPr>
          <p:cNvPr id="2054" name="Rectangle 6"/>
          <p:cNvSpPr>
            <a:spLocks noGrp="1"/>
          </p:cNvSpPr>
          <p:nvPr>
            <p:ph type="ftr" sz="quarter" idx="3"/>
          </p:nvPr>
        </p:nvSpPr>
        <p:spPr>
          <a:xfrm>
            <a:off x="3124200" y="6248400"/>
            <a:ext cx="2895600" cy="457200"/>
          </a:xfrm>
          <a:prstGeom prst="rect">
            <a:avLst/>
          </a:prstGeom>
          <a:noFill/>
          <a:ln w="9525">
            <a:noFill/>
            <a:miter/>
          </a:ln>
        </p:spPr>
        <p:txBody>
          <a:bodyPr/>
          <a:lstStyle>
            <a:lvl1pPr algn="ctr">
              <a:defRPr sz="1000" noProof="1">
                <a:solidFill>
                  <a:srgbClr val="000000"/>
                </a:solidFill>
              </a:defRPr>
            </a:lvl1pPr>
          </a:lstStyle>
          <a:p>
            <a:pPr>
              <a:defRPr/>
            </a:pPr>
            <a:endParaRPr lang="en-US" altLang="x-none"/>
          </a:p>
        </p:txBody>
      </p:sp>
      <p:sp>
        <p:nvSpPr>
          <p:cNvPr id="2055" name="Rectangle 7"/>
          <p:cNvSpPr>
            <a:spLocks noGrp="1"/>
          </p:cNvSpPr>
          <p:nvPr>
            <p:ph type="sldNum" sz="quarter" idx="4"/>
          </p:nvPr>
        </p:nvSpPr>
        <p:spPr>
          <a:xfrm>
            <a:off x="6553200" y="6248400"/>
            <a:ext cx="2133600" cy="457200"/>
          </a:xfrm>
          <a:prstGeom prst="rect">
            <a:avLst/>
          </a:prstGeom>
          <a:noFill/>
          <a:ln w="9525">
            <a:noFill/>
            <a:miter/>
          </a:ln>
        </p:spPr>
        <p:txBody>
          <a:bodyPr vert="horz" wrap="square" lIns="91440" tIns="45720" rIns="91440" bIns="45720" numCol="1" anchor="t" anchorCtr="0" compatLnSpc="1"/>
          <a:lstStyle>
            <a:lvl1pPr algn="r">
              <a:defRPr sz="1000" smtClean="0">
                <a:solidFill>
                  <a:srgbClr val="000000"/>
                </a:solidFill>
              </a:defRPr>
            </a:lvl1pPr>
          </a:lstStyle>
          <a:p>
            <a:pPr>
              <a:defRPr/>
            </a:pPr>
            <a:fld id="{5D7ED6CC-5384-483E-BF5F-552EDB6892B6}" type="slidenum">
              <a:rPr lang="en-US"/>
            </a:fld>
            <a:endParaRPr lang="en-US"/>
          </a:p>
        </p:txBody>
      </p:sp>
      <p:grpSp>
        <p:nvGrpSpPr>
          <p:cNvPr id="2056" name="组合 2055"/>
          <p:cNvGrpSpPr/>
          <p:nvPr/>
        </p:nvGrpSpPr>
        <p:grpSpPr bwMode="auto">
          <a:xfrm>
            <a:off x="8153400" y="152400"/>
            <a:ext cx="792163" cy="1295400"/>
            <a:chOff x="0" y="0"/>
            <a:chExt cx="528" cy="864"/>
          </a:xfrm>
        </p:grpSpPr>
        <p:sp>
          <p:nvSpPr>
            <p:cNvPr id="2057" name="Oval 9"/>
            <p:cNvSpPr>
              <a:spLocks noChangeArrowheads="1"/>
            </p:cNvSpPr>
            <p:nvPr/>
          </p:nvSpPr>
          <p:spPr bwMode="auto">
            <a:xfrm>
              <a:off x="0" y="0"/>
              <a:ext cx="80" cy="80"/>
            </a:xfrm>
            <a:prstGeom prst="ellipse">
              <a:avLst/>
            </a:prstGeom>
            <a:solidFill>
              <a:schemeClr val="tx2"/>
            </a:solidFill>
            <a:ln w="9525">
              <a:noFill/>
              <a:round/>
            </a:ln>
          </p:spPr>
          <p:txBody>
            <a:bodyPr wrap="none" anchor="ctr"/>
            <a:lstStyle/>
            <a:p>
              <a:pPr eaLnBrk="0" hangingPunct="0">
                <a:defRPr/>
              </a:pPr>
              <a:endParaRPr lang="zh-CN" altLang="en-US">
                <a:solidFill>
                  <a:srgbClr val="000000"/>
                </a:solidFill>
              </a:endParaRPr>
            </a:p>
          </p:txBody>
        </p:sp>
        <p:sp>
          <p:nvSpPr>
            <p:cNvPr id="2058" name="Oval 10"/>
            <p:cNvSpPr>
              <a:spLocks noChangeArrowheads="1"/>
            </p:cNvSpPr>
            <p:nvPr/>
          </p:nvSpPr>
          <p:spPr bwMode="auto">
            <a:xfrm>
              <a:off x="112" y="0"/>
              <a:ext cx="79" cy="80"/>
            </a:xfrm>
            <a:prstGeom prst="ellipse">
              <a:avLst/>
            </a:prstGeom>
            <a:solidFill>
              <a:schemeClr val="tx2"/>
            </a:solidFill>
            <a:ln w="9525">
              <a:noFill/>
              <a:round/>
            </a:ln>
          </p:spPr>
          <p:txBody>
            <a:bodyPr wrap="none" anchor="ctr"/>
            <a:lstStyle/>
            <a:p>
              <a:pPr eaLnBrk="0" hangingPunct="0">
                <a:defRPr/>
              </a:pPr>
              <a:endParaRPr lang="zh-CN" altLang="en-US">
                <a:solidFill>
                  <a:srgbClr val="000000"/>
                </a:solidFill>
              </a:endParaRPr>
            </a:p>
          </p:txBody>
        </p:sp>
        <p:sp>
          <p:nvSpPr>
            <p:cNvPr id="2059" name="Oval 11"/>
            <p:cNvSpPr>
              <a:spLocks noChangeArrowheads="1"/>
            </p:cNvSpPr>
            <p:nvPr/>
          </p:nvSpPr>
          <p:spPr bwMode="auto">
            <a:xfrm>
              <a:off x="224" y="0"/>
              <a:ext cx="79" cy="80"/>
            </a:xfrm>
            <a:prstGeom prst="ellipse">
              <a:avLst/>
            </a:prstGeom>
            <a:solidFill>
              <a:schemeClr val="tx2"/>
            </a:solidFill>
            <a:ln w="9525">
              <a:noFill/>
              <a:round/>
            </a:ln>
          </p:spPr>
          <p:txBody>
            <a:bodyPr wrap="none" anchor="ctr"/>
            <a:lstStyle/>
            <a:p>
              <a:pPr eaLnBrk="0" hangingPunct="0">
                <a:defRPr/>
              </a:pPr>
              <a:endParaRPr lang="zh-CN" altLang="en-US">
                <a:solidFill>
                  <a:srgbClr val="000000"/>
                </a:solidFill>
              </a:endParaRPr>
            </a:p>
          </p:txBody>
        </p:sp>
        <p:sp>
          <p:nvSpPr>
            <p:cNvPr id="2060" name="Oval 12"/>
            <p:cNvSpPr>
              <a:spLocks noChangeArrowheads="1"/>
            </p:cNvSpPr>
            <p:nvPr/>
          </p:nvSpPr>
          <p:spPr bwMode="auto">
            <a:xfrm>
              <a:off x="0" y="112"/>
              <a:ext cx="80" cy="79"/>
            </a:xfrm>
            <a:prstGeom prst="ellipse">
              <a:avLst/>
            </a:prstGeom>
            <a:solidFill>
              <a:schemeClr val="tx2"/>
            </a:solidFill>
            <a:ln w="9525">
              <a:noFill/>
              <a:round/>
            </a:ln>
          </p:spPr>
          <p:txBody>
            <a:bodyPr wrap="none" anchor="ctr"/>
            <a:lstStyle/>
            <a:p>
              <a:pPr eaLnBrk="0" hangingPunct="0">
                <a:defRPr/>
              </a:pPr>
              <a:endParaRPr lang="zh-CN" altLang="en-US">
                <a:solidFill>
                  <a:srgbClr val="000000"/>
                </a:solidFill>
              </a:endParaRPr>
            </a:p>
          </p:txBody>
        </p:sp>
        <p:sp>
          <p:nvSpPr>
            <p:cNvPr id="2061" name="Oval 13"/>
            <p:cNvSpPr>
              <a:spLocks noChangeArrowheads="1"/>
            </p:cNvSpPr>
            <p:nvPr/>
          </p:nvSpPr>
          <p:spPr bwMode="auto">
            <a:xfrm>
              <a:off x="112" y="112"/>
              <a:ext cx="79" cy="79"/>
            </a:xfrm>
            <a:prstGeom prst="ellipse">
              <a:avLst/>
            </a:prstGeom>
            <a:solidFill>
              <a:schemeClr val="tx2"/>
            </a:solidFill>
            <a:ln w="9525">
              <a:noFill/>
              <a:round/>
            </a:ln>
          </p:spPr>
          <p:txBody>
            <a:bodyPr wrap="none" anchor="ctr"/>
            <a:lstStyle/>
            <a:p>
              <a:pPr eaLnBrk="0" hangingPunct="0">
                <a:defRPr/>
              </a:pPr>
              <a:endParaRPr lang="zh-CN" altLang="en-US">
                <a:solidFill>
                  <a:srgbClr val="000000"/>
                </a:solidFill>
              </a:endParaRPr>
            </a:p>
          </p:txBody>
        </p:sp>
        <p:sp>
          <p:nvSpPr>
            <p:cNvPr id="2062" name="Oval 14"/>
            <p:cNvSpPr>
              <a:spLocks noChangeArrowheads="1"/>
            </p:cNvSpPr>
            <p:nvPr/>
          </p:nvSpPr>
          <p:spPr bwMode="auto">
            <a:xfrm>
              <a:off x="224" y="112"/>
              <a:ext cx="79" cy="79"/>
            </a:xfrm>
            <a:prstGeom prst="ellipse">
              <a:avLst/>
            </a:prstGeom>
            <a:solidFill>
              <a:schemeClr val="tx2"/>
            </a:solidFill>
            <a:ln w="9525">
              <a:noFill/>
              <a:round/>
            </a:ln>
          </p:spPr>
          <p:txBody>
            <a:bodyPr wrap="none" anchor="ctr"/>
            <a:lstStyle/>
            <a:p>
              <a:pPr eaLnBrk="0" hangingPunct="0">
                <a:defRPr/>
              </a:pPr>
              <a:endParaRPr lang="zh-CN" altLang="en-US">
                <a:solidFill>
                  <a:srgbClr val="000000"/>
                </a:solidFill>
              </a:endParaRPr>
            </a:p>
          </p:txBody>
        </p:sp>
        <p:sp>
          <p:nvSpPr>
            <p:cNvPr id="2063" name="Oval 15"/>
            <p:cNvSpPr>
              <a:spLocks noChangeArrowheads="1"/>
            </p:cNvSpPr>
            <p:nvPr/>
          </p:nvSpPr>
          <p:spPr bwMode="auto">
            <a:xfrm>
              <a:off x="336" y="112"/>
              <a:ext cx="79" cy="79"/>
            </a:xfrm>
            <a:prstGeom prst="ellipse">
              <a:avLst/>
            </a:prstGeom>
            <a:solidFill>
              <a:schemeClr val="accent2"/>
            </a:solidFill>
            <a:ln w="9525">
              <a:noFill/>
              <a:round/>
            </a:ln>
          </p:spPr>
          <p:txBody>
            <a:bodyPr wrap="none" anchor="ctr"/>
            <a:lstStyle/>
            <a:p>
              <a:pPr eaLnBrk="0" hangingPunct="0">
                <a:defRPr/>
              </a:pPr>
              <a:endParaRPr lang="zh-CN" altLang="en-US">
                <a:solidFill>
                  <a:srgbClr val="000000"/>
                </a:solidFill>
              </a:endParaRPr>
            </a:p>
          </p:txBody>
        </p:sp>
        <p:sp>
          <p:nvSpPr>
            <p:cNvPr id="2064" name="Oval 16"/>
            <p:cNvSpPr>
              <a:spLocks noChangeArrowheads="1"/>
            </p:cNvSpPr>
            <p:nvPr/>
          </p:nvSpPr>
          <p:spPr bwMode="auto">
            <a:xfrm>
              <a:off x="0" y="224"/>
              <a:ext cx="80" cy="79"/>
            </a:xfrm>
            <a:prstGeom prst="ellipse">
              <a:avLst/>
            </a:prstGeom>
            <a:solidFill>
              <a:schemeClr val="tx2"/>
            </a:solidFill>
            <a:ln w="9525">
              <a:noFill/>
              <a:round/>
            </a:ln>
          </p:spPr>
          <p:txBody>
            <a:bodyPr wrap="none" anchor="ctr"/>
            <a:lstStyle/>
            <a:p>
              <a:pPr eaLnBrk="0" hangingPunct="0">
                <a:defRPr/>
              </a:pPr>
              <a:endParaRPr lang="zh-CN" altLang="en-US">
                <a:solidFill>
                  <a:srgbClr val="000000"/>
                </a:solidFill>
              </a:endParaRPr>
            </a:p>
          </p:txBody>
        </p:sp>
        <p:sp>
          <p:nvSpPr>
            <p:cNvPr id="2065" name="Oval 17"/>
            <p:cNvSpPr>
              <a:spLocks noChangeArrowheads="1"/>
            </p:cNvSpPr>
            <p:nvPr/>
          </p:nvSpPr>
          <p:spPr bwMode="auto">
            <a:xfrm>
              <a:off x="112" y="224"/>
              <a:ext cx="79" cy="79"/>
            </a:xfrm>
            <a:prstGeom prst="ellipse">
              <a:avLst/>
            </a:prstGeom>
            <a:solidFill>
              <a:schemeClr val="tx2"/>
            </a:solidFill>
            <a:ln w="9525">
              <a:noFill/>
              <a:round/>
            </a:ln>
          </p:spPr>
          <p:txBody>
            <a:bodyPr wrap="none" anchor="ctr"/>
            <a:lstStyle/>
            <a:p>
              <a:pPr eaLnBrk="0" hangingPunct="0">
                <a:defRPr/>
              </a:pPr>
              <a:endParaRPr lang="zh-CN" altLang="en-US">
                <a:solidFill>
                  <a:srgbClr val="000000"/>
                </a:solidFill>
              </a:endParaRPr>
            </a:p>
          </p:txBody>
        </p:sp>
        <p:sp>
          <p:nvSpPr>
            <p:cNvPr id="2066" name="Oval 18"/>
            <p:cNvSpPr>
              <a:spLocks noChangeArrowheads="1"/>
            </p:cNvSpPr>
            <p:nvPr/>
          </p:nvSpPr>
          <p:spPr bwMode="auto">
            <a:xfrm>
              <a:off x="224" y="224"/>
              <a:ext cx="79" cy="79"/>
            </a:xfrm>
            <a:prstGeom prst="ellipse">
              <a:avLst/>
            </a:prstGeom>
            <a:solidFill>
              <a:schemeClr val="accent2"/>
            </a:solidFill>
            <a:ln w="9525">
              <a:noFill/>
              <a:round/>
            </a:ln>
          </p:spPr>
          <p:txBody>
            <a:bodyPr wrap="none" anchor="ctr"/>
            <a:lstStyle/>
            <a:p>
              <a:pPr eaLnBrk="0" hangingPunct="0">
                <a:defRPr/>
              </a:pPr>
              <a:endParaRPr lang="zh-CN" altLang="en-US">
                <a:solidFill>
                  <a:srgbClr val="000000"/>
                </a:solidFill>
              </a:endParaRPr>
            </a:p>
          </p:txBody>
        </p:sp>
        <p:sp>
          <p:nvSpPr>
            <p:cNvPr id="2067" name="Oval 19"/>
            <p:cNvSpPr>
              <a:spLocks noChangeArrowheads="1"/>
            </p:cNvSpPr>
            <p:nvPr/>
          </p:nvSpPr>
          <p:spPr bwMode="auto">
            <a:xfrm>
              <a:off x="336" y="224"/>
              <a:ext cx="79" cy="79"/>
            </a:xfrm>
            <a:prstGeom prst="ellipse">
              <a:avLst/>
            </a:prstGeom>
            <a:solidFill>
              <a:schemeClr val="accent2"/>
            </a:solidFill>
            <a:ln w="9525">
              <a:noFill/>
              <a:round/>
            </a:ln>
          </p:spPr>
          <p:txBody>
            <a:bodyPr wrap="none" anchor="ctr"/>
            <a:lstStyle/>
            <a:p>
              <a:pPr eaLnBrk="0" hangingPunct="0">
                <a:defRPr/>
              </a:pPr>
              <a:endParaRPr lang="zh-CN" altLang="en-US">
                <a:solidFill>
                  <a:srgbClr val="000000"/>
                </a:solidFill>
              </a:endParaRPr>
            </a:p>
          </p:txBody>
        </p:sp>
        <p:sp>
          <p:nvSpPr>
            <p:cNvPr id="2068" name="Oval 20"/>
            <p:cNvSpPr>
              <a:spLocks noChangeArrowheads="1"/>
            </p:cNvSpPr>
            <p:nvPr/>
          </p:nvSpPr>
          <p:spPr bwMode="auto">
            <a:xfrm>
              <a:off x="448" y="224"/>
              <a:ext cx="80" cy="79"/>
            </a:xfrm>
            <a:prstGeom prst="ellipse">
              <a:avLst/>
            </a:prstGeom>
            <a:solidFill>
              <a:schemeClr val="accent1"/>
            </a:solidFill>
            <a:ln w="9525">
              <a:noFill/>
              <a:round/>
            </a:ln>
          </p:spPr>
          <p:txBody>
            <a:bodyPr wrap="none" anchor="ctr"/>
            <a:lstStyle/>
            <a:p>
              <a:pPr eaLnBrk="0" hangingPunct="0">
                <a:defRPr/>
              </a:pPr>
              <a:endParaRPr lang="zh-CN" altLang="en-US">
                <a:solidFill>
                  <a:srgbClr val="000000"/>
                </a:solidFill>
              </a:endParaRPr>
            </a:p>
          </p:txBody>
        </p:sp>
        <p:sp>
          <p:nvSpPr>
            <p:cNvPr id="2069" name="Oval 21"/>
            <p:cNvSpPr>
              <a:spLocks noChangeArrowheads="1"/>
            </p:cNvSpPr>
            <p:nvPr/>
          </p:nvSpPr>
          <p:spPr bwMode="auto">
            <a:xfrm>
              <a:off x="0" y="336"/>
              <a:ext cx="80" cy="80"/>
            </a:xfrm>
            <a:prstGeom prst="ellipse">
              <a:avLst/>
            </a:prstGeom>
            <a:solidFill>
              <a:schemeClr val="tx2"/>
            </a:solidFill>
            <a:ln w="9525">
              <a:noFill/>
              <a:round/>
            </a:ln>
          </p:spPr>
          <p:txBody>
            <a:bodyPr wrap="none" anchor="ctr"/>
            <a:lstStyle/>
            <a:p>
              <a:pPr eaLnBrk="0" hangingPunct="0">
                <a:defRPr/>
              </a:pPr>
              <a:endParaRPr lang="zh-CN" altLang="en-US">
                <a:solidFill>
                  <a:srgbClr val="000000"/>
                </a:solidFill>
              </a:endParaRPr>
            </a:p>
          </p:txBody>
        </p:sp>
        <p:sp>
          <p:nvSpPr>
            <p:cNvPr id="2070" name="Oval 22"/>
            <p:cNvSpPr>
              <a:spLocks noChangeArrowheads="1"/>
            </p:cNvSpPr>
            <p:nvPr/>
          </p:nvSpPr>
          <p:spPr bwMode="auto">
            <a:xfrm>
              <a:off x="112" y="336"/>
              <a:ext cx="79" cy="80"/>
            </a:xfrm>
            <a:prstGeom prst="ellipse">
              <a:avLst/>
            </a:prstGeom>
            <a:solidFill>
              <a:schemeClr val="accent2"/>
            </a:solidFill>
            <a:ln w="9525">
              <a:noFill/>
              <a:round/>
            </a:ln>
          </p:spPr>
          <p:txBody>
            <a:bodyPr wrap="none" anchor="ctr"/>
            <a:lstStyle/>
            <a:p>
              <a:pPr eaLnBrk="0" hangingPunct="0">
                <a:defRPr/>
              </a:pPr>
              <a:endParaRPr lang="zh-CN" altLang="en-US">
                <a:solidFill>
                  <a:srgbClr val="000000"/>
                </a:solidFill>
              </a:endParaRPr>
            </a:p>
          </p:txBody>
        </p:sp>
        <p:sp>
          <p:nvSpPr>
            <p:cNvPr id="2071" name="Oval 23"/>
            <p:cNvSpPr>
              <a:spLocks noChangeArrowheads="1"/>
            </p:cNvSpPr>
            <p:nvPr/>
          </p:nvSpPr>
          <p:spPr bwMode="auto">
            <a:xfrm>
              <a:off x="224" y="336"/>
              <a:ext cx="79" cy="80"/>
            </a:xfrm>
            <a:prstGeom prst="ellipse">
              <a:avLst/>
            </a:prstGeom>
            <a:solidFill>
              <a:schemeClr val="accent2"/>
            </a:solidFill>
            <a:ln w="9525">
              <a:noFill/>
              <a:round/>
            </a:ln>
          </p:spPr>
          <p:txBody>
            <a:bodyPr wrap="none" anchor="ctr"/>
            <a:lstStyle/>
            <a:p>
              <a:pPr eaLnBrk="0" hangingPunct="0">
                <a:defRPr/>
              </a:pPr>
              <a:endParaRPr lang="zh-CN" altLang="en-US">
                <a:solidFill>
                  <a:srgbClr val="000000"/>
                </a:solidFill>
              </a:endParaRPr>
            </a:p>
          </p:txBody>
        </p:sp>
        <p:sp>
          <p:nvSpPr>
            <p:cNvPr id="2072" name="Oval 24"/>
            <p:cNvSpPr>
              <a:spLocks noChangeArrowheads="1"/>
            </p:cNvSpPr>
            <p:nvPr/>
          </p:nvSpPr>
          <p:spPr bwMode="auto">
            <a:xfrm>
              <a:off x="336" y="336"/>
              <a:ext cx="79" cy="80"/>
            </a:xfrm>
            <a:prstGeom prst="ellipse">
              <a:avLst/>
            </a:prstGeom>
            <a:solidFill>
              <a:schemeClr val="accent1"/>
            </a:solidFill>
            <a:ln w="9525">
              <a:noFill/>
              <a:round/>
            </a:ln>
          </p:spPr>
          <p:txBody>
            <a:bodyPr wrap="none" anchor="ctr"/>
            <a:lstStyle/>
            <a:p>
              <a:pPr eaLnBrk="0" hangingPunct="0">
                <a:defRPr/>
              </a:pPr>
              <a:endParaRPr lang="zh-CN" altLang="en-US">
                <a:solidFill>
                  <a:srgbClr val="000000"/>
                </a:solidFill>
              </a:endParaRPr>
            </a:p>
          </p:txBody>
        </p:sp>
        <p:sp>
          <p:nvSpPr>
            <p:cNvPr id="2073" name="Oval 25"/>
            <p:cNvSpPr>
              <a:spLocks noChangeArrowheads="1"/>
            </p:cNvSpPr>
            <p:nvPr/>
          </p:nvSpPr>
          <p:spPr bwMode="auto">
            <a:xfrm>
              <a:off x="0" y="448"/>
              <a:ext cx="80" cy="80"/>
            </a:xfrm>
            <a:prstGeom prst="ellipse">
              <a:avLst/>
            </a:prstGeom>
            <a:solidFill>
              <a:schemeClr val="accent2"/>
            </a:solidFill>
            <a:ln w="9525">
              <a:noFill/>
              <a:round/>
            </a:ln>
          </p:spPr>
          <p:txBody>
            <a:bodyPr wrap="none" anchor="ctr"/>
            <a:lstStyle/>
            <a:p>
              <a:pPr eaLnBrk="0" hangingPunct="0">
                <a:defRPr/>
              </a:pPr>
              <a:endParaRPr lang="zh-CN" altLang="en-US">
                <a:solidFill>
                  <a:srgbClr val="000000"/>
                </a:solidFill>
              </a:endParaRPr>
            </a:p>
          </p:txBody>
        </p:sp>
        <p:sp>
          <p:nvSpPr>
            <p:cNvPr id="2074" name="Oval 26"/>
            <p:cNvSpPr>
              <a:spLocks noChangeArrowheads="1"/>
            </p:cNvSpPr>
            <p:nvPr/>
          </p:nvSpPr>
          <p:spPr bwMode="auto">
            <a:xfrm>
              <a:off x="112" y="448"/>
              <a:ext cx="79" cy="80"/>
            </a:xfrm>
            <a:prstGeom prst="ellipse">
              <a:avLst/>
            </a:prstGeom>
            <a:solidFill>
              <a:schemeClr val="accent2"/>
            </a:solidFill>
            <a:ln w="9525">
              <a:noFill/>
              <a:round/>
            </a:ln>
          </p:spPr>
          <p:txBody>
            <a:bodyPr wrap="none" anchor="ctr"/>
            <a:lstStyle/>
            <a:p>
              <a:pPr eaLnBrk="0" hangingPunct="0">
                <a:defRPr/>
              </a:pPr>
              <a:endParaRPr lang="zh-CN" altLang="en-US">
                <a:solidFill>
                  <a:srgbClr val="000000"/>
                </a:solidFill>
              </a:endParaRPr>
            </a:p>
          </p:txBody>
        </p:sp>
        <p:sp>
          <p:nvSpPr>
            <p:cNvPr id="2075" name="Oval 27"/>
            <p:cNvSpPr>
              <a:spLocks noChangeArrowheads="1"/>
            </p:cNvSpPr>
            <p:nvPr/>
          </p:nvSpPr>
          <p:spPr bwMode="auto">
            <a:xfrm>
              <a:off x="224" y="448"/>
              <a:ext cx="79" cy="80"/>
            </a:xfrm>
            <a:prstGeom prst="ellipse">
              <a:avLst/>
            </a:prstGeom>
            <a:solidFill>
              <a:schemeClr val="accent1"/>
            </a:solidFill>
            <a:ln w="9525">
              <a:noFill/>
              <a:round/>
            </a:ln>
          </p:spPr>
          <p:txBody>
            <a:bodyPr wrap="none" anchor="ctr"/>
            <a:lstStyle/>
            <a:p>
              <a:pPr eaLnBrk="0" hangingPunct="0">
                <a:defRPr/>
              </a:pPr>
              <a:endParaRPr lang="zh-CN" altLang="en-US">
                <a:solidFill>
                  <a:srgbClr val="000000"/>
                </a:solidFill>
              </a:endParaRPr>
            </a:p>
          </p:txBody>
        </p:sp>
        <p:sp>
          <p:nvSpPr>
            <p:cNvPr id="2076" name="Oval 28"/>
            <p:cNvSpPr>
              <a:spLocks noChangeArrowheads="1"/>
            </p:cNvSpPr>
            <p:nvPr/>
          </p:nvSpPr>
          <p:spPr bwMode="auto">
            <a:xfrm>
              <a:off x="336" y="448"/>
              <a:ext cx="79" cy="80"/>
            </a:xfrm>
            <a:prstGeom prst="ellipse">
              <a:avLst/>
            </a:prstGeom>
            <a:solidFill>
              <a:schemeClr val="accent1"/>
            </a:solidFill>
            <a:ln w="9525">
              <a:noFill/>
              <a:round/>
            </a:ln>
          </p:spPr>
          <p:txBody>
            <a:bodyPr wrap="none" anchor="ctr"/>
            <a:lstStyle/>
            <a:p>
              <a:pPr eaLnBrk="0" hangingPunct="0">
                <a:defRPr/>
              </a:pPr>
              <a:endParaRPr lang="zh-CN" altLang="en-US">
                <a:solidFill>
                  <a:srgbClr val="000000"/>
                </a:solidFill>
              </a:endParaRPr>
            </a:p>
          </p:txBody>
        </p:sp>
        <p:sp>
          <p:nvSpPr>
            <p:cNvPr id="2077" name="Oval 29"/>
            <p:cNvSpPr>
              <a:spLocks noChangeArrowheads="1"/>
            </p:cNvSpPr>
            <p:nvPr/>
          </p:nvSpPr>
          <p:spPr bwMode="auto">
            <a:xfrm>
              <a:off x="448" y="448"/>
              <a:ext cx="80" cy="80"/>
            </a:xfrm>
            <a:prstGeom prst="ellipse">
              <a:avLst/>
            </a:prstGeom>
            <a:solidFill>
              <a:schemeClr val="folHlink"/>
            </a:solidFill>
            <a:ln w="9525">
              <a:noFill/>
              <a:round/>
            </a:ln>
          </p:spPr>
          <p:txBody>
            <a:bodyPr wrap="none" anchor="ctr"/>
            <a:lstStyle/>
            <a:p>
              <a:pPr eaLnBrk="0" hangingPunct="0">
                <a:defRPr/>
              </a:pPr>
              <a:endParaRPr lang="zh-CN" altLang="en-US">
                <a:solidFill>
                  <a:srgbClr val="000000"/>
                </a:solidFill>
              </a:endParaRPr>
            </a:p>
          </p:txBody>
        </p:sp>
        <p:sp>
          <p:nvSpPr>
            <p:cNvPr id="2078" name="Oval 30"/>
            <p:cNvSpPr>
              <a:spLocks noChangeArrowheads="1"/>
            </p:cNvSpPr>
            <p:nvPr/>
          </p:nvSpPr>
          <p:spPr bwMode="auto">
            <a:xfrm>
              <a:off x="0" y="560"/>
              <a:ext cx="80" cy="79"/>
            </a:xfrm>
            <a:prstGeom prst="ellipse">
              <a:avLst/>
            </a:prstGeom>
            <a:solidFill>
              <a:schemeClr val="accent2"/>
            </a:solidFill>
            <a:ln w="9525">
              <a:noFill/>
              <a:round/>
            </a:ln>
          </p:spPr>
          <p:txBody>
            <a:bodyPr wrap="none" anchor="ctr"/>
            <a:lstStyle/>
            <a:p>
              <a:pPr eaLnBrk="0" hangingPunct="0">
                <a:defRPr/>
              </a:pPr>
              <a:endParaRPr lang="zh-CN" altLang="en-US">
                <a:solidFill>
                  <a:srgbClr val="000000"/>
                </a:solidFill>
              </a:endParaRPr>
            </a:p>
          </p:txBody>
        </p:sp>
        <p:sp>
          <p:nvSpPr>
            <p:cNvPr id="2079" name="Oval 31"/>
            <p:cNvSpPr>
              <a:spLocks noChangeArrowheads="1"/>
            </p:cNvSpPr>
            <p:nvPr/>
          </p:nvSpPr>
          <p:spPr bwMode="auto">
            <a:xfrm>
              <a:off x="112" y="560"/>
              <a:ext cx="79" cy="79"/>
            </a:xfrm>
            <a:prstGeom prst="ellipse">
              <a:avLst/>
            </a:prstGeom>
            <a:solidFill>
              <a:schemeClr val="accent1"/>
            </a:solidFill>
            <a:ln w="9525">
              <a:noFill/>
              <a:round/>
            </a:ln>
          </p:spPr>
          <p:txBody>
            <a:bodyPr wrap="none" anchor="ctr"/>
            <a:lstStyle/>
            <a:p>
              <a:pPr eaLnBrk="0" hangingPunct="0">
                <a:defRPr/>
              </a:pPr>
              <a:endParaRPr lang="zh-CN" altLang="en-US">
                <a:solidFill>
                  <a:srgbClr val="000000"/>
                </a:solidFill>
              </a:endParaRPr>
            </a:p>
          </p:txBody>
        </p:sp>
        <p:sp>
          <p:nvSpPr>
            <p:cNvPr id="2080" name="Oval 32"/>
            <p:cNvSpPr>
              <a:spLocks noChangeArrowheads="1"/>
            </p:cNvSpPr>
            <p:nvPr/>
          </p:nvSpPr>
          <p:spPr bwMode="auto">
            <a:xfrm>
              <a:off x="224" y="560"/>
              <a:ext cx="79" cy="79"/>
            </a:xfrm>
            <a:prstGeom prst="ellipse">
              <a:avLst/>
            </a:prstGeom>
            <a:solidFill>
              <a:schemeClr val="accent1"/>
            </a:solidFill>
            <a:ln w="9525">
              <a:noFill/>
              <a:round/>
            </a:ln>
          </p:spPr>
          <p:txBody>
            <a:bodyPr wrap="none" anchor="ctr"/>
            <a:lstStyle/>
            <a:p>
              <a:pPr eaLnBrk="0" hangingPunct="0">
                <a:defRPr/>
              </a:pPr>
              <a:endParaRPr lang="zh-CN" altLang="en-US">
                <a:solidFill>
                  <a:srgbClr val="000000"/>
                </a:solidFill>
              </a:endParaRPr>
            </a:p>
          </p:txBody>
        </p:sp>
        <p:sp>
          <p:nvSpPr>
            <p:cNvPr id="2081" name="Oval 33"/>
            <p:cNvSpPr>
              <a:spLocks noChangeArrowheads="1"/>
            </p:cNvSpPr>
            <p:nvPr/>
          </p:nvSpPr>
          <p:spPr bwMode="auto">
            <a:xfrm>
              <a:off x="336" y="560"/>
              <a:ext cx="79" cy="79"/>
            </a:xfrm>
            <a:prstGeom prst="ellipse">
              <a:avLst/>
            </a:prstGeom>
            <a:solidFill>
              <a:schemeClr val="folHlink"/>
            </a:solidFill>
            <a:ln w="9525">
              <a:noFill/>
              <a:round/>
            </a:ln>
          </p:spPr>
          <p:txBody>
            <a:bodyPr wrap="none" anchor="ctr"/>
            <a:lstStyle/>
            <a:p>
              <a:pPr eaLnBrk="0" hangingPunct="0">
                <a:defRPr/>
              </a:pPr>
              <a:endParaRPr lang="zh-CN" altLang="en-US">
                <a:solidFill>
                  <a:srgbClr val="000000"/>
                </a:solidFill>
              </a:endParaRPr>
            </a:p>
          </p:txBody>
        </p:sp>
        <p:sp>
          <p:nvSpPr>
            <p:cNvPr id="2082" name="Oval 34"/>
            <p:cNvSpPr>
              <a:spLocks noChangeArrowheads="1"/>
            </p:cNvSpPr>
            <p:nvPr/>
          </p:nvSpPr>
          <p:spPr bwMode="auto">
            <a:xfrm>
              <a:off x="0" y="672"/>
              <a:ext cx="80" cy="79"/>
            </a:xfrm>
            <a:prstGeom prst="ellipse">
              <a:avLst/>
            </a:prstGeom>
            <a:solidFill>
              <a:schemeClr val="accent1"/>
            </a:solidFill>
            <a:ln w="9525">
              <a:noFill/>
              <a:round/>
            </a:ln>
          </p:spPr>
          <p:txBody>
            <a:bodyPr wrap="none" anchor="ctr"/>
            <a:lstStyle/>
            <a:p>
              <a:pPr eaLnBrk="0" hangingPunct="0">
                <a:defRPr/>
              </a:pPr>
              <a:endParaRPr lang="zh-CN" altLang="en-US">
                <a:solidFill>
                  <a:srgbClr val="000000"/>
                </a:solidFill>
              </a:endParaRPr>
            </a:p>
          </p:txBody>
        </p:sp>
        <p:sp>
          <p:nvSpPr>
            <p:cNvPr id="2083" name="Oval 35"/>
            <p:cNvSpPr>
              <a:spLocks noChangeArrowheads="1"/>
            </p:cNvSpPr>
            <p:nvPr/>
          </p:nvSpPr>
          <p:spPr bwMode="auto">
            <a:xfrm>
              <a:off x="112" y="672"/>
              <a:ext cx="79" cy="79"/>
            </a:xfrm>
            <a:prstGeom prst="ellipse">
              <a:avLst/>
            </a:prstGeom>
            <a:solidFill>
              <a:schemeClr val="accent1"/>
            </a:solidFill>
            <a:ln w="9525">
              <a:noFill/>
              <a:round/>
            </a:ln>
          </p:spPr>
          <p:txBody>
            <a:bodyPr wrap="none" anchor="ctr"/>
            <a:lstStyle/>
            <a:p>
              <a:pPr eaLnBrk="0" hangingPunct="0">
                <a:defRPr/>
              </a:pPr>
              <a:endParaRPr lang="zh-CN" altLang="en-US">
                <a:solidFill>
                  <a:srgbClr val="000000"/>
                </a:solidFill>
              </a:endParaRPr>
            </a:p>
          </p:txBody>
        </p:sp>
        <p:sp>
          <p:nvSpPr>
            <p:cNvPr id="2084" name="Oval 36"/>
            <p:cNvSpPr>
              <a:spLocks noChangeArrowheads="1"/>
            </p:cNvSpPr>
            <p:nvPr/>
          </p:nvSpPr>
          <p:spPr bwMode="auto">
            <a:xfrm>
              <a:off x="224" y="672"/>
              <a:ext cx="79" cy="79"/>
            </a:xfrm>
            <a:prstGeom prst="ellipse">
              <a:avLst/>
            </a:prstGeom>
            <a:solidFill>
              <a:schemeClr val="folHlink"/>
            </a:solidFill>
            <a:ln w="9525">
              <a:noFill/>
              <a:round/>
            </a:ln>
          </p:spPr>
          <p:txBody>
            <a:bodyPr wrap="none" anchor="ctr"/>
            <a:lstStyle/>
            <a:p>
              <a:pPr eaLnBrk="0" hangingPunct="0">
                <a:defRPr/>
              </a:pPr>
              <a:endParaRPr lang="zh-CN" altLang="en-US">
                <a:solidFill>
                  <a:srgbClr val="000000"/>
                </a:solidFill>
              </a:endParaRPr>
            </a:p>
          </p:txBody>
        </p:sp>
        <p:sp>
          <p:nvSpPr>
            <p:cNvPr id="2085" name="Oval 37"/>
            <p:cNvSpPr>
              <a:spLocks noChangeArrowheads="1"/>
            </p:cNvSpPr>
            <p:nvPr/>
          </p:nvSpPr>
          <p:spPr bwMode="auto">
            <a:xfrm>
              <a:off x="336" y="672"/>
              <a:ext cx="79" cy="79"/>
            </a:xfrm>
            <a:prstGeom prst="ellipse">
              <a:avLst/>
            </a:prstGeom>
            <a:solidFill>
              <a:schemeClr val="folHlink"/>
            </a:solidFill>
            <a:ln w="9525">
              <a:noFill/>
              <a:round/>
            </a:ln>
          </p:spPr>
          <p:txBody>
            <a:bodyPr wrap="none" anchor="ctr"/>
            <a:lstStyle/>
            <a:p>
              <a:pPr eaLnBrk="0" hangingPunct="0">
                <a:defRPr/>
              </a:pPr>
              <a:endParaRPr lang="zh-CN" altLang="en-US">
                <a:solidFill>
                  <a:srgbClr val="000000"/>
                </a:solidFill>
              </a:endParaRPr>
            </a:p>
          </p:txBody>
        </p:sp>
        <p:sp>
          <p:nvSpPr>
            <p:cNvPr id="2086" name="Oval 38"/>
            <p:cNvSpPr>
              <a:spLocks noChangeArrowheads="1"/>
            </p:cNvSpPr>
            <p:nvPr/>
          </p:nvSpPr>
          <p:spPr bwMode="auto">
            <a:xfrm>
              <a:off x="112" y="784"/>
              <a:ext cx="79" cy="80"/>
            </a:xfrm>
            <a:prstGeom prst="ellipse">
              <a:avLst/>
            </a:prstGeom>
            <a:solidFill>
              <a:schemeClr val="folHlink"/>
            </a:solidFill>
            <a:ln w="9525">
              <a:noFill/>
              <a:round/>
            </a:ln>
          </p:spPr>
          <p:txBody>
            <a:bodyPr wrap="none" anchor="ctr"/>
            <a:lstStyle/>
            <a:p>
              <a:pPr eaLnBrk="0" hangingPunct="0">
                <a:defRPr/>
              </a:pPr>
              <a:endParaRPr lang="zh-CN" altLang="en-US">
                <a:solidFill>
                  <a:srgbClr val="000000"/>
                </a:solidFill>
              </a:endParaRPr>
            </a:p>
          </p:txBody>
        </p:sp>
        <p:sp>
          <p:nvSpPr>
            <p:cNvPr id="2087" name="Oval 39"/>
            <p:cNvSpPr>
              <a:spLocks noChangeArrowheads="1"/>
            </p:cNvSpPr>
            <p:nvPr/>
          </p:nvSpPr>
          <p:spPr bwMode="auto">
            <a:xfrm>
              <a:off x="336" y="784"/>
              <a:ext cx="79" cy="80"/>
            </a:xfrm>
            <a:prstGeom prst="ellipse">
              <a:avLst/>
            </a:prstGeom>
            <a:solidFill>
              <a:schemeClr val="folHlink"/>
            </a:solidFill>
            <a:ln w="9525">
              <a:noFill/>
              <a:round/>
            </a:ln>
          </p:spPr>
          <p:txBody>
            <a:bodyPr wrap="none" anchor="ctr"/>
            <a:lstStyle/>
            <a:p>
              <a:pPr eaLnBrk="0" hangingPunct="0">
                <a:defRPr/>
              </a:pPr>
              <a:endParaRPr lang="zh-CN" altLang="en-US">
                <a:solidFill>
                  <a:srgbClr val="000000"/>
                </a:solidFill>
              </a:endParaRPr>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3900" b="1" kern="1200">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kern="1200">
          <a:solidFill>
            <a:schemeClr val="tx1"/>
          </a:solidFill>
          <a:latin typeface="+mn-lt"/>
          <a:ea typeface="+mn-ea"/>
          <a:cs typeface="+mn-cs"/>
        </a:defRPr>
      </a:lvl1pPr>
      <a:lvl2pPr marL="692150" lvl="1" indent="-347980" algn="l" rtl="0" eaLnBrk="0" fontAlgn="base" hangingPunct="0">
        <a:spcBef>
          <a:spcPct val="20000"/>
        </a:spcBef>
        <a:spcAft>
          <a:spcPct val="0"/>
        </a:spcAft>
        <a:buClr>
          <a:schemeClr val="tx2"/>
        </a:buClr>
        <a:buSzPct val="70000"/>
        <a:buFont typeface="Wingdings" panose="05000000000000000000" pitchFamily="2" charset="2"/>
        <a:buChar char="l"/>
        <a:defRPr sz="2600" kern="1200">
          <a:solidFill>
            <a:schemeClr val="tx1"/>
          </a:solidFill>
          <a:latin typeface="+mn-lt"/>
          <a:ea typeface="+mn-ea"/>
          <a:cs typeface="+mn-cs"/>
        </a:defRPr>
      </a:lvl2pPr>
      <a:lvl3pPr marL="987425" lvl="2" indent="-294005" algn="l" rtl="0" eaLnBrk="0" fontAlgn="base" hangingPunct="0">
        <a:spcBef>
          <a:spcPct val="20000"/>
        </a:spcBef>
        <a:spcAft>
          <a:spcPct val="0"/>
        </a:spcAft>
        <a:buClr>
          <a:schemeClr val="tx2"/>
        </a:buClr>
        <a:buSzPct val="70000"/>
        <a:buFont typeface="Wingdings" panose="05000000000000000000" pitchFamily="2" charset="2"/>
        <a:buChar char="l"/>
        <a:defRPr sz="2300" kern="1200">
          <a:solidFill>
            <a:schemeClr val="tx1"/>
          </a:solidFill>
          <a:latin typeface="+mn-lt"/>
          <a:ea typeface="+mn-ea"/>
          <a:cs typeface="+mn-cs"/>
        </a:defRPr>
      </a:lvl3pPr>
      <a:lvl4pPr marL="1281430" lvl="3" indent="-292100" algn="l" rtl="0" eaLnBrk="0" fontAlgn="base" hangingPunct="0">
        <a:spcBef>
          <a:spcPct val="20000"/>
        </a:spcBef>
        <a:spcAft>
          <a:spcPct val="0"/>
        </a:spcAft>
        <a:buClr>
          <a:schemeClr val="tx2"/>
        </a:buClr>
        <a:buSzPct val="70000"/>
        <a:buFont typeface="Wingdings" panose="05000000000000000000" pitchFamily="2" charset="2"/>
        <a:buChar char="§"/>
        <a:defRPr sz="2000" kern="1200">
          <a:solidFill>
            <a:schemeClr val="tx1"/>
          </a:solidFill>
          <a:latin typeface="+mn-lt"/>
          <a:ea typeface="+mn-ea"/>
          <a:cs typeface="+mn-cs"/>
        </a:defRPr>
      </a:lvl4pPr>
      <a:lvl5pPr marL="1598930" lvl="4" indent="-316230" algn="l" rtl="0" eaLnBrk="0" fontAlgn="base" hangingPunct="0">
        <a:spcBef>
          <a:spcPct val="20000"/>
        </a:spcBef>
        <a:spcAft>
          <a:spcPct val="0"/>
        </a:spcAft>
        <a:buClr>
          <a:schemeClr val="tx2"/>
        </a:buClr>
        <a:buSzPct val="70000"/>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lr>
          <a:schemeClr val="tx2"/>
        </a:buClr>
        <a:buSzPct val="70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lr>
          <a:schemeClr val="tx2"/>
        </a:buClr>
        <a:buSzPct val="70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lr>
          <a:schemeClr val="tx2"/>
        </a:buClr>
        <a:buSzPct val="70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lr>
          <a:schemeClr val="tx2"/>
        </a:buClr>
        <a:buSzPct val="70000"/>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3074" name="Line 2"/>
          <p:cNvSpPr>
            <a:spLocks noChangeShapeType="1"/>
          </p:cNvSpPr>
          <p:nvPr/>
        </p:nvSpPr>
        <p:spPr bwMode="auto">
          <a:xfrm>
            <a:off x="7315200" y="1066800"/>
            <a:ext cx="0" cy="4495800"/>
          </a:xfrm>
          <a:prstGeom prst="line">
            <a:avLst/>
          </a:prstGeom>
          <a:noFill/>
          <a:ln w="9525">
            <a:solidFill>
              <a:schemeClr val="tx1"/>
            </a:solidFill>
            <a:round/>
          </a:ln>
        </p:spPr>
        <p:txBody>
          <a:bodyPr/>
          <a:lstStyle/>
          <a:p>
            <a:pPr eaLnBrk="0" hangingPunct="0">
              <a:defRPr/>
            </a:pPr>
            <a:endParaRPr lang="zh-CN" altLang="en-US"/>
          </a:p>
        </p:txBody>
      </p:sp>
      <p:grpSp>
        <p:nvGrpSpPr>
          <p:cNvPr id="3075" name="组合 3074"/>
          <p:cNvGrpSpPr/>
          <p:nvPr/>
        </p:nvGrpSpPr>
        <p:grpSpPr bwMode="auto">
          <a:xfrm>
            <a:off x="7493000" y="2992438"/>
            <a:ext cx="1338263" cy="2189162"/>
            <a:chOff x="0" y="0"/>
            <a:chExt cx="843" cy="1379"/>
          </a:xfrm>
        </p:grpSpPr>
        <p:sp>
          <p:nvSpPr>
            <p:cNvPr id="3076" name="Oval 9"/>
            <p:cNvSpPr>
              <a:spLocks noChangeArrowheads="1"/>
            </p:cNvSpPr>
            <p:nvPr/>
          </p:nvSpPr>
          <p:spPr bwMode="auto">
            <a:xfrm>
              <a:off x="0" y="0"/>
              <a:ext cx="127" cy="127"/>
            </a:xfrm>
            <a:prstGeom prst="ellipse">
              <a:avLst/>
            </a:prstGeom>
            <a:solidFill>
              <a:schemeClr val="tx2"/>
            </a:solidFill>
            <a:ln w="9525">
              <a:noFill/>
              <a:round/>
            </a:ln>
          </p:spPr>
          <p:txBody>
            <a:bodyPr wrap="none" anchor="ctr"/>
            <a:lstStyle/>
            <a:p>
              <a:pPr eaLnBrk="0" hangingPunct="0">
                <a:defRPr/>
              </a:pPr>
              <a:endParaRPr lang="zh-CN" altLang="en-US">
                <a:solidFill>
                  <a:srgbClr val="000000"/>
                </a:solidFill>
              </a:endParaRPr>
            </a:p>
          </p:txBody>
        </p:sp>
        <p:sp>
          <p:nvSpPr>
            <p:cNvPr id="2" name="Oval 10"/>
            <p:cNvSpPr>
              <a:spLocks noChangeArrowheads="1"/>
            </p:cNvSpPr>
            <p:nvPr/>
          </p:nvSpPr>
          <p:spPr bwMode="auto">
            <a:xfrm>
              <a:off x="179" y="0"/>
              <a:ext cx="127" cy="127"/>
            </a:xfrm>
            <a:prstGeom prst="ellipse">
              <a:avLst/>
            </a:prstGeom>
            <a:solidFill>
              <a:schemeClr val="tx2"/>
            </a:solidFill>
            <a:ln w="9525">
              <a:noFill/>
              <a:round/>
            </a:ln>
          </p:spPr>
          <p:txBody>
            <a:bodyPr wrap="none" anchor="ctr"/>
            <a:lstStyle/>
            <a:p>
              <a:pPr eaLnBrk="0" hangingPunct="0">
                <a:defRPr/>
              </a:pPr>
              <a:endParaRPr lang="zh-CN" altLang="en-US">
                <a:solidFill>
                  <a:srgbClr val="000000"/>
                </a:solidFill>
              </a:endParaRPr>
            </a:p>
          </p:txBody>
        </p:sp>
        <p:sp>
          <p:nvSpPr>
            <p:cNvPr id="3" name="Oval 11"/>
            <p:cNvSpPr>
              <a:spLocks noChangeArrowheads="1"/>
            </p:cNvSpPr>
            <p:nvPr/>
          </p:nvSpPr>
          <p:spPr bwMode="auto">
            <a:xfrm>
              <a:off x="358" y="0"/>
              <a:ext cx="127" cy="127"/>
            </a:xfrm>
            <a:prstGeom prst="ellipse">
              <a:avLst/>
            </a:prstGeom>
            <a:solidFill>
              <a:schemeClr val="tx2"/>
            </a:solidFill>
            <a:ln w="9525">
              <a:noFill/>
              <a:round/>
            </a:ln>
          </p:spPr>
          <p:txBody>
            <a:bodyPr wrap="none" anchor="ctr"/>
            <a:lstStyle/>
            <a:p>
              <a:pPr eaLnBrk="0" hangingPunct="0">
                <a:defRPr/>
              </a:pPr>
              <a:endParaRPr lang="zh-CN" altLang="en-US">
                <a:solidFill>
                  <a:srgbClr val="000000"/>
                </a:solidFill>
              </a:endParaRPr>
            </a:p>
          </p:txBody>
        </p:sp>
        <p:sp>
          <p:nvSpPr>
            <p:cNvPr id="3079" name="Oval 12"/>
            <p:cNvSpPr>
              <a:spLocks noChangeArrowheads="1"/>
            </p:cNvSpPr>
            <p:nvPr/>
          </p:nvSpPr>
          <p:spPr bwMode="auto">
            <a:xfrm>
              <a:off x="0" y="179"/>
              <a:ext cx="127" cy="127"/>
            </a:xfrm>
            <a:prstGeom prst="ellipse">
              <a:avLst/>
            </a:prstGeom>
            <a:solidFill>
              <a:schemeClr val="tx2"/>
            </a:solidFill>
            <a:ln w="9525">
              <a:noFill/>
              <a:round/>
            </a:ln>
          </p:spPr>
          <p:txBody>
            <a:bodyPr wrap="none" anchor="ctr"/>
            <a:lstStyle/>
            <a:p>
              <a:pPr eaLnBrk="0" hangingPunct="0">
                <a:defRPr/>
              </a:pPr>
              <a:endParaRPr lang="zh-CN" altLang="en-US">
                <a:solidFill>
                  <a:srgbClr val="000000"/>
                </a:solidFill>
              </a:endParaRPr>
            </a:p>
          </p:txBody>
        </p:sp>
        <p:sp>
          <p:nvSpPr>
            <p:cNvPr id="3080" name="Oval 13"/>
            <p:cNvSpPr>
              <a:spLocks noChangeArrowheads="1"/>
            </p:cNvSpPr>
            <p:nvPr/>
          </p:nvSpPr>
          <p:spPr bwMode="auto">
            <a:xfrm>
              <a:off x="179" y="179"/>
              <a:ext cx="127" cy="127"/>
            </a:xfrm>
            <a:prstGeom prst="ellipse">
              <a:avLst/>
            </a:prstGeom>
            <a:solidFill>
              <a:schemeClr val="tx2"/>
            </a:solidFill>
            <a:ln w="9525">
              <a:noFill/>
              <a:round/>
            </a:ln>
          </p:spPr>
          <p:txBody>
            <a:bodyPr wrap="none" anchor="ctr"/>
            <a:lstStyle/>
            <a:p>
              <a:pPr eaLnBrk="0" hangingPunct="0">
                <a:defRPr/>
              </a:pPr>
              <a:endParaRPr lang="zh-CN" altLang="en-US">
                <a:solidFill>
                  <a:srgbClr val="000000"/>
                </a:solidFill>
              </a:endParaRPr>
            </a:p>
          </p:txBody>
        </p:sp>
        <p:sp>
          <p:nvSpPr>
            <p:cNvPr id="3081" name="Oval 14"/>
            <p:cNvSpPr>
              <a:spLocks noChangeArrowheads="1"/>
            </p:cNvSpPr>
            <p:nvPr/>
          </p:nvSpPr>
          <p:spPr bwMode="auto">
            <a:xfrm>
              <a:off x="358" y="179"/>
              <a:ext cx="127" cy="127"/>
            </a:xfrm>
            <a:prstGeom prst="ellipse">
              <a:avLst/>
            </a:prstGeom>
            <a:solidFill>
              <a:schemeClr val="tx2"/>
            </a:solidFill>
            <a:ln w="9525">
              <a:noFill/>
              <a:round/>
            </a:ln>
          </p:spPr>
          <p:txBody>
            <a:bodyPr wrap="none" anchor="ctr"/>
            <a:lstStyle/>
            <a:p>
              <a:pPr eaLnBrk="0" hangingPunct="0">
                <a:defRPr/>
              </a:pPr>
              <a:endParaRPr lang="zh-CN" altLang="en-US">
                <a:solidFill>
                  <a:srgbClr val="000000"/>
                </a:solidFill>
              </a:endParaRPr>
            </a:p>
          </p:txBody>
        </p:sp>
        <p:sp>
          <p:nvSpPr>
            <p:cNvPr id="3082" name="Oval 15"/>
            <p:cNvSpPr>
              <a:spLocks noChangeArrowheads="1"/>
            </p:cNvSpPr>
            <p:nvPr/>
          </p:nvSpPr>
          <p:spPr bwMode="auto">
            <a:xfrm>
              <a:off x="537" y="179"/>
              <a:ext cx="127" cy="127"/>
            </a:xfrm>
            <a:prstGeom prst="ellipse">
              <a:avLst/>
            </a:prstGeom>
            <a:solidFill>
              <a:schemeClr val="accent2"/>
            </a:solidFill>
            <a:ln w="9525">
              <a:noFill/>
              <a:round/>
            </a:ln>
          </p:spPr>
          <p:txBody>
            <a:bodyPr wrap="none" anchor="ctr"/>
            <a:lstStyle/>
            <a:p>
              <a:pPr eaLnBrk="0" hangingPunct="0">
                <a:defRPr/>
              </a:pPr>
              <a:endParaRPr lang="zh-CN" altLang="en-US">
                <a:solidFill>
                  <a:srgbClr val="000000"/>
                </a:solidFill>
              </a:endParaRPr>
            </a:p>
          </p:txBody>
        </p:sp>
        <p:sp>
          <p:nvSpPr>
            <p:cNvPr id="3083" name="Oval 16"/>
            <p:cNvSpPr>
              <a:spLocks noChangeArrowheads="1"/>
            </p:cNvSpPr>
            <p:nvPr/>
          </p:nvSpPr>
          <p:spPr bwMode="auto">
            <a:xfrm>
              <a:off x="0" y="358"/>
              <a:ext cx="127" cy="127"/>
            </a:xfrm>
            <a:prstGeom prst="ellipse">
              <a:avLst/>
            </a:prstGeom>
            <a:solidFill>
              <a:schemeClr val="tx2"/>
            </a:solidFill>
            <a:ln w="9525">
              <a:noFill/>
              <a:round/>
            </a:ln>
          </p:spPr>
          <p:txBody>
            <a:bodyPr wrap="none" anchor="ctr"/>
            <a:lstStyle/>
            <a:p>
              <a:pPr eaLnBrk="0" hangingPunct="0">
                <a:defRPr/>
              </a:pPr>
              <a:endParaRPr lang="zh-CN" altLang="en-US">
                <a:solidFill>
                  <a:srgbClr val="000000"/>
                </a:solidFill>
              </a:endParaRPr>
            </a:p>
          </p:txBody>
        </p:sp>
        <p:sp>
          <p:nvSpPr>
            <p:cNvPr id="3084" name="Oval 17"/>
            <p:cNvSpPr>
              <a:spLocks noChangeArrowheads="1"/>
            </p:cNvSpPr>
            <p:nvPr/>
          </p:nvSpPr>
          <p:spPr bwMode="auto">
            <a:xfrm>
              <a:off x="179" y="358"/>
              <a:ext cx="127" cy="127"/>
            </a:xfrm>
            <a:prstGeom prst="ellipse">
              <a:avLst/>
            </a:prstGeom>
            <a:solidFill>
              <a:schemeClr val="tx2"/>
            </a:solidFill>
            <a:ln w="9525">
              <a:noFill/>
              <a:round/>
            </a:ln>
          </p:spPr>
          <p:txBody>
            <a:bodyPr wrap="none" anchor="ctr"/>
            <a:lstStyle/>
            <a:p>
              <a:pPr eaLnBrk="0" hangingPunct="0">
                <a:defRPr/>
              </a:pPr>
              <a:endParaRPr lang="zh-CN" altLang="en-US">
                <a:solidFill>
                  <a:srgbClr val="000000"/>
                </a:solidFill>
              </a:endParaRPr>
            </a:p>
          </p:txBody>
        </p:sp>
        <p:sp>
          <p:nvSpPr>
            <p:cNvPr id="3085" name="Oval 18"/>
            <p:cNvSpPr>
              <a:spLocks noChangeArrowheads="1"/>
            </p:cNvSpPr>
            <p:nvPr/>
          </p:nvSpPr>
          <p:spPr bwMode="auto">
            <a:xfrm>
              <a:off x="358" y="358"/>
              <a:ext cx="127" cy="127"/>
            </a:xfrm>
            <a:prstGeom prst="ellipse">
              <a:avLst/>
            </a:prstGeom>
            <a:solidFill>
              <a:schemeClr val="accent2"/>
            </a:solidFill>
            <a:ln w="9525">
              <a:noFill/>
              <a:round/>
            </a:ln>
          </p:spPr>
          <p:txBody>
            <a:bodyPr wrap="none" anchor="ctr"/>
            <a:lstStyle/>
            <a:p>
              <a:pPr eaLnBrk="0" hangingPunct="0">
                <a:defRPr/>
              </a:pPr>
              <a:endParaRPr lang="zh-CN" altLang="en-US">
                <a:solidFill>
                  <a:srgbClr val="000000"/>
                </a:solidFill>
              </a:endParaRPr>
            </a:p>
          </p:txBody>
        </p:sp>
        <p:sp>
          <p:nvSpPr>
            <p:cNvPr id="3086" name="Oval 19"/>
            <p:cNvSpPr>
              <a:spLocks noChangeArrowheads="1"/>
            </p:cNvSpPr>
            <p:nvPr/>
          </p:nvSpPr>
          <p:spPr bwMode="auto">
            <a:xfrm>
              <a:off x="537" y="358"/>
              <a:ext cx="127" cy="127"/>
            </a:xfrm>
            <a:prstGeom prst="ellipse">
              <a:avLst/>
            </a:prstGeom>
            <a:solidFill>
              <a:schemeClr val="accent2"/>
            </a:solidFill>
            <a:ln w="9525">
              <a:noFill/>
              <a:round/>
            </a:ln>
          </p:spPr>
          <p:txBody>
            <a:bodyPr wrap="none" anchor="ctr"/>
            <a:lstStyle/>
            <a:p>
              <a:pPr eaLnBrk="0" hangingPunct="0">
                <a:defRPr/>
              </a:pPr>
              <a:endParaRPr lang="zh-CN" altLang="en-US">
                <a:solidFill>
                  <a:srgbClr val="000000"/>
                </a:solidFill>
              </a:endParaRPr>
            </a:p>
          </p:txBody>
        </p:sp>
        <p:sp>
          <p:nvSpPr>
            <p:cNvPr id="3087" name="Oval 20"/>
            <p:cNvSpPr>
              <a:spLocks noChangeArrowheads="1"/>
            </p:cNvSpPr>
            <p:nvPr/>
          </p:nvSpPr>
          <p:spPr bwMode="auto">
            <a:xfrm>
              <a:off x="716" y="358"/>
              <a:ext cx="127" cy="127"/>
            </a:xfrm>
            <a:prstGeom prst="ellipse">
              <a:avLst/>
            </a:prstGeom>
            <a:solidFill>
              <a:schemeClr val="accent1"/>
            </a:solidFill>
            <a:ln w="9525">
              <a:noFill/>
              <a:round/>
            </a:ln>
          </p:spPr>
          <p:txBody>
            <a:bodyPr wrap="none" anchor="ctr"/>
            <a:lstStyle/>
            <a:p>
              <a:pPr eaLnBrk="0" hangingPunct="0">
                <a:defRPr/>
              </a:pPr>
              <a:endParaRPr lang="zh-CN" altLang="en-US">
                <a:solidFill>
                  <a:srgbClr val="000000"/>
                </a:solidFill>
              </a:endParaRPr>
            </a:p>
          </p:txBody>
        </p:sp>
        <p:sp>
          <p:nvSpPr>
            <p:cNvPr id="3088" name="Oval 21"/>
            <p:cNvSpPr>
              <a:spLocks noChangeArrowheads="1"/>
            </p:cNvSpPr>
            <p:nvPr/>
          </p:nvSpPr>
          <p:spPr bwMode="auto">
            <a:xfrm>
              <a:off x="0" y="536"/>
              <a:ext cx="127" cy="128"/>
            </a:xfrm>
            <a:prstGeom prst="ellipse">
              <a:avLst/>
            </a:prstGeom>
            <a:solidFill>
              <a:schemeClr val="tx2"/>
            </a:solidFill>
            <a:ln w="9525">
              <a:noFill/>
              <a:round/>
            </a:ln>
          </p:spPr>
          <p:txBody>
            <a:bodyPr wrap="none" anchor="ctr"/>
            <a:lstStyle/>
            <a:p>
              <a:pPr eaLnBrk="0" hangingPunct="0">
                <a:defRPr/>
              </a:pPr>
              <a:endParaRPr lang="zh-CN" altLang="en-US">
                <a:solidFill>
                  <a:srgbClr val="000000"/>
                </a:solidFill>
              </a:endParaRPr>
            </a:p>
          </p:txBody>
        </p:sp>
        <p:sp>
          <p:nvSpPr>
            <p:cNvPr id="3089" name="Oval 22"/>
            <p:cNvSpPr>
              <a:spLocks noChangeArrowheads="1"/>
            </p:cNvSpPr>
            <p:nvPr/>
          </p:nvSpPr>
          <p:spPr bwMode="auto">
            <a:xfrm>
              <a:off x="179" y="536"/>
              <a:ext cx="127" cy="128"/>
            </a:xfrm>
            <a:prstGeom prst="ellipse">
              <a:avLst/>
            </a:prstGeom>
            <a:solidFill>
              <a:schemeClr val="accent2"/>
            </a:solidFill>
            <a:ln w="9525">
              <a:noFill/>
              <a:round/>
            </a:ln>
          </p:spPr>
          <p:txBody>
            <a:bodyPr wrap="none" anchor="ctr"/>
            <a:lstStyle/>
            <a:p>
              <a:pPr eaLnBrk="0" hangingPunct="0">
                <a:defRPr/>
              </a:pPr>
              <a:endParaRPr lang="zh-CN" altLang="en-US">
                <a:solidFill>
                  <a:srgbClr val="000000"/>
                </a:solidFill>
              </a:endParaRPr>
            </a:p>
          </p:txBody>
        </p:sp>
        <p:sp>
          <p:nvSpPr>
            <p:cNvPr id="3090" name="Oval 23"/>
            <p:cNvSpPr>
              <a:spLocks noChangeArrowheads="1"/>
            </p:cNvSpPr>
            <p:nvPr/>
          </p:nvSpPr>
          <p:spPr bwMode="auto">
            <a:xfrm>
              <a:off x="358" y="536"/>
              <a:ext cx="127" cy="128"/>
            </a:xfrm>
            <a:prstGeom prst="ellipse">
              <a:avLst/>
            </a:prstGeom>
            <a:solidFill>
              <a:schemeClr val="accent2"/>
            </a:solidFill>
            <a:ln w="9525">
              <a:noFill/>
              <a:round/>
            </a:ln>
          </p:spPr>
          <p:txBody>
            <a:bodyPr wrap="none" anchor="ctr"/>
            <a:lstStyle/>
            <a:p>
              <a:pPr eaLnBrk="0" hangingPunct="0">
                <a:defRPr/>
              </a:pPr>
              <a:endParaRPr lang="zh-CN" altLang="en-US">
                <a:solidFill>
                  <a:srgbClr val="000000"/>
                </a:solidFill>
              </a:endParaRPr>
            </a:p>
          </p:txBody>
        </p:sp>
        <p:sp>
          <p:nvSpPr>
            <p:cNvPr id="3091" name="Oval 24"/>
            <p:cNvSpPr>
              <a:spLocks noChangeArrowheads="1"/>
            </p:cNvSpPr>
            <p:nvPr/>
          </p:nvSpPr>
          <p:spPr bwMode="auto">
            <a:xfrm>
              <a:off x="537" y="536"/>
              <a:ext cx="127" cy="128"/>
            </a:xfrm>
            <a:prstGeom prst="ellipse">
              <a:avLst/>
            </a:prstGeom>
            <a:solidFill>
              <a:schemeClr val="accent1"/>
            </a:solidFill>
            <a:ln w="9525">
              <a:noFill/>
              <a:round/>
            </a:ln>
          </p:spPr>
          <p:txBody>
            <a:bodyPr wrap="none" anchor="ctr"/>
            <a:lstStyle/>
            <a:p>
              <a:pPr eaLnBrk="0" hangingPunct="0">
                <a:defRPr/>
              </a:pPr>
              <a:endParaRPr lang="zh-CN" altLang="en-US">
                <a:solidFill>
                  <a:srgbClr val="000000"/>
                </a:solidFill>
              </a:endParaRPr>
            </a:p>
          </p:txBody>
        </p:sp>
        <p:sp>
          <p:nvSpPr>
            <p:cNvPr id="3092" name="Oval 25"/>
            <p:cNvSpPr>
              <a:spLocks noChangeArrowheads="1"/>
            </p:cNvSpPr>
            <p:nvPr/>
          </p:nvSpPr>
          <p:spPr bwMode="auto">
            <a:xfrm>
              <a:off x="0" y="715"/>
              <a:ext cx="127" cy="128"/>
            </a:xfrm>
            <a:prstGeom prst="ellipse">
              <a:avLst/>
            </a:prstGeom>
            <a:solidFill>
              <a:schemeClr val="accent2"/>
            </a:solidFill>
            <a:ln w="9525">
              <a:noFill/>
              <a:round/>
            </a:ln>
          </p:spPr>
          <p:txBody>
            <a:bodyPr wrap="none" anchor="ctr"/>
            <a:lstStyle/>
            <a:p>
              <a:pPr eaLnBrk="0" hangingPunct="0">
                <a:defRPr/>
              </a:pPr>
              <a:endParaRPr lang="zh-CN" altLang="en-US">
                <a:solidFill>
                  <a:srgbClr val="000000"/>
                </a:solidFill>
              </a:endParaRPr>
            </a:p>
          </p:txBody>
        </p:sp>
        <p:sp>
          <p:nvSpPr>
            <p:cNvPr id="3093" name="Oval 26"/>
            <p:cNvSpPr>
              <a:spLocks noChangeArrowheads="1"/>
            </p:cNvSpPr>
            <p:nvPr/>
          </p:nvSpPr>
          <p:spPr bwMode="auto">
            <a:xfrm>
              <a:off x="179" y="715"/>
              <a:ext cx="127" cy="128"/>
            </a:xfrm>
            <a:prstGeom prst="ellipse">
              <a:avLst/>
            </a:prstGeom>
            <a:solidFill>
              <a:schemeClr val="accent2"/>
            </a:solidFill>
            <a:ln w="9525">
              <a:noFill/>
              <a:round/>
            </a:ln>
          </p:spPr>
          <p:txBody>
            <a:bodyPr wrap="none" anchor="ctr"/>
            <a:lstStyle/>
            <a:p>
              <a:pPr eaLnBrk="0" hangingPunct="0">
                <a:defRPr/>
              </a:pPr>
              <a:endParaRPr lang="zh-CN" altLang="en-US">
                <a:solidFill>
                  <a:srgbClr val="000000"/>
                </a:solidFill>
              </a:endParaRPr>
            </a:p>
          </p:txBody>
        </p:sp>
        <p:sp>
          <p:nvSpPr>
            <p:cNvPr id="3094" name="Oval 27"/>
            <p:cNvSpPr>
              <a:spLocks noChangeArrowheads="1"/>
            </p:cNvSpPr>
            <p:nvPr/>
          </p:nvSpPr>
          <p:spPr bwMode="auto">
            <a:xfrm>
              <a:off x="358" y="715"/>
              <a:ext cx="127" cy="128"/>
            </a:xfrm>
            <a:prstGeom prst="ellipse">
              <a:avLst/>
            </a:prstGeom>
            <a:solidFill>
              <a:schemeClr val="accent1"/>
            </a:solidFill>
            <a:ln w="9525">
              <a:noFill/>
              <a:round/>
            </a:ln>
          </p:spPr>
          <p:txBody>
            <a:bodyPr wrap="none" anchor="ctr"/>
            <a:lstStyle/>
            <a:p>
              <a:pPr eaLnBrk="0" hangingPunct="0">
                <a:defRPr/>
              </a:pPr>
              <a:endParaRPr lang="zh-CN" altLang="en-US">
                <a:solidFill>
                  <a:srgbClr val="000000"/>
                </a:solidFill>
              </a:endParaRPr>
            </a:p>
          </p:txBody>
        </p:sp>
        <p:sp>
          <p:nvSpPr>
            <p:cNvPr id="3095" name="Oval 28"/>
            <p:cNvSpPr>
              <a:spLocks noChangeArrowheads="1"/>
            </p:cNvSpPr>
            <p:nvPr/>
          </p:nvSpPr>
          <p:spPr bwMode="auto">
            <a:xfrm>
              <a:off x="537" y="715"/>
              <a:ext cx="127" cy="128"/>
            </a:xfrm>
            <a:prstGeom prst="ellipse">
              <a:avLst/>
            </a:prstGeom>
            <a:solidFill>
              <a:schemeClr val="accent1"/>
            </a:solidFill>
            <a:ln w="9525">
              <a:noFill/>
              <a:round/>
            </a:ln>
          </p:spPr>
          <p:txBody>
            <a:bodyPr wrap="none" anchor="ctr"/>
            <a:lstStyle/>
            <a:p>
              <a:pPr eaLnBrk="0" hangingPunct="0">
                <a:defRPr/>
              </a:pPr>
              <a:endParaRPr lang="zh-CN" altLang="en-US">
                <a:solidFill>
                  <a:srgbClr val="000000"/>
                </a:solidFill>
              </a:endParaRPr>
            </a:p>
          </p:txBody>
        </p:sp>
        <p:sp>
          <p:nvSpPr>
            <p:cNvPr id="3096" name="Oval 29"/>
            <p:cNvSpPr>
              <a:spLocks noChangeArrowheads="1"/>
            </p:cNvSpPr>
            <p:nvPr/>
          </p:nvSpPr>
          <p:spPr bwMode="auto">
            <a:xfrm>
              <a:off x="716" y="715"/>
              <a:ext cx="127" cy="128"/>
            </a:xfrm>
            <a:prstGeom prst="ellipse">
              <a:avLst/>
            </a:prstGeom>
            <a:solidFill>
              <a:schemeClr val="folHlink"/>
            </a:solidFill>
            <a:ln w="9525">
              <a:noFill/>
              <a:round/>
            </a:ln>
          </p:spPr>
          <p:txBody>
            <a:bodyPr wrap="none" anchor="ctr"/>
            <a:lstStyle/>
            <a:p>
              <a:pPr eaLnBrk="0" hangingPunct="0">
                <a:defRPr/>
              </a:pPr>
              <a:endParaRPr lang="zh-CN" altLang="en-US">
                <a:solidFill>
                  <a:srgbClr val="000000"/>
                </a:solidFill>
              </a:endParaRPr>
            </a:p>
          </p:txBody>
        </p:sp>
        <p:sp>
          <p:nvSpPr>
            <p:cNvPr id="3097" name="Oval 30"/>
            <p:cNvSpPr>
              <a:spLocks noChangeArrowheads="1"/>
            </p:cNvSpPr>
            <p:nvPr/>
          </p:nvSpPr>
          <p:spPr bwMode="auto">
            <a:xfrm>
              <a:off x="0" y="894"/>
              <a:ext cx="127" cy="127"/>
            </a:xfrm>
            <a:prstGeom prst="ellipse">
              <a:avLst/>
            </a:prstGeom>
            <a:solidFill>
              <a:schemeClr val="accent2"/>
            </a:solidFill>
            <a:ln w="9525">
              <a:noFill/>
              <a:round/>
            </a:ln>
          </p:spPr>
          <p:txBody>
            <a:bodyPr wrap="none" anchor="ctr"/>
            <a:lstStyle/>
            <a:p>
              <a:pPr eaLnBrk="0" hangingPunct="0">
                <a:defRPr/>
              </a:pPr>
              <a:endParaRPr lang="zh-CN" altLang="en-US">
                <a:solidFill>
                  <a:srgbClr val="000000"/>
                </a:solidFill>
              </a:endParaRPr>
            </a:p>
          </p:txBody>
        </p:sp>
        <p:sp>
          <p:nvSpPr>
            <p:cNvPr id="3098" name="Oval 31"/>
            <p:cNvSpPr>
              <a:spLocks noChangeArrowheads="1"/>
            </p:cNvSpPr>
            <p:nvPr/>
          </p:nvSpPr>
          <p:spPr bwMode="auto">
            <a:xfrm>
              <a:off x="179" y="894"/>
              <a:ext cx="127" cy="127"/>
            </a:xfrm>
            <a:prstGeom prst="ellipse">
              <a:avLst/>
            </a:prstGeom>
            <a:solidFill>
              <a:schemeClr val="accent1"/>
            </a:solidFill>
            <a:ln w="9525">
              <a:noFill/>
              <a:round/>
            </a:ln>
          </p:spPr>
          <p:txBody>
            <a:bodyPr wrap="none" anchor="ctr"/>
            <a:lstStyle/>
            <a:p>
              <a:pPr eaLnBrk="0" hangingPunct="0">
                <a:defRPr/>
              </a:pPr>
              <a:endParaRPr lang="zh-CN" altLang="en-US">
                <a:solidFill>
                  <a:srgbClr val="000000"/>
                </a:solidFill>
              </a:endParaRPr>
            </a:p>
          </p:txBody>
        </p:sp>
        <p:sp>
          <p:nvSpPr>
            <p:cNvPr id="3099" name="Oval 32"/>
            <p:cNvSpPr>
              <a:spLocks noChangeArrowheads="1"/>
            </p:cNvSpPr>
            <p:nvPr/>
          </p:nvSpPr>
          <p:spPr bwMode="auto">
            <a:xfrm>
              <a:off x="358" y="894"/>
              <a:ext cx="127" cy="127"/>
            </a:xfrm>
            <a:prstGeom prst="ellipse">
              <a:avLst/>
            </a:prstGeom>
            <a:solidFill>
              <a:schemeClr val="accent1"/>
            </a:solidFill>
            <a:ln w="9525">
              <a:noFill/>
              <a:round/>
            </a:ln>
          </p:spPr>
          <p:txBody>
            <a:bodyPr wrap="none" anchor="ctr"/>
            <a:lstStyle/>
            <a:p>
              <a:pPr eaLnBrk="0" hangingPunct="0">
                <a:defRPr/>
              </a:pPr>
              <a:endParaRPr lang="zh-CN" altLang="en-US">
                <a:solidFill>
                  <a:srgbClr val="000000"/>
                </a:solidFill>
              </a:endParaRPr>
            </a:p>
          </p:txBody>
        </p:sp>
        <p:sp>
          <p:nvSpPr>
            <p:cNvPr id="3100" name="Oval 33"/>
            <p:cNvSpPr>
              <a:spLocks noChangeArrowheads="1"/>
            </p:cNvSpPr>
            <p:nvPr/>
          </p:nvSpPr>
          <p:spPr bwMode="auto">
            <a:xfrm>
              <a:off x="537" y="894"/>
              <a:ext cx="127" cy="127"/>
            </a:xfrm>
            <a:prstGeom prst="ellipse">
              <a:avLst/>
            </a:prstGeom>
            <a:solidFill>
              <a:schemeClr val="folHlink"/>
            </a:solidFill>
            <a:ln w="9525">
              <a:noFill/>
              <a:round/>
            </a:ln>
          </p:spPr>
          <p:txBody>
            <a:bodyPr wrap="none" anchor="ctr"/>
            <a:lstStyle/>
            <a:p>
              <a:pPr eaLnBrk="0" hangingPunct="0">
                <a:defRPr/>
              </a:pPr>
              <a:endParaRPr lang="zh-CN" altLang="en-US">
                <a:solidFill>
                  <a:srgbClr val="000000"/>
                </a:solidFill>
              </a:endParaRPr>
            </a:p>
          </p:txBody>
        </p:sp>
        <p:sp>
          <p:nvSpPr>
            <p:cNvPr id="3101" name="Oval 34"/>
            <p:cNvSpPr>
              <a:spLocks noChangeArrowheads="1"/>
            </p:cNvSpPr>
            <p:nvPr/>
          </p:nvSpPr>
          <p:spPr bwMode="auto">
            <a:xfrm>
              <a:off x="0" y="1073"/>
              <a:ext cx="127" cy="127"/>
            </a:xfrm>
            <a:prstGeom prst="ellipse">
              <a:avLst/>
            </a:prstGeom>
            <a:solidFill>
              <a:schemeClr val="accent1"/>
            </a:solidFill>
            <a:ln w="9525">
              <a:noFill/>
              <a:round/>
            </a:ln>
          </p:spPr>
          <p:txBody>
            <a:bodyPr wrap="none" anchor="ctr"/>
            <a:lstStyle/>
            <a:p>
              <a:pPr eaLnBrk="0" hangingPunct="0">
                <a:defRPr/>
              </a:pPr>
              <a:endParaRPr lang="zh-CN" altLang="en-US">
                <a:solidFill>
                  <a:srgbClr val="000000"/>
                </a:solidFill>
              </a:endParaRPr>
            </a:p>
          </p:txBody>
        </p:sp>
        <p:sp>
          <p:nvSpPr>
            <p:cNvPr id="3102" name="Oval 35"/>
            <p:cNvSpPr>
              <a:spLocks noChangeArrowheads="1"/>
            </p:cNvSpPr>
            <p:nvPr/>
          </p:nvSpPr>
          <p:spPr bwMode="auto">
            <a:xfrm>
              <a:off x="179" y="1073"/>
              <a:ext cx="127" cy="127"/>
            </a:xfrm>
            <a:prstGeom prst="ellipse">
              <a:avLst/>
            </a:prstGeom>
            <a:solidFill>
              <a:schemeClr val="accent1"/>
            </a:solidFill>
            <a:ln w="9525">
              <a:noFill/>
              <a:round/>
            </a:ln>
          </p:spPr>
          <p:txBody>
            <a:bodyPr wrap="none" anchor="ctr"/>
            <a:lstStyle/>
            <a:p>
              <a:pPr eaLnBrk="0" hangingPunct="0">
                <a:defRPr/>
              </a:pPr>
              <a:endParaRPr lang="zh-CN" altLang="en-US">
                <a:solidFill>
                  <a:srgbClr val="000000"/>
                </a:solidFill>
              </a:endParaRPr>
            </a:p>
          </p:txBody>
        </p:sp>
        <p:sp>
          <p:nvSpPr>
            <p:cNvPr id="3103" name="Oval 36"/>
            <p:cNvSpPr>
              <a:spLocks noChangeArrowheads="1"/>
            </p:cNvSpPr>
            <p:nvPr/>
          </p:nvSpPr>
          <p:spPr bwMode="auto">
            <a:xfrm>
              <a:off x="358" y="1073"/>
              <a:ext cx="127" cy="127"/>
            </a:xfrm>
            <a:prstGeom prst="ellipse">
              <a:avLst/>
            </a:prstGeom>
            <a:solidFill>
              <a:schemeClr val="folHlink"/>
            </a:solidFill>
            <a:ln w="9525">
              <a:noFill/>
              <a:round/>
            </a:ln>
          </p:spPr>
          <p:txBody>
            <a:bodyPr wrap="none" anchor="ctr"/>
            <a:lstStyle/>
            <a:p>
              <a:pPr eaLnBrk="0" hangingPunct="0">
                <a:defRPr/>
              </a:pPr>
              <a:endParaRPr lang="zh-CN" altLang="en-US">
                <a:solidFill>
                  <a:srgbClr val="000000"/>
                </a:solidFill>
              </a:endParaRPr>
            </a:p>
          </p:txBody>
        </p:sp>
        <p:sp>
          <p:nvSpPr>
            <p:cNvPr id="3104" name="Oval 37"/>
            <p:cNvSpPr>
              <a:spLocks noChangeArrowheads="1"/>
            </p:cNvSpPr>
            <p:nvPr/>
          </p:nvSpPr>
          <p:spPr bwMode="auto">
            <a:xfrm>
              <a:off x="537" y="1073"/>
              <a:ext cx="127" cy="127"/>
            </a:xfrm>
            <a:prstGeom prst="ellipse">
              <a:avLst/>
            </a:prstGeom>
            <a:solidFill>
              <a:schemeClr val="folHlink"/>
            </a:solidFill>
            <a:ln w="9525">
              <a:noFill/>
              <a:round/>
            </a:ln>
          </p:spPr>
          <p:txBody>
            <a:bodyPr wrap="none" anchor="ctr"/>
            <a:lstStyle/>
            <a:p>
              <a:pPr eaLnBrk="0" hangingPunct="0">
                <a:defRPr/>
              </a:pPr>
              <a:endParaRPr lang="zh-CN" altLang="en-US">
                <a:solidFill>
                  <a:srgbClr val="000000"/>
                </a:solidFill>
              </a:endParaRPr>
            </a:p>
          </p:txBody>
        </p:sp>
        <p:sp>
          <p:nvSpPr>
            <p:cNvPr id="3105" name="Oval 38"/>
            <p:cNvSpPr>
              <a:spLocks noChangeArrowheads="1"/>
            </p:cNvSpPr>
            <p:nvPr/>
          </p:nvSpPr>
          <p:spPr bwMode="auto">
            <a:xfrm>
              <a:off x="179" y="1252"/>
              <a:ext cx="127" cy="127"/>
            </a:xfrm>
            <a:prstGeom prst="ellipse">
              <a:avLst/>
            </a:prstGeom>
            <a:solidFill>
              <a:schemeClr val="folHlink"/>
            </a:solidFill>
            <a:ln w="9525">
              <a:noFill/>
              <a:round/>
            </a:ln>
          </p:spPr>
          <p:txBody>
            <a:bodyPr wrap="none" anchor="ctr"/>
            <a:lstStyle/>
            <a:p>
              <a:pPr eaLnBrk="0" hangingPunct="0">
                <a:defRPr/>
              </a:pPr>
              <a:endParaRPr lang="zh-CN" altLang="en-US">
                <a:solidFill>
                  <a:srgbClr val="000000"/>
                </a:solidFill>
              </a:endParaRPr>
            </a:p>
          </p:txBody>
        </p:sp>
        <p:sp>
          <p:nvSpPr>
            <p:cNvPr id="3106" name="Oval 39"/>
            <p:cNvSpPr>
              <a:spLocks noChangeArrowheads="1"/>
            </p:cNvSpPr>
            <p:nvPr/>
          </p:nvSpPr>
          <p:spPr bwMode="auto">
            <a:xfrm>
              <a:off x="537" y="1252"/>
              <a:ext cx="127" cy="127"/>
            </a:xfrm>
            <a:prstGeom prst="ellipse">
              <a:avLst/>
            </a:prstGeom>
            <a:solidFill>
              <a:schemeClr val="folHlink"/>
            </a:solidFill>
            <a:ln w="9525">
              <a:noFill/>
              <a:round/>
            </a:ln>
          </p:spPr>
          <p:txBody>
            <a:bodyPr wrap="none" anchor="ctr"/>
            <a:lstStyle/>
            <a:p>
              <a:pPr eaLnBrk="0" hangingPunct="0">
                <a:defRPr/>
              </a:pPr>
              <a:endParaRPr lang="zh-CN" altLang="en-US">
                <a:solidFill>
                  <a:srgbClr val="000000"/>
                </a:solidFill>
              </a:endParaRPr>
            </a:p>
          </p:txBody>
        </p:sp>
      </p:grpSp>
      <p:sp>
        <p:nvSpPr>
          <p:cNvPr id="3107" name="Line 40"/>
          <p:cNvSpPr>
            <a:spLocks noChangeShapeType="1"/>
          </p:cNvSpPr>
          <p:nvPr/>
        </p:nvSpPr>
        <p:spPr bwMode="auto">
          <a:xfrm>
            <a:off x="304800" y="2819400"/>
            <a:ext cx="8229600" cy="0"/>
          </a:xfrm>
          <a:prstGeom prst="line">
            <a:avLst/>
          </a:prstGeom>
          <a:noFill/>
          <a:ln w="6350">
            <a:solidFill>
              <a:schemeClr val="tx1"/>
            </a:solidFill>
            <a:round/>
          </a:ln>
        </p:spPr>
        <p:txBody>
          <a:bodyPr/>
          <a:lstStyle/>
          <a:p>
            <a:pPr eaLnBrk="0" hangingPunct="0">
              <a:defRPr/>
            </a:pPr>
            <a:endParaRPr lang="zh-CN" altLang="en-US"/>
          </a:p>
        </p:txBody>
      </p:sp>
      <p:sp>
        <p:nvSpPr>
          <p:cNvPr id="3077" name="Rectangle 3"/>
          <p:cNvSpPr>
            <a:spLocks noGrp="1" noChangeArrowheads="1"/>
          </p:cNvSpPr>
          <p:nvPr>
            <p:ph type="title" idx="4294967295"/>
          </p:nvPr>
        </p:nvSpPr>
        <p:spPr bwMode="auto">
          <a:xfrm>
            <a:off x="457200" y="122238"/>
            <a:ext cx="7543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smtClean="0"/>
              <a:t>单击此处编辑母版标题样式</a:t>
            </a:r>
            <a:endParaRPr lang="zh-CN" altLang="en-US" smtClean="0"/>
          </a:p>
        </p:txBody>
      </p:sp>
      <p:sp>
        <p:nvSpPr>
          <p:cNvPr id="3078" name="Rectangle 4"/>
          <p:cNvSpPr>
            <a:spLocks noGrp="1" noChangeArrowheads="1"/>
          </p:cNvSpPr>
          <p:nvPr>
            <p:ph type="body" idx="9"/>
          </p:nvPr>
        </p:nvSpPr>
        <p:spPr bwMode="auto">
          <a:xfrm>
            <a:off x="457200" y="1719263"/>
            <a:ext cx="8229600" cy="441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3110" name="Rectangle 5"/>
          <p:cNvSpPr>
            <a:spLocks noGrp="1"/>
          </p:cNvSpPr>
          <p:nvPr>
            <p:ph type="dt" sz="half" idx="2"/>
          </p:nvPr>
        </p:nvSpPr>
        <p:spPr>
          <a:xfrm>
            <a:off x="457200" y="6248400"/>
            <a:ext cx="2133600" cy="457200"/>
          </a:xfrm>
          <a:prstGeom prst="rect">
            <a:avLst/>
          </a:prstGeom>
          <a:noFill/>
          <a:ln w="9525">
            <a:noFill/>
            <a:miter/>
          </a:ln>
        </p:spPr>
        <p:txBody>
          <a:bodyPr/>
          <a:lstStyle>
            <a:lvl1pPr>
              <a:defRPr sz="1000" noProof="1">
                <a:solidFill>
                  <a:srgbClr val="000000"/>
                </a:solidFill>
              </a:defRPr>
            </a:lvl1pPr>
          </a:lstStyle>
          <a:p>
            <a:pPr>
              <a:defRPr/>
            </a:pPr>
            <a:endParaRPr lang="en-US" altLang="x-none"/>
          </a:p>
        </p:txBody>
      </p:sp>
      <p:sp>
        <p:nvSpPr>
          <p:cNvPr id="3111" name="Rectangle 6"/>
          <p:cNvSpPr>
            <a:spLocks noGrp="1"/>
          </p:cNvSpPr>
          <p:nvPr>
            <p:ph type="ftr" sz="quarter" idx="3"/>
          </p:nvPr>
        </p:nvSpPr>
        <p:spPr>
          <a:xfrm>
            <a:off x="3124200" y="6248400"/>
            <a:ext cx="2895600" cy="457200"/>
          </a:xfrm>
          <a:prstGeom prst="rect">
            <a:avLst/>
          </a:prstGeom>
          <a:noFill/>
          <a:ln w="9525">
            <a:noFill/>
            <a:miter/>
          </a:ln>
        </p:spPr>
        <p:txBody>
          <a:bodyPr/>
          <a:lstStyle>
            <a:lvl1pPr algn="ctr">
              <a:defRPr sz="1000" noProof="1">
                <a:solidFill>
                  <a:srgbClr val="000000"/>
                </a:solidFill>
              </a:defRPr>
            </a:lvl1pPr>
          </a:lstStyle>
          <a:p>
            <a:pPr>
              <a:defRPr/>
            </a:pPr>
            <a:endParaRPr lang="en-US" altLang="x-none"/>
          </a:p>
        </p:txBody>
      </p:sp>
      <p:sp>
        <p:nvSpPr>
          <p:cNvPr id="3112" name="Rectangle 7"/>
          <p:cNvSpPr>
            <a:spLocks noGrp="1"/>
          </p:cNvSpPr>
          <p:nvPr>
            <p:ph type="sldNum" sz="quarter" idx="4"/>
          </p:nvPr>
        </p:nvSpPr>
        <p:spPr>
          <a:xfrm>
            <a:off x="6553200" y="6248400"/>
            <a:ext cx="2133600" cy="457200"/>
          </a:xfrm>
          <a:prstGeom prst="rect">
            <a:avLst/>
          </a:prstGeom>
          <a:noFill/>
          <a:ln w="9525">
            <a:noFill/>
            <a:miter/>
          </a:ln>
        </p:spPr>
        <p:txBody>
          <a:bodyPr vert="horz" wrap="square" lIns="91440" tIns="45720" rIns="91440" bIns="45720" numCol="1" anchor="t" anchorCtr="0" compatLnSpc="1"/>
          <a:lstStyle>
            <a:lvl1pPr algn="r">
              <a:defRPr sz="1000" smtClean="0">
                <a:solidFill>
                  <a:srgbClr val="000000"/>
                </a:solidFill>
              </a:defRPr>
            </a:lvl1pPr>
          </a:lstStyle>
          <a:p>
            <a:pPr>
              <a:defRPr/>
            </a:pPr>
            <a:fld id="{E8CF2E6F-D366-463D-9851-58991BEA58AE}" type="slidenum">
              <a:rPr lang="en-US"/>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0" fontAlgn="base" hangingPunct="0">
        <a:spcBef>
          <a:spcPct val="0"/>
        </a:spcBef>
        <a:spcAft>
          <a:spcPct val="0"/>
        </a:spcAft>
        <a:defRPr sz="3900" b="1" kern="1200">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kern="1200">
          <a:solidFill>
            <a:schemeClr val="tx1"/>
          </a:solidFill>
          <a:latin typeface="+mn-lt"/>
          <a:ea typeface="+mn-ea"/>
          <a:cs typeface="+mn-cs"/>
        </a:defRPr>
      </a:lvl1pPr>
      <a:lvl2pPr marL="692150" lvl="1" indent="-347980" algn="l" rtl="0" eaLnBrk="0" fontAlgn="base" hangingPunct="0">
        <a:spcBef>
          <a:spcPct val="20000"/>
        </a:spcBef>
        <a:spcAft>
          <a:spcPct val="0"/>
        </a:spcAft>
        <a:buClr>
          <a:schemeClr val="tx2"/>
        </a:buClr>
        <a:buSzPct val="70000"/>
        <a:buFont typeface="Wingdings" panose="05000000000000000000" pitchFamily="2" charset="2"/>
        <a:buChar char="l"/>
        <a:defRPr sz="2600" kern="1200">
          <a:solidFill>
            <a:schemeClr val="tx1"/>
          </a:solidFill>
          <a:latin typeface="+mn-lt"/>
          <a:ea typeface="+mn-ea"/>
          <a:cs typeface="+mn-cs"/>
        </a:defRPr>
      </a:lvl2pPr>
      <a:lvl3pPr marL="987425" lvl="2" indent="-294005" algn="l" rtl="0" eaLnBrk="0" fontAlgn="base" hangingPunct="0">
        <a:spcBef>
          <a:spcPct val="20000"/>
        </a:spcBef>
        <a:spcAft>
          <a:spcPct val="0"/>
        </a:spcAft>
        <a:buClr>
          <a:schemeClr val="tx2"/>
        </a:buClr>
        <a:buSzPct val="70000"/>
        <a:buFont typeface="Wingdings" panose="05000000000000000000" pitchFamily="2" charset="2"/>
        <a:buChar char="l"/>
        <a:defRPr sz="2300" kern="1200">
          <a:solidFill>
            <a:schemeClr val="tx1"/>
          </a:solidFill>
          <a:latin typeface="+mn-lt"/>
          <a:ea typeface="+mn-ea"/>
          <a:cs typeface="+mn-cs"/>
        </a:defRPr>
      </a:lvl3pPr>
      <a:lvl4pPr marL="1281430" lvl="3" indent="-292100" algn="l" rtl="0" eaLnBrk="0" fontAlgn="base" hangingPunct="0">
        <a:spcBef>
          <a:spcPct val="20000"/>
        </a:spcBef>
        <a:spcAft>
          <a:spcPct val="0"/>
        </a:spcAft>
        <a:buClr>
          <a:schemeClr val="tx2"/>
        </a:buClr>
        <a:buSzPct val="70000"/>
        <a:buFont typeface="Wingdings" panose="05000000000000000000" pitchFamily="2" charset="2"/>
        <a:buChar char="§"/>
        <a:defRPr sz="2000" kern="1200">
          <a:solidFill>
            <a:schemeClr val="tx1"/>
          </a:solidFill>
          <a:latin typeface="+mn-lt"/>
          <a:ea typeface="+mn-ea"/>
          <a:cs typeface="+mn-cs"/>
        </a:defRPr>
      </a:lvl4pPr>
      <a:lvl5pPr marL="1598930" lvl="4" indent="-316230" algn="l" rtl="0" eaLnBrk="0" fontAlgn="base" hangingPunct="0">
        <a:spcBef>
          <a:spcPct val="20000"/>
        </a:spcBef>
        <a:spcAft>
          <a:spcPct val="0"/>
        </a:spcAft>
        <a:buClr>
          <a:schemeClr val="tx2"/>
        </a:buClr>
        <a:buSzPct val="70000"/>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lr>
          <a:schemeClr val="tx2"/>
        </a:buClr>
        <a:buSzPct val="70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lr>
          <a:schemeClr val="tx2"/>
        </a:buClr>
        <a:buSzPct val="70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lr>
          <a:schemeClr val="tx2"/>
        </a:buClr>
        <a:buSzPct val="70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lr>
          <a:schemeClr val="tx2"/>
        </a:buClr>
        <a:buSzPct val="70000"/>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audio" Target="../media/audio2.wav"/><Relationship Id="rId1" Type="http://schemas.openxmlformats.org/officeDocument/2006/relationships/audio" Target="../media/audio1.wav"/></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slide" Target="slide32.xml"/><Relationship Id="rId3" Type="http://schemas.openxmlformats.org/officeDocument/2006/relationships/slide" Target="slide31.xml"/><Relationship Id="rId2" Type="http://schemas.openxmlformats.org/officeDocument/2006/relationships/slide" Target="slide30.xml"/><Relationship Id="rId1" Type="http://schemas.openxmlformats.org/officeDocument/2006/relationships/slide" Target="slide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Local%20Settings/Temp/Rar$DI00.515/&#33268;&#27233;&#26641;.swf"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pic4.nipic.com/20090925/773868_085007014115_2.jpg"/>
          <p:cNvPicPr>
            <a:picLocks noChangeAspect="1" noChangeArrowheads="1"/>
          </p:cNvPicPr>
          <p:nvPr/>
        </p:nvPicPr>
        <p:blipFill rotWithShape="1">
          <a:blip r:embed="rId1" cstate="email"/>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矩形 2"/>
          <p:cNvPicPr>
            <a:picLocks noChangeArrowheads="1"/>
          </p:cNvPicPr>
          <p:nvPr/>
        </p:nvPicPr>
        <p:blipFill>
          <a:blip r:embed="rId2" cstate="email"/>
          <a:srcRect/>
          <a:stretch>
            <a:fillRect/>
          </a:stretch>
        </p:blipFill>
        <p:spPr bwMode="auto">
          <a:xfrm>
            <a:off x="467544" y="332655"/>
            <a:ext cx="8543925" cy="1348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TextBox 3"/>
          <p:cNvSpPr txBox="1">
            <a:spLocks noChangeArrowheads="1"/>
          </p:cNvSpPr>
          <p:nvPr/>
        </p:nvSpPr>
        <p:spPr bwMode="auto">
          <a:xfrm>
            <a:off x="5076825" y="2133600"/>
            <a:ext cx="1706563"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r>
              <a:rPr lang="zh-CN" altLang="en-US" sz="4000" b="1">
                <a:solidFill>
                  <a:srgbClr val="FF0000"/>
                </a:solidFill>
                <a:latin typeface="隶书" pitchFamily="49" charset="-122"/>
                <a:ea typeface="隶书" pitchFamily="49" charset="-122"/>
              </a:rPr>
              <a:t>舒  婷</a:t>
            </a:r>
            <a:endParaRPr lang="zh-CN" altLang="en-US" sz="4000" b="1">
              <a:solidFill>
                <a:srgbClr val="FF0000"/>
              </a:solidFill>
              <a:latin typeface="隶书" pitchFamily="49" charset="-122"/>
              <a:ea typeface="隶书" pitchFamily="49"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a:xfrm>
            <a:off x="827088" y="117475"/>
            <a:ext cx="6438900" cy="2232025"/>
          </a:xfrm>
        </p:spPr>
        <p:txBody>
          <a:bodyPr/>
          <a:lstStyle/>
          <a:p>
            <a:pPr algn="ctr" eaLnBrk="1" hangingPunct="1">
              <a:lnSpc>
                <a:spcPct val="110000"/>
              </a:lnSpc>
            </a:pPr>
            <a:r>
              <a:rPr lang="zh-CN" altLang="en-US" sz="3600" dirty="0" smtClean="0">
                <a:solidFill>
                  <a:schemeClr val="tx1"/>
                </a:solidFill>
                <a:latin typeface="隶书" pitchFamily="49" charset="-122"/>
                <a:ea typeface="隶书" pitchFamily="49" charset="-122"/>
              </a:rPr>
              <a:t>是淤滩上的驳船</a:t>
            </a:r>
            <a:br>
              <a:rPr lang="zh-CN" altLang="en-US" sz="3600" dirty="0" smtClean="0">
                <a:solidFill>
                  <a:schemeClr val="tx1"/>
                </a:solidFill>
                <a:latin typeface="隶书" pitchFamily="49" charset="-122"/>
                <a:ea typeface="隶书" pitchFamily="49" charset="-122"/>
              </a:rPr>
            </a:br>
            <a:r>
              <a:rPr lang="zh-CN" altLang="en-US" sz="3600" dirty="0" smtClean="0">
                <a:solidFill>
                  <a:schemeClr val="tx1"/>
                </a:solidFill>
                <a:latin typeface="隶书" pitchFamily="49" charset="-122"/>
                <a:ea typeface="隶书" pitchFamily="49" charset="-122"/>
              </a:rPr>
              <a:t>把纤绳深深 </a:t>
            </a:r>
            <a:br>
              <a:rPr lang="zh-CN" altLang="en-US" sz="3600" dirty="0" smtClean="0">
                <a:solidFill>
                  <a:schemeClr val="tx1"/>
                </a:solidFill>
                <a:latin typeface="隶书" pitchFamily="49" charset="-122"/>
                <a:ea typeface="隶书" pitchFamily="49" charset="-122"/>
              </a:rPr>
            </a:br>
            <a:r>
              <a:rPr lang="zh-CN" altLang="en-US" sz="3600" dirty="0" smtClean="0">
                <a:solidFill>
                  <a:schemeClr val="tx1"/>
                </a:solidFill>
                <a:latin typeface="隶书" pitchFamily="49" charset="-122"/>
                <a:ea typeface="隶书" pitchFamily="49" charset="-122"/>
              </a:rPr>
              <a:t>勒进你的肩膊</a:t>
            </a:r>
            <a:r>
              <a:rPr lang="en-US" altLang="zh-CN" sz="3600" dirty="0" smtClean="0">
                <a:solidFill>
                  <a:schemeClr val="tx1"/>
                </a:solidFill>
                <a:latin typeface="隶书" pitchFamily="49" charset="-122"/>
                <a:ea typeface="隶书" pitchFamily="49" charset="-122"/>
              </a:rPr>
              <a:t>,</a:t>
            </a:r>
            <a:br>
              <a:rPr lang="en-US" altLang="zh-CN" sz="3600" dirty="0" smtClean="0">
                <a:solidFill>
                  <a:schemeClr val="tx1"/>
                </a:solidFill>
                <a:latin typeface="隶书" pitchFamily="49" charset="-122"/>
                <a:ea typeface="隶书" pitchFamily="49" charset="-122"/>
              </a:rPr>
            </a:br>
            <a:r>
              <a:rPr lang="en-US" altLang="zh-CN" sz="3600" dirty="0" smtClean="0">
                <a:solidFill>
                  <a:schemeClr val="tx1"/>
                </a:solidFill>
                <a:latin typeface="隶书" pitchFamily="49" charset="-122"/>
                <a:ea typeface="隶书" pitchFamily="49" charset="-122"/>
              </a:rPr>
              <a:t>___</a:t>
            </a:r>
            <a:r>
              <a:rPr lang="zh-CN" altLang="en-US" sz="3600" dirty="0" smtClean="0">
                <a:solidFill>
                  <a:schemeClr val="tx1"/>
                </a:solidFill>
                <a:latin typeface="隶书" pitchFamily="49" charset="-122"/>
                <a:ea typeface="隶书" pitchFamily="49" charset="-122"/>
              </a:rPr>
              <a:t>祖国啊</a:t>
            </a:r>
            <a:r>
              <a:rPr lang="en-US" altLang="zh-CN" sz="3600" dirty="0" smtClean="0">
                <a:solidFill>
                  <a:schemeClr val="tx1"/>
                </a:solidFill>
                <a:latin typeface="隶书" pitchFamily="49" charset="-122"/>
                <a:ea typeface="隶书" pitchFamily="49" charset="-122"/>
              </a:rPr>
              <a:t>!</a:t>
            </a:r>
            <a:endParaRPr lang="en-US" altLang="zh-CN" sz="3600" dirty="0" smtClean="0">
              <a:solidFill>
                <a:schemeClr val="tx1"/>
              </a:solidFill>
              <a:latin typeface="隶书" pitchFamily="49" charset="-122"/>
              <a:ea typeface="隶书" pitchFamily="49" charset="-122"/>
            </a:endParaRPr>
          </a:p>
        </p:txBody>
      </p:sp>
      <p:pic>
        <p:nvPicPr>
          <p:cNvPr id="13315" name="Picture 4" descr="r_2571_041103110032[1]"/>
          <p:cNvPicPr>
            <a:picLocks noGrp="1" noChangeAspect="1" noChangeArrowheads="1"/>
          </p:cNvPicPr>
          <p:nvPr>
            <p:ph idx="4294967295"/>
          </p:nvPr>
        </p:nvPicPr>
        <p:blipFill>
          <a:blip r:embed="rId1"/>
          <a:srcRect/>
          <a:stretch>
            <a:fillRect/>
          </a:stretch>
        </p:blipFill>
        <p:spPr>
          <a:xfrm>
            <a:off x="28575" y="2519363"/>
            <a:ext cx="9051925" cy="4313237"/>
          </a:xfrm>
        </p:spPr>
      </p:pic>
      <p:sp>
        <p:nvSpPr>
          <p:cNvPr id="13316" name="灯片编号占位符 5"/>
          <p:cNvSpPr txBox="1">
            <a:spLocks noGrp="1" noChangeArrowheads="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buFont typeface="Wingdings" panose="05000000000000000000" pitchFamily="2" charset="2"/>
              <a:buNone/>
            </a:pPr>
            <a:fld id="{5F4D8AA9-9F80-4C4B-88F8-C26E27B0912A}" type="slidenum">
              <a:rPr lang="en-US" altLang="zh-CN" sz="1000">
                <a:solidFill>
                  <a:schemeClr val="tx2"/>
                </a:solidFill>
              </a:rPr>
            </a:fld>
            <a:endParaRPr lang="en-US" altLang="zh-CN" sz="1000">
              <a:solidFill>
                <a:schemeClr val="tx2"/>
              </a:solidFill>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title" idx="4294967295"/>
          </p:nvPr>
        </p:nvSpPr>
        <p:spPr>
          <a:xfrm>
            <a:off x="250825" y="188913"/>
            <a:ext cx="3422650" cy="776287"/>
          </a:xfrm>
        </p:spPr>
        <p:txBody>
          <a:bodyPr/>
          <a:lstStyle/>
          <a:p>
            <a:pPr eaLnBrk="1" hangingPunct="1">
              <a:lnSpc>
                <a:spcPct val="120000"/>
              </a:lnSpc>
            </a:pPr>
            <a:r>
              <a:rPr lang="zh-CN" altLang="en-US" smtClean="0">
                <a:solidFill>
                  <a:schemeClr val="tx1"/>
                </a:solidFill>
                <a:latin typeface="隶书" pitchFamily="49" charset="-122"/>
                <a:ea typeface="隶书" pitchFamily="49" charset="-122"/>
              </a:rPr>
              <a:t>我是贫穷</a:t>
            </a:r>
            <a:r>
              <a:rPr lang="en-US" altLang="zh-CN" smtClean="0">
                <a:solidFill>
                  <a:schemeClr val="tx1"/>
                </a:solidFill>
                <a:latin typeface="隶书" pitchFamily="49" charset="-122"/>
                <a:ea typeface="隶书" pitchFamily="49" charset="-122"/>
              </a:rPr>
              <a:t>,</a:t>
            </a:r>
            <a:endParaRPr lang="en-US" altLang="zh-CN" smtClean="0">
              <a:solidFill>
                <a:schemeClr val="tx1"/>
              </a:solidFill>
              <a:latin typeface="隶书" pitchFamily="49" charset="-122"/>
              <a:ea typeface="隶书" pitchFamily="49" charset="-122"/>
            </a:endParaRPr>
          </a:p>
        </p:txBody>
      </p:sp>
      <p:sp>
        <p:nvSpPr>
          <p:cNvPr id="14339" name="灯片编号占位符 5"/>
          <p:cNvSpPr txBox="1">
            <a:spLocks noGrp="1" noChangeArrowheads="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buFont typeface="Wingdings" panose="05000000000000000000" pitchFamily="2" charset="2"/>
              <a:buNone/>
            </a:pPr>
            <a:fld id="{D38B3B8B-5E0C-4A04-A896-089CC6A48922}" type="slidenum">
              <a:rPr lang="en-US" altLang="zh-CN" sz="1000">
                <a:solidFill>
                  <a:schemeClr val="tx2"/>
                </a:solidFill>
              </a:rPr>
            </a:fld>
            <a:endParaRPr lang="en-US" altLang="zh-CN" sz="1000">
              <a:solidFill>
                <a:schemeClr val="tx2"/>
              </a:solidFill>
            </a:endParaRPr>
          </a:p>
        </p:txBody>
      </p:sp>
      <p:pic>
        <p:nvPicPr>
          <p:cNvPr id="14340" name="Picture 4" descr="r_2571_041103110134[1]"/>
          <p:cNvPicPr>
            <a:picLocks noChangeAspect="1" noChangeArrowheads="1"/>
          </p:cNvPicPr>
          <p:nvPr/>
        </p:nvPicPr>
        <p:blipFill>
          <a:blip r:embed="rId1"/>
          <a:srcRect/>
          <a:stretch>
            <a:fillRect/>
          </a:stretch>
        </p:blipFill>
        <p:spPr bwMode="auto">
          <a:xfrm>
            <a:off x="-12700" y="1239838"/>
            <a:ext cx="9144000" cy="557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a:xfrm>
            <a:off x="323850" y="0"/>
            <a:ext cx="7543800" cy="1651000"/>
          </a:xfrm>
        </p:spPr>
        <p:txBody>
          <a:bodyPr/>
          <a:lstStyle/>
          <a:p>
            <a:pPr eaLnBrk="1" hangingPunct="1"/>
            <a:r>
              <a:rPr lang="zh-CN" altLang="en-US" sz="3200" smtClean="0">
                <a:solidFill>
                  <a:schemeClr val="tx1"/>
                </a:solidFill>
                <a:latin typeface="隶书" pitchFamily="49" charset="-122"/>
                <a:ea typeface="隶书" pitchFamily="49" charset="-122"/>
              </a:rPr>
              <a:t>是</a:t>
            </a:r>
            <a:r>
              <a:rPr lang="en-US" altLang="zh-CN" sz="3200" smtClean="0">
                <a:solidFill>
                  <a:schemeClr val="tx1"/>
                </a:solidFill>
                <a:latin typeface="隶书" pitchFamily="49" charset="-122"/>
                <a:ea typeface="隶书" pitchFamily="49" charset="-122"/>
              </a:rPr>
              <a:t>"</a:t>
            </a:r>
            <a:r>
              <a:rPr lang="zh-CN" altLang="en-US" sz="3200" smtClean="0">
                <a:solidFill>
                  <a:schemeClr val="tx1"/>
                </a:solidFill>
                <a:latin typeface="隶书" pitchFamily="49" charset="-122"/>
                <a:ea typeface="隶书" pitchFamily="49" charset="-122"/>
              </a:rPr>
              <a:t>飞天</a:t>
            </a:r>
            <a:r>
              <a:rPr lang="en-US" altLang="zh-CN" sz="3200" smtClean="0">
                <a:solidFill>
                  <a:schemeClr val="tx1"/>
                </a:solidFill>
                <a:latin typeface="隶书" pitchFamily="49" charset="-122"/>
                <a:ea typeface="隶书" pitchFamily="49" charset="-122"/>
              </a:rPr>
              <a:t>"</a:t>
            </a:r>
            <a:r>
              <a:rPr lang="zh-CN" altLang="en-US" sz="3200" smtClean="0">
                <a:solidFill>
                  <a:schemeClr val="tx1"/>
                </a:solidFill>
                <a:latin typeface="隶书" pitchFamily="49" charset="-122"/>
                <a:ea typeface="隶书" pitchFamily="49" charset="-122"/>
              </a:rPr>
              <a:t>袖间</a:t>
            </a:r>
            <a:br>
              <a:rPr lang="zh-CN" altLang="en-US" sz="3200" smtClean="0">
                <a:solidFill>
                  <a:schemeClr val="tx1"/>
                </a:solidFill>
                <a:latin typeface="隶书" pitchFamily="49" charset="-122"/>
                <a:ea typeface="隶书" pitchFamily="49" charset="-122"/>
              </a:rPr>
            </a:br>
            <a:r>
              <a:rPr lang="zh-CN" altLang="en-US" sz="3200" smtClean="0">
                <a:solidFill>
                  <a:schemeClr val="tx1"/>
                </a:solidFill>
                <a:latin typeface="隶书" pitchFamily="49" charset="-122"/>
                <a:ea typeface="隶书" pitchFamily="49" charset="-122"/>
              </a:rPr>
              <a:t>千百年未落到地面的花朵</a:t>
            </a:r>
            <a:r>
              <a:rPr lang="en-US" altLang="zh-CN" sz="3200" smtClean="0">
                <a:solidFill>
                  <a:schemeClr val="tx1"/>
                </a:solidFill>
                <a:latin typeface="隶书" pitchFamily="49" charset="-122"/>
                <a:ea typeface="隶书" pitchFamily="49" charset="-122"/>
              </a:rPr>
              <a:t>,</a:t>
            </a:r>
            <a:br>
              <a:rPr lang="en-US" altLang="zh-CN" sz="3200" smtClean="0">
                <a:solidFill>
                  <a:schemeClr val="tx1"/>
                </a:solidFill>
                <a:latin typeface="隶书" pitchFamily="49" charset="-122"/>
                <a:ea typeface="隶书" pitchFamily="49" charset="-122"/>
              </a:rPr>
            </a:br>
            <a:r>
              <a:rPr lang="en-US" altLang="zh-CN" sz="3200" smtClean="0">
                <a:solidFill>
                  <a:schemeClr val="tx1"/>
                </a:solidFill>
                <a:latin typeface="隶书" pitchFamily="49" charset="-122"/>
                <a:ea typeface="隶书" pitchFamily="49" charset="-122"/>
              </a:rPr>
              <a:t>___</a:t>
            </a:r>
            <a:r>
              <a:rPr lang="zh-CN" altLang="en-US" sz="3200" smtClean="0">
                <a:solidFill>
                  <a:schemeClr val="tx1"/>
                </a:solidFill>
                <a:latin typeface="隶书" pitchFamily="49" charset="-122"/>
                <a:ea typeface="隶书" pitchFamily="49" charset="-122"/>
              </a:rPr>
              <a:t>祖国啊</a:t>
            </a:r>
            <a:r>
              <a:rPr lang="en-US" altLang="zh-CN" sz="3200" smtClean="0">
                <a:solidFill>
                  <a:schemeClr val="tx1"/>
                </a:solidFill>
                <a:latin typeface="隶书" pitchFamily="49" charset="-122"/>
                <a:ea typeface="隶书" pitchFamily="49" charset="-122"/>
              </a:rPr>
              <a:t>!</a:t>
            </a:r>
            <a:endParaRPr lang="en-US" altLang="zh-CN" sz="3200" smtClean="0">
              <a:solidFill>
                <a:schemeClr val="tx1"/>
              </a:solidFill>
              <a:latin typeface="隶书" pitchFamily="49" charset="-122"/>
              <a:ea typeface="隶书" pitchFamily="49" charset="-122"/>
            </a:endParaRPr>
          </a:p>
        </p:txBody>
      </p:sp>
      <p:sp>
        <p:nvSpPr>
          <p:cNvPr id="15363" name="灯片编号占位符 5"/>
          <p:cNvSpPr txBox="1">
            <a:spLocks noGrp="1" noChangeArrowheads="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buFont typeface="Wingdings" panose="05000000000000000000" pitchFamily="2" charset="2"/>
              <a:buNone/>
            </a:pPr>
            <a:fld id="{284831F9-298B-4270-8C24-4EBCCE75FF75}" type="slidenum">
              <a:rPr lang="en-US" altLang="zh-CN" sz="1000">
                <a:solidFill>
                  <a:schemeClr val="tx2"/>
                </a:solidFill>
              </a:rPr>
            </a:fld>
            <a:endParaRPr lang="en-US" altLang="zh-CN" sz="1000">
              <a:solidFill>
                <a:schemeClr val="tx2"/>
              </a:solidFill>
            </a:endParaRPr>
          </a:p>
        </p:txBody>
      </p:sp>
      <p:pic>
        <p:nvPicPr>
          <p:cNvPr id="15364" name="Picture 4" descr="r_2571_041103110549[1]"/>
          <p:cNvPicPr>
            <a:picLocks noChangeAspect="1" noChangeArrowheads="1"/>
          </p:cNvPicPr>
          <p:nvPr/>
        </p:nvPicPr>
        <p:blipFill>
          <a:blip r:embed="rId1"/>
          <a:srcRect/>
          <a:stretch>
            <a:fillRect/>
          </a:stretch>
        </p:blipFill>
        <p:spPr bwMode="auto">
          <a:xfrm>
            <a:off x="-17463" y="1701800"/>
            <a:ext cx="9121776" cy="512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title" idx="4294967295"/>
          </p:nvPr>
        </p:nvSpPr>
        <p:spPr>
          <a:xfrm>
            <a:off x="323850" y="117475"/>
            <a:ext cx="7543800" cy="801688"/>
          </a:xfrm>
        </p:spPr>
        <p:txBody>
          <a:bodyPr/>
          <a:lstStyle/>
          <a:p>
            <a:pPr eaLnBrk="1" hangingPunct="1"/>
            <a:r>
              <a:rPr lang="zh-CN" altLang="en-US" smtClean="0">
                <a:solidFill>
                  <a:schemeClr val="tx1"/>
                </a:solidFill>
                <a:latin typeface="隶书" pitchFamily="49" charset="-122"/>
                <a:ea typeface="隶书" pitchFamily="49" charset="-122"/>
              </a:rPr>
              <a:t>我是新刷出的雪白的起跑线</a:t>
            </a:r>
            <a:r>
              <a:rPr lang="en-US" altLang="zh-CN" smtClean="0">
                <a:solidFill>
                  <a:schemeClr val="tx1"/>
                </a:solidFill>
                <a:latin typeface="隶书" pitchFamily="49" charset="-122"/>
                <a:ea typeface="隶书" pitchFamily="49" charset="-122"/>
              </a:rPr>
              <a:t>;</a:t>
            </a:r>
            <a:endParaRPr lang="en-US" altLang="zh-CN" smtClean="0">
              <a:solidFill>
                <a:schemeClr val="tx1"/>
              </a:solidFill>
              <a:latin typeface="隶书" pitchFamily="49" charset="-122"/>
              <a:ea typeface="隶书" pitchFamily="49" charset="-122"/>
            </a:endParaRPr>
          </a:p>
        </p:txBody>
      </p:sp>
      <p:pic>
        <p:nvPicPr>
          <p:cNvPr id="16387" name="Picture 4" descr="r_2571_041103111302[1]"/>
          <p:cNvPicPr>
            <a:picLocks noChangeAspect="1" noChangeArrowheads="1"/>
          </p:cNvPicPr>
          <p:nvPr/>
        </p:nvPicPr>
        <p:blipFill>
          <a:blip r:embed="rId1"/>
          <a:srcRect/>
          <a:stretch>
            <a:fillRect/>
          </a:stretch>
        </p:blipFill>
        <p:spPr bwMode="auto">
          <a:xfrm>
            <a:off x="-36513" y="1085850"/>
            <a:ext cx="9144001" cy="576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a:xfrm>
            <a:off x="2051050" y="188913"/>
            <a:ext cx="4402138" cy="1295400"/>
          </a:xfrm>
        </p:spPr>
        <p:txBody>
          <a:bodyPr/>
          <a:lstStyle/>
          <a:p>
            <a:pPr eaLnBrk="1" hangingPunct="1">
              <a:lnSpc>
                <a:spcPct val="110000"/>
              </a:lnSpc>
            </a:pPr>
            <a:r>
              <a:rPr lang="zh-CN" altLang="en-US" sz="3000" smtClean="0">
                <a:solidFill>
                  <a:schemeClr val="tx1"/>
                </a:solidFill>
                <a:latin typeface="隶书" pitchFamily="49" charset="-122"/>
                <a:ea typeface="隶书" pitchFamily="49" charset="-122"/>
              </a:rPr>
              <a:t>是绯红的黎明</a:t>
            </a:r>
            <a:br>
              <a:rPr lang="zh-CN" altLang="en-US" sz="3000" smtClean="0">
                <a:solidFill>
                  <a:schemeClr val="tx1"/>
                </a:solidFill>
                <a:latin typeface="隶书" pitchFamily="49" charset="-122"/>
                <a:ea typeface="隶书" pitchFamily="49" charset="-122"/>
              </a:rPr>
            </a:br>
            <a:r>
              <a:rPr lang="zh-CN" altLang="en-US" sz="3000" smtClean="0">
                <a:solidFill>
                  <a:schemeClr val="tx1"/>
                </a:solidFill>
                <a:latin typeface="隶书" pitchFamily="49" charset="-122"/>
                <a:ea typeface="隶书" pitchFamily="49" charset="-122"/>
              </a:rPr>
              <a:t>正在喷薄</a:t>
            </a:r>
            <a:r>
              <a:rPr lang="en-US" altLang="zh-CN" sz="3000" smtClean="0">
                <a:solidFill>
                  <a:schemeClr val="tx1"/>
                </a:solidFill>
                <a:latin typeface="隶书" pitchFamily="49" charset="-122"/>
                <a:ea typeface="隶书" pitchFamily="49" charset="-122"/>
              </a:rPr>
              <a:t>;</a:t>
            </a:r>
            <a:br>
              <a:rPr lang="en-US" altLang="zh-CN" sz="3000" smtClean="0">
                <a:solidFill>
                  <a:schemeClr val="tx1"/>
                </a:solidFill>
                <a:latin typeface="隶书" pitchFamily="49" charset="-122"/>
                <a:ea typeface="隶书" pitchFamily="49" charset="-122"/>
              </a:rPr>
            </a:br>
            <a:r>
              <a:rPr lang="en-US" altLang="zh-CN" sz="3000" smtClean="0">
                <a:solidFill>
                  <a:schemeClr val="tx1"/>
                </a:solidFill>
                <a:latin typeface="隶书" pitchFamily="49" charset="-122"/>
                <a:ea typeface="隶书" pitchFamily="49" charset="-122"/>
              </a:rPr>
              <a:t>___</a:t>
            </a:r>
            <a:r>
              <a:rPr lang="zh-CN" altLang="en-US" sz="3000" smtClean="0">
                <a:solidFill>
                  <a:schemeClr val="tx1"/>
                </a:solidFill>
                <a:latin typeface="隶书" pitchFamily="49" charset="-122"/>
                <a:ea typeface="隶书" pitchFamily="49" charset="-122"/>
              </a:rPr>
              <a:t>祖国啊</a:t>
            </a:r>
            <a:r>
              <a:rPr lang="en-US" altLang="zh-CN" sz="3000" smtClean="0">
                <a:solidFill>
                  <a:schemeClr val="tx1"/>
                </a:solidFill>
                <a:latin typeface="隶书" pitchFamily="49" charset="-122"/>
                <a:ea typeface="隶书" pitchFamily="49" charset="-122"/>
              </a:rPr>
              <a:t>!</a:t>
            </a:r>
            <a:endParaRPr lang="en-US" altLang="zh-CN" sz="3000" smtClean="0">
              <a:solidFill>
                <a:schemeClr val="tx1"/>
              </a:solidFill>
              <a:latin typeface="隶书" pitchFamily="49" charset="-122"/>
              <a:ea typeface="隶书" pitchFamily="49" charset="-122"/>
            </a:endParaRPr>
          </a:p>
        </p:txBody>
      </p:sp>
      <p:pic>
        <p:nvPicPr>
          <p:cNvPr id="17411" name="Picture 3" descr="r_2571_041103111402[1]"/>
          <p:cNvPicPr>
            <a:picLocks noChangeAspect="1" noChangeArrowheads="1"/>
          </p:cNvPicPr>
          <p:nvPr/>
        </p:nvPicPr>
        <p:blipFill>
          <a:blip r:embed="rId1"/>
          <a:srcRect/>
          <a:stretch>
            <a:fillRect/>
          </a:stretch>
        </p:blipFill>
        <p:spPr bwMode="auto">
          <a:xfrm>
            <a:off x="0" y="1566863"/>
            <a:ext cx="9144000" cy="529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Rectangle 3"/>
          <p:cNvSpPr>
            <a:spLocks noGrp="1" noChangeArrowheads="1"/>
          </p:cNvSpPr>
          <p:nvPr>
            <p:ph idx="4294967295"/>
          </p:nvPr>
        </p:nvSpPr>
        <p:spPr>
          <a:xfrm>
            <a:off x="827088" y="2925763"/>
            <a:ext cx="7570787" cy="1181100"/>
          </a:xfrm>
        </p:spPr>
        <p:txBody>
          <a:bodyPr/>
          <a:lstStyle/>
          <a:p>
            <a:pPr eaLnBrk="1" hangingPunct="1">
              <a:buFont typeface="Wingdings" panose="05000000000000000000" pitchFamily="2" charset="2"/>
              <a:buNone/>
            </a:pPr>
            <a:r>
              <a:rPr lang="zh-CN" altLang="en-US" sz="4000" b="1" dirty="0" smtClean="0">
                <a:latin typeface="隶书" pitchFamily="49" charset="-122"/>
                <a:ea typeface="隶书" pitchFamily="49" charset="-122"/>
              </a:rPr>
              <a:t>品析诗歌的意象美和语言美</a:t>
            </a:r>
            <a:endParaRPr lang="zh-CN" altLang="en-US" sz="4000" b="1" dirty="0" smtClean="0">
              <a:latin typeface="隶书" pitchFamily="49" charset="-122"/>
              <a:ea typeface="隶书" pitchFamily="49" charset="-122"/>
            </a:endParaRPr>
          </a:p>
        </p:txBody>
      </p:sp>
      <p:sp>
        <p:nvSpPr>
          <p:cNvPr id="18435" name="WordArt 6"/>
          <p:cNvSpPr>
            <a:spLocks noChangeArrowheads="1" noChangeShapeType="1" noTextEdit="1"/>
          </p:cNvSpPr>
          <p:nvPr/>
        </p:nvSpPr>
        <p:spPr bwMode="auto">
          <a:xfrm>
            <a:off x="1692275" y="909638"/>
            <a:ext cx="6985000" cy="12954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Wave1">
              <a:avLst>
                <a:gd name="adj1" fmla="val 18630"/>
                <a:gd name="adj2" fmla="val 338"/>
              </a:avLst>
            </a:prstTxWarp>
          </a:bodyPr>
          <a:lstStyle/>
          <a:p>
            <a:pPr algn="ctr"/>
            <a:r>
              <a:rPr lang="zh-CN" altLang="en-US" sz="3600" kern="10" dirty="0">
                <a:solidFill>
                  <a:srgbClr val="FF0000"/>
                </a:solidFill>
                <a:effectLst>
                  <a:outerShdw dist="161645" dir="2700000" algn="ctr" rotWithShape="0">
                    <a:srgbClr val="C0C0C0">
                      <a:alpha val="50000"/>
                    </a:srgbClr>
                  </a:outerShdw>
                </a:effectLst>
                <a:latin typeface="华文隶书"/>
                <a:ea typeface="华文隶书"/>
              </a:rPr>
              <a:t>美美地品</a:t>
            </a:r>
            <a:endParaRPr lang="zh-CN" altLang="en-US" sz="3600" kern="10" dirty="0">
              <a:solidFill>
                <a:srgbClr val="FF0000"/>
              </a:solidFill>
              <a:effectLst>
                <a:outerShdw dist="161645" dir="2700000" algn="ctr" rotWithShape="0">
                  <a:srgbClr val="C0C0C0">
                    <a:alpha val="50000"/>
                  </a:srgbClr>
                </a:outerShdw>
              </a:effectLst>
              <a:latin typeface="华文隶书"/>
              <a:ea typeface="华文隶书"/>
            </a:endParaRP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sp>
        <p:nvSpPr>
          <p:cNvPr id="19458" name="标题 119809"/>
          <p:cNvSpPr>
            <a:spLocks noGrp="1" noChangeArrowheads="1"/>
          </p:cNvSpPr>
          <p:nvPr>
            <p:ph type="title"/>
          </p:nvPr>
        </p:nvSpPr>
        <p:spPr/>
        <p:txBody>
          <a:bodyPr anchor="ctr"/>
          <a:lstStyle/>
          <a:p>
            <a:r>
              <a:rPr lang="zh-CN" altLang="en-US" dirty="0" smtClean="0">
                <a:solidFill>
                  <a:srgbClr val="FF0000"/>
                </a:solidFill>
                <a:latin typeface="华文隶书" pitchFamily="2" charset="-122"/>
                <a:ea typeface="华文隶书" pitchFamily="2" charset="-122"/>
              </a:rPr>
              <a:t>赏析第一节</a:t>
            </a:r>
            <a:endParaRPr lang="zh-CN" altLang="en-US" dirty="0" smtClean="0">
              <a:solidFill>
                <a:srgbClr val="FF0000"/>
              </a:solidFill>
              <a:latin typeface="华文隶书" pitchFamily="2" charset="-122"/>
              <a:ea typeface="华文隶书" pitchFamily="2" charset="-122"/>
            </a:endParaRPr>
          </a:p>
        </p:txBody>
      </p:sp>
      <p:sp>
        <p:nvSpPr>
          <p:cNvPr id="19459" name="文本占位符 119810"/>
          <p:cNvSpPr>
            <a:spLocks noGrp="1" noChangeArrowheads="1"/>
          </p:cNvSpPr>
          <p:nvPr>
            <p:ph idx="1"/>
          </p:nvPr>
        </p:nvSpPr>
        <p:spPr>
          <a:xfrm>
            <a:off x="180975" y="1557338"/>
            <a:ext cx="9082088" cy="1068387"/>
          </a:xfrm>
        </p:spPr>
        <p:txBody>
          <a:bodyPr/>
          <a:lstStyle/>
          <a:p>
            <a:pPr marL="0" indent="0">
              <a:buFont typeface="Wingdings" panose="05000000000000000000" pitchFamily="2" charset="2"/>
              <a:buNone/>
            </a:pPr>
            <a:r>
              <a:rPr lang="zh-CN" altLang="en-US" sz="3600" b="1" dirty="0" smtClean="0">
                <a:latin typeface="隶书" pitchFamily="49" charset="-122"/>
                <a:ea typeface="隶书" pitchFamily="49" charset="-122"/>
              </a:rPr>
              <a:t>本节诗作者选取了哪些意象？</a:t>
            </a:r>
            <a:endParaRPr lang="zh-CN" altLang="en-US" sz="3600" b="1" dirty="0" smtClean="0">
              <a:latin typeface="隶书" pitchFamily="49" charset="-122"/>
              <a:ea typeface="隶书" pitchFamily="49" charset="-122"/>
            </a:endParaRPr>
          </a:p>
        </p:txBody>
      </p:sp>
      <p:sp>
        <p:nvSpPr>
          <p:cNvPr id="119812" name="文本框 119811"/>
          <p:cNvSpPr txBox="1">
            <a:spLocks noChangeArrowheads="1"/>
          </p:cNvSpPr>
          <p:nvPr/>
        </p:nvSpPr>
        <p:spPr bwMode="auto">
          <a:xfrm>
            <a:off x="539750" y="3213100"/>
            <a:ext cx="5668963"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3600" b="1" dirty="0">
                <a:solidFill>
                  <a:srgbClr val="0000FF"/>
                </a:solidFill>
                <a:latin typeface="方正姚体" pitchFamily="2" charset="-122"/>
                <a:ea typeface="方正姚体" pitchFamily="2" charset="-122"/>
              </a:rPr>
              <a:t>水车  矿灯  稻穗  路基  驳船</a:t>
            </a:r>
            <a:endParaRPr lang="zh-CN" altLang="en-US" sz="3600" b="1" dirty="0">
              <a:solidFill>
                <a:srgbClr val="0000FF"/>
              </a:solidFill>
              <a:latin typeface="方正姚体" pitchFamily="2" charset="-122"/>
              <a:ea typeface="方正姚体" pitchFamily="2" charset="-122"/>
            </a:endParaRPr>
          </a:p>
          <a:p>
            <a:pPr eaLnBrk="1" hangingPunct="1">
              <a:lnSpc>
                <a:spcPct val="110000"/>
              </a:lnSpc>
            </a:pPr>
            <a:endParaRPr lang="zh-CN" altLang="en-US" sz="3600" b="1" dirty="0">
              <a:solidFill>
                <a:srgbClr val="0000FF"/>
              </a:solidFill>
              <a:latin typeface="方正姚体" pitchFamily="2" charset="-122"/>
              <a:ea typeface="方正姚体" pitchFamily="2" charset="-122"/>
            </a:endParaRPr>
          </a:p>
          <a:p>
            <a:pPr eaLnBrk="1" hangingPunct="1">
              <a:lnSpc>
                <a:spcPct val="110000"/>
              </a:lnSpc>
            </a:pPr>
            <a:endParaRPr lang="zh-CN" altLang="en-US" sz="3600" b="1" dirty="0">
              <a:solidFill>
                <a:srgbClr val="0000FF"/>
              </a:solidFill>
              <a:latin typeface="方正姚体" pitchFamily="2" charset="-122"/>
              <a:ea typeface="方正姚体"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119812">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119812">
                                            <p:txEl>
                                              <p:pRg st="0" end="0"/>
                                            </p:txEl>
                                          </p:spTgt>
                                        </p:tgtEl>
                                        <p:attrNameLst>
                                          <p:attrName>ppt_x</p:attrName>
                                        </p:attrNameLst>
                                      </p:cBhvr>
                                    </p:anim>
                                    <p:anim from="0" to="-1.0" calcmode="lin" valueType="num">
                                      <p:cBhvr>
                                        <p:cTn id="8" dur="200" decel="50000" autoRev="1" fill="hold">
                                          <p:stCondLst>
                                            <p:cond delay="600"/>
                                          </p:stCondLst>
                                        </p:cTn>
                                        <p:tgtEl>
                                          <p:spTgt spid="119812">
                                            <p:txEl>
                                              <p:pRg st="0" end="0"/>
                                            </p:txEl>
                                          </p:spTgt>
                                        </p:tgtEl>
                                        <p:attrNameLst>
                                          <p:attrName>xshear</p:attrName>
                                        </p:attrNameLst>
                                      </p:cBhvr>
                                    </p:anim>
                                    <p:animScale>
                                      <p:cBhvr>
                                        <p:cTn id="9" dur="200" decel="100000" autoRev="1" fill="hold">
                                          <p:stCondLst>
                                            <p:cond delay="600"/>
                                          </p:stCondLst>
                                        </p:cTn>
                                        <p:tgtEl>
                                          <p:spTgt spid="119812">
                                            <p:txEl>
                                              <p:pRg st="0" end="0"/>
                                            </p:txEl>
                                          </p:spTgt>
                                        </p:tgtEl>
                                      </p:cBhvr>
                                      <p:from x="100000" y="100000"/>
                                      <p:to x="80000" y="100000"/>
                                    </p:animScale>
                                    <p:anim by="(#ppt_h/3+#ppt_w*0.1)" calcmode="lin" valueType="num">
                                      <p:cBhvr>
                                        <p:cTn id="10" dur="200" decel="100000" autoRev="1" fill="hold">
                                          <p:stCondLst>
                                            <p:cond delay="600"/>
                                          </p:stCondLst>
                                        </p:cTn>
                                        <p:tgtEl>
                                          <p:spTgt spid="119812">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sp>
        <p:nvSpPr>
          <p:cNvPr id="20482" name="标题 90113"/>
          <p:cNvSpPr>
            <a:spLocks noGrp="1" noChangeArrowheads="1"/>
          </p:cNvSpPr>
          <p:nvPr>
            <p:ph type="title"/>
          </p:nvPr>
        </p:nvSpPr>
        <p:spPr>
          <a:xfrm>
            <a:off x="179388" y="117475"/>
            <a:ext cx="8845550" cy="1773238"/>
          </a:xfrm>
        </p:spPr>
        <p:txBody>
          <a:bodyPr anchor="ctr"/>
          <a:lstStyle/>
          <a:p>
            <a:pPr>
              <a:lnSpc>
                <a:spcPct val="110000"/>
              </a:lnSpc>
            </a:pPr>
            <a:r>
              <a:rPr lang="en-US" altLang="zh-CN" sz="3600" dirty="0" smtClean="0">
                <a:solidFill>
                  <a:schemeClr val="tx1"/>
                </a:solidFill>
                <a:latin typeface="隶书" pitchFamily="49" charset="-122"/>
                <a:ea typeface="隶书" pitchFamily="49" charset="-122"/>
              </a:rPr>
              <a:t>   </a:t>
            </a:r>
            <a:r>
              <a:rPr lang="zh-CN" altLang="en-US" sz="3600" dirty="0" smtClean="0">
                <a:solidFill>
                  <a:schemeClr val="tx1"/>
                </a:solidFill>
                <a:latin typeface="隶书" pitchFamily="49" charset="-122"/>
                <a:ea typeface="隶书" pitchFamily="49" charset="-122"/>
              </a:rPr>
              <a:t>水车、矿灯、稻穗、路基、驳船的前面，都有或长或短的修饰语，这些修饰语可以去掉吗？</a:t>
            </a:r>
            <a:endParaRPr lang="zh-CN" altLang="en-US" sz="3600" dirty="0" smtClean="0">
              <a:solidFill>
                <a:schemeClr val="tx1"/>
              </a:solidFill>
              <a:latin typeface="隶书" pitchFamily="49" charset="-122"/>
              <a:ea typeface="隶书" pitchFamily="49" charset="-122"/>
            </a:endParaRPr>
          </a:p>
        </p:txBody>
      </p:sp>
      <p:sp>
        <p:nvSpPr>
          <p:cNvPr id="90115" name="内容占位符 90114"/>
          <p:cNvSpPr>
            <a:spLocks noGrp="1" noChangeArrowheads="1"/>
          </p:cNvSpPr>
          <p:nvPr>
            <p:ph idx="1"/>
          </p:nvPr>
        </p:nvSpPr>
        <p:spPr>
          <a:xfrm>
            <a:off x="107950" y="1846263"/>
            <a:ext cx="8959850" cy="3524250"/>
          </a:xfrm>
        </p:spPr>
        <p:txBody>
          <a:bodyPr/>
          <a:lstStyle/>
          <a:p>
            <a:pPr>
              <a:lnSpc>
                <a:spcPct val="90000"/>
              </a:lnSpc>
            </a:pPr>
            <a:endParaRPr lang="en-US" altLang="zh-CN" dirty="0" smtClean="0">
              <a:solidFill>
                <a:schemeClr val="accent2"/>
              </a:solidFill>
              <a:latin typeface="楷体_GB2312" pitchFamily="49" charset="-122"/>
              <a:ea typeface="楷体_GB2312" pitchFamily="49" charset="-122"/>
            </a:endParaRPr>
          </a:p>
          <a:p>
            <a:pPr>
              <a:lnSpc>
                <a:spcPct val="110000"/>
              </a:lnSpc>
            </a:pPr>
            <a:r>
              <a:rPr lang="zh-CN" altLang="en-US" b="1" dirty="0" smtClean="0">
                <a:solidFill>
                  <a:srgbClr val="0000FF"/>
                </a:solidFill>
                <a:latin typeface="方正姚体" pitchFamily="2" charset="-122"/>
                <a:ea typeface="方正姚体" pitchFamily="2" charset="-122"/>
              </a:rPr>
              <a:t>不能。</a:t>
            </a:r>
            <a:endParaRPr lang="zh-CN" altLang="en-US" b="1" dirty="0" smtClean="0">
              <a:solidFill>
                <a:srgbClr val="0000FF"/>
              </a:solidFill>
              <a:latin typeface="方正姚体" pitchFamily="2" charset="-122"/>
              <a:ea typeface="方正姚体" pitchFamily="2" charset="-122"/>
            </a:endParaRPr>
          </a:p>
          <a:p>
            <a:pPr>
              <a:lnSpc>
                <a:spcPct val="110000"/>
              </a:lnSpc>
            </a:pPr>
            <a:r>
              <a:rPr lang="zh-CN" altLang="en-US" b="1" dirty="0" smtClean="0">
                <a:solidFill>
                  <a:srgbClr val="0000FF"/>
                </a:solidFill>
                <a:latin typeface="方正姚体" pitchFamily="2" charset="-122"/>
                <a:ea typeface="方正姚体" pitchFamily="2" charset="-122"/>
              </a:rPr>
              <a:t>“破旧”“熏黑”“干瘪”“失修”等，显示出它们所受的苦难，给人贫困、落后的感觉；</a:t>
            </a:r>
            <a:endParaRPr lang="zh-CN" altLang="en-US" b="1" dirty="0" smtClean="0">
              <a:solidFill>
                <a:srgbClr val="0000FF"/>
              </a:solidFill>
              <a:latin typeface="方正姚体" pitchFamily="2" charset="-122"/>
              <a:ea typeface="方正姚体" pitchFamily="2" charset="-122"/>
            </a:endParaRPr>
          </a:p>
          <a:p>
            <a:pPr>
              <a:lnSpc>
                <a:spcPct val="110000"/>
              </a:lnSpc>
              <a:buFont typeface="Wingdings" panose="05000000000000000000" pitchFamily="2" charset="2"/>
              <a:buNone/>
            </a:pPr>
            <a:r>
              <a:rPr lang="zh-CN" altLang="en-US" b="1" dirty="0" smtClean="0">
                <a:solidFill>
                  <a:srgbClr val="0000FF"/>
                </a:solidFill>
                <a:latin typeface="方正姚体" pitchFamily="2" charset="-122"/>
                <a:ea typeface="方正姚体" pitchFamily="2" charset="-122"/>
              </a:rPr>
              <a:t>  “驳船” 在“淤滩上”，纤绳“深深勒进你的肩膊”，显示前行之艰难。</a:t>
            </a:r>
            <a:endParaRPr lang="zh-CN" altLang="en-US" b="1" dirty="0" smtClean="0">
              <a:solidFill>
                <a:srgbClr val="0000FF"/>
              </a:solidFill>
              <a:latin typeface="方正姚体" pitchFamily="2" charset="-122"/>
              <a:ea typeface="方正姚体" pitchFamily="2" charset="-122"/>
            </a:endParaRPr>
          </a:p>
        </p:txBody>
      </p:sp>
      <p:sp>
        <p:nvSpPr>
          <p:cNvPr id="25604" name="文本框 90118"/>
          <p:cNvSpPr txBox="1">
            <a:spLocks noChangeArrowheads="1"/>
          </p:cNvSpPr>
          <p:nvPr/>
        </p:nvSpPr>
        <p:spPr bwMode="auto">
          <a:xfrm>
            <a:off x="250825" y="5373688"/>
            <a:ext cx="8840788" cy="1163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en-US" altLang="zh-CN" sz="3200" b="1">
                <a:solidFill>
                  <a:srgbClr val="FF0000"/>
                </a:solidFill>
                <a:latin typeface="隶书" pitchFamily="49" charset="-122"/>
                <a:ea typeface="隶书" pitchFamily="49" charset="-122"/>
              </a:rPr>
              <a:t>   </a:t>
            </a:r>
            <a:r>
              <a:rPr lang="zh-CN" altLang="en-US" sz="3200" b="1">
                <a:solidFill>
                  <a:srgbClr val="FF0000"/>
                </a:solidFill>
                <a:latin typeface="隶书" pitchFamily="49" charset="-122"/>
                <a:ea typeface="隶书" pitchFamily="49" charset="-122"/>
              </a:rPr>
              <a:t>反思祖国历史，选取五组意象，象征祖国的</a:t>
            </a:r>
            <a:endParaRPr lang="zh-CN" altLang="en-US" sz="3200" b="1">
              <a:solidFill>
                <a:srgbClr val="FF0000"/>
              </a:solidFill>
              <a:latin typeface="隶书" pitchFamily="49" charset="-122"/>
              <a:ea typeface="隶书" pitchFamily="49" charset="-122"/>
            </a:endParaRPr>
          </a:p>
          <a:p>
            <a:pPr eaLnBrk="1" hangingPunct="1">
              <a:lnSpc>
                <a:spcPct val="110000"/>
              </a:lnSpc>
            </a:pPr>
            <a:r>
              <a:rPr lang="zh-CN" altLang="en-US" sz="3200" b="1">
                <a:solidFill>
                  <a:srgbClr val="FF0000"/>
                </a:solidFill>
                <a:latin typeface="隶书" pitchFamily="49" charset="-122"/>
                <a:ea typeface="隶书" pitchFamily="49" charset="-122"/>
              </a:rPr>
              <a:t>落后、贫穷、灾难深重。</a:t>
            </a:r>
            <a:endParaRPr lang="zh-CN" altLang="en-US" sz="3200" b="1">
              <a:solidFill>
                <a:srgbClr val="FF0000"/>
              </a:solidFill>
              <a:latin typeface="隶书" pitchFamily="49" charset="-122"/>
              <a:ea typeface="隶书" pitchFamily="49" charset="-122"/>
            </a:endParaRPr>
          </a:p>
        </p:txBody>
      </p:sp>
    </p:spTree>
  </p:cSld>
  <p:clrMapOvr>
    <a:masterClrMapping/>
  </p:clrMapOvr>
  <p:transition spd="med">
    <p:random/>
    <p:sndAc>
      <p:stSnd>
        <p:snd r:embed="rId1"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0115">
                                            <p:txEl>
                                              <p:pRg st="1" end="1"/>
                                            </p:txEl>
                                          </p:spTgt>
                                        </p:tgtEl>
                                        <p:attrNameLst>
                                          <p:attrName>style.visibility</p:attrName>
                                        </p:attrNameLst>
                                      </p:cBhvr>
                                      <p:to>
                                        <p:strVal val="visible"/>
                                      </p:to>
                                    </p:set>
                                    <p:animEffect transition="in" filter="box(out)">
                                      <p:cBhvr>
                                        <p:cTn id="7" dur="500"/>
                                        <p:tgtEl>
                                          <p:spTgt spid="90115">
                                            <p:txEl>
                                              <p:pRg st="1" end="1"/>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0115">
                                            <p:txEl>
                                              <p:pRg st="2" end="2"/>
                                            </p:txEl>
                                          </p:spTgt>
                                        </p:tgtEl>
                                        <p:attrNameLst>
                                          <p:attrName>style.visibility</p:attrName>
                                        </p:attrNameLst>
                                      </p:cBhvr>
                                      <p:to>
                                        <p:strVal val="visible"/>
                                      </p:to>
                                    </p:set>
                                    <p:animEffect transition="in" filter="box(out)">
                                      <p:cBhvr>
                                        <p:cTn id="12" dur="500"/>
                                        <p:tgtEl>
                                          <p:spTgt spid="90115">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0115">
                                            <p:txEl>
                                              <p:pRg st="3" end="3"/>
                                            </p:txEl>
                                          </p:spTgt>
                                        </p:tgtEl>
                                        <p:attrNameLst>
                                          <p:attrName>style.visibility</p:attrName>
                                        </p:attrNameLst>
                                      </p:cBhvr>
                                      <p:to>
                                        <p:strVal val="visible"/>
                                      </p:to>
                                    </p:set>
                                    <p:animEffect transition="in" filter="box(out)">
                                      <p:cBhvr>
                                        <p:cTn id="17" dur="500"/>
                                        <p:tgtEl>
                                          <p:spTgt spid="90115">
                                            <p:txEl>
                                              <p:pRg st="3" end="3"/>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5604"/>
                                        </p:tgtEl>
                                        <p:attrNameLst>
                                          <p:attrName>style.visibility</p:attrName>
                                        </p:attrNameLst>
                                      </p:cBhvr>
                                      <p:to>
                                        <p:strVal val="visible"/>
                                      </p:to>
                                    </p:set>
                                    <p:animEffect transition="in" filter="blinds(horizontal)">
                                      <p:cBhvr>
                                        <p:cTn id="22" dur="500"/>
                                        <p:tgtEl>
                                          <p:spTgt spid="25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5" grpId="0" build="p"/>
      <p:bldP spid="2560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228600" y="762000"/>
            <a:ext cx="3886200" cy="374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zh-CN" altLang="en-US" sz="2400" b="1">
                <a:latin typeface="隶书" pitchFamily="49" charset="-122"/>
                <a:ea typeface="隶书" pitchFamily="49" charset="-122"/>
              </a:rPr>
              <a:t>我是贫困 </a:t>
            </a:r>
            <a:endParaRPr lang="zh-CN" altLang="en-US" sz="2400" b="1">
              <a:latin typeface="隶书" pitchFamily="49" charset="-122"/>
              <a:ea typeface="隶书" pitchFamily="49" charset="-122"/>
            </a:endParaRPr>
          </a:p>
          <a:p>
            <a:pPr eaLnBrk="1" hangingPunct="1">
              <a:spcBef>
                <a:spcPct val="50000"/>
              </a:spcBef>
              <a:buFont typeface="Wingdings" panose="05000000000000000000" pitchFamily="2" charset="2"/>
              <a:buNone/>
            </a:pPr>
            <a:r>
              <a:rPr lang="zh-CN" altLang="en-US" sz="2400" b="1">
                <a:latin typeface="隶书" pitchFamily="49" charset="-122"/>
                <a:ea typeface="隶书" pitchFamily="49" charset="-122"/>
              </a:rPr>
              <a:t>我是悲哀 </a:t>
            </a:r>
            <a:endParaRPr lang="zh-CN" altLang="en-US" sz="2400" b="1">
              <a:latin typeface="隶书" pitchFamily="49" charset="-122"/>
              <a:ea typeface="隶书" pitchFamily="49" charset="-122"/>
            </a:endParaRPr>
          </a:p>
          <a:p>
            <a:pPr eaLnBrk="1" hangingPunct="1">
              <a:spcBef>
                <a:spcPct val="50000"/>
              </a:spcBef>
              <a:buFont typeface="Wingdings" panose="05000000000000000000" pitchFamily="2" charset="2"/>
              <a:buNone/>
            </a:pPr>
            <a:r>
              <a:rPr lang="zh-CN" altLang="en-US" sz="2400" b="1">
                <a:latin typeface="隶书" pitchFamily="49" charset="-122"/>
                <a:ea typeface="隶书" pitchFamily="49" charset="-122"/>
              </a:rPr>
              <a:t>我是你祖祖辈辈 </a:t>
            </a:r>
            <a:endParaRPr lang="zh-CN" altLang="en-US" sz="2400" b="1">
              <a:latin typeface="隶书" pitchFamily="49" charset="-122"/>
              <a:ea typeface="隶书" pitchFamily="49" charset="-122"/>
            </a:endParaRPr>
          </a:p>
          <a:p>
            <a:pPr algn="ctr" eaLnBrk="1" hangingPunct="1">
              <a:spcBef>
                <a:spcPct val="50000"/>
              </a:spcBef>
              <a:buFont typeface="Wingdings" panose="05000000000000000000" pitchFamily="2" charset="2"/>
              <a:buNone/>
            </a:pPr>
            <a:r>
              <a:rPr lang="zh-CN" altLang="en-US" sz="2400" b="1">
                <a:latin typeface="隶书" pitchFamily="49" charset="-122"/>
                <a:ea typeface="隶书" pitchFamily="49" charset="-122"/>
              </a:rPr>
              <a:t>痛苦的希望啊 </a:t>
            </a:r>
            <a:endParaRPr lang="zh-CN" altLang="en-US" sz="2400" b="1">
              <a:latin typeface="隶书" pitchFamily="49" charset="-122"/>
              <a:ea typeface="隶书" pitchFamily="49" charset="-122"/>
            </a:endParaRPr>
          </a:p>
          <a:p>
            <a:pPr eaLnBrk="1" hangingPunct="1">
              <a:spcBef>
                <a:spcPct val="50000"/>
              </a:spcBef>
              <a:buFont typeface="Wingdings" panose="05000000000000000000" pitchFamily="2" charset="2"/>
              <a:buNone/>
            </a:pPr>
            <a:r>
              <a:rPr lang="zh-CN" altLang="en-US" sz="2400" b="1">
                <a:latin typeface="隶书" pitchFamily="49" charset="-122"/>
                <a:ea typeface="隶书" pitchFamily="49" charset="-122"/>
              </a:rPr>
              <a:t>是“飞天”袖间 </a:t>
            </a:r>
            <a:endParaRPr lang="zh-CN" altLang="en-US" sz="2400" b="1">
              <a:latin typeface="隶书" pitchFamily="49" charset="-122"/>
              <a:ea typeface="隶书" pitchFamily="49" charset="-122"/>
            </a:endParaRPr>
          </a:p>
          <a:p>
            <a:pPr algn="ctr" eaLnBrk="1" hangingPunct="1">
              <a:spcBef>
                <a:spcPct val="50000"/>
              </a:spcBef>
              <a:buFont typeface="Wingdings" panose="05000000000000000000" pitchFamily="2" charset="2"/>
              <a:buNone/>
            </a:pPr>
            <a:r>
              <a:rPr lang="zh-CN" altLang="en-US" sz="2400" b="1">
                <a:latin typeface="隶书" pitchFamily="49" charset="-122"/>
                <a:ea typeface="隶书" pitchFamily="49" charset="-122"/>
              </a:rPr>
              <a:t>千百年来未落到地面的花朵 </a:t>
            </a:r>
            <a:endParaRPr lang="zh-CN" altLang="en-US" sz="2400" b="1">
              <a:latin typeface="隶书" pitchFamily="49" charset="-122"/>
              <a:ea typeface="隶书" pitchFamily="49" charset="-122"/>
            </a:endParaRPr>
          </a:p>
          <a:p>
            <a:pPr eaLnBrk="1" hangingPunct="1">
              <a:spcBef>
                <a:spcPct val="50000"/>
              </a:spcBef>
              <a:buFont typeface="Wingdings" panose="05000000000000000000" pitchFamily="2" charset="2"/>
              <a:buNone/>
            </a:pPr>
            <a:r>
              <a:rPr lang="en-US" altLang="zh-CN" sz="2400" b="1">
                <a:latin typeface="隶书" pitchFamily="49" charset="-122"/>
                <a:ea typeface="隶书" pitchFamily="49" charset="-122"/>
              </a:rPr>
              <a:t>—— </a:t>
            </a:r>
            <a:r>
              <a:rPr lang="zh-CN" altLang="en-US" sz="2400" b="1">
                <a:latin typeface="隶书" pitchFamily="49" charset="-122"/>
                <a:ea typeface="隶书" pitchFamily="49" charset="-122"/>
              </a:rPr>
              <a:t>祖国啊 </a:t>
            </a:r>
            <a:endParaRPr lang="zh-CN" altLang="en-US" sz="2400">
              <a:latin typeface="隶书" pitchFamily="49" charset="-122"/>
              <a:ea typeface="隶书" pitchFamily="49" charset="-122"/>
            </a:endParaRPr>
          </a:p>
        </p:txBody>
      </p:sp>
      <p:sp>
        <p:nvSpPr>
          <p:cNvPr id="21507" name="Line 3"/>
          <p:cNvSpPr>
            <a:spLocks noChangeShapeType="1"/>
          </p:cNvSpPr>
          <p:nvPr/>
        </p:nvSpPr>
        <p:spPr bwMode="auto">
          <a:xfrm>
            <a:off x="4419600" y="0"/>
            <a:ext cx="0" cy="685800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4036" name="AutoShape 4"/>
          <p:cNvSpPr>
            <a:spLocks noChangeArrowheads="1"/>
          </p:cNvSpPr>
          <p:nvPr/>
        </p:nvSpPr>
        <p:spPr bwMode="auto">
          <a:xfrm>
            <a:off x="3886200" y="1295400"/>
            <a:ext cx="914400" cy="533400"/>
          </a:xfrm>
          <a:prstGeom prst="rightArrow">
            <a:avLst>
              <a:gd name="adj1" fmla="val 50000"/>
              <a:gd name="adj2" fmla="val 42833"/>
            </a:avLst>
          </a:prstGeom>
          <a:solidFill>
            <a:srgbClr val="FFFF99">
              <a:alpha val="50195"/>
            </a:srgbClr>
          </a:solidFill>
          <a:ln w="9525">
            <a:solidFill>
              <a:srgbClr val="FFCC99"/>
            </a:solidFill>
            <a:miter lim="800000"/>
          </a:ln>
        </p:spPr>
        <p:txBody>
          <a:bodyPr wrap="none" anchor="ctr"/>
          <a:lstStyle/>
          <a:p>
            <a:pPr>
              <a:buFont typeface="Wingdings" panose="05000000000000000000" pitchFamily="2" charset="2"/>
              <a:buNone/>
            </a:pPr>
            <a:endParaRPr lang="zh-CN" altLang="en-US"/>
          </a:p>
        </p:txBody>
      </p:sp>
      <p:sp>
        <p:nvSpPr>
          <p:cNvPr id="44037" name="Text Box 5"/>
          <p:cNvSpPr txBox="1">
            <a:spLocks noChangeArrowheads="1"/>
          </p:cNvSpPr>
          <p:nvPr/>
        </p:nvSpPr>
        <p:spPr bwMode="auto">
          <a:xfrm>
            <a:off x="5029200" y="1219200"/>
            <a:ext cx="2743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zh-CN" altLang="en-US" sz="2800" b="1">
                <a:latin typeface="Times New Roman" panose="02020603050405020304" pitchFamily="18" charset="0"/>
                <a:ea typeface="隶书" pitchFamily="49" charset="-122"/>
              </a:rPr>
              <a:t>对上节诗的总结</a:t>
            </a:r>
            <a:endParaRPr lang="zh-CN" altLang="en-US" sz="2800" b="1">
              <a:latin typeface="Times New Roman" panose="02020603050405020304" pitchFamily="18" charset="0"/>
              <a:ea typeface="隶书" pitchFamily="49" charset="-122"/>
            </a:endParaRPr>
          </a:p>
        </p:txBody>
      </p:sp>
      <p:sp>
        <p:nvSpPr>
          <p:cNvPr id="44038" name="Line 6"/>
          <p:cNvSpPr>
            <a:spLocks noChangeShapeType="1"/>
          </p:cNvSpPr>
          <p:nvPr/>
        </p:nvSpPr>
        <p:spPr bwMode="auto">
          <a:xfrm>
            <a:off x="3276600" y="3962400"/>
            <a:ext cx="762000" cy="0"/>
          </a:xfrm>
          <a:prstGeom prst="line">
            <a:avLst/>
          </a:prstGeom>
          <a:noFill/>
          <a:ln w="76200" cap="rnd">
            <a:solidFill>
              <a:srgbClr val="FF0000"/>
            </a:solidFill>
            <a:prstDash val="sysDot"/>
            <a:round/>
          </a:ln>
          <a:extLst>
            <a:ext uri="{909E8E84-426E-40DD-AFC4-6F175D3DCCD1}">
              <a14:hiddenFill xmlns:a14="http://schemas.microsoft.com/office/drawing/2010/main">
                <a:noFill/>
              </a14:hiddenFill>
            </a:ext>
          </a:extLst>
        </p:spPr>
        <p:txBody>
          <a:bodyPr/>
          <a:lstStyle/>
          <a:p>
            <a:endParaRPr lang="zh-CN" altLang="en-US"/>
          </a:p>
        </p:txBody>
      </p:sp>
      <p:sp>
        <p:nvSpPr>
          <p:cNvPr id="44039" name="Line 8"/>
          <p:cNvSpPr>
            <a:spLocks noChangeShapeType="1"/>
          </p:cNvSpPr>
          <p:nvPr/>
        </p:nvSpPr>
        <p:spPr bwMode="auto">
          <a:xfrm>
            <a:off x="762000" y="3429000"/>
            <a:ext cx="762000" cy="0"/>
          </a:xfrm>
          <a:prstGeom prst="line">
            <a:avLst/>
          </a:prstGeom>
          <a:noFill/>
          <a:ln w="76200" cap="rnd">
            <a:solidFill>
              <a:srgbClr val="FF0000"/>
            </a:solidFill>
            <a:prstDash val="sysDot"/>
            <a:round/>
          </a:ln>
          <a:extLst>
            <a:ext uri="{909E8E84-426E-40DD-AFC4-6F175D3DCCD1}">
              <a14:hiddenFill xmlns:a14="http://schemas.microsoft.com/office/drawing/2010/main">
                <a:noFill/>
              </a14:hiddenFill>
            </a:ext>
          </a:extLst>
        </p:spPr>
        <p:txBody>
          <a:bodyPr/>
          <a:lstStyle/>
          <a:p>
            <a:endParaRPr lang="zh-CN" altLang="en-US"/>
          </a:p>
        </p:txBody>
      </p:sp>
      <p:sp>
        <p:nvSpPr>
          <p:cNvPr id="44040" name="AutoShape 9"/>
          <p:cNvSpPr>
            <a:spLocks noChangeArrowheads="1"/>
          </p:cNvSpPr>
          <p:nvPr/>
        </p:nvSpPr>
        <p:spPr bwMode="auto">
          <a:xfrm>
            <a:off x="4267200" y="3505200"/>
            <a:ext cx="990600" cy="533400"/>
          </a:xfrm>
          <a:prstGeom prst="rightArrow">
            <a:avLst>
              <a:gd name="adj1" fmla="val 50000"/>
              <a:gd name="adj2" fmla="val 46403"/>
            </a:avLst>
          </a:prstGeom>
          <a:solidFill>
            <a:srgbClr val="FFFF99">
              <a:alpha val="50195"/>
            </a:srgbClr>
          </a:solidFill>
          <a:ln w="9525">
            <a:solidFill>
              <a:srgbClr val="FFCC99"/>
            </a:solidFill>
            <a:miter lim="800000"/>
          </a:ln>
        </p:spPr>
        <p:txBody>
          <a:bodyPr wrap="none" anchor="ctr"/>
          <a:lstStyle/>
          <a:p>
            <a:pPr>
              <a:buFont typeface="Wingdings" panose="05000000000000000000" pitchFamily="2" charset="2"/>
              <a:buNone/>
            </a:pPr>
            <a:endParaRPr lang="zh-CN" altLang="en-US"/>
          </a:p>
        </p:txBody>
      </p:sp>
      <p:sp>
        <p:nvSpPr>
          <p:cNvPr id="44041" name="Text Box 10"/>
          <p:cNvSpPr txBox="1">
            <a:spLocks noChangeArrowheads="1"/>
          </p:cNvSpPr>
          <p:nvPr/>
        </p:nvSpPr>
        <p:spPr bwMode="auto">
          <a:xfrm>
            <a:off x="5257800" y="3429000"/>
            <a:ext cx="1066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zh-CN" altLang="en-US" sz="2800" b="1">
                <a:latin typeface="Times New Roman" panose="02020603050405020304" pitchFamily="18" charset="0"/>
                <a:ea typeface="隶书" pitchFamily="49" charset="-122"/>
              </a:rPr>
              <a:t>希望</a:t>
            </a:r>
            <a:endParaRPr lang="zh-CN" altLang="en-US" sz="2800" b="1">
              <a:latin typeface="Times New Roman" panose="02020603050405020304" pitchFamily="18" charset="0"/>
              <a:ea typeface="隶书" pitchFamily="49" charset="-122"/>
            </a:endParaRPr>
          </a:p>
        </p:txBody>
      </p:sp>
      <p:sp>
        <p:nvSpPr>
          <p:cNvPr id="44042" name="Line 12"/>
          <p:cNvSpPr>
            <a:spLocks noChangeShapeType="1"/>
          </p:cNvSpPr>
          <p:nvPr/>
        </p:nvSpPr>
        <p:spPr bwMode="auto">
          <a:xfrm flipV="1">
            <a:off x="381000" y="3962400"/>
            <a:ext cx="2667000" cy="0"/>
          </a:xfrm>
          <a:prstGeom prst="line">
            <a:avLst/>
          </a:prstGeom>
          <a:noFill/>
          <a:ln w="50800">
            <a:solidFill>
              <a:schemeClr val="accent2"/>
            </a:solidFill>
            <a:prstDash val="sysDot"/>
            <a:round/>
          </a:ln>
          <a:extLst>
            <a:ext uri="{909E8E84-426E-40DD-AFC4-6F175D3DCCD1}">
              <a14:hiddenFill xmlns:a14="http://schemas.microsoft.com/office/drawing/2010/main">
                <a:noFill/>
              </a14:hiddenFill>
            </a:ext>
          </a:extLst>
        </p:spPr>
        <p:txBody>
          <a:bodyPr/>
          <a:lstStyle/>
          <a:p>
            <a:endParaRPr lang="zh-CN" altLang="en-US"/>
          </a:p>
        </p:txBody>
      </p:sp>
      <p:sp>
        <p:nvSpPr>
          <p:cNvPr id="44043" name="Text Box 13"/>
          <p:cNvSpPr txBox="1">
            <a:spLocks noChangeArrowheads="1"/>
          </p:cNvSpPr>
          <p:nvPr/>
        </p:nvSpPr>
        <p:spPr bwMode="auto">
          <a:xfrm>
            <a:off x="5257800" y="3962400"/>
            <a:ext cx="3733800"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zh-CN" altLang="en-US" sz="2800" b="1" u="sng">
                <a:solidFill>
                  <a:srgbClr val="FF0000"/>
                </a:solidFill>
                <a:latin typeface="隶书" pitchFamily="49" charset="-122"/>
                <a:ea typeface="隶书" pitchFamily="49" charset="-122"/>
              </a:rPr>
              <a:t>比喻。</a:t>
            </a:r>
            <a:r>
              <a:rPr lang="zh-CN" altLang="en-US" sz="2800" b="1">
                <a:solidFill>
                  <a:srgbClr val="0000FF"/>
                </a:solidFill>
                <a:latin typeface="隶书" pitchFamily="49" charset="-122"/>
                <a:ea typeface="隶书" pitchFamily="49" charset="-122"/>
              </a:rPr>
              <a:t>长期以来希望太渺茫，像飞天袖间的花朵，美丽诱人，又未落地面。</a:t>
            </a:r>
            <a:r>
              <a:rPr lang="zh-CN" altLang="en-US" sz="2800" b="1" u="sng">
                <a:solidFill>
                  <a:srgbClr val="0000FF"/>
                </a:solidFill>
                <a:latin typeface="隶书" pitchFamily="49" charset="-122"/>
                <a:ea typeface="隶书" pitchFamily="49" charset="-122"/>
              </a:rPr>
              <a:t>比喻人民千百年来未能实现的希望。</a:t>
            </a:r>
            <a:endParaRPr lang="zh-CN" altLang="en-US" sz="2800" b="1" u="sng">
              <a:solidFill>
                <a:srgbClr val="0000FF"/>
              </a:solidFill>
              <a:latin typeface="隶书" pitchFamily="49" charset="-122"/>
              <a:ea typeface="隶书" pitchFamily="49" charset="-122"/>
            </a:endParaRPr>
          </a:p>
        </p:txBody>
      </p:sp>
      <p:sp>
        <p:nvSpPr>
          <p:cNvPr id="44044" name="AutoShape 14"/>
          <p:cNvSpPr/>
          <p:nvPr/>
        </p:nvSpPr>
        <p:spPr bwMode="auto">
          <a:xfrm>
            <a:off x="3352800" y="838200"/>
            <a:ext cx="228600" cy="1752600"/>
          </a:xfrm>
          <a:prstGeom prst="rightBrace">
            <a:avLst>
              <a:gd name="adj1" fmla="val 63782"/>
              <a:gd name="adj2" fmla="val 50000"/>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pPr>
              <a:buFont typeface="Wingdings" panose="05000000000000000000" pitchFamily="2" charset="2"/>
              <a:buNone/>
            </a:pPr>
            <a:endParaRPr lang="zh-CN" altLang="en-US"/>
          </a:p>
        </p:txBody>
      </p:sp>
      <p:sp>
        <p:nvSpPr>
          <p:cNvPr id="21517" name="Text Box 16"/>
          <p:cNvSpPr txBox="1">
            <a:spLocks noChangeArrowheads="1"/>
          </p:cNvSpPr>
          <p:nvPr/>
        </p:nvSpPr>
        <p:spPr bwMode="auto">
          <a:xfrm>
            <a:off x="304800" y="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zh-CN" altLang="en-US" sz="3200" b="1" u="sng">
                <a:solidFill>
                  <a:srgbClr val="FF0000"/>
                </a:solidFill>
                <a:latin typeface="华文隶书" pitchFamily="2" charset="-122"/>
                <a:ea typeface="华文隶书" pitchFamily="2" charset="-122"/>
              </a:rPr>
              <a:t>朗读第二节，思考：</a:t>
            </a:r>
            <a:endParaRPr lang="zh-CN" altLang="en-US" sz="3200" b="1" u="sng">
              <a:solidFill>
                <a:srgbClr val="FF0000"/>
              </a:solidFill>
              <a:latin typeface="华文隶书" pitchFamily="2" charset="-122"/>
              <a:ea typeface="华文隶书" pitchFamily="2" charset="-122"/>
            </a:endParaRPr>
          </a:p>
          <a:p>
            <a:pPr eaLnBrk="1" hangingPunct="1">
              <a:spcBef>
                <a:spcPct val="50000"/>
              </a:spcBef>
              <a:buFont typeface="Wingdings" panose="05000000000000000000" pitchFamily="2" charset="2"/>
              <a:buNone/>
            </a:pPr>
            <a:endParaRPr lang="en-US" altLang="zh-CN"/>
          </a:p>
        </p:txBody>
      </p:sp>
      <p:sp>
        <p:nvSpPr>
          <p:cNvPr id="44046" name="Text Box 17"/>
          <p:cNvSpPr txBox="1"/>
          <p:nvPr/>
        </p:nvSpPr>
        <p:spPr>
          <a:xfrm>
            <a:off x="323850" y="765175"/>
            <a:ext cx="8153400" cy="639763"/>
          </a:xfrm>
          <a:prstGeom prst="rect">
            <a:avLst/>
          </a:prstGeom>
          <a:solidFill>
            <a:schemeClr val="accent5"/>
          </a:solidFill>
          <a:ln w="9525">
            <a:noFill/>
            <a:miter/>
          </a:ln>
        </p:spPr>
        <p:txBody>
          <a:bodyPr>
            <a:spAutoFit/>
          </a:bodyPr>
          <a:lstStyle/>
          <a:p>
            <a:pPr>
              <a:spcBef>
                <a:spcPct val="50000"/>
              </a:spcBef>
              <a:buClr>
                <a:schemeClr val="tx2"/>
              </a:buClr>
              <a:buSzPct val="70000"/>
              <a:buFont typeface="Wingdings" panose="05000000000000000000" pitchFamily="2" charset="2"/>
              <a:buNone/>
              <a:defRPr/>
            </a:pPr>
            <a:r>
              <a:rPr lang="zh-CN" altLang="en-US" sz="3600" b="1">
                <a:solidFill>
                  <a:srgbClr val="0000FF"/>
                </a:solidFill>
                <a:latin typeface="隶书" pitchFamily="49" charset="-122"/>
                <a:ea typeface="隶书" pitchFamily="49" charset="-122"/>
              </a:rPr>
              <a:t>本节表现了怎样的情感？</a:t>
            </a:r>
            <a:endParaRPr lang="zh-CN" altLang="en-US" sz="3600" b="1">
              <a:solidFill>
                <a:srgbClr val="FF0000"/>
              </a:solidFill>
              <a:latin typeface="隶书" pitchFamily="49" charset="-122"/>
              <a:ea typeface="隶书" pitchFamily="49" charset="-122"/>
            </a:endParaRPr>
          </a:p>
        </p:txBody>
      </p:sp>
      <p:sp>
        <p:nvSpPr>
          <p:cNvPr id="44047" name="Text Box 18"/>
          <p:cNvSpPr txBox="1"/>
          <p:nvPr/>
        </p:nvSpPr>
        <p:spPr>
          <a:xfrm>
            <a:off x="179388" y="2060575"/>
            <a:ext cx="8153400" cy="1189038"/>
          </a:xfrm>
          <a:prstGeom prst="rect">
            <a:avLst/>
          </a:prstGeom>
          <a:solidFill>
            <a:schemeClr val="accent5"/>
          </a:solidFill>
          <a:ln w="9525">
            <a:noFill/>
            <a:miter/>
          </a:ln>
        </p:spPr>
        <p:txBody>
          <a:bodyPr>
            <a:spAutoFit/>
          </a:bodyPr>
          <a:lstStyle/>
          <a:p>
            <a:pPr>
              <a:spcBef>
                <a:spcPct val="50000"/>
              </a:spcBef>
              <a:buClr>
                <a:schemeClr val="tx2"/>
              </a:buClr>
              <a:buSzPct val="70000"/>
              <a:buFont typeface="Wingdings" panose="05000000000000000000" pitchFamily="2" charset="2"/>
              <a:buNone/>
              <a:defRPr/>
            </a:pPr>
            <a:r>
              <a:rPr lang="zh-CN" altLang="en-US" sz="3600" b="1">
                <a:solidFill>
                  <a:srgbClr val="FF0000"/>
                </a:solidFill>
                <a:latin typeface="方正姚体" pitchFamily="2" charset="-122"/>
                <a:ea typeface="方正姚体" pitchFamily="2" charset="-122"/>
              </a:rPr>
              <a:t>既写出了人民的痛苦，又写出了人民的希望。</a:t>
            </a:r>
            <a:endParaRPr lang="zh-CN" altLang="en-US" sz="3600" b="1">
              <a:solidFill>
                <a:srgbClr val="FF0000"/>
              </a:solidFill>
              <a:latin typeface="方正姚体" pitchFamily="2" charset="-122"/>
              <a:ea typeface="方正姚体" pitchFamily="2" charset="-122"/>
            </a:endParaRPr>
          </a:p>
        </p:txBody>
      </p:sp>
      <p:sp>
        <p:nvSpPr>
          <p:cNvPr id="44048" name="TextBox 4"/>
          <p:cNvSpPr txBox="1">
            <a:spLocks noChangeArrowheads="1"/>
          </p:cNvSpPr>
          <p:nvPr/>
        </p:nvSpPr>
        <p:spPr bwMode="auto">
          <a:xfrm>
            <a:off x="611188" y="5289550"/>
            <a:ext cx="32448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r>
              <a:rPr lang="zh-CN" altLang="en-US" sz="2800" b="1">
                <a:solidFill>
                  <a:srgbClr val="FF0000"/>
                </a:solidFill>
              </a:rPr>
              <a:t>飞天：宗教传说中天空飞舞的神</a:t>
            </a:r>
            <a:r>
              <a:rPr lang="zh-CN" altLang="en-US" sz="3200" b="1">
                <a:solidFill>
                  <a:srgbClr val="FF0000"/>
                </a:solidFill>
              </a:rPr>
              <a:t>。</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4044"/>
                                        </p:tgtEl>
                                        <p:attrNameLst>
                                          <p:attrName>style.visibility</p:attrName>
                                        </p:attrNameLst>
                                      </p:cBhvr>
                                      <p:to>
                                        <p:strVal val="visible"/>
                                      </p:to>
                                    </p:set>
                                    <p:anim calcmode="lin" valueType="num">
                                      <p:cBhvr additive="base">
                                        <p:cTn id="7" dur="500" fill="hold"/>
                                        <p:tgtEl>
                                          <p:spTgt spid="44044"/>
                                        </p:tgtEl>
                                        <p:attrNameLst>
                                          <p:attrName>ppt_x</p:attrName>
                                        </p:attrNameLst>
                                      </p:cBhvr>
                                      <p:tavLst>
                                        <p:tav tm="0">
                                          <p:val>
                                            <p:strVal val="0-#ppt_w/2"/>
                                          </p:val>
                                        </p:tav>
                                        <p:tav tm="100000">
                                          <p:val>
                                            <p:strVal val="#ppt_x"/>
                                          </p:val>
                                        </p:tav>
                                      </p:tavLst>
                                    </p:anim>
                                    <p:anim calcmode="lin" valueType="num">
                                      <p:cBhvr additive="base">
                                        <p:cTn id="8" dur="500" fill="hold"/>
                                        <p:tgtEl>
                                          <p:spTgt spid="440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1000"/>
                                  </p:stCondLst>
                                  <p:childTnLst>
                                    <p:set>
                                      <p:cBhvr>
                                        <p:cTn id="11" dur="1" fill="hold">
                                          <p:stCondLst>
                                            <p:cond delay="0"/>
                                          </p:stCondLst>
                                        </p:cTn>
                                        <p:tgtEl>
                                          <p:spTgt spid="44036"/>
                                        </p:tgtEl>
                                        <p:attrNameLst>
                                          <p:attrName>style.visibility</p:attrName>
                                        </p:attrNameLst>
                                      </p:cBhvr>
                                      <p:to>
                                        <p:strVal val="visible"/>
                                      </p:to>
                                    </p:set>
                                    <p:anim calcmode="lin" valueType="num">
                                      <p:cBhvr additive="base">
                                        <p:cTn id="12" dur="500" fill="hold"/>
                                        <p:tgtEl>
                                          <p:spTgt spid="44036"/>
                                        </p:tgtEl>
                                        <p:attrNameLst>
                                          <p:attrName>ppt_x</p:attrName>
                                        </p:attrNameLst>
                                      </p:cBhvr>
                                      <p:tavLst>
                                        <p:tav tm="0">
                                          <p:val>
                                            <p:strVal val="#ppt_x"/>
                                          </p:val>
                                        </p:tav>
                                        <p:tav tm="100000">
                                          <p:val>
                                            <p:strVal val="#ppt_x"/>
                                          </p:val>
                                        </p:tav>
                                      </p:tavLst>
                                    </p:anim>
                                    <p:anim calcmode="lin" valueType="num">
                                      <p:cBhvr additive="base">
                                        <p:cTn id="13" dur="500" fill="hold"/>
                                        <p:tgtEl>
                                          <p:spTgt spid="44036"/>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44037"/>
                                        </p:tgtEl>
                                        <p:attrNameLst>
                                          <p:attrName>style.visibility</p:attrName>
                                        </p:attrNameLst>
                                      </p:cBhvr>
                                      <p:to>
                                        <p:strVal val="visible"/>
                                      </p:to>
                                    </p:set>
                                    <p:anim calcmode="lin" valueType="num">
                                      <p:cBhvr additive="base">
                                        <p:cTn id="18" dur="500" fill="hold"/>
                                        <p:tgtEl>
                                          <p:spTgt spid="44037"/>
                                        </p:tgtEl>
                                        <p:attrNameLst>
                                          <p:attrName>ppt_x</p:attrName>
                                        </p:attrNameLst>
                                      </p:cBhvr>
                                      <p:tavLst>
                                        <p:tav tm="0">
                                          <p:val>
                                            <p:strVal val="1+#ppt_w/2"/>
                                          </p:val>
                                        </p:tav>
                                        <p:tav tm="100000">
                                          <p:val>
                                            <p:strVal val="#ppt_x"/>
                                          </p:val>
                                        </p:tav>
                                      </p:tavLst>
                                    </p:anim>
                                    <p:anim calcmode="lin" valueType="num">
                                      <p:cBhvr additive="base">
                                        <p:cTn id="19" dur="500" fill="hold"/>
                                        <p:tgtEl>
                                          <p:spTgt spid="44037"/>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44039"/>
                                        </p:tgtEl>
                                        <p:attrNameLst>
                                          <p:attrName>style.visibility</p:attrName>
                                        </p:attrNameLst>
                                      </p:cBhvr>
                                      <p:to>
                                        <p:strVal val="visible"/>
                                      </p:to>
                                    </p:set>
                                    <p:anim calcmode="lin" valueType="num">
                                      <p:cBhvr additive="base">
                                        <p:cTn id="24" dur="500" fill="hold"/>
                                        <p:tgtEl>
                                          <p:spTgt spid="44039"/>
                                        </p:tgtEl>
                                        <p:attrNameLst>
                                          <p:attrName>ppt_x</p:attrName>
                                        </p:attrNameLst>
                                      </p:cBhvr>
                                      <p:tavLst>
                                        <p:tav tm="0">
                                          <p:val>
                                            <p:strVal val="0-#ppt_w/2"/>
                                          </p:val>
                                        </p:tav>
                                        <p:tav tm="100000">
                                          <p:val>
                                            <p:strVal val="#ppt_x"/>
                                          </p:val>
                                        </p:tav>
                                      </p:tavLst>
                                    </p:anim>
                                    <p:anim calcmode="lin" valueType="num">
                                      <p:cBhvr additive="base">
                                        <p:cTn id="25" dur="500" fill="hold"/>
                                        <p:tgtEl>
                                          <p:spTgt spid="44039"/>
                                        </p:tgtEl>
                                        <p:attrNameLst>
                                          <p:attrName>ppt_y</p:attrName>
                                        </p:attrNameLst>
                                      </p:cBhvr>
                                      <p:tavLst>
                                        <p:tav tm="0">
                                          <p:val>
                                            <p:strVal val="#ppt_y"/>
                                          </p:val>
                                        </p:tav>
                                        <p:tav tm="100000">
                                          <p:val>
                                            <p:strVal val="#ppt_y"/>
                                          </p:val>
                                        </p:tav>
                                      </p:tavLst>
                                    </p:anim>
                                  </p:childTnLst>
                                </p:cTn>
                              </p:par>
                            </p:childTnLst>
                          </p:cTn>
                        </p:par>
                        <p:par>
                          <p:cTn id="26" fill="hold">
                            <p:stCondLst>
                              <p:cond delay="500"/>
                            </p:stCondLst>
                            <p:childTnLst>
                              <p:par>
                                <p:cTn id="27" presetID="2" presetClass="entr" presetSubtype="4" fill="hold" grpId="0" nodeType="afterEffect">
                                  <p:stCondLst>
                                    <p:cond delay="0"/>
                                  </p:stCondLst>
                                  <p:childTnLst>
                                    <p:set>
                                      <p:cBhvr>
                                        <p:cTn id="28" dur="1" fill="hold">
                                          <p:stCondLst>
                                            <p:cond delay="0"/>
                                          </p:stCondLst>
                                        </p:cTn>
                                        <p:tgtEl>
                                          <p:spTgt spid="44040"/>
                                        </p:tgtEl>
                                        <p:attrNameLst>
                                          <p:attrName>style.visibility</p:attrName>
                                        </p:attrNameLst>
                                      </p:cBhvr>
                                      <p:to>
                                        <p:strVal val="visible"/>
                                      </p:to>
                                    </p:set>
                                    <p:anim calcmode="lin" valueType="num">
                                      <p:cBhvr additive="base">
                                        <p:cTn id="29" dur="500" fill="hold"/>
                                        <p:tgtEl>
                                          <p:spTgt spid="44040"/>
                                        </p:tgtEl>
                                        <p:attrNameLst>
                                          <p:attrName>ppt_x</p:attrName>
                                        </p:attrNameLst>
                                      </p:cBhvr>
                                      <p:tavLst>
                                        <p:tav tm="0">
                                          <p:val>
                                            <p:strVal val="#ppt_x"/>
                                          </p:val>
                                        </p:tav>
                                        <p:tav tm="100000">
                                          <p:val>
                                            <p:strVal val="#ppt_x"/>
                                          </p:val>
                                        </p:tav>
                                      </p:tavLst>
                                    </p:anim>
                                    <p:anim calcmode="lin" valueType="num">
                                      <p:cBhvr additive="base">
                                        <p:cTn id="30" dur="500" fill="hold"/>
                                        <p:tgtEl>
                                          <p:spTgt spid="44040"/>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4038"/>
                                        </p:tgtEl>
                                        <p:attrNameLst>
                                          <p:attrName>style.visibility</p:attrName>
                                        </p:attrNameLst>
                                      </p:cBhvr>
                                      <p:to>
                                        <p:strVal val="visible"/>
                                      </p:to>
                                    </p:set>
                                    <p:anim calcmode="lin" valueType="num">
                                      <p:cBhvr additive="base">
                                        <p:cTn id="35" dur="500" fill="hold"/>
                                        <p:tgtEl>
                                          <p:spTgt spid="44038"/>
                                        </p:tgtEl>
                                        <p:attrNameLst>
                                          <p:attrName>ppt_x</p:attrName>
                                        </p:attrNameLst>
                                      </p:cBhvr>
                                      <p:tavLst>
                                        <p:tav tm="0">
                                          <p:val>
                                            <p:strVal val="#ppt_x"/>
                                          </p:val>
                                        </p:tav>
                                        <p:tav tm="100000">
                                          <p:val>
                                            <p:strVal val="#ppt_x"/>
                                          </p:val>
                                        </p:tav>
                                      </p:tavLst>
                                    </p:anim>
                                    <p:anim calcmode="lin" valueType="num">
                                      <p:cBhvr additive="base">
                                        <p:cTn id="36" dur="500" fill="hold"/>
                                        <p:tgtEl>
                                          <p:spTgt spid="44038"/>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44048"/>
                                        </p:tgtEl>
                                        <p:attrNameLst>
                                          <p:attrName>style.visibility</p:attrName>
                                        </p:attrNameLst>
                                      </p:cBhvr>
                                      <p:to>
                                        <p:strVal val="visible"/>
                                      </p:to>
                                    </p:set>
                                    <p:animEffect transition="in" filter="randombar(horizontal)">
                                      <p:cBhvr>
                                        <p:cTn id="41" dur="500"/>
                                        <p:tgtEl>
                                          <p:spTgt spid="44048"/>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44041"/>
                                        </p:tgtEl>
                                        <p:attrNameLst>
                                          <p:attrName>style.visibility</p:attrName>
                                        </p:attrNameLst>
                                      </p:cBhvr>
                                      <p:to>
                                        <p:strVal val="visible"/>
                                      </p:to>
                                    </p:set>
                                    <p:anim calcmode="lin" valueType="num">
                                      <p:cBhvr additive="base">
                                        <p:cTn id="46" dur="500" fill="hold"/>
                                        <p:tgtEl>
                                          <p:spTgt spid="44041"/>
                                        </p:tgtEl>
                                        <p:attrNameLst>
                                          <p:attrName>ppt_x</p:attrName>
                                        </p:attrNameLst>
                                      </p:cBhvr>
                                      <p:tavLst>
                                        <p:tav tm="0">
                                          <p:val>
                                            <p:strVal val="#ppt_x"/>
                                          </p:val>
                                        </p:tav>
                                        <p:tav tm="100000">
                                          <p:val>
                                            <p:strVal val="#ppt_x"/>
                                          </p:val>
                                        </p:tav>
                                      </p:tavLst>
                                    </p:anim>
                                    <p:anim calcmode="lin" valueType="num">
                                      <p:cBhvr additive="base">
                                        <p:cTn id="47" dur="500" fill="hold"/>
                                        <p:tgtEl>
                                          <p:spTgt spid="44041"/>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8" fill="hold" grpId="0" nodeType="clickEffect">
                                  <p:stCondLst>
                                    <p:cond delay="0"/>
                                  </p:stCondLst>
                                  <p:childTnLst>
                                    <p:set>
                                      <p:cBhvr>
                                        <p:cTn id="51" dur="1" fill="hold">
                                          <p:stCondLst>
                                            <p:cond delay="0"/>
                                          </p:stCondLst>
                                        </p:cTn>
                                        <p:tgtEl>
                                          <p:spTgt spid="44042"/>
                                        </p:tgtEl>
                                        <p:attrNameLst>
                                          <p:attrName>style.visibility</p:attrName>
                                        </p:attrNameLst>
                                      </p:cBhvr>
                                      <p:to>
                                        <p:strVal val="visible"/>
                                      </p:to>
                                    </p:set>
                                    <p:anim calcmode="lin" valueType="num">
                                      <p:cBhvr additive="base">
                                        <p:cTn id="52" dur="500" fill="hold"/>
                                        <p:tgtEl>
                                          <p:spTgt spid="44042"/>
                                        </p:tgtEl>
                                        <p:attrNameLst>
                                          <p:attrName>ppt_x</p:attrName>
                                        </p:attrNameLst>
                                      </p:cBhvr>
                                      <p:tavLst>
                                        <p:tav tm="0">
                                          <p:val>
                                            <p:strVal val="0-#ppt_w/2"/>
                                          </p:val>
                                        </p:tav>
                                        <p:tav tm="100000">
                                          <p:val>
                                            <p:strVal val="#ppt_x"/>
                                          </p:val>
                                        </p:tav>
                                      </p:tavLst>
                                    </p:anim>
                                    <p:anim calcmode="lin" valueType="num">
                                      <p:cBhvr additive="base">
                                        <p:cTn id="53" dur="500" fill="hold"/>
                                        <p:tgtEl>
                                          <p:spTgt spid="44042"/>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2" fill="hold" grpId="0" nodeType="clickEffect">
                                  <p:stCondLst>
                                    <p:cond delay="0"/>
                                  </p:stCondLst>
                                  <p:childTnLst>
                                    <p:set>
                                      <p:cBhvr>
                                        <p:cTn id="57" dur="1" fill="hold">
                                          <p:stCondLst>
                                            <p:cond delay="0"/>
                                          </p:stCondLst>
                                        </p:cTn>
                                        <p:tgtEl>
                                          <p:spTgt spid="44043"/>
                                        </p:tgtEl>
                                        <p:attrNameLst>
                                          <p:attrName>style.visibility</p:attrName>
                                        </p:attrNameLst>
                                      </p:cBhvr>
                                      <p:to>
                                        <p:strVal val="visible"/>
                                      </p:to>
                                    </p:set>
                                    <p:anim calcmode="lin" valueType="num">
                                      <p:cBhvr additive="base">
                                        <p:cTn id="58" dur="500" fill="hold"/>
                                        <p:tgtEl>
                                          <p:spTgt spid="44043"/>
                                        </p:tgtEl>
                                        <p:attrNameLst>
                                          <p:attrName>ppt_x</p:attrName>
                                        </p:attrNameLst>
                                      </p:cBhvr>
                                      <p:tavLst>
                                        <p:tav tm="0">
                                          <p:val>
                                            <p:strVal val="1+#ppt_w/2"/>
                                          </p:val>
                                        </p:tav>
                                        <p:tav tm="100000">
                                          <p:val>
                                            <p:strVal val="#ppt_x"/>
                                          </p:val>
                                        </p:tav>
                                      </p:tavLst>
                                    </p:anim>
                                    <p:anim calcmode="lin" valueType="num">
                                      <p:cBhvr additive="base">
                                        <p:cTn id="59" dur="500" fill="hold"/>
                                        <p:tgtEl>
                                          <p:spTgt spid="44043"/>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8" fill="hold" grpId="0" nodeType="clickEffect">
                                  <p:stCondLst>
                                    <p:cond delay="0"/>
                                  </p:stCondLst>
                                  <p:childTnLst>
                                    <p:set>
                                      <p:cBhvr>
                                        <p:cTn id="63" dur="1" fill="hold">
                                          <p:stCondLst>
                                            <p:cond delay="0"/>
                                          </p:stCondLst>
                                        </p:cTn>
                                        <p:tgtEl>
                                          <p:spTgt spid="44046"/>
                                        </p:tgtEl>
                                        <p:attrNameLst>
                                          <p:attrName>style.visibility</p:attrName>
                                        </p:attrNameLst>
                                      </p:cBhvr>
                                      <p:to>
                                        <p:strVal val="visible"/>
                                      </p:to>
                                    </p:set>
                                    <p:anim calcmode="lin" valueType="num">
                                      <p:cBhvr additive="base">
                                        <p:cTn id="64" dur="500" fill="hold"/>
                                        <p:tgtEl>
                                          <p:spTgt spid="44046"/>
                                        </p:tgtEl>
                                        <p:attrNameLst>
                                          <p:attrName>ppt_x</p:attrName>
                                        </p:attrNameLst>
                                      </p:cBhvr>
                                      <p:tavLst>
                                        <p:tav tm="0">
                                          <p:val>
                                            <p:strVal val="0-#ppt_w/2"/>
                                          </p:val>
                                        </p:tav>
                                        <p:tav tm="100000">
                                          <p:val>
                                            <p:strVal val="#ppt_x"/>
                                          </p:val>
                                        </p:tav>
                                      </p:tavLst>
                                    </p:anim>
                                    <p:anim calcmode="lin" valueType="num">
                                      <p:cBhvr additive="base">
                                        <p:cTn id="65" dur="500" fill="hold"/>
                                        <p:tgtEl>
                                          <p:spTgt spid="44046"/>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8" fill="hold" grpId="0" nodeType="clickEffect">
                                  <p:stCondLst>
                                    <p:cond delay="0"/>
                                  </p:stCondLst>
                                  <p:childTnLst>
                                    <p:set>
                                      <p:cBhvr>
                                        <p:cTn id="69" dur="1" fill="hold">
                                          <p:stCondLst>
                                            <p:cond delay="0"/>
                                          </p:stCondLst>
                                        </p:cTn>
                                        <p:tgtEl>
                                          <p:spTgt spid="44047"/>
                                        </p:tgtEl>
                                        <p:attrNameLst>
                                          <p:attrName>style.visibility</p:attrName>
                                        </p:attrNameLst>
                                      </p:cBhvr>
                                      <p:to>
                                        <p:strVal val="visible"/>
                                      </p:to>
                                    </p:set>
                                    <p:anim calcmode="lin" valueType="num">
                                      <p:cBhvr additive="base">
                                        <p:cTn id="70" dur="500" fill="hold"/>
                                        <p:tgtEl>
                                          <p:spTgt spid="44047"/>
                                        </p:tgtEl>
                                        <p:attrNameLst>
                                          <p:attrName>ppt_x</p:attrName>
                                        </p:attrNameLst>
                                      </p:cBhvr>
                                      <p:tavLst>
                                        <p:tav tm="0">
                                          <p:val>
                                            <p:strVal val="0-#ppt_w/2"/>
                                          </p:val>
                                        </p:tav>
                                        <p:tav tm="100000">
                                          <p:val>
                                            <p:strVal val="#ppt_x"/>
                                          </p:val>
                                        </p:tav>
                                      </p:tavLst>
                                    </p:anim>
                                    <p:anim calcmode="lin" valueType="num">
                                      <p:cBhvr additive="base">
                                        <p:cTn id="71" dur="500" fill="hold"/>
                                        <p:tgtEl>
                                          <p:spTgt spid="440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animBg="1"/>
      <p:bldP spid="44037" grpId="0"/>
      <p:bldP spid="44038" grpId="0" animBg="1"/>
      <p:bldP spid="44039" grpId="0" animBg="1"/>
      <p:bldP spid="44040" grpId="0" animBg="1"/>
      <p:bldP spid="44041" grpId="0"/>
      <p:bldP spid="44042" grpId="0" animBg="1"/>
      <p:bldP spid="44043" grpId="0"/>
      <p:bldP spid="44044" grpId="0" animBg="1"/>
      <p:bldP spid="44046" grpId="0" bldLvl="0" animBg="1"/>
      <p:bldP spid="44047" grpId="0" bldLvl="0" animBg="1"/>
      <p:bldP spid="44048"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a:xfrm>
            <a:off x="179388" y="-26988"/>
            <a:ext cx="7543800" cy="1295401"/>
          </a:xfrm>
        </p:spPr>
        <p:txBody>
          <a:bodyPr/>
          <a:lstStyle/>
          <a:p>
            <a:pPr eaLnBrk="1" hangingPunct="1"/>
            <a:r>
              <a:rPr lang="zh-CN" altLang="en-US" smtClean="0">
                <a:solidFill>
                  <a:srgbClr val="FF0000"/>
                </a:solidFill>
                <a:latin typeface="华文隶书" pitchFamily="2" charset="-122"/>
                <a:ea typeface="华文隶书" pitchFamily="2" charset="-122"/>
              </a:rPr>
              <a:t>赏析第三节</a:t>
            </a:r>
            <a:endParaRPr lang="zh-CN" altLang="en-US" smtClean="0">
              <a:solidFill>
                <a:srgbClr val="FF0000"/>
              </a:solidFill>
              <a:latin typeface="华文隶书" pitchFamily="2" charset="-122"/>
              <a:ea typeface="华文隶书" pitchFamily="2" charset="-122"/>
            </a:endParaRPr>
          </a:p>
        </p:txBody>
      </p:sp>
      <p:sp>
        <p:nvSpPr>
          <p:cNvPr id="22531" name="Rectangle 3"/>
          <p:cNvSpPr>
            <a:spLocks noGrp="1" noChangeArrowheads="1"/>
          </p:cNvSpPr>
          <p:nvPr>
            <p:ph idx="4294967295"/>
          </p:nvPr>
        </p:nvSpPr>
        <p:spPr>
          <a:xfrm>
            <a:off x="323850" y="1412875"/>
            <a:ext cx="8643938" cy="3451225"/>
          </a:xfrm>
        </p:spPr>
        <p:txBody>
          <a:bodyPr/>
          <a:lstStyle/>
          <a:p>
            <a:pPr marL="0" indent="0" eaLnBrk="1" hangingPunct="1">
              <a:lnSpc>
                <a:spcPct val="130000"/>
              </a:lnSpc>
              <a:buFont typeface="Wingdings" panose="05000000000000000000" pitchFamily="2" charset="2"/>
              <a:buNone/>
            </a:pPr>
            <a:r>
              <a:rPr lang="en-US" altLang="zh-CN" sz="2800" b="1" smtClean="0"/>
              <a:t>      </a:t>
            </a:r>
            <a:r>
              <a:rPr lang="zh-CN" altLang="en-US" sz="3200" b="1" smtClean="0">
                <a:latin typeface="隶书" pitchFamily="49" charset="-122"/>
                <a:ea typeface="隶书" pitchFamily="49" charset="-122"/>
              </a:rPr>
              <a:t>本节选取了哪些意象？意象前面的修饰语和第一节有什么不同？</a:t>
            </a:r>
            <a:endParaRPr lang="zh-CN" altLang="en-US" sz="3200" b="1" smtClean="0">
              <a:latin typeface="隶书" pitchFamily="49" charset="-122"/>
              <a:ea typeface="隶书" pitchFamily="49" charset="-122"/>
            </a:endParaRPr>
          </a:p>
        </p:txBody>
      </p:sp>
      <p:sp>
        <p:nvSpPr>
          <p:cNvPr id="47108" name="Text Box 4"/>
          <p:cNvSpPr txBox="1">
            <a:spLocks noChangeArrowheads="1"/>
          </p:cNvSpPr>
          <p:nvPr/>
        </p:nvSpPr>
        <p:spPr bwMode="auto">
          <a:xfrm>
            <a:off x="611188" y="3213100"/>
            <a:ext cx="6786562"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r>
              <a:rPr lang="zh-CN" altLang="en-US" sz="4000" b="1">
                <a:solidFill>
                  <a:srgbClr val="0000FF"/>
                </a:solidFill>
                <a:latin typeface="隶书" pitchFamily="49" charset="-122"/>
                <a:ea typeface="隶书" pitchFamily="49" charset="-122"/>
              </a:rPr>
              <a:t>理想 胚芽 笑涡 起跑线 黎明</a:t>
            </a:r>
            <a:endParaRPr lang="zh-CN" altLang="en-US" sz="4000" b="1">
              <a:solidFill>
                <a:srgbClr val="0000FF"/>
              </a:solidFill>
              <a:latin typeface="隶书" pitchFamily="49" charset="-122"/>
              <a:ea typeface="隶书"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47108">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47108">
                                            <p:txEl>
                                              <p:pRg st="0" end="0"/>
                                            </p:txEl>
                                          </p:spTgt>
                                        </p:tgtEl>
                                        <p:attrNameLst>
                                          <p:attrName>ppt_x</p:attrName>
                                        </p:attrNameLst>
                                      </p:cBhvr>
                                    </p:anim>
                                    <p:anim from="0" to="-1.0" calcmode="lin" valueType="num">
                                      <p:cBhvr>
                                        <p:cTn id="8" dur="200" decel="50000" autoRev="1" fill="hold">
                                          <p:stCondLst>
                                            <p:cond delay="600"/>
                                          </p:stCondLst>
                                        </p:cTn>
                                        <p:tgtEl>
                                          <p:spTgt spid="47108">
                                            <p:txEl>
                                              <p:pRg st="0" end="0"/>
                                            </p:txEl>
                                          </p:spTgt>
                                        </p:tgtEl>
                                        <p:attrNameLst>
                                          <p:attrName>xshear</p:attrName>
                                        </p:attrNameLst>
                                      </p:cBhvr>
                                    </p:anim>
                                    <p:animScale>
                                      <p:cBhvr>
                                        <p:cTn id="9" dur="200" decel="100000" autoRev="1" fill="hold">
                                          <p:stCondLst>
                                            <p:cond delay="600"/>
                                          </p:stCondLst>
                                        </p:cTn>
                                        <p:tgtEl>
                                          <p:spTgt spid="47108">
                                            <p:txEl>
                                              <p:pRg st="0" end="0"/>
                                            </p:txEl>
                                          </p:spTgt>
                                        </p:tgtEl>
                                      </p:cBhvr>
                                      <p:from x="100000" y="100000"/>
                                      <p:to x="80000" y="100000"/>
                                    </p:animScale>
                                    <p:anim by="(#ppt_h/3+#ppt_w*0.1)" calcmode="lin" valueType="num">
                                      <p:cBhvr additive="sum">
                                        <p:cTn id="10" dur="200" decel="100000" autoRev="1" fill="hold">
                                          <p:stCondLst>
                                            <p:cond delay="600"/>
                                          </p:stCondLst>
                                        </p:cTn>
                                        <p:tgtEl>
                                          <p:spTgt spid="47108">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122" name="标题 164865"/>
          <p:cNvSpPr>
            <a:spLocks noGrp="1" noChangeArrowheads="1"/>
          </p:cNvSpPr>
          <p:nvPr>
            <p:ph type="title"/>
          </p:nvPr>
        </p:nvSpPr>
        <p:spPr>
          <a:xfrm>
            <a:off x="4067175" y="44450"/>
            <a:ext cx="2078038" cy="755650"/>
          </a:xfrm>
        </p:spPr>
        <p:txBody>
          <a:bodyPr/>
          <a:lstStyle/>
          <a:p>
            <a:r>
              <a:rPr lang="zh-CN" altLang="en-US" sz="3600" dirty="0" smtClean="0">
                <a:solidFill>
                  <a:srgbClr val="A50021"/>
                </a:solidFill>
                <a:latin typeface="华文隶书" pitchFamily="2" charset="-122"/>
                <a:ea typeface="华文隶书" pitchFamily="2" charset="-122"/>
              </a:rPr>
              <a:t>舒婷简历</a:t>
            </a:r>
            <a:endParaRPr lang="zh-CN" altLang="en-US" sz="3600" dirty="0" smtClean="0">
              <a:solidFill>
                <a:srgbClr val="A50021"/>
              </a:solidFill>
              <a:latin typeface="华文隶书" pitchFamily="2" charset="-122"/>
              <a:ea typeface="华文隶书" pitchFamily="2" charset="-122"/>
            </a:endParaRPr>
          </a:p>
        </p:txBody>
      </p:sp>
      <p:sp>
        <p:nvSpPr>
          <p:cNvPr id="5123" name="文本占位符 164866"/>
          <p:cNvSpPr>
            <a:spLocks noGrp="1" noChangeArrowheads="1"/>
          </p:cNvSpPr>
          <p:nvPr>
            <p:ph idx="1"/>
          </p:nvPr>
        </p:nvSpPr>
        <p:spPr>
          <a:xfrm>
            <a:off x="24949" y="1124744"/>
            <a:ext cx="9058275" cy="4797425"/>
          </a:xfrm>
          <a:solidFill>
            <a:schemeClr val="bg1"/>
          </a:solidFill>
        </p:spPr>
        <p:txBody>
          <a:bodyPr/>
          <a:lstStyle/>
          <a:p>
            <a:pPr marL="0" indent="0">
              <a:buFont typeface="Wingdings" panose="05000000000000000000" pitchFamily="2" charset="2"/>
              <a:buNone/>
            </a:pPr>
            <a:r>
              <a:rPr lang="en-US" altLang="zh-CN" sz="2400" b="1" dirty="0" smtClean="0">
                <a:solidFill>
                  <a:srgbClr val="0000FF"/>
                </a:solidFill>
                <a:latin typeface="隶书" pitchFamily="49" charset="-122"/>
                <a:ea typeface="隶书" pitchFamily="49" charset="-122"/>
              </a:rPr>
              <a:t>1952</a:t>
            </a:r>
            <a:r>
              <a:rPr lang="zh-CN" altLang="en-US" sz="2400" b="1" dirty="0" smtClean="0">
                <a:latin typeface="隶书" pitchFamily="49" charset="-122"/>
                <a:ea typeface="隶书" pitchFamily="49" charset="-122"/>
              </a:rPr>
              <a:t>年出生。</a:t>
            </a:r>
            <a:endParaRPr lang="zh-CN" altLang="en-US" sz="2400" b="1" dirty="0" smtClean="0">
              <a:latin typeface="隶书" pitchFamily="49" charset="-122"/>
              <a:ea typeface="隶书" pitchFamily="49" charset="-122"/>
            </a:endParaRPr>
          </a:p>
          <a:p>
            <a:pPr marL="0" indent="0">
              <a:buFont typeface="Wingdings" panose="05000000000000000000" pitchFamily="2" charset="2"/>
              <a:buNone/>
            </a:pPr>
            <a:r>
              <a:rPr lang="en-US" altLang="zh-CN" sz="2400" b="1" dirty="0" smtClean="0">
                <a:solidFill>
                  <a:srgbClr val="0000FF"/>
                </a:solidFill>
                <a:latin typeface="隶书" pitchFamily="49" charset="-122"/>
                <a:ea typeface="隶书" pitchFamily="49" charset="-122"/>
              </a:rPr>
              <a:t>1969</a:t>
            </a:r>
            <a:r>
              <a:rPr lang="zh-CN" altLang="en-US" sz="2400" b="1" dirty="0" smtClean="0">
                <a:latin typeface="隶书" pitchFamily="49" charset="-122"/>
                <a:ea typeface="隶书" pitchFamily="49" charset="-122"/>
              </a:rPr>
              <a:t>年到闽西山区插队。</a:t>
            </a:r>
            <a:endParaRPr lang="zh-CN" altLang="en-US" sz="2400" b="1" dirty="0" smtClean="0">
              <a:latin typeface="隶书" pitchFamily="49" charset="-122"/>
              <a:ea typeface="隶书" pitchFamily="49" charset="-122"/>
            </a:endParaRPr>
          </a:p>
          <a:p>
            <a:pPr marL="0" indent="0">
              <a:buFont typeface="Wingdings" panose="05000000000000000000" pitchFamily="2" charset="2"/>
              <a:buNone/>
            </a:pPr>
            <a:r>
              <a:rPr lang="en-US" altLang="zh-CN" sz="2400" b="1" dirty="0" smtClean="0">
                <a:solidFill>
                  <a:srgbClr val="0000FF"/>
                </a:solidFill>
                <a:latin typeface="隶书" pitchFamily="49" charset="-122"/>
                <a:ea typeface="隶书" pitchFamily="49" charset="-122"/>
              </a:rPr>
              <a:t>1972</a:t>
            </a:r>
            <a:r>
              <a:rPr lang="zh-CN" altLang="en-US" sz="2400" b="1" dirty="0" smtClean="0">
                <a:latin typeface="隶书" pitchFamily="49" charset="-122"/>
                <a:ea typeface="隶书" pitchFamily="49" charset="-122"/>
              </a:rPr>
              <a:t>年回厦门先后做过泥水工、浆纱工、挡车工、统计员、讲解员、焊锡工等。</a:t>
            </a:r>
            <a:endParaRPr lang="zh-CN" altLang="en-US" sz="2400" b="1" dirty="0" smtClean="0">
              <a:latin typeface="隶书" pitchFamily="49" charset="-122"/>
              <a:ea typeface="隶书" pitchFamily="49" charset="-122"/>
            </a:endParaRPr>
          </a:p>
          <a:p>
            <a:pPr marL="0" indent="0">
              <a:buFont typeface="Wingdings" panose="05000000000000000000" pitchFamily="2" charset="2"/>
              <a:buNone/>
            </a:pPr>
            <a:r>
              <a:rPr lang="en-US" altLang="zh-CN" sz="2400" b="1" dirty="0" smtClean="0">
                <a:solidFill>
                  <a:srgbClr val="0000FF"/>
                </a:solidFill>
                <a:latin typeface="隶书" pitchFamily="49" charset="-122"/>
                <a:ea typeface="隶书" pitchFamily="49" charset="-122"/>
              </a:rPr>
              <a:t>1971</a:t>
            </a:r>
            <a:r>
              <a:rPr lang="zh-CN" altLang="en-US" sz="2400" b="1" dirty="0" smtClean="0">
                <a:latin typeface="隶书" pitchFamily="49" charset="-122"/>
                <a:ea typeface="隶书" pitchFamily="49" charset="-122"/>
              </a:rPr>
              <a:t>年起她的一些抒情诗开始流传，文革后，诗作陆续在报刊上发表，引起注目。</a:t>
            </a:r>
            <a:endParaRPr lang="zh-CN" altLang="en-US" sz="2400" b="1" dirty="0" smtClean="0">
              <a:latin typeface="隶书" pitchFamily="49" charset="-122"/>
              <a:ea typeface="隶书" pitchFamily="49" charset="-122"/>
            </a:endParaRPr>
          </a:p>
          <a:p>
            <a:pPr marL="0" indent="0">
              <a:buFont typeface="Wingdings" panose="05000000000000000000" pitchFamily="2" charset="2"/>
              <a:buNone/>
            </a:pPr>
            <a:r>
              <a:rPr lang="en-US" altLang="zh-CN" sz="2400" b="1" dirty="0" smtClean="0">
                <a:solidFill>
                  <a:srgbClr val="0000FF"/>
                </a:solidFill>
                <a:latin typeface="隶书" pitchFamily="49" charset="-122"/>
                <a:ea typeface="隶书" pitchFamily="49" charset="-122"/>
              </a:rPr>
              <a:t>1981</a:t>
            </a:r>
            <a:r>
              <a:rPr lang="zh-CN" altLang="en-US" sz="2400" b="1" dirty="0" smtClean="0">
                <a:latin typeface="隶书" pitchFamily="49" charset="-122"/>
                <a:ea typeface="隶书" pitchFamily="49" charset="-122"/>
              </a:rPr>
              <a:t>年调到福建文联从事专业创作，现为中国作协会员，福建作协理事。</a:t>
            </a:r>
            <a:endParaRPr lang="zh-CN" altLang="en-US" sz="2400" b="1" dirty="0" smtClean="0">
              <a:latin typeface="隶书" pitchFamily="49" charset="-122"/>
              <a:ea typeface="隶书" pitchFamily="49" charset="-122"/>
            </a:endParaRPr>
          </a:p>
          <a:p>
            <a:pPr marL="0" indent="0">
              <a:buFont typeface="Wingdings" panose="05000000000000000000" pitchFamily="2" charset="2"/>
              <a:buNone/>
            </a:pPr>
            <a:r>
              <a:rPr lang="en-US" altLang="zh-CN" sz="2400" b="1" dirty="0" smtClean="0">
                <a:solidFill>
                  <a:srgbClr val="0000FF"/>
                </a:solidFill>
                <a:latin typeface="隶书" pitchFamily="49" charset="-122"/>
                <a:ea typeface="隶书" pitchFamily="49" charset="-122"/>
                <a:sym typeface="Arial" panose="020B0604020202020204" pitchFamily="34" charset="0"/>
              </a:rPr>
              <a:t>1982</a:t>
            </a:r>
            <a:r>
              <a:rPr lang="zh-CN" altLang="en-US" sz="2400" b="1" dirty="0" smtClean="0">
                <a:latin typeface="隶书" pitchFamily="49" charset="-122"/>
                <a:ea typeface="隶书" pitchFamily="49" charset="-122"/>
                <a:sym typeface="Arial" panose="020B0604020202020204" pitchFamily="34" charset="0"/>
              </a:rPr>
              <a:t>年上海文艺出版社出版其诗集</a:t>
            </a:r>
            <a:r>
              <a:rPr lang="en-US" altLang="zh-CN" sz="2400" b="1" dirty="0" smtClean="0">
                <a:latin typeface="隶书" pitchFamily="49" charset="-122"/>
                <a:ea typeface="隶书" pitchFamily="49" charset="-122"/>
                <a:sym typeface="Arial" panose="020B0604020202020204" pitchFamily="34" charset="0"/>
              </a:rPr>
              <a:t>《</a:t>
            </a:r>
            <a:r>
              <a:rPr lang="zh-CN" altLang="en-US" sz="2400" b="1" dirty="0" smtClean="0">
                <a:latin typeface="隶书" pitchFamily="49" charset="-122"/>
                <a:ea typeface="隶书" pitchFamily="49" charset="-122"/>
                <a:sym typeface="Arial" panose="020B0604020202020204" pitchFamily="34" charset="0"/>
              </a:rPr>
              <a:t>双桅船</a:t>
            </a:r>
            <a:r>
              <a:rPr lang="en-US" altLang="zh-CN" sz="2400" b="1" dirty="0" smtClean="0">
                <a:latin typeface="隶书" pitchFamily="49" charset="-122"/>
                <a:ea typeface="隶书" pitchFamily="49" charset="-122"/>
                <a:sym typeface="Arial" panose="020B0604020202020204" pitchFamily="34" charset="0"/>
              </a:rPr>
              <a:t>》</a:t>
            </a:r>
            <a:r>
              <a:rPr lang="zh-CN" altLang="en-US" sz="2400" b="1" dirty="0" smtClean="0">
                <a:latin typeface="隶书" pitchFamily="49" charset="-122"/>
                <a:ea typeface="隶书" pitchFamily="49" charset="-122"/>
                <a:sym typeface="Arial" panose="020B0604020202020204" pitchFamily="34" charset="0"/>
              </a:rPr>
              <a:t>，获中国作协第一届优秀新诗</a:t>
            </a:r>
            <a:r>
              <a:rPr lang="en-US" altLang="zh-CN" sz="2400" b="1" dirty="0" smtClean="0">
                <a:latin typeface="隶书" pitchFamily="49" charset="-122"/>
                <a:ea typeface="隶书" pitchFamily="49" charset="-122"/>
                <a:sym typeface="Arial" panose="020B0604020202020204" pitchFamily="34" charset="0"/>
              </a:rPr>
              <a:t>(</a:t>
            </a:r>
            <a:r>
              <a:rPr lang="zh-CN" altLang="en-US" sz="2400" b="1" dirty="0" smtClean="0">
                <a:latin typeface="隶书" pitchFamily="49" charset="-122"/>
                <a:ea typeface="隶书" pitchFamily="49" charset="-122"/>
                <a:sym typeface="Arial" panose="020B0604020202020204" pitchFamily="34" charset="0"/>
              </a:rPr>
              <a:t>诗集</a:t>
            </a:r>
            <a:r>
              <a:rPr lang="en-US" altLang="zh-CN" sz="2400" b="1" dirty="0" smtClean="0">
                <a:latin typeface="隶书" pitchFamily="49" charset="-122"/>
                <a:ea typeface="隶书" pitchFamily="49" charset="-122"/>
                <a:sym typeface="Arial" panose="020B0604020202020204" pitchFamily="34" charset="0"/>
              </a:rPr>
              <a:t>)</a:t>
            </a:r>
            <a:r>
              <a:rPr lang="zh-CN" altLang="en-US" sz="2400" b="1" dirty="0" smtClean="0">
                <a:latin typeface="隶书" pitchFamily="49" charset="-122"/>
                <a:ea typeface="隶书" pitchFamily="49" charset="-122"/>
                <a:sym typeface="Arial" panose="020B0604020202020204" pitchFamily="34" charset="0"/>
              </a:rPr>
              <a:t>奖。</a:t>
            </a:r>
            <a:endParaRPr lang="zh-CN" altLang="en-US" sz="2400" b="1" dirty="0" smtClean="0">
              <a:latin typeface="隶书" pitchFamily="49" charset="-122"/>
              <a:ea typeface="隶书" pitchFamily="49" charset="-122"/>
              <a:sym typeface="Arial" panose="020B0604020202020204" pitchFamily="34" charset="0"/>
            </a:endParaRPr>
          </a:p>
          <a:p>
            <a:pPr marL="0" indent="0">
              <a:buFont typeface="Wingdings" panose="05000000000000000000" pitchFamily="2" charset="2"/>
              <a:buNone/>
            </a:pPr>
            <a:r>
              <a:rPr lang="en-US" altLang="zh-CN" sz="2400" b="1" dirty="0" smtClean="0">
                <a:solidFill>
                  <a:srgbClr val="0000FF"/>
                </a:solidFill>
                <a:latin typeface="隶书" pitchFamily="49" charset="-122"/>
                <a:ea typeface="隶书" pitchFamily="49" charset="-122"/>
                <a:sym typeface="Arial" panose="020B0604020202020204" pitchFamily="34" charset="0"/>
              </a:rPr>
              <a:t>《</a:t>
            </a:r>
            <a:r>
              <a:rPr lang="zh-CN" altLang="en-US" sz="2400" b="1" dirty="0" smtClean="0">
                <a:solidFill>
                  <a:srgbClr val="0000FF"/>
                </a:solidFill>
                <a:latin typeface="隶书" pitchFamily="49" charset="-122"/>
                <a:ea typeface="隶书" pitchFamily="49" charset="-122"/>
                <a:sym typeface="Arial" panose="020B0604020202020204" pitchFamily="34" charset="0"/>
              </a:rPr>
              <a:t>祖国啊</a:t>
            </a:r>
            <a:r>
              <a:rPr lang="en-US" altLang="zh-CN" sz="2400" b="1" dirty="0" smtClean="0">
                <a:solidFill>
                  <a:srgbClr val="0000FF"/>
                </a:solidFill>
                <a:latin typeface="隶书" pitchFamily="49" charset="-122"/>
                <a:ea typeface="隶书" pitchFamily="49" charset="-122"/>
                <a:sym typeface="Arial" panose="020B0604020202020204" pitchFamily="34" charset="0"/>
              </a:rPr>
              <a:t>!</a:t>
            </a:r>
            <a:r>
              <a:rPr lang="zh-CN" altLang="en-US" sz="2400" b="1" dirty="0" smtClean="0">
                <a:solidFill>
                  <a:srgbClr val="0000FF"/>
                </a:solidFill>
                <a:latin typeface="隶书" pitchFamily="49" charset="-122"/>
                <a:ea typeface="隶书" pitchFamily="49" charset="-122"/>
                <a:sym typeface="Arial" panose="020B0604020202020204" pitchFamily="34" charset="0"/>
              </a:rPr>
              <a:t>我亲爱的祖国</a:t>
            </a:r>
            <a:r>
              <a:rPr lang="en-US" altLang="zh-CN" sz="2400" b="1" dirty="0" smtClean="0">
                <a:solidFill>
                  <a:srgbClr val="0000FF"/>
                </a:solidFill>
                <a:latin typeface="隶书" pitchFamily="49" charset="-122"/>
                <a:ea typeface="隶书" pitchFamily="49" charset="-122"/>
                <a:sym typeface="Arial" panose="020B0604020202020204" pitchFamily="34" charset="0"/>
              </a:rPr>
              <a:t>》</a:t>
            </a:r>
            <a:r>
              <a:rPr lang="zh-CN" altLang="en-US" sz="2400" b="1" dirty="0" smtClean="0">
                <a:latin typeface="隶书" pitchFamily="49" charset="-122"/>
                <a:ea typeface="隶书" pitchFamily="49" charset="-122"/>
                <a:sym typeface="Arial" panose="020B0604020202020204" pitchFamily="34" charset="0"/>
              </a:rPr>
              <a:t>获</a:t>
            </a:r>
            <a:r>
              <a:rPr lang="en-US" altLang="zh-CN" sz="2400" b="1" dirty="0" smtClean="0">
                <a:latin typeface="隶书" pitchFamily="49" charset="-122"/>
                <a:ea typeface="隶书" pitchFamily="49" charset="-122"/>
                <a:sym typeface="Arial" panose="020B0604020202020204" pitchFamily="34" charset="0"/>
              </a:rPr>
              <a:t>1981</a:t>
            </a:r>
            <a:r>
              <a:rPr lang="zh-CN" altLang="en-US" sz="2400" b="1" dirty="0" smtClean="0">
                <a:latin typeface="隶书" pitchFamily="49" charset="-122"/>
                <a:ea typeface="隶书" pitchFamily="49" charset="-122"/>
                <a:sym typeface="Arial" panose="020B0604020202020204" pitchFamily="34" charset="0"/>
              </a:rPr>
              <a:t>年全国优秀诗歌奖。</a:t>
            </a:r>
            <a:endParaRPr lang="zh-CN" altLang="en-US" sz="2400" b="1" dirty="0" smtClean="0">
              <a:latin typeface="隶书" pitchFamily="49" charset="-122"/>
              <a:ea typeface="隶书" pitchFamily="49" charset="-122"/>
              <a:sym typeface="Arial" panose="020B0604020202020204" pitchFamily="34" charset="0"/>
            </a:endParaRPr>
          </a:p>
          <a:p>
            <a:pPr marL="0" indent="0">
              <a:buFont typeface="Wingdings" panose="05000000000000000000" pitchFamily="2" charset="2"/>
              <a:buNone/>
            </a:pPr>
            <a:r>
              <a:rPr lang="zh-CN" altLang="en-US" sz="2400" b="1" dirty="0" smtClean="0">
                <a:solidFill>
                  <a:srgbClr val="0000FF"/>
                </a:solidFill>
                <a:latin typeface="隶书" pitchFamily="49" charset="-122"/>
                <a:ea typeface="隶书" pitchFamily="49" charset="-122"/>
                <a:sym typeface="Arial" panose="020B0604020202020204" pitchFamily="34" charset="0"/>
              </a:rPr>
              <a:t>主要著作</a:t>
            </a:r>
            <a:r>
              <a:rPr lang="zh-CN" altLang="en-US" sz="2400" b="1" dirty="0" smtClean="0">
                <a:latin typeface="隶书" pitchFamily="49" charset="-122"/>
                <a:ea typeface="隶书" pitchFamily="49" charset="-122"/>
                <a:sym typeface="Arial" panose="020B0604020202020204" pitchFamily="34" charset="0"/>
              </a:rPr>
              <a:t>：</a:t>
            </a:r>
            <a:r>
              <a:rPr lang="en-US" altLang="zh-CN" sz="2400" b="1" dirty="0" smtClean="0">
                <a:latin typeface="隶书" pitchFamily="49" charset="-122"/>
                <a:ea typeface="隶书" pitchFamily="49" charset="-122"/>
                <a:sym typeface="Arial" panose="020B0604020202020204" pitchFamily="34" charset="0"/>
              </a:rPr>
              <a:t>《</a:t>
            </a:r>
            <a:r>
              <a:rPr lang="zh-CN" altLang="en-US" sz="2400" b="1" dirty="0" smtClean="0">
                <a:latin typeface="隶书" pitchFamily="49" charset="-122"/>
                <a:ea typeface="隶书" pitchFamily="49" charset="-122"/>
                <a:sym typeface="Arial" panose="020B0604020202020204" pitchFamily="34" charset="0"/>
              </a:rPr>
              <a:t>舒婷顾城抒情诗选</a:t>
            </a:r>
            <a:r>
              <a:rPr lang="en-US" altLang="zh-CN" sz="2400" b="1" dirty="0" smtClean="0">
                <a:latin typeface="隶书" pitchFamily="49" charset="-122"/>
                <a:ea typeface="隶书" pitchFamily="49" charset="-122"/>
                <a:sym typeface="Arial" panose="020B0604020202020204" pitchFamily="34" charset="0"/>
              </a:rPr>
              <a:t>》</a:t>
            </a:r>
            <a:r>
              <a:rPr lang="zh-CN" altLang="en-US" sz="2400" b="1" dirty="0" smtClean="0">
                <a:latin typeface="隶书" pitchFamily="49" charset="-122"/>
                <a:ea typeface="隶书" pitchFamily="49" charset="-122"/>
                <a:sym typeface="Arial" panose="020B0604020202020204" pitchFamily="34" charset="0"/>
              </a:rPr>
              <a:t>，</a:t>
            </a:r>
            <a:r>
              <a:rPr lang="en-US" altLang="zh-CN" sz="2400" b="1" dirty="0" smtClean="0">
                <a:latin typeface="隶书" pitchFamily="49" charset="-122"/>
                <a:ea typeface="隶书" pitchFamily="49" charset="-122"/>
                <a:sym typeface="Arial" panose="020B0604020202020204" pitchFamily="34" charset="0"/>
              </a:rPr>
              <a:t>《</a:t>
            </a:r>
            <a:r>
              <a:rPr lang="zh-CN" altLang="en-US" sz="2400" b="1" dirty="0" smtClean="0">
                <a:latin typeface="隶书" pitchFamily="49" charset="-122"/>
                <a:ea typeface="隶书" pitchFamily="49" charset="-122"/>
                <a:sym typeface="Arial" panose="020B0604020202020204" pitchFamily="34" charset="0"/>
              </a:rPr>
              <a:t>致橡树</a:t>
            </a:r>
            <a:r>
              <a:rPr lang="en-US" altLang="zh-CN" sz="2400" b="1" dirty="0" smtClean="0">
                <a:latin typeface="隶书" pitchFamily="49" charset="-122"/>
                <a:ea typeface="隶书" pitchFamily="49" charset="-122"/>
                <a:sym typeface="Arial" panose="020B0604020202020204" pitchFamily="34" charset="0"/>
              </a:rPr>
              <a:t>》</a:t>
            </a:r>
            <a:r>
              <a:rPr lang="zh-CN" altLang="en-US" sz="2400" b="1" dirty="0" smtClean="0">
                <a:latin typeface="隶书" pitchFamily="49" charset="-122"/>
                <a:ea typeface="隶书" pitchFamily="49" charset="-122"/>
                <a:sym typeface="Arial" panose="020B0604020202020204" pitchFamily="34" charset="0"/>
              </a:rPr>
              <a:t>，散文集</a:t>
            </a:r>
            <a:r>
              <a:rPr lang="en-US" altLang="zh-CN" sz="2400" b="1" dirty="0" smtClean="0">
                <a:latin typeface="隶书" pitchFamily="49" charset="-122"/>
                <a:ea typeface="隶书" pitchFamily="49" charset="-122"/>
                <a:sym typeface="Arial" panose="020B0604020202020204" pitchFamily="34" charset="0"/>
              </a:rPr>
              <a:t>《</a:t>
            </a:r>
            <a:r>
              <a:rPr lang="zh-CN" altLang="en-US" sz="2400" b="1" dirty="0" smtClean="0">
                <a:latin typeface="隶书" pitchFamily="49" charset="-122"/>
                <a:ea typeface="隶书" pitchFamily="49" charset="-122"/>
                <a:sym typeface="Arial" panose="020B0604020202020204" pitchFamily="34" charset="0"/>
              </a:rPr>
              <a:t>心烟</a:t>
            </a:r>
            <a:r>
              <a:rPr lang="en-US" altLang="zh-CN" sz="2400" b="1" dirty="0" smtClean="0">
                <a:latin typeface="隶书" pitchFamily="49" charset="-122"/>
                <a:ea typeface="隶书" pitchFamily="49" charset="-122"/>
                <a:sym typeface="Arial" panose="020B0604020202020204" pitchFamily="34" charset="0"/>
              </a:rPr>
              <a:t>》</a:t>
            </a:r>
            <a:r>
              <a:rPr lang="zh-CN" altLang="en-US" sz="2400" b="1" dirty="0" smtClean="0">
                <a:latin typeface="隶书" pitchFamily="49" charset="-122"/>
                <a:ea typeface="隶书" pitchFamily="49" charset="-122"/>
                <a:sym typeface="Arial" panose="020B0604020202020204" pitchFamily="34" charset="0"/>
              </a:rPr>
              <a:t>。</a:t>
            </a:r>
            <a:endParaRPr lang="zh-CN" altLang="en-US" sz="2400" b="1" dirty="0" smtClean="0">
              <a:latin typeface="隶书" pitchFamily="49" charset="-122"/>
              <a:ea typeface="隶书" pitchFamily="49" charset="-122"/>
              <a:sym typeface="Arial" panose="020B0604020202020204" pitchFamily="34" charset="0"/>
            </a:endParaRPr>
          </a:p>
        </p:txBody>
      </p:sp>
      <p:sp>
        <p:nvSpPr>
          <p:cNvPr id="5124" name="文本框 164867"/>
          <p:cNvSpPr txBox="1">
            <a:spLocks noChangeArrowheads="1"/>
          </p:cNvSpPr>
          <p:nvPr/>
        </p:nvSpPr>
        <p:spPr bwMode="auto">
          <a:xfrm>
            <a:off x="5292725" y="476250"/>
            <a:ext cx="28797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a:xfrm>
            <a:off x="250825" y="404813"/>
            <a:ext cx="8769350" cy="3324225"/>
          </a:xfrm>
        </p:spPr>
        <p:txBody>
          <a:bodyPr/>
          <a:lstStyle/>
          <a:p>
            <a:pPr eaLnBrk="1" hangingPunct="1">
              <a:lnSpc>
                <a:spcPct val="130000"/>
              </a:lnSpc>
            </a:pPr>
            <a:r>
              <a:rPr lang="zh-CN" altLang="en-US" sz="2900" smtClean="0">
                <a:solidFill>
                  <a:schemeClr val="tx1"/>
                </a:solidFill>
                <a:latin typeface="隶书" pitchFamily="49" charset="-122"/>
                <a:ea typeface="隶书" pitchFamily="49" charset="-122"/>
              </a:rPr>
              <a:t>“神话的蛛网里挣脱”的“</a:t>
            </a:r>
            <a:r>
              <a:rPr lang="zh-CN" altLang="en-US" sz="2900" smtClean="0">
                <a:solidFill>
                  <a:srgbClr val="FF0000"/>
                </a:solidFill>
                <a:latin typeface="隶书" pitchFamily="49" charset="-122"/>
                <a:ea typeface="隶书" pitchFamily="49" charset="-122"/>
              </a:rPr>
              <a:t>理想</a:t>
            </a:r>
            <a:r>
              <a:rPr lang="zh-CN" altLang="en-US" sz="2900" smtClean="0">
                <a:solidFill>
                  <a:schemeClr val="tx1"/>
                </a:solidFill>
                <a:latin typeface="隶书" pitchFamily="49" charset="-122"/>
                <a:ea typeface="隶书" pitchFamily="49" charset="-122"/>
              </a:rPr>
              <a:t>”</a:t>
            </a:r>
            <a:br>
              <a:rPr lang="zh-CN" altLang="en-US" sz="2900" smtClean="0">
                <a:solidFill>
                  <a:schemeClr val="tx1"/>
                </a:solidFill>
                <a:latin typeface="隶书" pitchFamily="49" charset="-122"/>
                <a:ea typeface="隶书" pitchFamily="49" charset="-122"/>
              </a:rPr>
            </a:br>
            <a:r>
              <a:rPr lang="zh-CN" altLang="en-US" sz="2900" smtClean="0">
                <a:solidFill>
                  <a:schemeClr val="tx1"/>
                </a:solidFill>
                <a:latin typeface="隶书" pitchFamily="49" charset="-122"/>
                <a:ea typeface="隶书" pitchFamily="49" charset="-122"/>
              </a:rPr>
              <a:t>“古莲的</a:t>
            </a:r>
            <a:r>
              <a:rPr lang="zh-CN" altLang="en-US" sz="2900" smtClean="0">
                <a:solidFill>
                  <a:srgbClr val="FF0000"/>
                </a:solidFill>
                <a:latin typeface="隶书" pitchFamily="49" charset="-122"/>
                <a:ea typeface="隶书" pitchFamily="49" charset="-122"/>
              </a:rPr>
              <a:t>胚芽</a:t>
            </a:r>
            <a:r>
              <a:rPr lang="zh-CN" altLang="en-US" sz="2900" smtClean="0">
                <a:solidFill>
                  <a:schemeClr val="tx1"/>
                </a:solidFill>
                <a:latin typeface="隶书" pitchFamily="49" charset="-122"/>
                <a:ea typeface="隶书" pitchFamily="49" charset="-122"/>
              </a:rPr>
              <a:t>”</a:t>
            </a:r>
            <a:br>
              <a:rPr lang="zh-CN" altLang="en-US" sz="2900" smtClean="0">
                <a:solidFill>
                  <a:schemeClr val="tx1"/>
                </a:solidFill>
                <a:latin typeface="隶书" pitchFamily="49" charset="-122"/>
                <a:ea typeface="隶书" pitchFamily="49" charset="-122"/>
              </a:rPr>
            </a:br>
            <a:r>
              <a:rPr lang="zh-CN" altLang="en-US" sz="2900" smtClean="0">
                <a:solidFill>
                  <a:schemeClr val="tx1"/>
                </a:solidFill>
                <a:latin typeface="隶书" pitchFamily="49" charset="-122"/>
                <a:ea typeface="隶书" pitchFamily="49" charset="-122"/>
              </a:rPr>
              <a:t>“挂着眼泪的</a:t>
            </a:r>
            <a:r>
              <a:rPr lang="zh-CN" altLang="en-US" sz="2900" smtClean="0">
                <a:solidFill>
                  <a:srgbClr val="FF0000"/>
                </a:solidFill>
                <a:latin typeface="隶书" pitchFamily="49" charset="-122"/>
                <a:ea typeface="隶书" pitchFamily="49" charset="-122"/>
              </a:rPr>
              <a:t>笑涡</a:t>
            </a:r>
            <a:r>
              <a:rPr lang="zh-CN" altLang="en-US" sz="2900" smtClean="0">
                <a:solidFill>
                  <a:schemeClr val="tx1"/>
                </a:solidFill>
                <a:latin typeface="隶书" pitchFamily="49" charset="-122"/>
                <a:ea typeface="隶书" pitchFamily="49" charset="-122"/>
              </a:rPr>
              <a:t>”</a:t>
            </a:r>
            <a:br>
              <a:rPr lang="zh-CN" altLang="en-US" sz="2900" smtClean="0">
                <a:solidFill>
                  <a:schemeClr val="tx1"/>
                </a:solidFill>
                <a:latin typeface="隶书" pitchFamily="49" charset="-122"/>
                <a:ea typeface="隶书" pitchFamily="49" charset="-122"/>
              </a:rPr>
            </a:br>
            <a:r>
              <a:rPr lang="zh-CN" altLang="en-US" sz="2900" smtClean="0">
                <a:solidFill>
                  <a:schemeClr val="tx1"/>
                </a:solidFill>
                <a:latin typeface="隶书" pitchFamily="49" charset="-122"/>
                <a:ea typeface="隶书" pitchFamily="49" charset="-122"/>
              </a:rPr>
              <a:t>“新刷出的雪白的</a:t>
            </a:r>
            <a:r>
              <a:rPr lang="zh-CN" altLang="en-US" sz="2900" smtClean="0">
                <a:solidFill>
                  <a:srgbClr val="FF0000"/>
                </a:solidFill>
                <a:latin typeface="隶书" pitchFamily="49" charset="-122"/>
                <a:ea typeface="隶书" pitchFamily="49" charset="-122"/>
              </a:rPr>
              <a:t>起跑线</a:t>
            </a:r>
            <a:r>
              <a:rPr lang="zh-CN" altLang="en-US" sz="2900" smtClean="0">
                <a:solidFill>
                  <a:schemeClr val="tx1"/>
                </a:solidFill>
                <a:latin typeface="隶书" pitchFamily="49" charset="-122"/>
                <a:ea typeface="隶书" pitchFamily="49" charset="-122"/>
              </a:rPr>
              <a:t>”</a:t>
            </a:r>
            <a:br>
              <a:rPr lang="zh-CN" altLang="en-US" sz="2900" smtClean="0">
                <a:solidFill>
                  <a:schemeClr val="tx1"/>
                </a:solidFill>
                <a:latin typeface="隶书" pitchFamily="49" charset="-122"/>
                <a:ea typeface="隶书" pitchFamily="49" charset="-122"/>
              </a:rPr>
            </a:br>
            <a:r>
              <a:rPr lang="zh-CN" altLang="en-US" sz="2900" smtClean="0">
                <a:solidFill>
                  <a:schemeClr val="tx1"/>
                </a:solidFill>
                <a:latin typeface="隶书" pitchFamily="49" charset="-122"/>
                <a:ea typeface="隶书" pitchFamily="49" charset="-122"/>
              </a:rPr>
              <a:t>“绯红的黎明正在</a:t>
            </a:r>
            <a:r>
              <a:rPr lang="zh-CN" altLang="en-US" sz="2900" smtClean="0">
                <a:solidFill>
                  <a:srgbClr val="FF0000"/>
                </a:solidFill>
                <a:latin typeface="隶书" pitchFamily="49" charset="-122"/>
                <a:ea typeface="隶书" pitchFamily="49" charset="-122"/>
              </a:rPr>
              <a:t>喷薄</a:t>
            </a:r>
            <a:r>
              <a:rPr lang="zh-CN" altLang="en-US" sz="2900" smtClean="0">
                <a:solidFill>
                  <a:schemeClr val="tx1"/>
                </a:solidFill>
                <a:latin typeface="隶书" pitchFamily="49" charset="-122"/>
                <a:ea typeface="隶书" pitchFamily="49" charset="-122"/>
              </a:rPr>
              <a:t>”</a:t>
            </a:r>
            <a:br>
              <a:rPr lang="zh-CN" altLang="en-US" sz="3200" smtClean="0">
                <a:solidFill>
                  <a:schemeClr val="tx1"/>
                </a:solidFill>
                <a:latin typeface="隶书" pitchFamily="49" charset="-122"/>
                <a:ea typeface="隶书" pitchFamily="49" charset="-122"/>
              </a:rPr>
            </a:br>
            <a:r>
              <a:rPr lang="zh-CN" altLang="en-US" sz="3200" smtClean="0">
                <a:solidFill>
                  <a:srgbClr val="0000FF"/>
                </a:solidFill>
                <a:latin typeface="隶书" pitchFamily="49" charset="-122"/>
                <a:ea typeface="隶书" pitchFamily="49" charset="-122"/>
              </a:rPr>
              <a:t>这些意象有什么共同的意思？</a:t>
            </a:r>
            <a:endParaRPr lang="zh-CN" altLang="en-US" sz="3200" smtClean="0">
              <a:solidFill>
                <a:srgbClr val="0000FF"/>
              </a:solidFill>
              <a:latin typeface="隶书" pitchFamily="49" charset="-122"/>
              <a:ea typeface="隶书" pitchFamily="49" charset="-122"/>
            </a:endParaRPr>
          </a:p>
        </p:txBody>
      </p:sp>
      <p:sp>
        <p:nvSpPr>
          <p:cNvPr id="49155" name="Rectangle 3"/>
          <p:cNvSpPr>
            <a:spLocks noGrp="1" noChangeArrowheads="1"/>
          </p:cNvSpPr>
          <p:nvPr>
            <p:ph idx="4294967295"/>
          </p:nvPr>
        </p:nvSpPr>
        <p:spPr>
          <a:xfrm>
            <a:off x="322263" y="4005263"/>
            <a:ext cx="8229600" cy="1519237"/>
          </a:xfrm>
        </p:spPr>
        <p:txBody>
          <a:bodyPr/>
          <a:lstStyle/>
          <a:p>
            <a:pPr marL="0" indent="0" eaLnBrk="1" hangingPunct="1">
              <a:buFont typeface="Wingdings" panose="05000000000000000000" pitchFamily="2" charset="2"/>
              <a:buNone/>
            </a:pPr>
            <a:r>
              <a:rPr lang="zh-CN" altLang="en-US" sz="3600" b="1" smtClean="0">
                <a:solidFill>
                  <a:srgbClr val="FF0000"/>
                </a:solidFill>
                <a:latin typeface="方正姚体" pitchFamily="2" charset="-122"/>
                <a:ea typeface="方正姚体" pitchFamily="2" charset="-122"/>
              </a:rPr>
              <a:t>祖国摆脱束缚、蒸蒸日上的状态。</a:t>
            </a:r>
            <a:endParaRPr lang="zh-CN" altLang="en-US" sz="3600" b="1" smtClean="0">
              <a:solidFill>
                <a:srgbClr val="FF0000"/>
              </a:solidFill>
              <a:latin typeface="方正姚体" pitchFamily="2" charset="-122"/>
              <a:ea typeface="方正姚体" pitchFamily="2" charset="-122"/>
            </a:endParaRPr>
          </a:p>
        </p:txBody>
      </p:sp>
      <p:sp>
        <p:nvSpPr>
          <p:cNvPr id="49159" name="矩形 1"/>
          <p:cNvSpPr>
            <a:spLocks noChangeArrowheads="1"/>
          </p:cNvSpPr>
          <p:nvPr/>
        </p:nvSpPr>
        <p:spPr bwMode="auto">
          <a:xfrm>
            <a:off x="107950" y="5084763"/>
            <a:ext cx="8497888" cy="173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Wingdings" panose="05000000000000000000" pitchFamily="2" charset="2"/>
              <a:buNone/>
            </a:pPr>
            <a:r>
              <a:rPr lang="zh-CN" altLang="en-US" sz="3600" b="1">
                <a:latin typeface="隶书" pitchFamily="49" charset="-122"/>
                <a:ea typeface="隶书" pitchFamily="49" charset="-122"/>
              </a:rPr>
              <a:t>一、贫穷落后 灾难深重    痛苦 悲哀 </a:t>
            </a:r>
            <a:endParaRPr lang="zh-CN" altLang="en-US" sz="3600" b="1">
              <a:latin typeface="隶书" pitchFamily="49" charset="-122"/>
              <a:ea typeface="隶书" pitchFamily="49" charset="-122"/>
            </a:endParaRPr>
          </a:p>
          <a:p>
            <a:pPr>
              <a:lnSpc>
                <a:spcPct val="150000"/>
              </a:lnSpc>
              <a:buFont typeface="Wingdings" panose="05000000000000000000" pitchFamily="2" charset="2"/>
              <a:buNone/>
            </a:pPr>
            <a:r>
              <a:rPr lang="zh-CN" altLang="en-US" sz="3600" b="1">
                <a:solidFill>
                  <a:srgbClr val="0000FF"/>
                </a:solidFill>
                <a:latin typeface="隶书" pitchFamily="49" charset="-122"/>
                <a:ea typeface="隶书" pitchFamily="49" charset="-122"/>
              </a:rPr>
              <a:t>三、百废待举 蒸蒸日上    欢欣 热烈</a:t>
            </a:r>
            <a:endParaRPr lang="zh-CN" altLang="en-US" sz="3600" b="1">
              <a:solidFill>
                <a:srgbClr val="0000FF"/>
              </a:solidFill>
              <a:latin typeface="隶书" pitchFamily="49" charset="-122"/>
              <a:ea typeface="隶书"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49155">
                                            <p:txEl>
                                              <p:pRg st="0" end="0"/>
                                            </p:txEl>
                                          </p:spTgt>
                                        </p:tgtEl>
                                        <p:attrNameLst>
                                          <p:attrName>style.visibility</p:attrName>
                                        </p:attrNameLst>
                                      </p:cBhvr>
                                      <p:to>
                                        <p:strVal val="visible"/>
                                      </p:to>
                                    </p:set>
                                    <p:animEffect transition="in" filter="box(out)">
                                      <p:cBhvr>
                                        <p:cTn id="7" dur="500"/>
                                        <p:tgtEl>
                                          <p:spTgt spid="491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9159"/>
                                        </p:tgtEl>
                                        <p:attrNameLst>
                                          <p:attrName>style.visibility</p:attrName>
                                        </p:attrNameLst>
                                      </p:cBhvr>
                                      <p:to>
                                        <p:strVal val="visible"/>
                                      </p:to>
                                    </p:set>
                                    <p:animEffect transition="in" filter="diamond(in)">
                                      <p:cBhvr>
                                        <p:cTn id="12" dur="2000"/>
                                        <p:tgtEl>
                                          <p:spTgt spid="49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uild="p"/>
      <p:bldP spid="49159"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304800" y="609600"/>
            <a:ext cx="4876800" cy="593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zh-CN" altLang="en-US" sz="2400" b="1">
                <a:latin typeface="Times New Roman" panose="02020603050405020304" pitchFamily="18" charset="0"/>
              </a:rPr>
              <a:t>我是你十万万分之一 </a:t>
            </a:r>
            <a:endParaRPr lang="zh-CN" altLang="en-US" sz="2400" b="1">
              <a:latin typeface="Times New Roman" panose="02020603050405020304" pitchFamily="18" charset="0"/>
            </a:endParaRPr>
          </a:p>
          <a:p>
            <a:pPr algn="ctr" eaLnBrk="1" hangingPunct="1">
              <a:spcBef>
                <a:spcPct val="50000"/>
              </a:spcBef>
              <a:buFont typeface="Wingdings" panose="05000000000000000000" pitchFamily="2" charset="2"/>
              <a:buNone/>
            </a:pPr>
            <a:r>
              <a:rPr lang="zh-CN" altLang="en-US" sz="2400" b="1">
                <a:latin typeface="Times New Roman" panose="02020603050405020304" pitchFamily="18" charset="0"/>
              </a:rPr>
              <a:t>是你九百六十万平方的总和 </a:t>
            </a:r>
            <a:endParaRPr lang="zh-CN" altLang="en-US" sz="2400" b="1">
              <a:latin typeface="Times New Roman" panose="02020603050405020304" pitchFamily="18" charset="0"/>
            </a:endParaRPr>
          </a:p>
          <a:p>
            <a:pPr eaLnBrk="1" hangingPunct="1">
              <a:spcBef>
                <a:spcPct val="50000"/>
              </a:spcBef>
              <a:buFont typeface="Wingdings" panose="05000000000000000000" pitchFamily="2" charset="2"/>
              <a:buNone/>
            </a:pPr>
            <a:r>
              <a:rPr lang="zh-CN" altLang="en-US" sz="2400" b="1">
                <a:latin typeface="Times New Roman" panose="02020603050405020304" pitchFamily="18" charset="0"/>
              </a:rPr>
              <a:t>你以伤痕累累的乳房 </a:t>
            </a:r>
            <a:endParaRPr lang="zh-CN" altLang="en-US" sz="2400" b="1">
              <a:latin typeface="Times New Roman" panose="02020603050405020304" pitchFamily="18" charset="0"/>
            </a:endParaRPr>
          </a:p>
          <a:p>
            <a:pPr eaLnBrk="1" hangingPunct="1">
              <a:spcBef>
                <a:spcPct val="50000"/>
              </a:spcBef>
              <a:buFont typeface="Wingdings" panose="05000000000000000000" pitchFamily="2" charset="2"/>
              <a:buNone/>
            </a:pPr>
            <a:r>
              <a:rPr lang="zh-CN" altLang="en-US" sz="2400" b="1">
                <a:latin typeface="Times New Roman" panose="02020603050405020304" pitchFamily="18" charset="0"/>
              </a:rPr>
              <a:t>喂养了 </a:t>
            </a:r>
            <a:endParaRPr lang="zh-CN" altLang="en-US" sz="2400" b="1">
              <a:latin typeface="Times New Roman" panose="02020603050405020304" pitchFamily="18" charset="0"/>
            </a:endParaRPr>
          </a:p>
          <a:p>
            <a:pPr algn="ctr" eaLnBrk="1" hangingPunct="1">
              <a:spcBef>
                <a:spcPct val="50000"/>
              </a:spcBef>
              <a:buFont typeface="Wingdings" panose="05000000000000000000" pitchFamily="2" charset="2"/>
              <a:buNone/>
            </a:pPr>
            <a:r>
              <a:rPr lang="zh-CN" altLang="en-US" sz="2400" b="1">
                <a:latin typeface="Times New Roman" panose="02020603050405020304" pitchFamily="18" charset="0"/>
              </a:rPr>
              <a:t>迷惘的我，深思的我，沸腾的我 </a:t>
            </a:r>
            <a:endParaRPr lang="zh-CN" altLang="en-US" sz="2400" b="1">
              <a:latin typeface="Times New Roman" panose="02020603050405020304" pitchFamily="18" charset="0"/>
            </a:endParaRPr>
          </a:p>
          <a:p>
            <a:pPr eaLnBrk="1" hangingPunct="1">
              <a:spcBef>
                <a:spcPct val="50000"/>
              </a:spcBef>
              <a:buFont typeface="Wingdings" panose="05000000000000000000" pitchFamily="2" charset="2"/>
              <a:buNone/>
            </a:pPr>
            <a:r>
              <a:rPr lang="zh-CN" altLang="en-US" sz="2400" b="1">
                <a:latin typeface="Times New Roman" panose="02020603050405020304" pitchFamily="18" charset="0"/>
              </a:rPr>
              <a:t>那就从我的血肉之躯上 </a:t>
            </a:r>
            <a:endParaRPr lang="zh-CN" altLang="en-US" sz="2400" b="1">
              <a:latin typeface="Times New Roman" panose="02020603050405020304" pitchFamily="18" charset="0"/>
            </a:endParaRPr>
          </a:p>
          <a:p>
            <a:pPr eaLnBrk="1" hangingPunct="1">
              <a:spcBef>
                <a:spcPct val="50000"/>
              </a:spcBef>
              <a:buFont typeface="Wingdings" panose="05000000000000000000" pitchFamily="2" charset="2"/>
              <a:buNone/>
            </a:pPr>
            <a:r>
              <a:rPr lang="zh-CN" altLang="en-US" sz="2400" b="1">
                <a:latin typeface="Times New Roman" panose="02020603050405020304" pitchFamily="18" charset="0"/>
              </a:rPr>
              <a:t>去取得 </a:t>
            </a:r>
            <a:endParaRPr lang="zh-CN" altLang="en-US" sz="2400" b="1">
              <a:latin typeface="Times New Roman" panose="02020603050405020304" pitchFamily="18" charset="0"/>
            </a:endParaRPr>
          </a:p>
          <a:p>
            <a:pPr eaLnBrk="1" hangingPunct="1">
              <a:spcBef>
                <a:spcPct val="50000"/>
              </a:spcBef>
              <a:buFont typeface="Wingdings" panose="05000000000000000000" pitchFamily="2" charset="2"/>
              <a:buNone/>
            </a:pPr>
            <a:r>
              <a:rPr lang="zh-CN" altLang="en-US" sz="2400" b="1">
                <a:latin typeface="Times New Roman" panose="02020603050405020304" pitchFamily="18" charset="0"/>
              </a:rPr>
              <a:t>你的富饶，你的荣光，你的自由 </a:t>
            </a:r>
            <a:endParaRPr lang="zh-CN" altLang="en-US" sz="2400" b="1">
              <a:latin typeface="Times New Roman" panose="02020603050405020304" pitchFamily="18" charset="0"/>
            </a:endParaRPr>
          </a:p>
          <a:p>
            <a:pPr eaLnBrk="1" hangingPunct="1">
              <a:spcBef>
                <a:spcPct val="50000"/>
              </a:spcBef>
              <a:buFont typeface="Wingdings" panose="05000000000000000000" pitchFamily="2" charset="2"/>
              <a:buNone/>
            </a:pPr>
            <a:r>
              <a:rPr lang="en-US" altLang="zh-CN" sz="2400" b="1">
                <a:latin typeface="Times New Roman" panose="02020603050405020304" pitchFamily="18" charset="0"/>
              </a:rPr>
              <a:t>—— </a:t>
            </a:r>
            <a:r>
              <a:rPr lang="zh-CN" altLang="en-US" sz="2400" b="1">
                <a:latin typeface="Times New Roman" panose="02020603050405020304" pitchFamily="18" charset="0"/>
              </a:rPr>
              <a:t>祖国啊 </a:t>
            </a:r>
            <a:endParaRPr lang="zh-CN" altLang="en-US" sz="2400" b="1">
              <a:latin typeface="Times New Roman" panose="02020603050405020304" pitchFamily="18" charset="0"/>
            </a:endParaRPr>
          </a:p>
          <a:p>
            <a:pPr eaLnBrk="1" hangingPunct="1">
              <a:spcBef>
                <a:spcPct val="50000"/>
              </a:spcBef>
              <a:buFont typeface="Wingdings" panose="05000000000000000000" pitchFamily="2" charset="2"/>
              <a:buNone/>
            </a:pPr>
            <a:r>
              <a:rPr lang="zh-CN" altLang="en-US" sz="2400" b="1">
                <a:latin typeface="Times New Roman" panose="02020603050405020304" pitchFamily="18" charset="0"/>
              </a:rPr>
              <a:t>我亲爱的祖国</a:t>
            </a:r>
            <a:endParaRPr lang="zh-CN" altLang="en-US" sz="2400" b="1">
              <a:latin typeface="Times New Roman" panose="02020603050405020304" pitchFamily="18" charset="0"/>
            </a:endParaRPr>
          </a:p>
          <a:p>
            <a:pPr eaLnBrk="1" hangingPunct="1">
              <a:spcBef>
                <a:spcPct val="50000"/>
              </a:spcBef>
              <a:buFont typeface="Wingdings" panose="05000000000000000000" pitchFamily="2" charset="2"/>
              <a:buNone/>
            </a:pPr>
            <a:endParaRPr lang="en-US" altLang="zh-CN" sz="2400">
              <a:latin typeface="Times New Roman" panose="02020603050405020304" pitchFamily="18" charset="0"/>
            </a:endParaRPr>
          </a:p>
        </p:txBody>
      </p:sp>
      <p:sp>
        <p:nvSpPr>
          <p:cNvPr id="24579" name="Line 3"/>
          <p:cNvSpPr>
            <a:spLocks noChangeShapeType="1"/>
          </p:cNvSpPr>
          <p:nvPr/>
        </p:nvSpPr>
        <p:spPr bwMode="auto">
          <a:xfrm>
            <a:off x="5181600" y="0"/>
            <a:ext cx="0" cy="685800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1204" name="AutoShape 4"/>
          <p:cNvSpPr>
            <a:spLocks noChangeArrowheads="1"/>
          </p:cNvSpPr>
          <p:nvPr/>
        </p:nvSpPr>
        <p:spPr bwMode="auto">
          <a:xfrm>
            <a:off x="4648200" y="685800"/>
            <a:ext cx="838200" cy="381000"/>
          </a:xfrm>
          <a:prstGeom prst="rightArrow">
            <a:avLst>
              <a:gd name="adj1" fmla="val 50000"/>
              <a:gd name="adj2" fmla="val 55000"/>
            </a:avLst>
          </a:prstGeom>
          <a:solidFill>
            <a:srgbClr val="FFFF99">
              <a:alpha val="50195"/>
            </a:srgbClr>
          </a:solidFill>
          <a:ln w="9525">
            <a:solidFill>
              <a:srgbClr val="FFCC99"/>
            </a:solidFill>
            <a:miter lim="800000"/>
          </a:ln>
        </p:spPr>
        <p:txBody>
          <a:bodyPr wrap="none" anchor="ctr"/>
          <a:lstStyle/>
          <a:p>
            <a:pPr>
              <a:buFont typeface="Wingdings" panose="05000000000000000000" pitchFamily="2" charset="2"/>
              <a:buNone/>
            </a:pPr>
            <a:endParaRPr lang="zh-CN" altLang="en-US"/>
          </a:p>
        </p:txBody>
      </p:sp>
      <p:sp>
        <p:nvSpPr>
          <p:cNvPr id="51205" name="Text Box 5"/>
          <p:cNvSpPr txBox="1">
            <a:spLocks noChangeArrowheads="1"/>
          </p:cNvSpPr>
          <p:nvPr/>
        </p:nvSpPr>
        <p:spPr bwMode="auto">
          <a:xfrm>
            <a:off x="5715000" y="609600"/>
            <a:ext cx="3200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zh-CN" altLang="en-US" sz="2000" b="1">
                <a:latin typeface="Times New Roman" panose="02020603050405020304" pitchFamily="18" charset="0"/>
                <a:ea typeface="隶书" pitchFamily="49" charset="-122"/>
              </a:rPr>
              <a:t>微小的我是祖国的一部分</a:t>
            </a:r>
            <a:endParaRPr lang="zh-CN" altLang="en-US" sz="2000" b="1">
              <a:latin typeface="Times New Roman" panose="02020603050405020304" pitchFamily="18" charset="0"/>
              <a:ea typeface="隶书" pitchFamily="49" charset="-122"/>
            </a:endParaRPr>
          </a:p>
        </p:txBody>
      </p:sp>
      <p:sp>
        <p:nvSpPr>
          <p:cNvPr id="51206" name="AutoShape 6"/>
          <p:cNvSpPr>
            <a:spLocks noChangeArrowheads="1"/>
          </p:cNvSpPr>
          <p:nvPr/>
        </p:nvSpPr>
        <p:spPr bwMode="auto">
          <a:xfrm>
            <a:off x="4648200" y="1143000"/>
            <a:ext cx="838200" cy="381000"/>
          </a:xfrm>
          <a:prstGeom prst="rightArrow">
            <a:avLst>
              <a:gd name="adj1" fmla="val 50000"/>
              <a:gd name="adj2" fmla="val 55000"/>
            </a:avLst>
          </a:prstGeom>
          <a:solidFill>
            <a:srgbClr val="FFFF99">
              <a:alpha val="50195"/>
            </a:srgbClr>
          </a:solidFill>
          <a:ln w="9525">
            <a:solidFill>
              <a:srgbClr val="FFCC99"/>
            </a:solidFill>
            <a:miter lim="800000"/>
          </a:ln>
        </p:spPr>
        <p:txBody>
          <a:bodyPr wrap="none" anchor="ctr"/>
          <a:lstStyle/>
          <a:p>
            <a:pPr>
              <a:buFont typeface="Wingdings" panose="05000000000000000000" pitchFamily="2" charset="2"/>
              <a:buNone/>
            </a:pPr>
            <a:endParaRPr lang="zh-CN" altLang="en-US"/>
          </a:p>
        </p:txBody>
      </p:sp>
      <p:sp>
        <p:nvSpPr>
          <p:cNvPr id="51207" name="Text Box 7"/>
          <p:cNvSpPr txBox="1">
            <a:spLocks noChangeArrowheads="1"/>
          </p:cNvSpPr>
          <p:nvPr/>
        </p:nvSpPr>
        <p:spPr bwMode="auto">
          <a:xfrm>
            <a:off x="5791200" y="1143000"/>
            <a:ext cx="3200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zh-CN" altLang="en-US" sz="2000" b="1">
                <a:latin typeface="Times New Roman" panose="02020603050405020304" pitchFamily="18" charset="0"/>
                <a:ea typeface="隶书" pitchFamily="49" charset="-122"/>
              </a:rPr>
              <a:t>诗人把自己完全融入祖国和人民之中。</a:t>
            </a:r>
            <a:endParaRPr lang="zh-CN" altLang="en-US" sz="2000" b="1">
              <a:latin typeface="Times New Roman" panose="02020603050405020304" pitchFamily="18" charset="0"/>
              <a:ea typeface="隶书" pitchFamily="49" charset="-122"/>
            </a:endParaRPr>
          </a:p>
        </p:txBody>
      </p:sp>
      <p:sp>
        <p:nvSpPr>
          <p:cNvPr id="51208" name="AutoShape 10"/>
          <p:cNvSpPr>
            <a:spLocks noChangeArrowheads="1"/>
          </p:cNvSpPr>
          <p:nvPr/>
        </p:nvSpPr>
        <p:spPr bwMode="auto">
          <a:xfrm>
            <a:off x="4800600" y="4419600"/>
            <a:ext cx="838200" cy="990600"/>
          </a:xfrm>
          <a:prstGeom prst="rightArrow">
            <a:avLst>
              <a:gd name="adj1" fmla="val 50000"/>
              <a:gd name="adj2" fmla="val 25000"/>
            </a:avLst>
          </a:prstGeom>
          <a:solidFill>
            <a:srgbClr val="FFFF99">
              <a:alpha val="50195"/>
            </a:srgbClr>
          </a:solidFill>
          <a:ln w="9525">
            <a:solidFill>
              <a:srgbClr val="FFCC99"/>
            </a:solidFill>
            <a:miter lim="800000"/>
          </a:ln>
        </p:spPr>
        <p:txBody>
          <a:bodyPr wrap="none" anchor="ctr"/>
          <a:lstStyle/>
          <a:p>
            <a:pPr>
              <a:buFont typeface="Wingdings" panose="05000000000000000000" pitchFamily="2" charset="2"/>
              <a:buNone/>
            </a:pPr>
            <a:endParaRPr lang="zh-CN" altLang="en-US"/>
          </a:p>
        </p:txBody>
      </p:sp>
      <p:sp>
        <p:nvSpPr>
          <p:cNvPr id="51209" name="Text Box 11"/>
          <p:cNvSpPr txBox="1">
            <a:spLocks noChangeArrowheads="1"/>
          </p:cNvSpPr>
          <p:nvPr/>
        </p:nvSpPr>
        <p:spPr bwMode="auto">
          <a:xfrm>
            <a:off x="6019800" y="3581400"/>
            <a:ext cx="152400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70000"/>
              </a:lnSpc>
              <a:spcBef>
                <a:spcPct val="50000"/>
              </a:spcBef>
              <a:buFont typeface="Wingdings" panose="05000000000000000000" pitchFamily="2" charset="2"/>
              <a:buNone/>
            </a:pPr>
            <a:r>
              <a:rPr lang="en-US" altLang="zh-CN" sz="2800" b="1">
                <a:latin typeface="Times New Roman" panose="02020603050405020304" pitchFamily="18" charset="0"/>
                <a:ea typeface="隶书" pitchFamily="49" charset="-122"/>
              </a:rPr>
              <a:t>     </a:t>
            </a:r>
            <a:r>
              <a:rPr lang="zh-CN" altLang="en-US" sz="2800" b="1">
                <a:latin typeface="Times New Roman" panose="02020603050405020304" pitchFamily="18" charset="0"/>
                <a:ea typeface="隶书" pitchFamily="49" charset="-122"/>
              </a:rPr>
              <a:t>热爱</a:t>
            </a:r>
            <a:endParaRPr lang="zh-CN" altLang="en-US" sz="2800" b="1">
              <a:latin typeface="Times New Roman" panose="02020603050405020304" pitchFamily="18" charset="0"/>
              <a:ea typeface="隶书" pitchFamily="49" charset="-122"/>
            </a:endParaRPr>
          </a:p>
          <a:p>
            <a:pPr eaLnBrk="1" hangingPunct="1">
              <a:lnSpc>
                <a:spcPct val="70000"/>
              </a:lnSpc>
              <a:spcBef>
                <a:spcPct val="50000"/>
              </a:spcBef>
              <a:buFont typeface="Wingdings" panose="05000000000000000000" pitchFamily="2" charset="2"/>
              <a:buNone/>
            </a:pPr>
            <a:r>
              <a:rPr lang="zh-CN" altLang="en-US" sz="2800" b="1">
                <a:latin typeface="Times New Roman" panose="02020603050405020304" pitchFamily="18" charset="0"/>
                <a:ea typeface="隶书" pitchFamily="49" charset="-122"/>
              </a:rPr>
              <a:t>与</a:t>
            </a:r>
            <a:endParaRPr lang="zh-CN" altLang="en-US" sz="2800" b="1">
              <a:latin typeface="Times New Roman" panose="02020603050405020304" pitchFamily="18" charset="0"/>
              <a:ea typeface="隶书" pitchFamily="49" charset="-122"/>
            </a:endParaRPr>
          </a:p>
          <a:p>
            <a:pPr eaLnBrk="1" hangingPunct="1">
              <a:lnSpc>
                <a:spcPct val="70000"/>
              </a:lnSpc>
              <a:spcBef>
                <a:spcPct val="50000"/>
              </a:spcBef>
              <a:buFont typeface="Wingdings" panose="05000000000000000000" pitchFamily="2" charset="2"/>
              <a:buNone/>
            </a:pPr>
            <a:r>
              <a:rPr lang="zh-CN" altLang="en-US" sz="2800" b="1">
                <a:latin typeface="Times New Roman" panose="02020603050405020304" pitchFamily="18" charset="0"/>
                <a:ea typeface="隶书" pitchFamily="49" charset="-122"/>
              </a:rPr>
              <a:t>     奉献</a:t>
            </a:r>
            <a:endParaRPr lang="zh-CN" altLang="en-US" sz="2800" b="1">
              <a:latin typeface="Times New Roman" panose="02020603050405020304" pitchFamily="18" charset="0"/>
              <a:ea typeface="隶书" pitchFamily="49" charset="-122"/>
            </a:endParaRPr>
          </a:p>
        </p:txBody>
      </p:sp>
      <p:sp>
        <p:nvSpPr>
          <p:cNvPr id="24586" name="Text Box 13"/>
          <p:cNvSpPr txBox="1">
            <a:spLocks noChangeArrowheads="1"/>
          </p:cNvSpPr>
          <p:nvPr/>
        </p:nvSpPr>
        <p:spPr bwMode="auto">
          <a:xfrm>
            <a:off x="304800" y="0"/>
            <a:ext cx="47244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zh-CN" altLang="en-US" sz="3600" b="1" u="sng">
                <a:solidFill>
                  <a:srgbClr val="FF0000"/>
                </a:solidFill>
                <a:latin typeface="华文隶书" pitchFamily="2" charset="-122"/>
                <a:ea typeface="华文隶书" pitchFamily="2" charset="-122"/>
              </a:rPr>
              <a:t>朗读第四节，思考：</a:t>
            </a:r>
            <a:endParaRPr lang="zh-CN" altLang="en-US" sz="3600" b="1" u="sng">
              <a:solidFill>
                <a:srgbClr val="FF0000"/>
              </a:solidFill>
              <a:latin typeface="华文隶书" pitchFamily="2" charset="-122"/>
              <a:ea typeface="华文隶书" pitchFamily="2" charset="-122"/>
            </a:endParaRPr>
          </a:p>
        </p:txBody>
      </p:sp>
      <p:sp>
        <p:nvSpPr>
          <p:cNvPr id="51211" name="AutoShape 14"/>
          <p:cNvSpPr>
            <a:spLocks noChangeArrowheads="1"/>
          </p:cNvSpPr>
          <p:nvPr/>
        </p:nvSpPr>
        <p:spPr bwMode="auto">
          <a:xfrm>
            <a:off x="457200" y="2133600"/>
            <a:ext cx="152400" cy="152400"/>
          </a:xfrm>
          <a:prstGeom prst="triangle">
            <a:avLst>
              <a:gd name="adj" fmla="val 50000"/>
            </a:avLst>
          </a:prstGeom>
          <a:solidFill>
            <a:srgbClr val="FF0000"/>
          </a:solidFill>
          <a:ln w="9525">
            <a:solidFill>
              <a:schemeClr val="tx1"/>
            </a:solidFill>
            <a:miter lim="800000"/>
          </a:ln>
        </p:spPr>
        <p:txBody>
          <a:bodyPr wrap="none" anchor="ctr"/>
          <a:lstStyle/>
          <a:p>
            <a:pPr>
              <a:buFont typeface="Wingdings" panose="05000000000000000000" pitchFamily="2" charset="2"/>
              <a:buNone/>
            </a:pPr>
            <a:endParaRPr lang="zh-CN" altLang="en-US"/>
          </a:p>
        </p:txBody>
      </p:sp>
      <p:sp>
        <p:nvSpPr>
          <p:cNvPr id="51212" name="AutoShape 15"/>
          <p:cNvSpPr>
            <a:spLocks noChangeArrowheads="1"/>
          </p:cNvSpPr>
          <p:nvPr/>
        </p:nvSpPr>
        <p:spPr bwMode="auto">
          <a:xfrm>
            <a:off x="4648200" y="1981200"/>
            <a:ext cx="838200" cy="381000"/>
          </a:xfrm>
          <a:prstGeom prst="rightArrow">
            <a:avLst>
              <a:gd name="adj1" fmla="val 50000"/>
              <a:gd name="adj2" fmla="val 55000"/>
            </a:avLst>
          </a:prstGeom>
          <a:solidFill>
            <a:srgbClr val="FFFF99">
              <a:alpha val="50195"/>
            </a:srgbClr>
          </a:solidFill>
          <a:ln w="9525">
            <a:solidFill>
              <a:srgbClr val="FFCC99"/>
            </a:solidFill>
            <a:miter lim="800000"/>
          </a:ln>
        </p:spPr>
        <p:txBody>
          <a:bodyPr wrap="none" anchor="ctr"/>
          <a:lstStyle/>
          <a:p>
            <a:pPr>
              <a:buFont typeface="Wingdings" panose="05000000000000000000" pitchFamily="2" charset="2"/>
              <a:buNone/>
            </a:pPr>
            <a:endParaRPr lang="zh-CN" altLang="en-US"/>
          </a:p>
        </p:txBody>
      </p:sp>
      <p:sp>
        <p:nvSpPr>
          <p:cNvPr id="51213" name="Text Box 16"/>
          <p:cNvSpPr txBox="1">
            <a:spLocks noChangeArrowheads="1"/>
          </p:cNvSpPr>
          <p:nvPr/>
        </p:nvSpPr>
        <p:spPr bwMode="auto">
          <a:xfrm>
            <a:off x="5867400" y="2057400"/>
            <a:ext cx="1676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zh-CN" altLang="en-US" sz="2000" b="1">
                <a:ea typeface="隶书" pitchFamily="49" charset="-122"/>
              </a:rPr>
              <a:t>祖国</a:t>
            </a:r>
            <a:endParaRPr lang="zh-CN" altLang="en-US" sz="2000" b="1">
              <a:ea typeface="隶书" pitchFamily="49" charset="-122"/>
            </a:endParaRPr>
          </a:p>
        </p:txBody>
      </p:sp>
      <p:sp>
        <p:nvSpPr>
          <p:cNvPr id="51214" name="AutoShape 17"/>
          <p:cNvSpPr>
            <a:spLocks noChangeArrowheads="1"/>
          </p:cNvSpPr>
          <p:nvPr/>
        </p:nvSpPr>
        <p:spPr bwMode="auto">
          <a:xfrm>
            <a:off x="3124200" y="3124200"/>
            <a:ext cx="152400" cy="152400"/>
          </a:xfrm>
          <a:prstGeom prst="triangle">
            <a:avLst>
              <a:gd name="adj" fmla="val 50000"/>
            </a:avLst>
          </a:prstGeom>
          <a:solidFill>
            <a:srgbClr val="FF0000"/>
          </a:solidFill>
          <a:ln w="9525">
            <a:solidFill>
              <a:schemeClr val="tx1"/>
            </a:solidFill>
            <a:miter lim="800000"/>
          </a:ln>
        </p:spPr>
        <p:txBody>
          <a:bodyPr wrap="none" anchor="ctr"/>
          <a:lstStyle/>
          <a:p>
            <a:pPr>
              <a:buFont typeface="Wingdings" panose="05000000000000000000" pitchFamily="2" charset="2"/>
              <a:buNone/>
            </a:pPr>
            <a:endParaRPr lang="zh-CN" altLang="en-US"/>
          </a:p>
        </p:txBody>
      </p:sp>
      <p:sp>
        <p:nvSpPr>
          <p:cNvPr id="51215" name="AutoShape 18"/>
          <p:cNvSpPr>
            <a:spLocks noChangeArrowheads="1"/>
          </p:cNvSpPr>
          <p:nvPr/>
        </p:nvSpPr>
        <p:spPr bwMode="auto">
          <a:xfrm>
            <a:off x="1600200" y="3124200"/>
            <a:ext cx="152400" cy="152400"/>
          </a:xfrm>
          <a:prstGeom prst="triangle">
            <a:avLst>
              <a:gd name="adj" fmla="val 50000"/>
            </a:avLst>
          </a:prstGeom>
          <a:solidFill>
            <a:srgbClr val="FF0000"/>
          </a:solidFill>
          <a:ln w="9525">
            <a:solidFill>
              <a:schemeClr val="tx1"/>
            </a:solidFill>
            <a:miter lim="800000"/>
          </a:ln>
        </p:spPr>
        <p:txBody>
          <a:bodyPr wrap="none" anchor="ctr"/>
          <a:lstStyle/>
          <a:p>
            <a:pPr>
              <a:buFont typeface="Wingdings" panose="05000000000000000000" pitchFamily="2" charset="2"/>
              <a:buNone/>
            </a:pPr>
            <a:endParaRPr lang="zh-CN" altLang="en-US"/>
          </a:p>
        </p:txBody>
      </p:sp>
      <p:sp>
        <p:nvSpPr>
          <p:cNvPr id="51216" name="AutoShape 19"/>
          <p:cNvSpPr>
            <a:spLocks noChangeArrowheads="1"/>
          </p:cNvSpPr>
          <p:nvPr/>
        </p:nvSpPr>
        <p:spPr bwMode="auto">
          <a:xfrm>
            <a:off x="4648200" y="3200400"/>
            <a:ext cx="152400" cy="152400"/>
          </a:xfrm>
          <a:prstGeom prst="triangle">
            <a:avLst>
              <a:gd name="adj" fmla="val 50000"/>
            </a:avLst>
          </a:prstGeom>
          <a:solidFill>
            <a:srgbClr val="FF0000"/>
          </a:solidFill>
          <a:ln w="9525">
            <a:solidFill>
              <a:schemeClr val="tx1"/>
            </a:solidFill>
            <a:miter lim="800000"/>
          </a:ln>
        </p:spPr>
        <p:txBody>
          <a:bodyPr wrap="none" anchor="ctr"/>
          <a:lstStyle/>
          <a:p>
            <a:pPr>
              <a:buFont typeface="Wingdings" panose="05000000000000000000" pitchFamily="2" charset="2"/>
              <a:buNone/>
            </a:pPr>
            <a:endParaRPr lang="zh-CN" altLang="en-US"/>
          </a:p>
        </p:txBody>
      </p:sp>
      <p:sp>
        <p:nvSpPr>
          <p:cNvPr id="51217" name="AutoShape 21"/>
          <p:cNvSpPr>
            <a:spLocks noChangeArrowheads="1"/>
          </p:cNvSpPr>
          <p:nvPr/>
        </p:nvSpPr>
        <p:spPr bwMode="auto">
          <a:xfrm>
            <a:off x="5105400" y="2895600"/>
            <a:ext cx="838200" cy="381000"/>
          </a:xfrm>
          <a:prstGeom prst="rightArrow">
            <a:avLst>
              <a:gd name="adj1" fmla="val 50000"/>
              <a:gd name="adj2" fmla="val 55000"/>
            </a:avLst>
          </a:prstGeom>
          <a:solidFill>
            <a:srgbClr val="FFFF99">
              <a:alpha val="50195"/>
            </a:srgbClr>
          </a:solidFill>
          <a:ln w="9525">
            <a:solidFill>
              <a:srgbClr val="FFCC99"/>
            </a:solidFill>
            <a:miter lim="800000"/>
          </a:ln>
        </p:spPr>
        <p:txBody>
          <a:bodyPr wrap="none" anchor="ctr"/>
          <a:lstStyle/>
          <a:p>
            <a:pPr>
              <a:buFont typeface="Wingdings" panose="05000000000000000000" pitchFamily="2" charset="2"/>
              <a:buNone/>
            </a:pPr>
            <a:endParaRPr lang="zh-CN" altLang="en-US"/>
          </a:p>
        </p:txBody>
      </p:sp>
      <p:sp>
        <p:nvSpPr>
          <p:cNvPr id="51218" name="Text Box 22"/>
          <p:cNvSpPr txBox="1">
            <a:spLocks noChangeArrowheads="1"/>
          </p:cNvSpPr>
          <p:nvPr/>
        </p:nvSpPr>
        <p:spPr bwMode="auto">
          <a:xfrm>
            <a:off x="6096000" y="2895600"/>
            <a:ext cx="2743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zh-CN" altLang="en-US" sz="2000" b="1">
                <a:ea typeface="隶书" pitchFamily="49" charset="-122"/>
              </a:rPr>
              <a:t>是诗人，更是广大人民。</a:t>
            </a:r>
            <a:endParaRPr lang="zh-CN" altLang="en-US" sz="2000" b="1">
              <a:ea typeface="隶书" pitchFamily="49" charset="-122"/>
            </a:endParaRPr>
          </a:p>
        </p:txBody>
      </p:sp>
      <p:sp>
        <p:nvSpPr>
          <p:cNvPr id="51219" name="Text Box 23"/>
          <p:cNvSpPr txBox="1">
            <a:spLocks noChangeArrowheads="1"/>
          </p:cNvSpPr>
          <p:nvPr/>
        </p:nvSpPr>
        <p:spPr bwMode="auto">
          <a:xfrm>
            <a:off x="457200" y="685800"/>
            <a:ext cx="5053013" cy="579438"/>
          </a:xfrm>
          <a:prstGeom prst="rect">
            <a:avLst/>
          </a:prstGeom>
          <a:solidFill>
            <a:srgbClr val="FFFFC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zh-CN" altLang="en-US" sz="3200" b="1">
                <a:solidFill>
                  <a:srgbClr val="0033CC"/>
                </a:solidFill>
                <a:latin typeface="隶书" pitchFamily="49" charset="-122"/>
                <a:ea typeface="隶书" pitchFamily="49" charset="-122"/>
              </a:rPr>
              <a:t>这一节写了什么内容？</a:t>
            </a:r>
            <a:endParaRPr lang="zh-CN" altLang="en-US" sz="3200" b="1">
              <a:solidFill>
                <a:srgbClr val="0033CC"/>
              </a:solidFill>
              <a:latin typeface="隶书" pitchFamily="49" charset="-122"/>
              <a:ea typeface="隶书" pitchFamily="49" charset="-122"/>
            </a:endParaRPr>
          </a:p>
        </p:txBody>
      </p:sp>
      <p:sp>
        <p:nvSpPr>
          <p:cNvPr id="51220" name="Text Box 24"/>
          <p:cNvSpPr txBox="1">
            <a:spLocks noChangeArrowheads="1"/>
          </p:cNvSpPr>
          <p:nvPr/>
        </p:nvSpPr>
        <p:spPr bwMode="auto">
          <a:xfrm>
            <a:off x="323850" y="1628775"/>
            <a:ext cx="5135563" cy="1754188"/>
          </a:xfrm>
          <a:prstGeom prst="rect">
            <a:avLst/>
          </a:prstGeom>
          <a:solidFill>
            <a:srgbClr val="FFFFC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buFont typeface="Wingdings" panose="05000000000000000000" pitchFamily="2" charset="2"/>
              <a:buNone/>
            </a:pPr>
            <a:r>
              <a:rPr lang="zh-CN" altLang="en-US" sz="2800" b="1">
                <a:solidFill>
                  <a:srgbClr val="FF0000"/>
                </a:solidFill>
                <a:latin typeface="方正姚体" pitchFamily="2" charset="-122"/>
                <a:ea typeface="方正姚体" pitchFamily="2" charset="-122"/>
              </a:rPr>
              <a:t>再次强调了我与祖国的唇齿相依，不可分割的关系。“小我”与“大我”有机地结合在一起。</a:t>
            </a:r>
            <a:endParaRPr lang="zh-CN" altLang="en-US" sz="2800" b="1">
              <a:solidFill>
                <a:srgbClr val="FF0000"/>
              </a:solidFill>
              <a:latin typeface="方正姚体" pitchFamily="2" charset="-122"/>
              <a:ea typeface="方正姚体" pitchFamily="2" charset="-122"/>
            </a:endParaRPr>
          </a:p>
        </p:txBody>
      </p:sp>
      <p:sp>
        <p:nvSpPr>
          <p:cNvPr id="51221" name="Text Box 25"/>
          <p:cNvSpPr txBox="1"/>
          <p:nvPr/>
        </p:nvSpPr>
        <p:spPr>
          <a:xfrm>
            <a:off x="323850" y="3429000"/>
            <a:ext cx="4946650" cy="1066800"/>
          </a:xfrm>
          <a:prstGeom prst="rect">
            <a:avLst/>
          </a:prstGeom>
          <a:solidFill>
            <a:schemeClr val="accent3"/>
          </a:solidFill>
          <a:ln w="9525">
            <a:noFill/>
            <a:miter/>
          </a:ln>
        </p:spPr>
        <p:txBody>
          <a:bodyPr>
            <a:spAutoFit/>
          </a:bodyPr>
          <a:lstStyle/>
          <a:p>
            <a:pPr>
              <a:spcBef>
                <a:spcPct val="50000"/>
              </a:spcBef>
              <a:buClr>
                <a:schemeClr val="tx2"/>
              </a:buClr>
              <a:buSzPct val="70000"/>
              <a:buFont typeface="Wingdings" panose="05000000000000000000" pitchFamily="2" charset="2"/>
              <a:buNone/>
              <a:defRPr/>
            </a:pPr>
            <a:r>
              <a:rPr lang="zh-CN" altLang="en-US" sz="3200" b="1">
                <a:solidFill>
                  <a:srgbClr val="0033CC"/>
                </a:solidFill>
                <a:latin typeface="隶书" pitchFamily="49" charset="-122"/>
                <a:ea typeface="隶书" pitchFamily="49" charset="-122"/>
              </a:rPr>
              <a:t>本节抒发的感情与第三节有何异同？</a:t>
            </a:r>
            <a:endParaRPr lang="zh-CN" altLang="en-US" sz="3200" b="1">
              <a:solidFill>
                <a:srgbClr val="0033CC"/>
              </a:solidFill>
              <a:latin typeface="隶书" pitchFamily="49" charset="-122"/>
              <a:ea typeface="隶书" pitchFamily="49" charset="-122"/>
            </a:endParaRPr>
          </a:p>
        </p:txBody>
      </p:sp>
      <p:sp>
        <p:nvSpPr>
          <p:cNvPr id="51222" name="Text Box 26"/>
          <p:cNvSpPr txBox="1"/>
          <p:nvPr/>
        </p:nvSpPr>
        <p:spPr>
          <a:xfrm>
            <a:off x="395288" y="4437063"/>
            <a:ext cx="4837112" cy="1200150"/>
          </a:xfrm>
          <a:prstGeom prst="rect">
            <a:avLst/>
          </a:prstGeom>
          <a:solidFill>
            <a:schemeClr val="accent3"/>
          </a:solidFill>
          <a:ln w="9525">
            <a:noFill/>
            <a:miter/>
          </a:ln>
        </p:spPr>
        <p:txBody>
          <a:bodyPr>
            <a:spAutoFit/>
          </a:bodyPr>
          <a:lstStyle/>
          <a:p>
            <a:pPr>
              <a:lnSpc>
                <a:spcPct val="130000"/>
              </a:lnSpc>
              <a:spcBef>
                <a:spcPct val="50000"/>
              </a:spcBef>
              <a:buClr>
                <a:schemeClr val="tx2"/>
              </a:buClr>
              <a:buSzPct val="70000"/>
              <a:buFont typeface="Wingdings" panose="05000000000000000000" pitchFamily="2" charset="2"/>
              <a:buNone/>
              <a:defRPr/>
            </a:pPr>
            <a:r>
              <a:rPr lang="zh-CN" altLang="en-US" sz="2800" b="1">
                <a:solidFill>
                  <a:srgbClr val="FF0000"/>
                </a:solidFill>
                <a:latin typeface="方正姚体" pitchFamily="2" charset="-122"/>
                <a:ea typeface="方正姚体" pitchFamily="2" charset="-122"/>
              </a:rPr>
              <a:t>紧承上节，但程度有所加强，诗的感情达到了高潮。</a:t>
            </a:r>
            <a:endParaRPr lang="zh-CN" altLang="en-US" sz="2800" b="1">
              <a:solidFill>
                <a:srgbClr val="FF0000"/>
              </a:solidFill>
              <a:latin typeface="方正姚体" pitchFamily="2" charset="-122"/>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51204"/>
                                        </p:tgtEl>
                                        <p:attrNameLst>
                                          <p:attrName>style.visibility</p:attrName>
                                        </p:attrNameLst>
                                      </p:cBhvr>
                                      <p:to>
                                        <p:strVal val="visible"/>
                                      </p:to>
                                    </p:set>
                                    <p:animEffect transition="in" filter="barn(outVertical)">
                                      <p:cBhvr>
                                        <p:cTn id="7" dur="500"/>
                                        <p:tgtEl>
                                          <p:spTgt spid="5120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51205"/>
                                        </p:tgtEl>
                                        <p:attrNameLst>
                                          <p:attrName>style.visibility</p:attrName>
                                        </p:attrNameLst>
                                      </p:cBhvr>
                                      <p:to>
                                        <p:strVal val="visible"/>
                                      </p:to>
                                    </p:set>
                                    <p:anim calcmode="lin" valueType="num">
                                      <p:cBhvr additive="base">
                                        <p:cTn id="12" dur="500" fill="hold"/>
                                        <p:tgtEl>
                                          <p:spTgt spid="51205"/>
                                        </p:tgtEl>
                                        <p:attrNameLst>
                                          <p:attrName>ppt_x</p:attrName>
                                        </p:attrNameLst>
                                      </p:cBhvr>
                                      <p:tavLst>
                                        <p:tav tm="0">
                                          <p:val>
                                            <p:strVal val="1+#ppt_w/2"/>
                                          </p:val>
                                        </p:tav>
                                        <p:tav tm="100000">
                                          <p:val>
                                            <p:strVal val="#ppt_x"/>
                                          </p:val>
                                        </p:tav>
                                      </p:tavLst>
                                    </p:anim>
                                    <p:anim calcmode="lin" valueType="num">
                                      <p:cBhvr additive="base">
                                        <p:cTn id="13" dur="500" fill="hold"/>
                                        <p:tgtEl>
                                          <p:spTgt spid="51205"/>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6" presetClass="entr" presetSubtype="37" fill="hold" grpId="0" nodeType="afterEffect">
                                  <p:stCondLst>
                                    <p:cond delay="1000"/>
                                  </p:stCondLst>
                                  <p:childTnLst>
                                    <p:set>
                                      <p:cBhvr>
                                        <p:cTn id="16" dur="1" fill="hold">
                                          <p:stCondLst>
                                            <p:cond delay="0"/>
                                          </p:stCondLst>
                                        </p:cTn>
                                        <p:tgtEl>
                                          <p:spTgt spid="51206"/>
                                        </p:tgtEl>
                                        <p:attrNameLst>
                                          <p:attrName>style.visibility</p:attrName>
                                        </p:attrNameLst>
                                      </p:cBhvr>
                                      <p:to>
                                        <p:strVal val="visible"/>
                                      </p:to>
                                    </p:set>
                                    <p:animEffect transition="in" filter="barn(outVertical)">
                                      <p:cBhvr>
                                        <p:cTn id="17" dur="500"/>
                                        <p:tgtEl>
                                          <p:spTgt spid="5120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51207"/>
                                        </p:tgtEl>
                                        <p:attrNameLst>
                                          <p:attrName>style.visibility</p:attrName>
                                        </p:attrNameLst>
                                      </p:cBhvr>
                                      <p:to>
                                        <p:strVal val="visible"/>
                                      </p:to>
                                    </p:set>
                                    <p:anim calcmode="lin" valueType="num">
                                      <p:cBhvr additive="base">
                                        <p:cTn id="22" dur="500" fill="hold"/>
                                        <p:tgtEl>
                                          <p:spTgt spid="51207"/>
                                        </p:tgtEl>
                                        <p:attrNameLst>
                                          <p:attrName>ppt_x</p:attrName>
                                        </p:attrNameLst>
                                      </p:cBhvr>
                                      <p:tavLst>
                                        <p:tav tm="0">
                                          <p:val>
                                            <p:strVal val="1+#ppt_w/2"/>
                                          </p:val>
                                        </p:tav>
                                        <p:tav tm="100000">
                                          <p:val>
                                            <p:strVal val="#ppt_x"/>
                                          </p:val>
                                        </p:tav>
                                      </p:tavLst>
                                    </p:anim>
                                    <p:anim calcmode="lin" valueType="num">
                                      <p:cBhvr additive="base">
                                        <p:cTn id="23" dur="500" fill="hold"/>
                                        <p:tgtEl>
                                          <p:spTgt spid="51207"/>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51211"/>
                                        </p:tgtEl>
                                        <p:attrNameLst>
                                          <p:attrName>style.visibility</p:attrName>
                                        </p:attrNameLst>
                                      </p:cBhvr>
                                      <p:to>
                                        <p:strVal val="visible"/>
                                      </p:to>
                                    </p:set>
                                    <p:anim calcmode="lin" valueType="num">
                                      <p:cBhvr additive="base">
                                        <p:cTn id="28" dur="500" fill="hold"/>
                                        <p:tgtEl>
                                          <p:spTgt spid="51211"/>
                                        </p:tgtEl>
                                        <p:attrNameLst>
                                          <p:attrName>ppt_x</p:attrName>
                                        </p:attrNameLst>
                                      </p:cBhvr>
                                      <p:tavLst>
                                        <p:tav tm="0">
                                          <p:val>
                                            <p:strVal val="0-#ppt_w/2"/>
                                          </p:val>
                                        </p:tav>
                                        <p:tav tm="100000">
                                          <p:val>
                                            <p:strVal val="#ppt_x"/>
                                          </p:val>
                                        </p:tav>
                                      </p:tavLst>
                                    </p:anim>
                                    <p:anim calcmode="lin" valueType="num">
                                      <p:cBhvr additive="base">
                                        <p:cTn id="29" dur="500" fill="hold"/>
                                        <p:tgtEl>
                                          <p:spTgt spid="51211"/>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16" presetClass="entr" presetSubtype="37" fill="hold" grpId="0" nodeType="afterEffect">
                                  <p:stCondLst>
                                    <p:cond delay="1000"/>
                                  </p:stCondLst>
                                  <p:childTnLst>
                                    <p:set>
                                      <p:cBhvr>
                                        <p:cTn id="32" dur="1" fill="hold">
                                          <p:stCondLst>
                                            <p:cond delay="0"/>
                                          </p:stCondLst>
                                        </p:cTn>
                                        <p:tgtEl>
                                          <p:spTgt spid="51212"/>
                                        </p:tgtEl>
                                        <p:attrNameLst>
                                          <p:attrName>style.visibility</p:attrName>
                                        </p:attrNameLst>
                                      </p:cBhvr>
                                      <p:to>
                                        <p:strVal val="visible"/>
                                      </p:to>
                                    </p:set>
                                    <p:animEffect transition="in" filter="barn(outVertical)">
                                      <p:cBhvr>
                                        <p:cTn id="33" dur="500"/>
                                        <p:tgtEl>
                                          <p:spTgt spid="51212"/>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grpId="0" nodeType="clickEffect">
                                  <p:stCondLst>
                                    <p:cond delay="0"/>
                                  </p:stCondLst>
                                  <p:childTnLst>
                                    <p:set>
                                      <p:cBhvr>
                                        <p:cTn id="37" dur="1" fill="hold">
                                          <p:stCondLst>
                                            <p:cond delay="0"/>
                                          </p:stCondLst>
                                        </p:cTn>
                                        <p:tgtEl>
                                          <p:spTgt spid="51213"/>
                                        </p:tgtEl>
                                        <p:attrNameLst>
                                          <p:attrName>style.visibility</p:attrName>
                                        </p:attrNameLst>
                                      </p:cBhvr>
                                      <p:to>
                                        <p:strVal val="visible"/>
                                      </p:to>
                                    </p:set>
                                    <p:anim calcmode="lin" valueType="num">
                                      <p:cBhvr additive="base">
                                        <p:cTn id="38" dur="500" fill="hold"/>
                                        <p:tgtEl>
                                          <p:spTgt spid="51213"/>
                                        </p:tgtEl>
                                        <p:attrNameLst>
                                          <p:attrName>ppt_x</p:attrName>
                                        </p:attrNameLst>
                                      </p:cBhvr>
                                      <p:tavLst>
                                        <p:tav tm="0">
                                          <p:val>
                                            <p:strVal val="0-#ppt_w/2"/>
                                          </p:val>
                                        </p:tav>
                                        <p:tav tm="100000">
                                          <p:val>
                                            <p:strVal val="#ppt_x"/>
                                          </p:val>
                                        </p:tav>
                                      </p:tavLst>
                                    </p:anim>
                                    <p:anim calcmode="lin" valueType="num">
                                      <p:cBhvr additive="base">
                                        <p:cTn id="39" dur="500" fill="hold"/>
                                        <p:tgtEl>
                                          <p:spTgt spid="51213"/>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51215"/>
                                        </p:tgtEl>
                                        <p:attrNameLst>
                                          <p:attrName>style.visibility</p:attrName>
                                        </p:attrNameLst>
                                      </p:cBhvr>
                                      <p:to>
                                        <p:strVal val="visible"/>
                                      </p:to>
                                    </p:set>
                                    <p:anim calcmode="lin" valueType="num">
                                      <p:cBhvr additive="base">
                                        <p:cTn id="44" dur="500" fill="hold"/>
                                        <p:tgtEl>
                                          <p:spTgt spid="51215"/>
                                        </p:tgtEl>
                                        <p:attrNameLst>
                                          <p:attrName>ppt_x</p:attrName>
                                        </p:attrNameLst>
                                      </p:cBhvr>
                                      <p:tavLst>
                                        <p:tav tm="0">
                                          <p:val>
                                            <p:strVal val="0-#ppt_w/2"/>
                                          </p:val>
                                        </p:tav>
                                        <p:tav tm="100000">
                                          <p:val>
                                            <p:strVal val="#ppt_x"/>
                                          </p:val>
                                        </p:tav>
                                      </p:tavLst>
                                    </p:anim>
                                    <p:anim calcmode="lin" valueType="num">
                                      <p:cBhvr additive="base">
                                        <p:cTn id="45" dur="500" fill="hold"/>
                                        <p:tgtEl>
                                          <p:spTgt spid="51215"/>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grpId="0" nodeType="clickEffect">
                                  <p:stCondLst>
                                    <p:cond delay="0"/>
                                  </p:stCondLst>
                                  <p:childTnLst>
                                    <p:set>
                                      <p:cBhvr>
                                        <p:cTn id="49" dur="1" fill="hold">
                                          <p:stCondLst>
                                            <p:cond delay="0"/>
                                          </p:stCondLst>
                                        </p:cTn>
                                        <p:tgtEl>
                                          <p:spTgt spid="51214"/>
                                        </p:tgtEl>
                                        <p:attrNameLst>
                                          <p:attrName>style.visibility</p:attrName>
                                        </p:attrNameLst>
                                      </p:cBhvr>
                                      <p:to>
                                        <p:strVal val="visible"/>
                                      </p:to>
                                    </p:set>
                                    <p:anim calcmode="lin" valueType="num">
                                      <p:cBhvr additive="base">
                                        <p:cTn id="50" dur="500" fill="hold"/>
                                        <p:tgtEl>
                                          <p:spTgt spid="51214"/>
                                        </p:tgtEl>
                                        <p:attrNameLst>
                                          <p:attrName>ppt_x</p:attrName>
                                        </p:attrNameLst>
                                      </p:cBhvr>
                                      <p:tavLst>
                                        <p:tav tm="0">
                                          <p:val>
                                            <p:strVal val="0-#ppt_w/2"/>
                                          </p:val>
                                        </p:tav>
                                        <p:tav tm="100000">
                                          <p:val>
                                            <p:strVal val="#ppt_x"/>
                                          </p:val>
                                        </p:tav>
                                      </p:tavLst>
                                    </p:anim>
                                    <p:anim calcmode="lin" valueType="num">
                                      <p:cBhvr additive="base">
                                        <p:cTn id="51" dur="500" fill="hold"/>
                                        <p:tgtEl>
                                          <p:spTgt spid="51214"/>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grpId="0" nodeType="clickEffect">
                                  <p:stCondLst>
                                    <p:cond delay="0"/>
                                  </p:stCondLst>
                                  <p:childTnLst>
                                    <p:set>
                                      <p:cBhvr>
                                        <p:cTn id="55" dur="1" fill="hold">
                                          <p:stCondLst>
                                            <p:cond delay="0"/>
                                          </p:stCondLst>
                                        </p:cTn>
                                        <p:tgtEl>
                                          <p:spTgt spid="51216"/>
                                        </p:tgtEl>
                                        <p:attrNameLst>
                                          <p:attrName>style.visibility</p:attrName>
                                        </p:attrNameLst>
                                      </p:cBhvr>
                                      <p:to>
                                        <p:strVal val="visible"/>
                                      </p:to>
                                    </p:set>
                                    <p:anim calcmode="lin" valueType="num">
                                      <p:cBhvr additive="base">
                                        <p:cTn id="56" dur="500" fill="hold"/>
                                        <p:tgtEl>
                                          <p:spTgt spid="51216"/>
                                        </p:tgtEl>
                                        <p:attrNameLst>
                                          <p:attrName>ppt_x</p:attrName>
                                        </p:attrNameLst>
                                      </p:cBhvr>
                                      <p:tavLst>
                                        <p:tav tm="0">
                                          <p:val>
                                            <p:strVal val="0-#ppt_w/2"/>
                                          </p:val>
                                        </p:tav>
                                        <p:tav tm="100000">
                                          <p:val>
                                            <p:strVal val="#ppt_x"/>
                                          </p:val>
                                        </p:tav>
                                      </p:tavLst>
                                    </p:anim>
                                    <p:anim calcmode="lin" valueType="num">
                                      <p:cBhvr additive="base">
                                        <p:cTn id="57" dur="500" fill="hold"/>
                                        <p:tgtEl>
                                          <p:spTgt spid="51216"/>
                                        </p:tgtEl>
                                        <p:attrNameLst>
                                          <p:attrName>ppt_y</p:attrName>
                                        </p:attrNameLst>
                                      </p:cBhvr>
                                      <p:tavLst>
                                        <p:tav tm="0">
                                          <p:val>
                                            <p:strVal val="#ppt_y"/>
                                          </p:val>
                                        </p:tav>
                                        <p:tav tm="100000">
                                          <p:val>
                                            <p:strVal val="#ppt_y"/>
                                          </p:val>
                                        </p:tav>
                                      </p:tavLst>
                                    </p:anim>
                                  </p:childTnLst>
                                </p:cTn>
                              </p:par>
                            </p:childTnLst>
                          </p:cTn>
                        </p:par>
                        <p:par>
                          <p:cTn id="58" fill="hold">
                            <p:stCondLst>
                              <p:cond delay="500"/>
                            </p:stCondLst>
                            <p:childTnLst>
                              <p:par>
                                <p:cTn id="59" presetID="16" presetClass="entr" presetSubtype="37" fill="hold" grpId="0" nodeType="afterEffect">
                                  <p:stCondLst>
                                    <p:cond delay="1000"/>
                                  </p:stCondLst>
                                  <p:childTnLst>
                                    <p:set>
                                      <p:cBhvr>
                                        <p:cTn id="60" dur="1" fill="hold">
                                          <p:stCondLst>
                                            <p:cond delay="0"/>
                                          </p:stCondLst>
                                        </p:cTn>
                                        <p:tgtEl>
                                          <p:spTgt spid="51217"/>
                                        </p:tgtEl>
                                        <p:attrNameLst>
                                          <p:attrName>style.visibility</p:attrName>
                                        </p:attrNameLst>
                                      </p:cBhvr>
                                      <p:to>
                                        <p:strVal val="visible"/>
                                      </p:to>
                                    </p:set>
                                    <p:animEffect transition="in" filter="barn(outVertical)">
                                      <p:cBhvr>
                                        <p:cTn id="61" dur="500"/>
                                        <p:tgtEl>
                                          <p:spTgt spid="51217"/>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8" fill="hold" grpId="0" nodeType="clickEffect">
                                  <p:stCondLst>
                                    <p:cond delay="0"/>
                                  </p:stCondLst>
                                  <p:childTnLst>
                                    <p:set>
                                      <p:cBhvr>
                                        <p:cTn id="65" dur="1" fill="hold">
                                          <p:stCondLst>
                                            <p:cond delay="0"/>
                                          </p:stCondLst>
                                        </p:cTn>
                                        <p:tgtEl>
                                          <p:spTgt spid="51218"/>
                                        </p:tgtEl>
                                        <p:attrNameLst>
                                          <p:attrName>style.visibility</p:attrName>
                                        </p:attrNameLst>
                                      </p:cBhvr>
                                      <p:to>
                                        <p:strVal val="visible"/>
                                      </p:to>
                                    </p:set>
                                    <p:anim calcmode="lin" valueType="num">
                                      <p:cBhvr additive="base">
                                        <p:cTn id="66" dur="500" fill="hold"/>
                                        <p:tgtEl>
                                          <p:spTgt spid="51218"/>
                                        </p:tgtEl>
                                        <p:attrNameLst>
                                          <p:attrName>ppt_x</p:attrName>
                                        </p:attrNameLst>
                                      </p:cBhvr>
                                      <p:tavLst>
                                        <p:tav tm="0">
                                          <p:val>
                                            <p:strVal val="0-#ppt_w/2"/>
                                          </p:val>
                                        </p:tav>
                                        <p:tav tm="100000">
                                          <p:val>
                                            <p:strVal val="#ppt_x"/>
                                          </p:val>
                                        </p:tav>
                                      </p:tavLst>
                                    </p:anim>
                                    <p:anim calcmode="lin" valueType="num">
                                      <p:cBhvr additive="base">
                                        <p:cTn id="67" dur="500" fill="hold"/>
                                        <p:tgtEl>
                                          <p:spTgt spid="51218"/>
                                        </p:tgtEl>
                                        <p:attrNameLst>
                                          <p:attrName>ppt_y</p:attrName>
                                        </p:attrNameLst>
                                      </p:cBhvr>
                                      <p:tavLst>
                                        <p:tav tm="0">
                                          <p:val>
                                            <p:strVal val="#ppt_y"/>
                                          </p:val>
                                        </p:tav>
                                        <p:tav tm="100000">
                                          <p:val>
                                            <p:strVal val="#ppt_y"/>
                                          </p:val>
                                        </p:tav>
                                      </p:tavLst>
                                    </p:anim>
                                  </p:childTnLst>
                                </p:cTn>
                              </p:par>
                            </p:childTnLst>
                          </p:cTn>
                        </p:par>
                        <p:par>
                          <p:cTn id="68" fill="hold">
                            <p:stCondLst>
                              <p:cond delay="500"/>
                            </p:stCondLst>
                            <p:childTnLst>
                              <p:par>
                                <p:cTn id="69" presetID="2" presetClass="entr" presetSubtype="8" fill="hold" grpId="0" nodeType="afterEffect">
                                  <p:stCondLst>
                                    <p:cond delay="1000"/>
                                  </p:stCondLst>
                                  <p:childTnLst>
                                    <p:set>
                                      <p:cBhvr>
                                        <p:cTn id="70" dur="1" fill="hold">
                                          <p:stCondLst>
                                            <p:cond delay="0"/>
                                          </p:stCondLst>
                                        </p:cTn>
                                        <p:tgtEl>
                                          <p:spTgt spid="51208"/>
                                        </p:tgtEl>
                                        <p:attrNameLst>
                                          <p:attrName>style.visibility</p:attrName>
                                        </p:attrNameLst>
                                      </p:cBhvr>
                                      <p:to>
                                        <p:strVal val="visible"/>
                                      </p:to>
                                    </p:set>
                                    <p:anim calcmode="lin" valueType="num">
                                      <p:cBhvr additive="base">
                                        <p:cTn id="71" dur="500" fill="hold"/>
                                        <p:tgtEl>
                                          <p:spTgt spid="51208"/>
                                        </p:tgtEl>
                                        <p:attrNameLst>
                                          <p:attrName>ppt_x</p:attrName>
                                        </p:attrNameLst>
                                      </p:cBhvr>
                                      <p:tavLst>
                                        <p:tav tm="0">
                                          <p:val>
                                            <p:strVal val="0-#ppt_w/2"/>
                                          </p:val>
                                        </p:tav>
                                        <p:tav tm="100000">
                                          <p:val>
                                            <p:strVal val="#ppt_x"/>
                                          </p:val>
                                        </p:tav>
                                      </p:tavLst>
                                    </p:anim>
                                    <p:anim calcmode="lin" valueType="num">
                                      <p:cBhvr additive="base">
                                        <p:cTn id="72" dur="500" fill="hold"/>
                                        <p:tgtEl>
                                          <p:spTgt spid="51208"/>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6" fill="hold" grpId="0" nodeType="clickEffect">
                                  <p:stCondLst>
                                    <p:cond delay="0"/>
                                  </p:stCondLst>
                                  <p:childTnLst>
                                    <p:set>
                                      <p:cBhvr>
                                        <p:cTn id="76" dur="1" fill="hold">
                                          <p:stCondLst>
                                            <p:cond delay="0"/>
                                          </p:stCondLst>
                                        </p:cTn>
                                        <p:tgtEl>
                                          <p:spTgt spid="51209"/>
                                        </p:tgtEl>
                                        <p:attrNameLst>
                                          <p:attrName>style.visibility</p:attrName>
                                        </p:attrNameLst>
                                      </p:cBhvr>
                                      <p:to>
                                        <p:strVal val="visible"/>
                                      </p:to>
                                    </p:set>
                                    <p:anim calcmode="lin" valueType="num">
                                      <p:cBhvr additive="base">
                                        <p:cTn id="77" dur="500" fill="hold"/>
                                        <p:tgtEl>
                                          <p:spTgt spid="51209"/>
                                        </p:tgtEl>
                                        <p:attrNameLst>
                                          <p:attrName>ppt_x</p:attrName>
                                        </p:attrNameLst>
                                      </p:cBhvr>
                                      <p:tavLst>
                                        <p:tav tm="0">
                                          <p:val>
                                            <p:strVal val="1+#ppt_w/2"/>
                                          </p:val>
                                        </p:tav>
                                        <p:tav tm="100000">
                                          <p:val>
                                            <p:strVal val="#ppt_x"/>
                                          </p:val>
                                        </p:tav>
                                      </p:tavLst>
                                    </p:anim>
                                    <p:anim calcmode="lin" valueType="num">
                                      <p:cBhvr additive="base">
                                        <p:cTn id="78" dur="500" fill="hold"/>
                                        <p:tgtEl>
                                          <p:spTgt spid="51209"/>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8" fill="hold" grpId="0" nodeType="clickEffect">
                                  <p:stCondLst>
                                    <p:cond delay="0"/>
                                  </p:stCondLst>
                                  <p:childTnLst>
                                    <p:set>
                                      <p:cBhvr>
                                        <p:cTn id="82" dur="1" fill="hold">
                                          <p:stCondLst>
                                            <p:cond delay="0"/>
                                          </p:stCondLst>
                                        </p:cTn>
                                        <p:tgtEl>
                                          <p:spTgt spid="51219"/>
                                        </p:tgtEl>
                                        <p:attrNameLst>
                                          <p:attrName>style.visibility</p:attrName>
                                        </p:attrNameLst>
                                      </p:cBhvr>
                                      <p:to>
                                        <p:strVal val="visible"/>
                                      </p:to>
                                    </p:set>
                                    <p:anim calcmode="lin" valueType="num">
                                      <p:cBhvr additive="base">
                                        <p:cTn id="83" dur="500" fill="hold"/>
                                        <p:tgtEl>
                                          <p:spTgt spid="51219"/>
                                        </p:tgtEl>
                                        <p:attrNameLst>
                                          <p:attrName>ppt_x</p:attrName>
                                        </p:attrNameLst>
                                      </p:cBhvr>
                                      <p:tavLst>
                                        <p:tav tm="0">
                                          <p:val>
                                            <p:strVal val="0-#ppt_w/2"/>
                                          </p:val>
                                        </p:tav>
                                        <p:tav tm="100000">
                                          <p:val>
                                            <p:strVal val="#ppt_x"/>
                                          </p:val>
                                        </p:tav>
                                      </p:tavLst>
                                    </p:anim>
                                    <p:anim calcmode="lin" valueType="num">
                                      <p:cBhvr additive="base">
                                        <p:cTn id="84" dur="500" fill="hold"/>
                                        <p:tgtEl>
                                          <p:spTgt spid="51219"/>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51219"/>
                                        </p:tgtEl>
                                        <p:attrNameLst>
                                          <p:attrName>style.visibility</p:attrName>
                                        </p:attrNameLst>
                                      </p:cBhvr>
                                      <p:to>
                                        <p:strVal val="hidden"/>
                                      </p:to>
                                    </p:set>
                                  </p:subTnLst>
                                </p:cTn>
                              </p:par>
                            </p:childTnLst>
                          </p:cTn>
                        </p:par>
                      </p:childTnLst>
                    </p:cTn>
                  </p:par>
                  <p:par>
                    <p:cTn id="85" fill="hold">
                      <p:stCondLst>
                        <p:cond delay="indefinite"/>
                      </p:stCondLst>
                      <p:childTnLst>
                        <p:par>
                          <p:cTn id="86" fill="hold">
                            <p:stCondLst>
                              <p:cond delay="0"/>
                            </p:stCondLst>
                            <p:childTnLst>
                              <p:par>
                                <p:cTn id="87" presetID="2" presetClass="entr" presetSubtype="8" fill="hold" grpId="0" nodeType="clickEffect">
                                  <p:stCondLst>
                                    <p:cond delay="0"/>
                                  </p:stCondLst>
                                  <p:childTnLst>
                                    <p:set>
                                      <p:cBhvr>
                                        <p:cTn id="88" dur="1" fill="hold">
                                          <p:stCondLst>
                                            <p:cond delay="0"/>
                                          </p:stCondLst>
                                        </p:cTn>
                                        <p:tgtEl>
                                          <p:spTgt spid="51220"/>
                                        </p:tgtEl>
                                        <p:attrNameLst>
                                          <p:attrName>style.visibility</p:attrName>
                                        </p:attrNameLst>
                                      </p:cBhvr>
                                      <p:to>
                                        <p:strVal val="visible"/>
                                      </p:to>
                                    </p:set>
                                    <p:anim calcmode="lin" valueType="num">
                                      <p:cBhvr additive="base">
                                        <p:cTn id="89" dur="500" fill="hold"/>
                                        <p:tgtEl>
                                          <p:spTgt spid="51220"/>
                                        </p:tgtEl>
                                        <p:attrNameLst>
                                          <p:attrName>ppt_x</p:attrName>
                                        </p:attrNameLst>
                                      </p:cBhvr>
                                      <p:tavLst>
                                        <p:tav tm="0">
                                          <p:val>
                                            <p:strVal val="0-#ppt_w/2"/>
                                          </p:val>
                                        </p:tav>
                                        <p:tav tm="100000">
                                          <p:val>
                                            <p:strVal val="#ppt_x"/>
                                          </p:val>
                                        </p:tav>
                                      </p:tavLst>
                                    </p:anim>
                                    <p:anim calcmode="lin" valueType="num">
                                      <p:cBhvr additive="base">
                                        <p:cTn id="90" dur="500" fill="hold"/>
                                        <p:tgtEl>
                                          <p:spTgt spid="51220"/>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51220"/>
                                        </p:tgtEl>
                                        <p:attrNameLst>
                                          <p:attrName>style.visibility</p:attrName>
                                        </p:attrNameLst>
                                      </p:cBhvr>
                                      <p:to>
                                        <p:strVal val="hidden"/>
                                      </p:to>
                                    </p:set>
                                  </p:subTnLst>
                                </p:cTn>
                              </p:par>
                            </p:childTnLst>
                          </p:cTn>
                        </p:par>
                      </p:childTnLst>
                    </p:cTn>
                  </p:par>
                  <p:par>
                    <p:cTn id="91" fill="hold">
                      <p:stCondLst>
                        <p:cond delay="indefinite"/>
                      </p:stCondLst>
                      <p:childTnLst>
                        <p:par>
                          <p:cTn id="92" fill="hold">
                            <p:stCondLst>
                              <p:cond delay="0"/>
                            </p:stCondLst>
                            <p:childTnLst>
                              <p:par>
                                <p:cTn id="93" presetID="2" presetClass="entr" presetSubtype="8" fill="hold" grpId="0" nodeType="clickEffect">
                                  <p:stCondLst>
                                    <p:cond delay="0"/>
                                  </p:stCondLst>
                                  <p:childTnLst>
                                    <p:set>
                                      <p:cBhvr>
                                        <p:cTn id="94" dur="1" fill="hold">
                                          <p:stCondLst>
                                            <p:cond delay="0"/>
                                          </p:stCondLst>
                                        </p:cTn>
                                        <p:tgtEl>
                                          <p:spTgt spid="51221"/>
                                        </p:tgtEl>
                                        <p:attrNameLst>
                                          <p:attrName>style.visibility</p:attrName>
                                        </p:attrNameLst>
                                      </p:cBhvr>
                                      <p:to>
                                        <p:strVal val="visible"/>
                                      </p:to>
                                    </p:set>
                                    <p:anim calcmode="lin" valueType="num">
                                      <p:cBhvr additive="base">
                                        <p:cTn id="95" dur="500" fill="hold"/>
                                        <p:tgtEl>
                                          <p:spTgt spid="51221"/>
                                        </p:tgtEl>
                                        <p:attrNameLst>
                                          <p:attrName>ppt_x</p:attrName>
                                        </p:attrNameLst>
                                      </p:cBhvr>
                                      <p:tavLst>
                                        <p:tav tm="0">
                                          <p:val>
                                            <p:strVal val="0-#ppt_w/2"/>
                                          </p:val>
                                        </p:tav>
                                        <p:tav tm="100000">
                                          <p:val>
                                            <p:strVal val="#ppt_x"/>
                                          </p:val>
                                        </p:tav>
                                      </p:tavLst>
                                    </p:anim>
                                    <p:anim calcmode="lin" valueType="num">
                                      <p:cBhvr additive="base">
                                        <p:cTn id="96" dur="500" fill="hold"/>
                                        <p:tgtEl>
                                          <p:spTgt spid="51221"/>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51221"/>
                                        </p:tgtEl>
                                        <p:attrNameLst>
                                          <p:attrName>style.visibility</p:attrName>
                                        </p:attrNameLst>
                                      </p:cBhvr>
                                      <p:to>
                                        <p:strVal val="hidden"/>
                                      </p:to>
                                    </p:set>
                                  </p:subTnLst>
                                </p:cTn>
                              </p:par>
                            </p:childTnLst>
                          </p:cTn>
                        </p:par>
                      </p:childTnLst>
                    </p:cTn>
                  </p:par>
                  <p:par>
                    <p:cTn id="97" fill="hold">
                      <p:stCondLst>
                        <p:cond delay="indefinite"/>
                      </p:stCondLst>
                      <p:childTnLst>
                        <p:par>
                          <p:cTn id="98" fill="hold">
                            <p:stCondLst>
                              <p:cond delay="0"/>
                            </p:stCondLst>
                            <p:childTnLst>
                              <p:par>
                                <p:cTn id="99" presetID="2" presetClass="entr" presetSubtype="8" fill="hold" grpId="0" nodeType="clickEffect">
                                  <p:stCondLst>
                                    <p:cond delay="0"/>
                                  </p:stCondLst>
                                  <p:childTnLst>
                                    <p:set>
                                      <p:cBhvr>
                                        <p:cTn id="100" dur="1" fill="hold">
                                          <p:stCondLst>
                                            <p:cond delay="0"/>
                                          </p:stCondLst>
                                        </p:cTn>
                                        <p:tgtEl>
                                          <p:spTgt spid="51222"/>
                                        </p:tgtEl>
                                        <p:attrNameLst>
                                          <p:attrName>style.visibility</p:attrName>
                                        </p:attrNameLst>
                                      </p:cBhvr>
                                      <p:to>
                                        <p:strVal val="visible"/>
                                      </p:to>
                                    </p:set>
                                    <p:anim calcmode="lin" valueType="num">
                                      <p:cBhvr additive="base">
                                        <p:cTn id="101" dur="500" fill="hold"/>
                                        <p:tgtEl>
                                          <p:spTgt spid="51222"/>
                                        </p:tgtEl>
                                        <p:attrNameLst>
                                          <p:attrName>ppt_x</p:attrName>
                                        </p:attrNameLst>
                                      </p:cBhvr>
                                      <p:tavLst>
                                        <p:tav tm="0">
                                          <p:val>
                                            <p:strVal val="0-#ppt_w/2"/>
                                          </p:val>
                                        </p:tav>
                                        <p:tav tm="100000">
                                          <p:val>
                                            <p:strVal val="#ppt_x"/>
                                          </p:val>
                                        </p:tav>
                                      </p:tavLst>
                                    </p:anim>
                                    <p:anim calcmode="lin" valueType="num">
                                      <p:cBhvr additive="base">
                                        <p:cTn id="102" dur="500" fill="hold"/>
                                        <p:tgtEl>
                                          <p:spTgt spid="51222"/>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5122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4" grpId="0" animBg="1"/>
      <p:bldP spid="51205" grpId="0"/>
      <p:bldP spid="51206" grpId="0" animBg="1"/>
      <p:bldP spid="51207" grpId="0"/>
      <p:bldP spid="51208" grpId="0" animBg="1"/>
      <p:bldP spid="51209" grpId="0"/>
      <p:bldP spid="51211" grpId="0" animBg="1"/>
      <p:bldP spid="51212" grpId="0" animBg="1"/>
      <p:bldP spid="51213" grpId="0"/>
      <p:bldP spid="51214" grpId="0" animBg="1"/>
      <p:bldP spid="51215" grpId="0" animBg="1"/>
      <p:bldP spid="51216" grpId="0" animBg="1"/>
      <p:bldP spid="51217" grpId="0" animBg="1"/>
      <p:bldP spid="51218" grpId="0"/>
      <p:bldP spid="51219" grpId="0" bldLvl="0" animBg="1"/>
      <p:bldP spid="51220" grpId="0" bldLvl="0" animBg="1"/>
      <p:bldP spid="51221" grpId="0" bldLvl="0" animBg="1"/>
      <p:bldP spid="5122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322" name="Text Box 2"/>
          <p:cNvSpPr txBox="1">
            <a:spLocks noChangeArrowheads="1"/>
          </p:cNvSpPr>
          <p:nvPr/>
        </p:nvSpPr>
        <p:spPr bwMode="auto">
          <a:xfrm>
            <a:off x="34925" y="1628775"/>
            <a:ext cx="9144000" cy="387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None/>
            </a:pPr>
            <a:r>
              <a:rPr lang="en-US" altLang="zh-CN" sz="3600" b="1" dirty="0">
                <a:solidFill>
                  <a:schemeClr val="tx2"/>
                </a:solidFill>
                <a:latin typeface="Times New Roman" panose="02020603050405020304" pitchFamily="18" charset="0"/>
              </a:rPr>
              <a:t>    </a:t>
            </a:r>
            <a:r>
              <a:rPr lang="zh-CN" altLang="en-US" sz="6000" b="1" dirty="0">
                <a:solidFill>
                  <a:schemeClr val="tx2"/>
                </a:solidFill>
                <a:latin typeface="隶书" pitchFamily="49" charset="-122"/>
                <a:ea typeface="隶书" pitchFamily="49" charset="-122"/>
              </a:rPr>
              <a:t>思考：</a:t>
            </a:r>
            <a:endParaRPr lang="zh-CN" altLang="en-US" sz="6000" b="1" dirty="0">
              <a:solidFill>
                <a:schemeClr val="tx2"/>
              </a:solidFill>
              <a:latin typeface="隶书" pitchFamily="49" charset="-122"/>
              <a:ea typeface="隶书" pitchFamily="49" charset="-122"/>
            </a:endParaRPr>
          </a:p>
          <a:p>
            <a:pPr eaLnBrk="1" hangingPunct="1">
              <a:lnSpc>
                <a:spcPct val="110000"/>
              </a:lnSpc>
              <a:buFont typeface="Wingdings" panose="05000000000000000000" pitchFamily="2" charset="2"/>
              <a:buNone/>
            </a:pPr>
            <a:r>
              <a:rPr lang="zh-CN" altLang="en-US" sz="4000" b="1" dirty="0">
                <a:latin typeface="隶书" pitchFamily="49" charset="-122"/>
                <a:ea typeface="隶书" pitchFamily="49" charset="-122"/>
              </a:rPr>
              <a:t>        经历了“文革”浩劫之苦的诗人，在这首诗中抒发了对祖国怎样的感情？</a:t>
            </a:r>
            <a:endParaRPr lang="zh-CN" altLang="en-US" sz="4000" b="1" dirty="0">
              <a:latin typeface="隶书" pitchFamily="49" charset="-122"/>
              <a:ea typeface="隶书" pitchFamily="49" charset="-122"/>
            </a:endParaRPr>
          </a:p>
          <a:p>
            <a:pPr eaLnBrk="1" hangingPunct="1">
              <a:lnSpc>
                <a:spcPct val="110000"/>
              </a:lnSpc>
              <a:buFont typeface="Wingdings" panose="05000000000000000000" pitchFamily="2" charset="2"/>
              <a:buNone/>
            </a:pPr>
            <a:endParaRPr lang="en-US" altLang="zh-CN" sz="4000" b="1" dirty="0">
              <a:latin typeface="Times New Roman" panose="02020603050405020304" pitchFamily="18" charset="0"/>
            </a:endParaRPr>
          </a:p>
        </p:txBody>
      </p:sp>
      <p:sp>
        <p:nvSpPr>
          <p:cNvPr id="25603" name="Text Box 4"/>
          <p:cNvSpPr txBox="1">
            <a:spLocks noChangeArrowheads="1"/>
          </p:cNvSpPr>
          <p:nvPr/>
        </p:nvSpPr>
        <p:spPr bwMode="auto">
          <a:xfrm>
            <a:off x="395288" y="404813"/>
            <a:ext cx="5040312"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zh-CN" altLang="en-US" sz="6000" b="1" dirty="0">
                <a:solidFill>
                  <a:srgbClr val="FF0000"/>
                </a:solidFill>
                <a:latin typeface="华文隶书" pitchFamily="2" charset="-122"/>
                <a:ea typeface="华文隶书" pitchFamily="2" charset="-122"/>
              </a:rPr>
              <a:t>诵读全诗</a:t>
            </a:r>
            <a:endParaRPr lang="zh-CN" altLang="en-US" sz="6000" b="1" dirty="0">
              <a:solidFill>
                <a:srgbClr val="FF0000"/>
              </a:solidFill>
              <a:latin typeface="华文隶书" pitchFamily="2" charset="-122"/>
              <a:ea typeface="华文隶书"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56322"/>
                                        </p:tgtEl>
                                        <p:attrNameLst>
                                          <p:attrName>style.visibility</p:attrName>
                                        </p:attrNameLst>
                                      </p:cBhvr>
                                      <p:to>
                                        <p:strVal val="visible"/>
                                      </p:to>
                                    </p:set>
                                    <p:animEffect transition="in" filter="checkerboard(down)">
                                      <p:cBhvr>
                                        <p:cTn id="7" dur="500"/>
                                        <p:tgtEl>
                                          <p:spTgt spid="563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8370" name="Text Box 2"/>
          <p:cNvSpPr txBox="1"/>
          <p:nvPr/>
        </p:nvSpPr>
        <p:spPr>
          <a:xfrm>
            <a:off x="827088" y="260350"/>
            <a:ext cx="2346325" cy="6615113"/>
          </a:xfrm>
          <a:prstGeom prst="rect">
            <a:avLst/>
          </a:prstGeom>
          <a:noFill/>
          <a:ln w="9525">
            <a:noFill/>
            <a:miter/>
          </a:ln>
        </p:spPr>
        <p:txBody>
          <a:bodyPr>
            <a:spAutoFit/>
          </a:bodyPr>
          <a:lstStyle/>
          <a:p>
            <a:pPr algn="r">
              <a:lnSpc>
                <a:spcPct val="50000"/>
              </a:lnSpc>
              <a:spcBef>
                <a:spcPct val="50000"/>
              </a:spcBef>
              <a:defRPr/>
            </a:pPr>
            <a:r>
              <a:rPr lang="zh-CN" altLang="en-US" sz="2000" b="1">
                <a:effectLst>
                  <a:outerShdw blurRad="38100" dist="38100" dir="2700000" algn="tl">
                    <a:srgbClr val="C0C0C0"/>
                  </a:outerShdw>
                </a:effectLst>
                <a:latin typeface="方正姚体" pitchFamily="2" charset="-122"/>
                <a:ea typeface="方正姚体" pitchFamily="2" charset="-122"/>
              </a:rPr>
              <a:t>破旧的老水车</a:t>
            </a:r>
            <a:endParaRPr lang="zh-CN" altLang="en-US" sz="2000" b="1">
              <a:effectLst>
                <a:outerShdw blurRad="38100" dist="38100" dir="2700000" algn="tl">
                  <a:srgbClr val="C0C0C0"/>
                </a:outerShdw>
              </a:effectLst>
              <a:latin typeface="方正姚体" pitchFamily="2" charset="-122"/>
              <a:ea typeface="方正姚体" pitchFamily="2" charset="-122"/>
            </a:endParaRPr>
          </a:p>
          <a:p>
            <a:pPr algn="r">
              <a:lnSpc>
                <a:spcPct val="50000"/>
              </a:lnSpc>
              <a:spcBef>
                <a:spcPct val="50000"/>
              </a:spcBef>
              <a:defRPr/>
            </a:pPr>
            <a:r>
              <a:rPr lang="zh-CN" altLang="en-US" sz="2000" b="1">
                <a:effectLst>
                  <a:outerShdw blurRad="38100" dist="38100" dir="2700000" algn="tl">
                    <a:srgbClr val="C0C0C0"/>
                  </a:outerShdw>
                </a:effectLst>
                <a:latin typeface="方正姚体" pitchFamily="2" charset="-122"/>
                <a:ea typeface="方正姚体" pitchFamily="2" charset="-122"/>
              </a:rPr>
              <a:t>熏黑的矿灯</a:t>
            </a:r>
            <a:endParaRPr lang="zh-CN" altLang="en-US" sz="2000" b="1">
              <a:effectLst>
                <a:outerShdw blurRad="38100" dist="38100" dir="2700000" algn="tl">
                  <a:srgbClr val="C0C0C0"/>
                </a:outerShdw>
              </a:effectLst>
              <a:latin typeface="方正姚体" pitchFamily="2" charset="-122"/>
              <a:ea typeface="方正姚体" pitchFamily="2" charset="-122"/>
            </a:endParaRPr>
          </a:p>
          <a:p>
            <a:pPr algn="r">
              <a:lnSpc>
                <a:spcPct val="50000"/>
              </a:lnSpc>
              <a:spcBef>
                <a:spcPct val="50000"/>
              </a:spcBef>
              <a:defRPr/>
            </a:pPr>
            <a:r>
              <a:rPr lang="zh-CN" altLang="en-US" sz="2000" b="1">
                <a:effectLst>
                  <a:outerShdw blurRad="38100" dist="38100" dir="2700000" algn="tl">
                    <a:srgbClr val="C0C0C0"/>
                  </a:outerShdw>
                </a:effectLst>
                <a:latin typeface="方正姚体" pitchFamily="2" charset="-122"/>
                <a:ea typeface="方正姚体" pitchFamily="2" charset="-122"/>
              </a:rPr>
              <a:t>干瘪的稻穗</a:t>
            </a:r>
            <a:endParaRPr lang="zh-CN" altLang="en-US" sz="2000" b="1">
              <a:effectLst>
                <a:outerShdw blurRad="38100" dist="38100" dir="2700000" algn="tl">
                  <a:srgbClr val="C0C0C0"/>
                </a:outerShdw>
              </a:effectLst>
              <a:latin typeface="方正姚体" pitchFamily="2" charset="-122"/>
              <a:ea typeface="方正姚体" pitchFamily="2" charset="-122"/>
            </a:endParaRPr>
          </a:p>
          <a:p>
            <a:pPr algn="r">
              <a:lnSpc>
                <a:spcPct val="50000"/>
              </a:lnSpc>
              <a:spcBef>
                <a:spcPct val="50000"/>
              </a:spcBef>
              <a:defRPr/>
            </a:pPr>
            <a:r>
              <a:rPr lang="zh-CN" altLang="en-US" sz="2000" b="1">
                <a:effectLst>
                  <a:outerShdw blurRad="38100" dist="38100" dir="2700000" algn="tl">
                    <a:srgbClr val="C0C0C0"/>
                  </a:outerShdw>
                </a:effectLst>
                <a:latin typeface="方正姚体" pitchFamily="2" charset="-122"/>
                <a:ea typeface="方正姚体" pitchFamily="2" charset="-122"/>
              </a:rPr>
              <a:t>失修的路基</a:t>
            </a:r>
            <a:endParaRPr lang="zh-CN" altLang="en-US" sz="2000" b="1">
              <a:effectLst>
                <a:outerShdw blurRad="38100" dist="38100" dir="2700000" algn="tl">
                  <a:srgbClr val="C0C0C0"/>
                </a:outerShdw>
              </a:effectLst>
              <a:latin typeface="方正姚体" pitchFamily="2" charset="-122"/>
              <a:ea typeface="方正姚体" pitchFamily="2" charset="-122"/>
            </a:endParaRPr>
          </a:p>
          <a:p>
            <a:pPr algn="r">
              <a:lnSpc>
                <a:spcPct val="50000"/>
              </a:lnSpc>
              <a:spcBef>
                <a:spcPct val="50000"/>
              </a:spcBef>
              <a:defRPr/>
            </a:pPr>
            <a:r>
              <a:rPr lang="zh-CN" altLang="en-US" sz="2000" b="1">
                <a:effectLst>
                  <a:outerShdw blurRad="38100" dist="38100" dir="2700000" algn="tl">
                    <a:srgbClr val="C0C0C0"/>
                  </a:outerShdw>
                </a:effectLst>
                <a:latin typeface="方正姚体" pitchFamily="2" charset="-122"/>
                <a:ea typeface="方正姚体" pitchFamily="2" charset="-122"/>
              </a:rPr>
              <a:t>淤滩上的驳船</a:t>
            </a:r>
            <a:endParaRPr lang="zh-CN" altLang="en-US" sz="2000" b="1">
              <a:effectLst>
                <a:outerShdw blurRad="38100" dist="38100" dir="2700000" algn="tl">
                  <a:srgbClr val="C0C0C0"/>
                </a:outerShdw>
              </a:effectLst>
              <a:latin typeface="方正姚体" pitchFamily="2" charset="-122"/>
              <a:ea typeface="方正姚体" pitchFamily="2" charset="-122"/>
            </a:endParaRPr>
          </a:p>
          <a:p>
            <a:pPr algn="r">
              <a:lnSpc>
                <a:spcPct val="50000"/>
              </a:lnSpc>
              <a:spcBef>
                <a:spcPct val="50000"/>
              </a:spcBef>
              <a:defRPr/>
            </a:pPr>
            <a:endParaRPr lang="zh-CN" altLang="en-US" sz="2000" b="1">
              <a:effectLst>
                <a:outerShdw blurRad="38100" dist="38100" dir="2700000" algn="tl">
                  <a:srgbClr val="C0C0C0"/>
                </a:outerShdw>
              </a:effectLst>
              <a:latin typeface="方正姚体" pitchFamily="2" charset="-122"/>
              <a:ea typeface="方正姚体" pitchFamily="2" charset="-122"/>
            </a:endParaRPr>
          </a:p>
          <a:p>
            <a:pPr algn="r">
              <a:lnSpc>
                <a:spcPct val="50000"/>
              </a:lnSpc>
              <a:spcBef>
                <a:spcPct val="50000"/>
              </a:spcBef>
              <a:defRPr/>
            </a:pPr>
            <a:endParaRPr lang="zh-CN" altLang="en-US" sz="2000" b="1">
              <a:effectLst>
                <a:outerShdw blurRad="38100" dist="38100" dir="2700000" algn="tl">
                  <a:srgbClr val="C0C0C0"/>
                </a:outerShdw>
              </a:effectLst>
              <a:latin typeface="方正姚体" pitchFamily="2" charset="-122"/>
              <a:ea typeface="方正姚体" pitchFamily="2" charset="-122"/>
            </a:endParaRPr>
          </a:p>
          <a:p>
            <a:pPr algn="r">
              <a:lnSpc>
                <a:spcPct val="50000"/>
              </a:lnSpc>
              <a:spcBef>
                <a:spcPct val="50000"/>
              </a:spcBef>
              <a:defRPr/>
            </a:pPr>
            <a:r>
              <a:rPr lang="zh-CN" altLang="en-US" sz="2000" b="1">
                <a:effectLst>
                  <a:outerShdw blurRad="38100" dist="38100" dir="2700000" algn="tl">
                    <a:srgbClr val="C0C0C0"/>
                  </a:outerShdw>
                </a:effectLst>
                <a:latin typeface="方正姚体" pitchFamily="2" charset="-122"/>
                <a:ea typeface="方正姚体" pitchFamily="2" charset="-122"/>
              </a:rPr>
              <a:t>贫困</a:t>
            </a:r>
            <a:endParaRPr lang="zh-CN" altLang="en-US" sz="2000" b="1">
              <a:effectLst>
                <a:outerShdw blurRad="38100" dist="38100" dir="2700000" algn="tl">
                  <a:srgbClr val="C0C0C0"/>
                </a:outerShdw>
              </a:effectLst>
              <a:latin typeface="方正姚体" pitchFamily="2" charset="-122"/>
              <a:ea typeface="方正姚体" pitchFamily="2" charset="-122"/>
            </a:endParaRPr>
          </a:p>
          <a:p>
            <a:pPr algn="r">
              <a:lnSpc>
                <a:spcPct val="50000"/>
              </a:lnSpc>
              <a:spcBef>
                <a:spcPct val="50000"/>
              </a:spcBef>
              <a:defRPr/>
            </a:pPr>
            <a:r>
              <a:rPr lang="zh-CN" altLang="en-US" sz="2000" b="1">
                <a:effectLst>
                  <a:outerShdw blurRad="38100" dist="38100" dir="2700000" algn="tl">
                    <a:srgbClr val="C0C0C0"/>
                  </a:outerShdw>
                </a:effectLst>
                <a:latin typeface="方正姚体" pitchFamily="2" charset="-122"/>
                <a:ea typeface="方正姚体" pitchFamily="2" charset="-122"/>
              </a:rPr>
              <a:t>悲哀</a:t>
            </a:r>
            <a:endParaRPr lang="zh-CN" altLang="en-US" sz="2000" b="1">
              <a:effectLst>
                <a:outerShdw blurRad="38100" dist="38100" dir="2700000" algn="tl">
                  <a:srgbClr val="C0C0C0"/>
                </a:outerShdw>
              </a:effectLst>
              <a:latin typeface="方正姚体" pitchFamily="2" charset="-122"/>
              <a:ea typeface="方正姚体" pitchFamily="2" charset="-122"/>
            </a:endParaRPr>
          </a:p>
          <a:p>
            <a:pPr algn="r">
              <a:lnSpc>
                <a:spcPct val="50000"/>
              </a:lnSpc>
              <a:spcBef>
                <a:spcPct val="50000"/>
              </a:spcBef>
              <a:defRPr/>
            </a:pPr>
            <a:r>
              <a:rPr lang="zh-CN" altLang="en-US" sz="2000" b="1">
                <a:effectLst>
                  <a:outerShdw blurRad="38100" dist="38100" dir="2700000" algn="tl">
                    <a:srgbClr val="C0C0C0"/>
                  </a:outerShdw>
                </a:effectLst>
                <a:latin typeface="方正姚体" pitchFamily="2" charset="-122"/>
                <a:ea typeface="方正姚体" pitchFamily="2" charset="-122"/>
              </a:rPr>
              <a:t>痛苦的希望</a:t>
            </a:r>
            <a:endParaRPr lang="zh-CN" altLang="en-US" sz="2000" b="1">
              <a:effectLst>
                <a:outerShdw blurRad="38100" dist="38100" dir="2700000" algn="tl">
                  <a:srgbClr val="C0C0C0"/>
                </a:outerShdw>
              </a:effectLst>
              <a:latin typeface="方正姚体" pitchFamily="2" charset="-122"/>
              <a:ea typeface="方正姚体" pitchFamily="2" charset="-122"/>
            </a:endParaRPr>
          </a:p>
          <a:p>
            <a:pPr algn="r">
              <a:lnSpc>
                <a:spcPct val="50000"/>
              </a:lnSpc>
              <a:spcBef>
                <a:spcPct val="50000"/>
              </a:spcBef>
              <a:defRPr/>
            </a:pPr>
            <a:r>
              <a:rPr lang="zh-CN" altLang="en-US" sz="2000" b="1">
                <a:effectLst>
                  <a:outerShdw blurRad="38100" dist="38100" dir="2700000" algn="tl">
                    <a:srgbClr val="C0C0C0"/>
                  </a:outerShdw>
                </a:effectLst>
                <a:latin typeface="方正姚体" pitchFamily="2" charset="-122"/>
                <a:ea typeface="方正姚体" pitchFamily="2" charset="-122"/>
              </a:rPr>
              <a:t>未落地的花朵</a:t>
            </a:r>
            <a:endParaRPr lang="zh-CN" altLang="en-US" sz="2000" b="1">
              <a:effectLst>
                <a:outerShdw blurRad="38100" dist="38100" dir="2700000" algn="tl">
                  <a:srgbClr val="C0C0C0"/>
                </a:outerShdw>
              </a:effectLst>
              <a:latin typeface="方正姚体" pitchFamily="2" charset="-122"/>
              <a:ea typeface="方正姚体" pitchFamily="2" charset="-122"/>
            </a:endParaRPr>
          </a:p>
          <a:p>
            <a:pPr algn="r">
              <a:lnSpc>
                <a:spcPct val="50000"/>
              </a:lnSpc>
              <a:spcBef>
                <a:spcPct val="50000"/>
              </a:spcBef>
              <a:defRPr/>
            </a:pPr>
            <a:endParaRPr lang="zh-CN" altLang="en-US" sz="2000" b="1">
              <a:effectLst>
                <a:outerShdw blurRad="38100" dist="38100" dir="2700000" algn="tl">
                  <a:srgbClr val="C0C0C0"/>
                </a:outerShdw>
              </a:effectLst>
              <a:latin typeface="方正姚体" pitchFamily="2" charset="-122"/>
              <a:ea typeface="方正姚体" pitchFamily="2" charset="-122"/>
            </a:endParaRPr>
          </a:p>
          <a:p>
            <a:pPr algn="r">
              <a:lnSpc>
                <a:spcPct val="50000"/>
              </a:lnSpc>
              <a:spcBef>
                <a:spcPct val="50000"/>
              </a:spcBef>
              <a:defRPr/>
            </a:pPr>
            <a:endParaRPr lang="zh-CN" altLang="en-US" sz="2000" b="1">
              <a:effectLst>
                <a:outerShdw blurRad="38100" dist="38100" dir="2700000" algn="tl">
                  <a:srgbClr val="C0C0C0"/>
                </a:outerShdw>
              </a:effectLst>
              <a:latin typeface="方正姚体" pitchFamily="2" charset="-122"/>
              <a:ea typeface="方正姚体" pitchFamily="2" charset="-122"/>
            </a:endParaRPr>
          </a:p>
          <a:p>
            <a:pPr algn="r">
              <a:lnSpc>
                <a:spcPct val="50000"/>
              </a:lnSpc>
              <a:spcBef>
                <a:spcPct val="50000"/>
              </a:spcBef>
              <a:defRPr/>
            </a:pPr>
            <a:r>
              <a:rPr lang="zh-CN" altLang="en-US" sz="2000" b="1">
                <a:effectLst>
                  <a:outerShdw blurRad="38100" dist="38100" dir="2700000" algn="tl">
                    <a:srgbClr val="C0C0C0"/>
                  </a:outerShdw>
                </a:effectLst>
                <a:latin typeface="方正姚体" pitchFamily="2" charset="-122"/>
                <a:ea typeface="方正姚体" pitchFamily="2" charset="-122"/>
              </a:rPr>
              <a:t>簇新的理想</a:t>
            </a:r>
            <a:endParaRPr lang="zh-CN" altLang="en-US" sz="2000" b="1">
              <a:effectLst>
                <a:outerShdw blurRad="38100" dist="38100" dir="2700000" algn="tl">
                  <a:srgbClr val="C0C0C0"/>
                </a:outerShdw>
              </a:effectLst>
              <a:latin typeface="方正姚体" pitchFamily="2" charset="-122"/>
              <a:ea typeface="方正姚体" pitchFamily="2" charset="-122"/>
            </a:endParaRPr>
          </a:p>
          <a:p>
            <a:pPr algn="r">
              <a:lnSpc>
                <a:spcPct val="50000"/>
              </a:lnSpc>
              <a:spcBef>
                <a:spcPct val="50000"/>
              </a:spcBef>
              <a:defRPr/>
            </a:pPr>
            <a:r>
              <a:rPr lang="zh-CN" altLang="en-US" sz="2000" b="1">
                <a:effectLst>
                  <a:outerShdw blurRad="38100" dist="38100" dir="2700000" algn="tl">
                    <a:srgbClr val="C0C0C0"/>
                  </a:outerShdw>
                </a:effectLst>
                <a:latin typeface="方正姚体" pitchFamily="2" charset="-122"/>
                <a:ea typeface="方正姚体" pitchFamily="2" charset="-122"/>
              </a:rPr>
              <a:t>古莲的胚芽</a:t>
            </a:r>
            <a:endParaRPr lang="zh-CN" altLang="en-US" sz="2000" b="1">
              <a:effectLst>
                <a:outerShdw blurRad="38100" dist="38100" dir="2700000" algn="tl">
                  <a:srgbClr val="C0C0C0"/>
                </a:outerShdw>
              </a:effectLst>
              <a:latin typeface="方正姚体" pitchFamily="2" charset="-122"/>
              <a:ea typeface="方正姚体" pitchFamily="2" charset="-122"/>
            </a:endParaRPr>
          </a:p>
          <a:p>
            <a:pPr algn="r">
              <a:lnSpc>
                <a:spcPct val="50000"/>
              </a:lnSpc>
              <a:spcBef>
                <a:spcPct val="50000"/>
              </a:spcBef>
              <a:defRPr/>
            </a:pPr>
            <a:r>
              <a:rPr lang="zh-CN" altLang="en-US" sz="2000" b="1">
                <a:effectLst>
                  <a:outerShdw blurRad="38100" dist="38100" dir="2700000" algn="tl">
                    <a:srgbClr val="C0C0C0"/>
                  </a:outerShdw>
                </a:effectLst>
                <a:latin typeface="方正姚体" pitchFamily="2" charset="-122"/>
                <a:ea typeface="方正姚体" pitchFamily="2" charset="-122"/>
              </a:rPr>
              <a:t>挂眼泪的笑涡</a:t>
            </a:r>
            <a:endParaRPr lang="zh-CN" altLang="en-US" sz="2000" b="1">
              <a:effectLst>
                <a:outerShdw blurRad="38100" dist="38100" dir="2700000" algn="tl">
                  <a:srgbClr val="C0C0C0"/>
                </a:outerShdw>
              </a:effectLst>
              <a:latin typeface="方正姚体" pitchFamily="2" charset="-122"/>
              <a:ea typeface="方正姚体" pitchFamily="2" charset="-122"/>
            </a:endParaRPr>
          </a:p>
          <a:p>
            <a:pPr algn="r">
              <a:lnSpc>
                <a:spcPct val="50000"/>
              </a:lnSpc>
              <a:spcBef>
                <a:spcPct val="50000"/>
              </a:spcBef>
              <a:defRPr/>
            </a:pPr>
            <a:r>
              <a:rPr lang="zh-CN" altLang="en-US" sz="2000" b="1">
                <a:effectLst>
                  <a:outerShdw blurRad="38100" dist="38100" dir="2700000" algn="tl">
                    <a:srgbClr val="C0C0C0"/>
                  </a:outerShdw>
                </a:effectLst>
                <a:latin typeface="方正姚体" pitchFamily="2" charset="-122"/>
                <a:ea typeface="方正姚体" pitchFamily="2" charset="-122"/>
              </a:rPr>
              <a:t>雪白的起跑线</a:t>
            </a:r>
            <a:endParaRPr lang="zh-CN" altLang="en-US" sz="2000" b="1">
              <a:effectLst>
                <a:outerShdw blurRad="38100" dist="38100" dir="2700000" algn="tl">
                  <a:srgbClr val="C0C0C0"/>
                </a:outerShdw>
              </a:effectLst>
              <a:latin typeface="方正姚体" pitchFamily="2" charset="-122"/>
              <a:ea typeface="方正姚体" pitchFamily="2" charset="-122"/>
            </a:endParaRPr>
          </a:p>
          <a:p>
            <a:pPr algn="r">
              <a:lnSpc>
                <a:spcPct val="50000"/>
              </a:lnSpc>
              <a:spcBef>
                <a:spcPct val="50000"/>
              </a:spcBef>
              <a:defRPr/>
            </a:pPr>
            <a:r>
              <a:rPr lang="zh-CN" altLang="en-US" sz="2000" b="1">
                <a:effectLst>
                  <a:outerShdw blurRad="38100" dist="38100" dir="2700000" algn="tl">
                    <a:srgbClr val="C0C0C0"/>
                  </a:outerShdw>
                </a:effectLst>
                <a:latin typeface="方正姚体" pitchFamily="2" charset="-122"/>
                <a:ea typeface="方正姚体" pitchFamily="2" charset="-122"/>
              </a:rPr>
              <a:t>绯红的黎明</a:t>
            </a:r>
            <a:br>
              <a:rPr lang="en-US" sz="2000" b="1">
                <a:effectLst>
                  <a:outerShdw blurRad="38100" dist="38100" dir="2700000" algn="tl">
                    <a:srgbClr val="C0C0C0"/>
                  </a:outerShdw>
                </a:effectLst>
                <a:latin typeface="方正姚体" pitchFamily="2" charset="-122"/>
                <a:ea typeface="方正姚体" pitchFamily="2" charset="-122"/>
              </a:rPr>
            </a:br>
            <a:endParaRPr lang="en-US" sz="2000" b="1">
              <a:effectLst>
                <a:outerShdw blurRad="38100" dist="38100" dir="2700000" algn="tl">
                  <a:srgbClr val="C0C0C0"/>
                </a:outerShdw>
              </a:effectLst>
              <a:latin typeface="方正姚体" pitchFamily="2" charset="-122"/>
              <a:ea typeface="方正姚体" pitchFamily="2" charset="-122"/>
            </a:endParaRPr>
          </a:p>
          <a:p>
            <a:pPr algn="r">
              <a:lnSpc>
                <a:spcPct val="50000"/>
              </a:lnSpc>
              <a:spcBef>
                <a:spcPct val="50000"/>
              </a:spcBef>
              <a:defRPr/>
            </a:pPr>
            <a:r>
              <a:rPr lang="zh-CN" altLang="en-US" sz="2000" b="1">
                <a:effectLst>
                  <a:outerShdw blurRad="38100" dist="38100" dir="2700000" algn="tl">
                    <a:srgbClr val="C0C0C0"/>
                  </a:outerShdw>
                </a:effectLst>
                <a:latin typeface="方正姚体" pitchFamily="2" charset="-122"/>
                <a:ea typeface="方正姚体" pitchFamily="2" charset="-122"/>
              </a:rPr>
              <a:t>你“我”血肉相连</a:t>
            </a:r>
            <a:endParaRPr lang="zh-CN" altLang="en-US" sz="2000" b="1">
              <a:effectLst>
                <a:outerShdw blurRad="38100" dist="38100" dir="2700000" algn="tl">
                  <a:srgbClr val="C0C0C0"/>
                </a:outerShdw>
              </a:effectLst>
              <a:latin typeface="方正姚体" pitchFamily="2" charset="-122"/>
              <a:ea typeface="方正姚体" pitchFamily="2" charset="-122"/>
            </a:endParaRPr>
          </a:p>
          <a:p>
            <a:pPr algn="r">
              <a:lnSpc>
                <a:spcPct val="50000"/>
              </a:lnSpc>
              <a:spcBef>
                <a:spcPct val="50000"/>
              </a:spcBef>
              <a:defRPr/>
            </a:pPr>
            <a:r>
              <a:rPr lang="zh-CN" altLang="en-US" sz="2000" b="1">
                <a:effectLst>
                  <a:outerShdw blurRad="38100" dist="38100" dir="2700000" algn="tl">
                    <a:srgbClr val="C0C0C0"/>
                  </a:outerShdw>
                </a:effectLst>
                <a:latin typeface="方正姚体" pitchFamily="2" charset="-122"/>
                <a:ea typeface="方正姚体" pitchFamily="2" charset="-122"/>
              </a:rPr>
              <a:t>从“我”这取得：</a:t>
            </a:r>
            <a:endParaRPr lang="zh-CN" altLang="en-US" sz="2000" b="1">
              <a:effectLst>
                <a:outerShdw blurRad="38100" dist="38100" dir="2700000" algn="tl">
                  <a:srgbClr val="C0C0C0"/>
                </a:outerShdw>
              </a:effectLst>
              <a:latin typeface="方正姚体" pitchFamily="2" charset="-122"/>
              <a:ea typeface="方正姚体" pitchFamily="2" charset="-122"/>
            </a:endParaRPr>
          </a:p>
          <a:p>
            <a:pPr algn="r">
              <a:lnSpc>
                <a:spcPct val="50000"/>
              </a:lnSpc>
              <a:spcBef>
                <a:spcPct val="50000"/>
              </a:spcBef>
              <a:defRPr/>
            </a:pPr>
            <a:r>
              <a:rPr lang="zh-CN" altLang="en-US" sz="2000" b="1">
                <a:effectLst>
                  <a:outerShdw blurRad="38100" dist="38100" dir="2700000" algn="tl">
                    <a:srgbClr val="C0C0C0"/>
                  </a:outerShdw>
                </a:effectLst>
                <a:latin typeface="方正姚体" pitchFamily="2" charset="-122"/>
                <a:ea typeface="方正姚体" pitchFamily="2" charset="-122"/>
              </a:rPr>
              <a:t>富饶、荣光、自由</a:t>
            </a:r>
            <a:endParaRPr lang="zh-CN" altLang="en-US" sz="2000" b="1">
              <a:effectLst>
                <a:outerShdw blurRad="38100" dist="38100" dir="2700000" algn="tl">
                  <a:srgbClr val="C0C0C0"/>
                </a:outerShdw>
              </a:effectLst>
              <a:latin typeface="方正姚体" pitchFamily="2" charset="-122"/>
              <a:ea typeface="方正姚体" pitchFamily="2" charset="-122"/>
            </a:endParaRPr>
          </a:p>
        </p:txBody>
      </p:sp>
      <p:sp>
        <p:nvSpPr>
          <p:cNvPr id="58371" name="AutoShape 3"/>
          <p:cNvSpPr/>
          <p:nvPr/>
        </p:nvSpPr>
        <p:spPr bwMode="auto">
          <a:xfrm>
            <a:off x="3348038" y="188913"/>
            <a:ext cx="114300" cy="1827212"/>
          </a:xfrm>
          <a:prstGeom prst="rightBrace">
            <a:avLst>
              <a:gd name="adj1" fmla="val 87776"/>
              <a:gd name="adj2" fmla="val 50000"/>
            </a:avLst>
          </a:prstGeom>
          <a:noFill/>
          <a:ln w="28575">
            <a:solidFill>
              <a:srgbClr val="333399"/>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8372" name="AutoShape 4"/>
          <p:cNvSpPr/>
          <p:nvPr/>
        </p:nvSpPr>
        <p:spPr bwMode="auto">
          <a:xfrm>
            <a:off x="3429000" y="2667000"/>
            <a:ext cx="152400" cy="1219200"/>
          </a:xfrm>
          <a:prstGeom prst="rightBrace">
            <a:avLst>
              <a:gd name="adj1" fmla="val 66556"/>
              <a:gd name="adj2" fmla="val 50000"/>
            </a:avLst>
          </a:prstGeom>
          <a:noFill/>
          <a:ln w="28575">
            <a:solidFill>
              <a:srgbClr val="333399"/>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8373" name="AutoShape 5"/>
          <p:cNvSpPr/>
          <p:nvPr/>
        </p:nvSpPr>
        <p:spPr bwMode="auto">
          <a:xfrm>
            <a:off x="3429000" y="4191000"/>
            <a:ext cx="304800" cy="1524000"/>
          </a:xfrm>
          <a:prstGeom prst="rightBrace">
            <a:avLst>
              <a:gd name="adj1" fmla="val 41597"/>
              <a:gd name="adj2" fmla="val 50000"/>
            </a:avLst>
          </a:prstGeom>
          <a:noFill/>
          <a:ln w="28575">
            <a:solidFill>
              <a:srgbClr val="333399"/>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8374" name="AutoShape 6"/>
          <p:cNvSpPr/>
          <p:nvPr/>
        </p:nvSpPr>
        <p:spPr bwMode="auto">
          <a:xfrm>
            <a:off x="3429000" y="5943600"/>
            <a:ext cx="152400" cy="685800"/>
          </a:xfrm>
          <a:prstGeom prst="rightBrace">
            <a:avLst>
              <a:gd name="adj1" fmla="val 37500"/>
              <a:gd name="adj2" fmla="val 50000"/>
            </a:avLst>
          </a:prstGeom>
          <a:noFill/>
          <a:ln w="28575">
            <a:solidFill>
              <a:srgbClr val="333399"/>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8375" name="AutoShape 7"/>
          <p:cNvSpPr/>
          <p:nvPr/>
        </p:nvSpPr>
        <p:spPr bwMode="auto">
          <a:xfrm>
            <a:off x="6948488" y="917575"/>
            <a:ext cx="228600" cy="5748338"/>
          </a:xfrm>
          <a:prstGeom prst="rightBrace">
            <a:avLst>
              <a:gd name="adj1" fmla="val 163564"/>
              <a:gd name="adj2" fmla="val 50000"/>
            </a:avLst>
          </a:prstGeom>
          <a:noFill/>
          <a:ln w="28575">
            <a:solidFill>
              <a:srgbClr val="333399"/>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632" name="Text Box 8"/>
          <p:cNvSpPr txBox="1">
            <a:spLocks noChangeArrowheads="1"/>
          </p:cNvSpPr>
          <p:nvPr/>
        </p:nvSpPr>
        <p:spPr bwMode="auto">
          <a:xfrm>
            <a:off x="7908925" y="1600200"/>
            <a:ext cx="549275"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en-US"/>
          </a:p>
        </p:txBody>
      </p:sp>
      <p:sp>
        <p:nvSpPr>
          <p:cNvPr id="26633" name="Text Box 9"/>
          <p:cNvSpPr txBox="1">
            <a:spLocks noChangeArrowheads="1"/>
          </p:cNvSpPr>
          <p:nvPr/>
        </p:nvSpPr>
        <p:spPr bwMode="auto">
          <a:xfrm>
            <a:off x="6156325" y="-26988"/>
            <a:ext cx="27432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600" b="1">
                <a:solidFill>
                  <a:srgbClr val="FF0000"/>
                </a:solidFill>
                <a:latin typeface="华文隶书" pitchFamily="2" charset="-122"/>
                <a:ea typeface="华文隶书" pitchFamily="2" charset="-122"/>
              </a:rPr>
              <a:t>四个意象群</a:t>
            </a:r>
            <a:endParaRPr lang="zh-CN" altLang="en-US" sz="3600" b="1">
              <a:solidFill>
                <a:srgbClr val="FF0000"/>
              </a:solidFill>
              <a:latin typeface="华文隶书" pitchFamily="2" charset="-122"/>
              <a:ea typeface="华文隶书" pitchFamily="2" charset="-122"/>
            </a:endParaRPr>
          </a:p>
        </p:txBody>
      </p:sp>
      <p:sp>
        <p:nvSpPr>
          <p:cNvPr id="58378" name="Text Box 10"/>
          <p:cNvSpPr txBox="1">
            <a:spLocks noChangeArrowheads="1"/>
          </p:cNvSpPr>
          <p:nvPr/>
        </p:nvSpPr>
        <p:spPr bwMode="auto">
          <a:xfrm>
            <a:off x="250825" y="549275"/>
            <a:ext cx="671513"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a:latin typeface="隶书" pitchFamily="49" charset="-122"/>
                <a:ea typeface="隶书" pitchFamily="49" charset="-122"/>
              </a:rPr>
              <a:t>抒发</a:t>
            </a:r>
            <a:r>
              <a:rPr lang="zh-CN" altLang="en-US" sz="3200" b="1">
                <a:solidFill>
                  <a:srgbClr val="FF0000"/>
                </a:solidFill>
                <a:latin typeface="隶书" pitchFamily="49" charset="-122"/>
                <a:ea typeface="隶书" pitchFamily="49" charset="-122"/>
              </a:rPr>
              <a:t>悲</a:t>
            </a:r>
            <a:r>
              <a:rPr lang="zh-CN" altLang="en-US" sz="2800" b="1">
                <a:latin typeface="隶书" pitchFamily="49" charset="-122"/>
                <a:ea typeface="隶书" pitchFamily="49" charset="-122"/>
              </a:rPr>
              <a:t>哀低沉之情</a:t>
            </a:r>
            <a:endParaRPr lang="zh-CN" altLang="en-US" sz="2800" b="1">
              <a:latin typeface="隶书" pitchFamily="49" charset="-122"/>
              <a:ea typeface="隶书" pitchFamily="49" charset="-122"/>
            </a:endParaRPr>
          </a:p>
        </p:txBody>
      </p:sp>
      <p:sp>
        <p:nvSpPr>
          <p:cNvPr id="58379" name="Text Box 11"/>
          <p:cNvSpPr txBox="1">
            <a:spLocks noChangeArrowheads="1"/>
          </p:cNvSpPr>
          <p:nvPr/>
        </p:nvSpPr>
        <p:spPr bwMode="auto">
          <a:xfrm>
            <a:off x="179388" y="3716338"/>
            <a:ext cx="671512"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a:solidFill>
                  <a:srgbClr val="190033"/>
                </a:solidFill>
                <a:latin typeface="隶书" pitchFamily="49" charset="-122"/>
                <a:ea typeface="隶书" pitchFamily="49" charset="-122"/>
              </a:rPr>
              <a:t>抒发欣</a:t>
            </a:r>
            <a:r>
              <a:rPr lang="zh-CN" altLang="en-US" sz="3200" b="1">
                <a:solidFill>
                  <a:srgbClr val="FF0000"/>
                </a:solidFill>
                <a:latin typeface="隶书" pitchFamily="49" charset="-122"/>
                <a:ea typeface="隶书" pitchFamily="49" charset="-122"/>
              </a:rPr>
              <a:t>喜</a:t>
            </a:r>
            <a:r>
              <a:rPr lang="zh-CN" altLang="en-US" sz="2800" b="1">
                <a:solidFill>
                  <a:srgbClr val="190033"/>
                </a:solidFill>
                <a:latin typeface="隶书" pitchFamily="49" charset="-122"/>
                <a:ea typeface="隶书" pitchFamily="49" charset="-122"/>
              </a:rPr>
              <a:t>高昂之情</a:t>
            </a:r>
            <a:endParaRPr lang="zh-CN" altLang="en-US" sz="2800" b="1">
              <a:solidFill>
                <a:srgbClr val="190033"/>
              </a:solidFill>
              <a:latin typeface="隶书" pitchFamily="49" charset="-122"/>
              <a:ea typeface="隶书" pitchFamily="49" charset="-122"/>
            </a:endParaRPr>
          </a:p>
        </p:txBody>
      </p:sp>
      <p:sp>
        <p:nvSpPr>
          <p:cNvPr id="58380" name="Rectangle 12"/>
          <p:cNvSpPr>
            <a:spLocks noChangeArrowheads="1"/>
          </p:cNvSpPr>
          <p:nvPr/>
        </p:nvSpPr>
        <p:spPr bwMode="auto">
          <a:xfrm>
            <a:off x="3492500" y="692150"/>
            <a:ext cx="36877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zh-CN" altLang="en-US" sz="3200" b="1">
                <a:solidFill>
                  <a:srgbClr val="FF0000"/>
                </a:solidFill>
                <a:latin typeface="隶书" pitchFamily="49" charset="-122"/>
                <a:ea typeface="隶书" pitchFamily="49" charset="-122"/>
              </a:rPr>
              <a:t>贫困、落后的祖国</a:t>
            </a:r>
            <a:r>
              <a:rPr lang="zh-CN" altLang="en-US" sz="4000" b="1">
                <a:solidFill>
                  <a:srgbClr val="FF0000"/>
                </a:solidFill>
                <a:latin typeface="隶书" pitchFamily="49" charset="-122"/>
                <a:ea typeface="隶书" pitchFamily="49" charset="-122"/>
              </a:rPr>
              <a:t> </a:t>
            </a:r>
            <a:endParaRPr lang="zh-CN" altLang="en-US" sz="4000" b="1">
              <a:solidFill>
                <a:srgbClr val="FF0000"/>
              </a:solidFill>
              <a:latin typeface="隶书" pitchFamily="49" charset="-122"/>
              <a:ea typeface="隶书" pitchFamily="49" charset="-122"/>
            </a:endParaRPr>
          </a:p>
        </p:txBody>
      </p:sp>
      <p:sp>
        <p:nvSpPr>
          <p:cNvPr id="58381" name="Text Box 13">
            <a:hlinkClick r:id="rId1" action="ppaction://hlinksldjump"/>
          </p:cNvPr>
          <p:cNvSpPr txBox="1"/>
          <p:nvPr/>
        </p:nvSpPr>
        <p:spPr>
          <a:xfrm>
            <a:off x="3492500" y="1268413"/>
            <a:ext cx="2087563" cy="762000"/>
          </a:xfrm>
          <a:prstGeom prst="rect">
            <a:avLst/>
          </a:prstGeom>
          <a:noFill/>
          <a:ln w="9525">
            <a:noFill/>
            <a:miter/>
          </a:ln>
        </p:spPr>
        <p:txBody>
          <a:bodyPr wrap="none">
            <a:spAutoFit/>
          </a:bodyPr>
          <a:lstStyle/>
          <a:p>
            <a:pPr>
              <a:defRPr/>
            </a:pPr>
            <a:r>
              <a:rPr lang="zh-CN" altLang="en-US" sz="3200" b="1">
                <a:solidFill>
                  <a:srgbClr val="0000FF"/>
                </a:solidFill>
                <a:latin typeface="隶书" pitchFamily="49" charset="-122"/>
                <a:ea typeface="隶书" pitchFamily="49" charset="-122"/>
              </a:rPr>
              <a:t>回溯历史</a:t>
            </a:r>
            <a:r>
              <a:rPr lang="zh-CN" altLang="en-US" sz="4400" b="1">
                <a:solidFill>
                  <a:srgbClr val="0000FF"/>
                </a:solidFill>
                <a:effectLst>
                  <a:outerShdw blurRad="38100" dist="38100" dir="2700000" algn="tl">
                    <a:srgbClr val="C0C0C0"/>
                  </a:outerShdw>
                </a:effectLst>
                <a:latin typeface="隶书" pitchFamily="49" charset="-122"/>
                <a:ea typeface="隶书" pitchFamily="49" charset="-122"/>
              </a:rPr>
              <a:t> </a:t>
            </a:r>
            <a:endParaRPr lang="zh-CN" altLang="en-US" sz="4400" b="1">
              <a:solidFill>
                <a:srgbClr val="0000FF"/>
              </a:solidFill>
              <a:effectLst>
                <a:outerShdw blurRad="38100" dist="38100" dir="2700000" algn="tl">
                  <a:srgbClr val="C0C0C0"/>
                </a:outerShdw>
              </a:effectLst>
              <a:latin typeface="隶书" pitchFamily="49" charset="-122"/>
              <a:ea typeface="隶书" pitchFamily="49" charset="-122"/>
            </a:endParaRPr>
          </a:p>
        </p:txBody>
      </p:sp>
      <p:sp>
        <p:nvSpPr>
          <p:cNvPr id="58382" name="Text Box 14"/>
          <p:cNvSpPr txBox="1">
            <a:spLocks noChangeArrowheads="1"/>
          </p:cNvSpPr>
          <p:nvPr/>
        </p:nvSpPr>
        <p:spPr bwMode="auto">
          <a:xfrm>
            <a:off x="5292725" y="1412875"/>
            <a:ext cx="14017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latin typeface="方正姚体" pitchFamily="2" charset="-122"/>
                <a:ea typeface="方正姚体" pitchFamily="2" charset="-122"/>
              </a:rPr>
              <a:t>重写实</a:t>
            </a:r>
            <a:endParaRPr lang="zh-CN" altLang="en-US" sz="3200" b="1">
              <a:latin typeface="方正姚体" pitchFamily="2" charset="-122"/>
              <a:ea typeface="方正姚体" pitchFamily="2" charset="-122"/>
            </a:endParaRPr>
          </a:p>
        </p:txBody>
      </p:sp>
      <p:sp>
        <p:nvSpPr>
          <p:cNvPr id="58383" name="Rectangle 15"/>
          <p:cNvSpPr/>
          <p:nvPr/>
        </p:nvSpPr>
        <p:spPr>
          <a:xfrm>
            <a:off x="3492500" y="2636838"/>
            <a:ext cx="3968750" cy="701675"/>
          </a:xfrm>
          <a:prstGeom prst="rect">
            <a:avLst/>
          </a:prstGeom>
          <a:noFill/>
          <a:ln w="9525">
            <a:noFill/>
            <a:miter/>
          </a:ln>
        </p:spPr>
        <p:txBody>
          <a:bodyPr wrap="none" anchor="ctr">
            <a:spAutoFit/>
          </a:bodyPr>
          <a:lstStyle/>
          <a:p>
            <a:pPr>
              <a:defRPr/>
            </a:pPr>
            <a:r>
              <a:rPr lang="zh-CN" altLang="en-US" sz="3200" b="1">
                <a:solidFill>
                  <a:srgbClr val="FF0000"/>
                </a:solidFill>
                <a:latin typeface="隶书" pitchFamily="49" charset="-122"/>
                <a:ea typeface="隶书" pitchFamily="49" charset="-122"/>
              </a:rPr>
              <a:t>痛苦、追求的祖国</a:t>
            </a:r>
            <a:r>
              <a:rPr lang="zh-CN" altLang="en-US" sz="4000" b="1">
                <a:solidFill>
                  <a:srgbClr val="FF0000"/>
                </a:solidFill>
                <a:latin typeface="隶书" pitchFamily="49" charset="-122"/>
                <a:ea typeface="隶书" pitchFamily="49" charset="-122"/>
              </a:rPr>
              <a:t> </a:t>
            </a:r>
            <a:r>
              <a:rPr lang="zh-CN" altLang="en-US" sz="4000" b="1">
                <a:effectLst>
                  <a:outerShdw blurRad="38100" dist="38100" dir="2700000" algn="tl">
                    <a:srgbClr val="C0C0C0"/>
                  </a:outerShdw>
                </a:effectLst>
                <a:ea typeface="黑体" panose="02010609060101010101" pitchFamily="49" charset="-122"/>
              </a:rPr>
              <a:t> </a:t>
            </a:r>
            <a:r>
              <a:rPr lang="zh-CN" altLang="en-US" sz="4000" b="1">
                <a:effectLst>
                  <a:outerShdw blurRad="38100" dist="38100" dir="2700000" algn="tl">
                    <a:srgbClr val="C0C0C0"/>
                  </a:outerShdw>
                </a:effectLst>
                <a:latin typeface="黑体" panose="02010609060101010101" pitchFamily="49" charset="-122"/>
                <a:ea typeface="黑体" panose="02010609060101010101" pitchFamily="49" charset="-122"/>
              </a:rPr>
              <a:t> </a:t>
            </a:r>
            <a:endParaRPr lang="zh-CN" altLang="en-US" sz="4000" b="1">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
        <p:nvSpPr>
          <p:cNvPr id="58384" name="Rectangle 16">
            <a:hlinkClick r:id="rId2" action="ppaction://hlinksldjump"/>
          </p:cNvPr>
          <p:cNvSpPr/>
          <p:nvPr/>
        </p:nvSpPr>
        <p:spPr>
          <a:xfrm>
            <a:off x="3505200" y="3124200"/>
            <a:ext cx="2493963" cy="762000"/>
          </a:xfrm>
          <a:prstGeom prst="rect">
            <a:avLst/>
          </a:prstGeom>
          <a:noFill/>
          <a:ln w="9525">
            <a:noFill/>
            <a:miter/>
          </a:ln>
        </p:spPr>
        <p:txBody>
          <a:bodyPr wrap="none" anchor="ctr">
            <a:spAutoFit/>
          </a:bodyPr>
          <a:lstStyle/>
          <a:p>
            <a:pPr>
              <a:defRPr/>
            </a:pPr>
            <a:r>
              <a:rPr lang="zh-CN" altLang="en-US" sz="3200" b="1">
                <a:solidFill>
                  <a:srgbClr val="0000FF"/>
                </a:solidFill>
                <a:latin typeface="隶书" pitchFamily="49" charset="-122"/>
                <a:ea typeface="隶书" pitchFamily="49" charset="-122"/>
              </a:rPr>
              <a:t>痛苦和希望</a:t>
            </a:r>
            <a:r>
              <a:rPr lang="zh-CN" altLang="en-US" sz="4400" b="1">
                <a:solidFill>
                  <a:srgbClr val="0000FF"/>
                </a:solidFill>
                <a:effectLst>
                  <a:outerShdw blurRad="38100" dist="38100" dir="2700000" algn="tl">
                    <a:srgbClr val="C0C0C0"/>
                  </a:outerShdw>
                </a:effectLst>
                <a:latin typeface="隶书" pitchFamily="49" charset="-122"/>
                <a:ea typeface="隶书" pitchFamily="49" charset="-122"/>
              </a:rPr>
              <a:t> </a:t>
            </a:r>
            <a:endParaRPr lang="zh-CN" altLang="en-US" sz="4400" b="1">
              <a:solidFill>
                <a:srgbClr val="0000FF"/>
              </a:solidFill>
              <a:effectLst>
                <a:outerShdw blurRad="38100" dist="38100" dir="2700000" algn="tl">
                  <a:srgbClr val="C0C0C0"/>
                </a:outerShdw>
              </a:effectLst>
              <a:latin typeface="隶书" pitchFamily="49" charset="-122"/>
              <a:ea typeface="隶书" pitchFamily="49" charset="-122"/>
            </a:endParaRPr>
          </a:p>
        </p:txBody>
      </p:sp>
      <p:sp>
        <p:nvSpPr>
          <p:cNvPr id="58385" name="Text Box 17"/>
          <p:cNvSpPr txBox="1">
            <a:spLocks noChangeArrowheads="1"/>
          </p:cNvSpPr>
          <p:nvPr/>
        </p:nvSpPr>
        <p:spPr bwMode="auto">
          <a:xfrm>
            <a:off x="5638800" y="3352800"/>
            <a:ext cx="25273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latin typeface="方正姚体" pitchFamily="2" charset="-122"/>
                <a:ea typeface="方正姚体" pitchFamily="2" charset="-122"/>
              </a:rPr>
              <a:t>重精神</a:t>
            </a:r>
            <a:endParaRPr lang="zh-CN" altLang="en-US" sz="3200" b="1">
              <a:latin typeface="方正姚体" pitchFamily="2" charset="-122"/>
              <a:ea typeface="方正姚体" pitchFamily="2" charset="-122"/>
            </a:endParaRPr>
          </a:p>
        </p:txBody>
      </p:sp>
      <p:sp>
        <p:nvSpPr>
          <p:cNvPr id="58386" name="Rectangle 18"/>
          <p:cNvSpPr/>
          <p:nvPr/>
        </p:nvSpPr>
        <p:spPr>
          <a:xfrm>
            <a:off x="3635375" y="4365625"/>
            <a:ext cx="3689350" cy="700088"/>
          </a:xfrm>
          <a:prstGeom prst="rect">
            <a:avLst/>
          </a:prstGeom>
          <a:noFill/>
          <a:ln w="9525">
            <a:noFill/>
            <a:miter/>
          </a:ln>
        </p:spPr>
        <p:txBody>
          <a:bodyPr wrap="none" anchor="ctr">
            <a:spAutoFit/>
          </a:bodyPr>
          <a:lstStyle/>
          <a:p>
            <a:pPr>
              <a:defRPr/>
            </a:pPr>
            <a:r>
              <a:rPr lang="zh-CN" altLang="en-US" sz="3200" b="1">
                <a:solidFill>
                  <a:srgbClr val="FF0000"/>
                </a:solidFill>
                <a:latin typeface="隶书" pitchFamily="49" charset="-122"/>
                <a:ea typeface="隶书" pitchFamily="49" charset="-122"/>
              </a:rPr>
              <a:t>新生、希望的祖国</a:t>
            </a:r>
            <a:r>
              <a:rPr lang="zh-CN" altLang="en-US" sz="4000" b="1">
                <a:effectLst>
                  <a:outerShdw blurRad="38100" dist="38100" dir="2700000" algn="tl">
                    <a:srgbClr val="C0C0C0"/>
                  </a:outerShdw>
                </a:effectLst>
                <a:latin typeface="黑体" panose="02010609060101010101" pitchFamily="49" charset="-122"/>
                <a:ea typeface="黑体" panose="02010609060101010101" pitchFamily="49" charset="-122"/>
              </a:rPr>
              <a:t> </a:t>
            </a:r>
            <a:endParaRPr lang="zh-CN" altLang="en-US" sz="4000" b="1">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
        <p:nvSpPr>
          <p:cNvPr id="58387" name="Rectangle 19">
            <a:hlinkClick r:id="rId3" action="ppaction://hlinksldjump"/>
          </p:cNvPr>
          <p:cNvSpPr>
            <a:spLocks noChangeArrowheads="1"/>
          </p:cNvSpPr>
          <p:nvPr/>
        </p:nvSpPr>
        <p:spPr bwMode="auto">
          <a:xfrm>
            <a:off x="3657600" y="4876800"/>
            <a:ext cx="317976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zh-CN" altLang="en-US" sz="3200" b="1">
                <a:solidFill>
                  <a:srgbClr val="0000FF"/>
                </a:solidFill>
                <a:latin typeface="隶书" pitchFamily="49" charset="-122"/>
                <a:ea typeface="隶书" pitchFamily="49" charset="-122"/>
              </a:rPr>
              <a:t>历史转折时期</a:t>
            </a:r>
            <a:r>
              <a:rPr lang="zh-CN" altLang="en-US" sz="4400" b="1">
                <a:solidFill>
                  <a:srgbClr val="0000FF"/>
                </a:solidFill>
                <a:latin typeface="隶书" pitchFamily="49" charset="-122"/>
                <a:ea typeface="隶书" pitchFamily="49" charset="-122"/>
              </a:rPr>
              <a:t>  </a:t>
            </a:r>
            <a:endParaRPr lang="zh-CN" altLang="en-US" sz="4400" b="1">
              <a:solidFill>
                <a:srgbClr val="0000FF"/>
              </a:solidFill>
              <a:latin typeface="隶书" pitchFamily="49" charset="-122"/>
              <a:ea typeface="隶书" pitchFamily="49" charset="-122"/>
            </a:endParaRPr>
          </a:p>
        </p:txBody>
      </p:sp>
      <p:sp>
        <p:nvSpPr>
          <p:cNvPr id="58388" name="Rectangle 20"/>
          <p:cNvSpPr>
            <a:spLocks noChangeArrowheads="1"/>
          </p:cNvSpPr>
          <p:nvPr/>
        </p:nvSpPr>
        <p:spPr bwMode="auto">
          <a:xfrm>
            <a:off x="3581400" y="5867400"/>
            <a:ext cx="36369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zh-CN" altLang="en-US" sz="3200" b="1">
                <a:solidFill>
                  <a:srgbClr val="FF0000"/>
                </a:solidFill>
                <a:latin typeface="隶书" pitchFamily="49" charset="-122"/>
                <a:ea typeface="隶书" pitchFamily="49" charset="-122"/>
              </a:rPr>
              <a:t>养育、献身的祖国 </a:t>
            </a:r>
            <a:endParaRPr lang="zh-CN" altLang="en-US" sz="3200" b="1">
              <a:solidFill>
                <a:srgbClr val="FF0000"/>
              </a:solidFill>
              <a:latin typeface="隶书" pitchFamily="49" charset="-122"/>
              <a:ea typeface="隶书" pitchFamily="49" charset="-122"/>
            </a:endParaRPr>
          </a:p>
        </p:txBody>
      </p:sp>
      <p:sp>
        <p:nvSpPr>
          <p:cNvPr id="58389" name="Rectangle 21">
            <a:hlinkClick r:id="rId4" action="ppaction://hlinksldjump"/>
          </p:cNvPr>
          <p:cNvSpPr/>
          <p:nvPr/>
        </p:nvSpPr>
        <p:spPr>
          <a:xfrm>
            <a:off x="3779838" y="6092825"/>
            <a:ext cx="2900362" cy="762000"/>
          </a:xfrm>
          <a:prstGeom prst="rect">
            <a:avLst/>
          </a:prstGeom>
          <a:noFill/>
          <a:ln w="9525">
            <a:noFill/>
            <a:miter/>
          </a:ln>
        </p:spPr>
        <p:txBody>
          <a:bodyPr wrap="none" anchor="ctr">
            <a:spAutoFit/>
          </a:bodyPr>
          <a:lstStyle/>
          <a:p>
            <a:pPr>
              <a:defRPr/>
            </a:pPr>
            <a:r>
              <a:rPr lang="zh-CN" altLang="en-US" sz="3200" b="1">
                <a:solidFill>
                  <a:srgbClr val="0000FF"/>
                </a:solidFill>
                <a:ea typeface="隶书" pitchFamily="49" charset="-122"/>
              </a:rPr>
              <a:t>“</a:t>
            </a:r>
            <a:r>
              <a:rPr lang="zh-CN" altLang="en-US" sz="3200" b="1">
                <a:solidFill>
                  <a:srgbClr val="0000FF"/>
                </a:solidFill>
                <a:latin typeface="隶书" pitchFamily="49" charset="-122"/>
                <a:ea typeface="隶书" pitchFamily="49" charset="-122"/>
              </a:rPr>
              <a:t>我</a:t>
            </a:r>
            <a:r>
              <a:rPr lang="zh-CN" altLang="en-US" sz="3200" b="1">
                <a:solidFill>
                  <a:srgbClr val="0000FF"/>
                </a:solidFill>
                <a:ea typeface="隶书" pitchFamily="49" charset="-122"/>
              </a:rPr>
              <a:t>”</a:t>
            </a:r>
            <a:r>
              <a:rPr lang="zh-CN" altLang="en-US" sz="3200" b="1">
                <a:solidFill>
                  <a:srgbClr val="0000FF"/>
                </a:solidFill>
                <a:latin typeface="隶书" pitchFamily="49" charset="-122"/>
                <a:ea typeface="隶书" pitchFamily="49" charset="-122"/>
              </a:rPr>
              <a:t>的宣言</a:t>
            </a:r>
            <a:r>
              <a:rPr lang="zh-CN" altLang="en-US" sz="4400" b="1">
                <a:solidFill>
                  <a:srgbClr val="0000FF"/>
                </a:solidFill>
                <a:effectLst>
                  <a:outerShdw blurRad="38100" dist="38100" dir="2700000" algn="tl">
                    <a:srgbClr val="C0C0C0"/>
                  </a:outerShdw>
                </a:effectLst>
                <a:latin typeface="隶书" pitchFamily="49" charset="-122"/>
                <a:ea typeface="隶书" pitchFamily="49" charset="-122"/>
              </a:rPr>
              <a:t> </a:t>
            </a:r>
            <a:endParaRPr lang="zh-CN" altLang="en-US" sz="4400" b="1">
              <a:solidFill>
                <a:srgbClr val="0000FF"/>
              </a:solidFill>
              <a:effectLst>
                <a:outerShdw blurRad="38100" dist="38100" dir="2700000" algn="tl">
                  <a:srgbClr val="C0C0C0"/>
                </a:outerShdw>
              </a:effectLst>
              <a:latin typeface="隶书" pitchFamily="49" charset="-122"/>
              <a:ea typeface="隶书" pitchFamily="49" charset="-122"/>
            </a:endParaRPr>
          </a:p>
        </p:txBody>
      </p:sp>
      <p:sp>
        <p:nvSpPr>
          <p:cNvPr id="58390" name="Text Box 22"/>
          <p:cNvSpPr txBox="1">
            <a:spLocks noChangeArrowheads="1"/>
          </p:cNvSpPr>
          <p:nvPr/>
        </p:nvSpPr>
        <p:spPr bwMode="auto">
          <a:xfrm>
            <a:off x="7164388" y="1557338"/>
            <a:ext cx="1905000" cy="469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800" b="1">
                <a:solidFill>
                  <a:srgbClr val="0000FF"/>
                </a:solidFill>
                <a:latin typeface="方正姚体" pitchFamily="2" charset="-122"/>
                <a:ea typeface="方正姚体" pitchFamily="2" charset="-122"/>
              </a:rPr>
              <a:t>抒发了与祖国血肉相连、荣辱与共的感情，表达了强烈的爱国之情和历史责任感。</a:t>
            </a:r>
            <a:endParaRPr lang="zh-CN" altLang="en-US" sz="2800" b="1">
              <a:solidFill>
                <a:srgbClr val="0000FF"/>
              </a:solidFill>
              <a:latin typeface="方正姚体" pitchFamily="2" charset="-122"/>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8370"/>
                                        </p:tgtEl>
                                        <p:attrNameLst>
                                          <p:attrName>style.visibility</p:attrName>
                                        </p:attrNameLst>
                                      </p:cBhvr>
                                      <p:to>
                                        <p:strVal val="visible"/>
                                      </p:to>
                                    </p:set>
                                    <p:anim calcmode="lin" valueType="num">
                                      <p:cBhvr additive="base">
                                        <p:cTn id="7" dur="500" fill="hold"/>
                                        <p:tgtEl>
                                          <p:spTgt spid="58370"/>
                                        </p:tgtEl>
                                        <p:attrNameLst>
                                          <p:attrName>ppt_x</p:attrName>
                                        </p:attrNameLst>
                                      </p:cBhvr>
                                      <p:tavLst>
                                        <p:tav tm="0">
                                          <p:val>
                                            <p:strVal val="0-#ppt_w/2"/>
                                          </p:val>
                                        </p:tav>
                                        <p:tav tm="100000">
                                          <p:val>
                                            <p:strVal val="#ppt_x"/>
                                          </p:val>
                                        </p:tav>
                                      </p:tavLst>
                                    </p:anim>
                                    <p:anim calcmode="lin" valueType="num">
                                      <p:cBhvr additive="base">
                                        <p:cTn id="8" dur="500" fill="hold"/>
                                        <p:tgtEl>
                                          <p:spTgt spid="5837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58371"/>
                                        </p:tgtEl>
                                        <p:attrNameLst>
                                          <p:attrName>style.visibility</p:attrName>
                                        </p:attrNameLst>
                                      </p:cBhvr>
                                      <p:to>
                                        <p:strVal val="visible"/>
                                      </p:to>
                                    </p:set>
                                    <p:animEffect transition="in" filter="wipe(up)">
                                      <p:cBhvr>
                                        <p:cTn id="13" dur="500"/>
                                        <p:tgtEl>
                                          <p:spTgt spid="5837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58372"/>
                                        </p:tgtEl>
                                        <p:attrNameLst>
                                          <p:attrName>style.visibility</p:attrName>
                                        </p:attrNameLst>
                                      </p:cBhvr>
                                      <p:to>
                                        <p:strVal val="visible"/>
                                      </p:to>
                                    </p:set>
                                    <p:animEffect transition="in" filter="wipe(up)">
                                      <p:cBhvr>
                                        <p:cTn id="18" dur="500"/>
                                        <p:tgtEl>
                                          <p:spTgt spid="5837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58373"/>
                                        </p:tgtEl>
                                        <p:attrNameLst>
                                          <p:attrName>style.visibility</p:attrName>
                                        </p:attrNameLst>
                                      </p:cBhvr>
                                      <p:to>
                                        <p:strVal val="visible"/>
                                      </p:to>
                                    </p:set>
                                    <p:animEffect transition="in" filter="wipe(up)">
                                      <p:cBhvr>
                                        <p:cTn id="23" dur="500"/>
                                        <p:tgtEl>
                                          <p:spTgt spid="5837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58374"/>
                                        </p:tgtEl>
                                        <p:attrNameLst>
                                          <p:attrName>style.visibility</p:attrName>
                                        </p:attrNameLst>
                                      </p:cBhvr>
                                      <p:to>
                                        <p:strVal val="visible"/>
                                      </p:to>
                                    </p:set>
                                    <p:animEffect transition="in" filter="wipe(up)">
                                      <p:cBhvr>
                                        <p:cTn id="28" dur="500"/>
                                        <p:tgtEl>
                                          <p:spTgt spid="58374"/>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58380"/>
                                        </p:tgtEl>
                                        <p:attrNameLst>
                                          <p:attrName>style.visibility</p:attrName>
                                        </p:attrNameLst>
                                      </p:cBhvr>
                                      <p:to>
                                        <p:strVal val="visible"/>
                                      </p:to>
                                    </p:set>
                                    <p:anim calcmode="lin" valueType="num">
                                      <p:cBhvr additive="base">
                                        <p:cTn id="33" dur="500" fill="hold"/>
                                        <p:tgtEl>
                                          <p:spTgt spid="58380"/>
                                        </p:tgtEl>
                                        <p:attrNameLst>
                                          <p:attrName>ppt_x</p:attrName>
                                        </p:attrNameLst>
                                      </p:cBhvr>
                                      <p:tavLst>
                                        <p:tav tm="0">
                                          <p:val>
                                            <p:strVal val="#ppt_x"/>
                                          </p:val>
                                        </p:tav>
                                        <p:tav tm="100000">
                                          <p:val>
                                            <p:strVal val="#ppt_x"/>
                                          </p:val>
                                        </p:tav>
                                      </p:tavLst>
                                    </p:anim>
                                    <p:anim calcmode="lin" valueType="num">
                                      <p:cBhvr additive="base">
                                        <p:cTn id="34" dur="500" fill="hold"/>
                                        <p:tgtEl>
                                          <p:spTgt spid="58380"/>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58383"/>
                                        </p:tgtEl>
                                        <p:attrNameLst>
                                          <p:attrName>style.visibility</p:attrName>
                                        </p:attrNameLst>
                                      </p:cBhvr>
                                      <p:to>
                                        <p:strVal val="visible"/>
                                      </p:to>
                                    </p:set>
                                    <p:animEffect transition="in" filter="dissolve">
                                      <p:cBhvr>
                                        <p:cTn id="39" dur="500"/>
                                        <p:tgtEl>
                                          <p:spTgt spid="58383"/>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499"/>
                                          </p:stCondLst>
                                        </p:cTn>
                                        <p:tgtEl>
                                          <p:spTgt spid="58381"/>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iterate type="lt">
                                    <p:tmAbs val="75"/>
                                  </p:iterate>
                                  <p:childTnLst>
                                    <p:set>
                                      <p:cBhvr>
                                        <p:cTn id="47" dur="1" fill="hold">
                                          <p:stCondLst>
                                            <p:cond delay="74"/>
                                          </p:stCondLst>
                                        </p:cTn>
                                        <p:tgtEl>
                                          <p:spTgt spid="58384"/>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7" presetClass="entr" presetSubtype="10" fill="hold" grpId="0" nodeType="clickEffect">
                                  <p:stCondLst>
                                    <p:cond delay="0"/>
                                  </p:stCondLst>
                                  <p:childTnLst>
                                    <p:set>
                                      <p:cBhvr>
                                        <p:cTn id="51" dur="1" fill="hold">
                                          <p:stCondLst>
                                            <p:cond delay="0"/>
                                          </p:stCondLst>
                                        </p:cTn>
                                        <p:tgtEl>
                                          <p:spTgt spid="58382"/>
                                        </p:tgtEl>
                                        <p:attrNameLst>
                                          <p:attrName>style.visibility</p:attrName>
                                        </p:attrNameLst>
                                      </p:cBhvr>
                                      <p:to>
                                        <p:strVal val="visible"/>
                                      </p:to>
                                    </p:set>
                                    <p:anim calcmode="lin" valueType="num">
                                      <p:cBhvr>
                                        <p:cTn id="52" dur="500" fill="hold"/>
                                        <p:tgtEl>
                                          <p:spTgt spid="58382"/>
                                        </p:tgtEl>
                                        <p:attrNameLst>
                                          <p:attrName>ppt_w</p:attrName>
                                        </p:attrNameLst>
                                      </p:cBhvr>
                                      <p:tavLst>
                                        <p:tav tm="0">
                                          <p:val>
                                            <p:fltVal val="0"/>
                                          </p:val>
                                        </p:tav>
                                        <p:tav tm="100000">
                                          <p:val>
                                            <p:strVal val="#ppt_w"/>
                                          </p:val>
                                        </p:tav>
                                      </p:tavLst>
                                    </p:anim>
                                    <p:anim calcmode="lin" valueType="num">
                                      <p:cBhvr>
                                        <p:cTn id="53" dur="500" fill="hold"/>
                                        <p:tgtEl>
                                          <p:spTgt spid="58382"/>
                                        </p:tgtEl>
                                        <p:attrNameLst>
                                          <p:attrName>ppt_h</p:attrName>
                                        </p:attrNameLst>
                                      </p:cBhvr>
                                      <p:tavLst>
                                        <p:tav tm="0">
                                          <p:val>
                                            <p:strVal val="#ppt_h"/>
                                          </p:val>
                                        </p:tav>
                                        <p:tav tm="100000">
                                          <p:val>
                                            <p:strVal val="#ppt_h"/>
                                          </p:val>
                                        </p:tav>
                                      </p:tavLst>
                                    </p:anim>
                                  </p:childTnLst>
                                </p:cTn>
                              </p:par>
                            </p:childTnLst>
                          </p:cTn>
                        </p:par>
                      </p:childTnLst>
                    </p:cTn>
                  </p:par>
                  <p:par>
                    <p:cTn id="54" fill="hold">
                      <p:stCondLst>
                        <p:cond delay="indefinite"/>
                      </p:stCondLst>
                      <p:childTnLst>
                        <p:par>
                          <p:cTn id="55" fill="hold">
                            <p:stCondLst>
                              <p:cond delay="0"/>
                            </p:stCondLst>
                            <p:childTnLst>
                              <p:par>
                                <p:cTn id="56" presetID="9" presetClass="entr" presetSubtype="0" fill="hold" grpId="0" nodeType="clickEffect">
                                  <p:stCondLst>
                                    <p:cond delay="0"/>
                                  </p:stCondLst>
                                  <p:childTnLst>
                                    <p:set>
                                      <p:cBhvr>
                                        <p:cTn id="57" dur="1" fill="hold">
                                          <p:stCondLst>
                                            <p:cond delay="0"/>
                                          </p:stCondLst>
                                        </p:cTn>
                                        <p:tgtEl>
                                          <p:spTgt spid="58385"/>
                                        </p:tgtEl>
                                        <p:attrNameLst>
                                          <p:attrName>style.visibility</p:attrName>
                                        </p:attrNameLst>
                                      </p:cBhvr>
                                      <p:to>
                                        <p:strVal val="visible"/>
                                      </p:to>
                                    </p:set>
                                    <p:animEffect transition="in" filter="dissolve">
                                      <p:cBhvr>
                                        <p:cTn id="58" dur="500"/>
                                        <p:tgtEl>
                                          <p:spTgt spid="58385"/>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58378"/>
                                        </p:tgtEl>
                                        <p:attrNameLst>
                                          <p:attrName>style.visibility</p:attrName>
                                        </p:attrNameLst>
                                      </p:cBhvr>
                                      <p:to>
                                        <p:strVal val="visible"/>
                                      </p:to>
                                    </p:set>
                                    <p:anim calcmode="lin" valueType="num">
                                      <p:cBhvr additive="base">
                                        <p:cTn id="63" dur="500" fill="hold"/>
                                        <p:tgtEl>
                                          <p:spTgt spid="58378"/>
                                        </p:tgtEl>
                                        <p:attrNameLst>
                                          <p:attrName>ppt_x</p:attrName>
                                        </p:attrNameLst>
                                      </p:cBhvr>
                                      <p:tavLst>
                                        <p:tav tm="0">
                                          <p:val>
                                            <p:strVal val="#ppt_x"/>
                                          </p:val>
                                        </p:tav>
                                        <p:tav tm="100000">
                                          <p:val>
                                            <p:strVal val="#ppt_x"/>
                                          </p:val>
                                        </p:tav>
                                      </p:tavLst>
                                    </p:anim>
                                    <p:anim calcmode="lin" valueType="num">
                                      <p:cBhvr additive="base">
                                        <p:cTn id="64" dur="500" fill="hold"/>
                                        <p:tgtEl>
                                          <p:spTgt spid="58378"/>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9" presetClass="entr" presetSubtype="0" fill="hold" grpId="0" nodeType="clickEffect">
                                  <p:stCondLst>
                                    <p:cond delay="0"/>
                                  </p:stCondLst>
                                  <p:childTnLst>
                                    <p:set>
                                      <p:cBhvr>
                                        <p:cTn id="68" dur="1" fill="hold">
                                          <p:stCondLst>
                                            <p:cond delay="0"/>
                                          </p:stCondLst>
                                        </p:cTn>
                                        <p:tgtEl>
                                          <p:spTgt spid="58386"/>
                                        </p:tgtEl>
                                        <p:attrNameLst>
                                          <p:attrName>style.visibility</p:attrName>
                                        </p:attrNameLst>
                                      </p:cBhvr>
                                      <p:to>
                                        <p:strVal val="visible"/>
                                      </p:to>
                                    </p:set>
                                    <p:animEffect transition="in" filter="dissolve">
                                      <p:cBhvr>
                                        <p:cTn id="69" dur="500"/>
                                        <p:tgtEl>
                                          <p:spTgt spid="58386"/>
                                        </p:tgtEl>
                                      </p:cBhvr>
                                    </p:animEffec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0" nodeType="clickEffect">
                                  <p:stCondLst>
                                    <p:cond delay="0"/>
                                  </p:stCondLst>
                                  <p:childTnLst>
                                    <p:set>
                                      <p:cBhvr>
                                        <p:cTn id="73" dur="1" fill="hold">
                                          <p:stCondLst>
                                            <p:cond delay="499"/>
                                          </p:stCondLst>
                                        </p:cTn>
                                        <p:tgtEl>
                                          <p:spTgt spid="58387"/>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9" presetClass="entr" presetSubtype="0" fill="hold" grpId="0" nodeType="clickEffect">
                                  <p:stCondLst>
                                    <p:cond delay="0"/>
                                  </p:stCondLst>
                                  <p:childTnLst>
                                    <p:set>
                                      <p:cBhvr>
                                        <p:cTn id="77" dur="1" fill="hold">
                                          <p:stCondLst>
                                            <p:cond delay="0"/>
                                          </p:stCondLst>
                                        </p:cTn>
                                        <p:tgtEl>
                                          <p:spTgt spid="58388"/>
                                        </p:tgtEl>
                                        <p:attrNameLst>
                                          <p:attrName>style.visibility</p:attrName>
                                        </p:attrNameLst>
                                      </p:cBhvr>
                                      <p:to>
                                        <p:strVal val="visible"/>
                                      </p:to>
                                    </p:set>
                                    <p:animEffect transition="in" filter="dissolve">
                                      <p:cBhvr>
                                        <p:cTn id="78" dur="500"/>
                                        <p:tgtEl>
                                          <p:spTgt spid="58388"/>
                                        </p:tgtEl>
                                      </p:cBhvr>
                                    </p:animEffect>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58389"/>
                                        </p:tgtEl>
                                        <p:attrNameLst>
                                          <p:attrName>style.visibility</p:attrName>
                                        </p:attrNameLst>
                                      </p:cBhvr>
                                      <p:to>
                                        <p:strVal val="visible"/>
                                      </p:to>
                                    </p:set>
                                    <p:anim calcmode="lin" valueType="num">
                                      <p:cBhvr additive="base">
                                        <p:cTn id="83" dur="500" fill="hold"/>
                                        <p:tgtEl>
                                          <p:spTgt spid="58389"/>
                                        </p:tgtEl>
                                        <p:attrNameLst>
                                          <p:attrName>ppt_x</p:attrName>
                                        </p:attrNameLst>
                                      </p:cBhvr>
                                      <p:tavLst>
                                        <p:tav tm="0">
                                          <p:val>
                                            <p:strVal val="#ppt_x"/>
                                          </p:val>
                                        </p:tav>
                                        <p:tav tm="100000">
                                          <p:val>
                                            <p:strVal val="#ppt_x"/>
                                          </p:val>
                                        </p:tav>
                                      </p:tavLst>
                                    </p:anim>
                                    <p:anim calcmode="lin" valueType="num">
                                      <p:cBhvr additive="base">
                                        <p:cTn id="84" dur="500" fill="hold"/>
                                        <p:tgtEl>
                                          <p:spTgt spid="58389"/>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58379"/>
                                        </p:tgtEl>
                                        <p:attrNameLst>
                                          <p:attrName>style.visibility</p:attrName>
                                        </p:attrNameLst>
                                      </p:cBhvr>
                                      <p:to>
                                        <p:strVal val="visible"/>
                                      </p:to>
                                    </p:set>
                                    <p:anim calcmode="lin" valueType="num">
                                      <p:cBhvr additive="base">
                                        <p:cTn id="89" dur="500" fill="hold"/>
                                        <p:tgtEl>
                                          <p:spTgt spid="58379"/>
                                        </p:tgtEl>
                                        <p:attrNameLst>
                                          <p:attrName>ppt_x</p:attrName>
                                        </p:attrNameLst>
                                      </p:cBhvr>
                                      <p:tavLst>
                                        <p:tav tm="0">
                                          <p:val>
                                            <p:strVal val="#ppt_x"/>
                                          </p:val>
                                        </p:tav>
                                        <p:tav tm="100000">
                                          <p:val>
                                            <p:strVal val="#ppt_x"/>
                                          </p:val>
                                        </p:tav>
                                      </p:tavLst>
                                    </p:anim>
                                    <p:anim calcmode="lin" valueType="num">
                                      <p:cBhvr additive="base">
                                        <p:cTn id="90" dur="500" fill="hold"/>
                                        <p:tgtEl>
                                          <p:spTgt spid="58379"/>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12" presetClass="entr" presetSubtype="2" fill="hold" grpId="0" nodeType="clickEffect">
                                  <p:stCondLst>
                                    <p:cond delay="0"/>
                                  </p:stCondLst>
                                  <p:childTnLst>
                                    <p:set>
                                      <p:cBhvr>
                                        <p:cTn id="94" dur="1" fill="hold">
                                          <p:stCondLst>
                                            <p:cond delay="0"/>
                                          </p:stCondLst>
                                        </p:cTn>
                                        <p:tgtEl>
                                          <p:spTgt spid="58375"/>
                                        </p:tgtEl>
                                        <p:attrNameLst>
                                          <p:attrName>style.visibility</p:attrName>
                                        </p:attrNameLst>
                                      </p:cBhvr>
                                      <p:to>
                                        <p:strVal val="visible"/>
                                      </p:to>
                                    </p:set>
                                    <p:animEffect transition="in" filter="slide(fromRight)">
                                      <p:cBhvr>
                                        <p:cTn id="95" dur="500"/>
                                        <p:tgtEl>
                                          <p:spTgt spid="58375"/>
                                        </p:tgtEl>
                                      </p:cBhvr>
                                    </p:animEffect>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grpId="0" nodeType="clickEffect">
                                  <p:stCondLst>
                                    <p:cond delay="0"/>
                                  </p:stCondLst>
                                  <p:childTnLst>
                                    <p:set>
                                      <p:cBhvr>
                                        <p:cTn id="99" dur="1" fill="hold">
                                          <p:stCondLst>
                                            <p:cond delay="0"/>
                                          </p:stCondLst>
                                        </p:cTn>
                                        <p:tgtEl>
                                          <p:spTgt spid="58390"/>
                                        </p:tgtEl>
                                        <p:attrNameLst>
                                          <p:attrName>style.visibility</p:attrName>
                                        </p:attrNameLst>
                                      </p:cBhvr>
                                      <p:to>
                                        <p:strVal val="visible"/>
                                      </p:to>
                                    </p:set>
                                    <p:anim calcmode="lin" valueType="num">
                                      <p:cBhvr additive="base">
                                        <p:cTn id="100" dur="500" fill="hold"/>
                                        <p:tgtEl>
                                          <p:spTgt spid="58390"/>
                                        </p:tgtEl>
                                        <p:attrNameLst>
                                          <p:attrName>ppt_x</p:attrName>
                                        </p:attrNameLst>
                                      </p:cBhvr>
                                      <p:tavLst>
                                        <p:tav tm="0">
                                          <p:val>
                                            <p:strVal val="#ppt_x"/>
                                          </p:val>
                                        </p:tav>
                                        <p:tav tm="100000">
                                          <p:val>
                                            <p:strVal val="#ppt_x"/>
                                          </p:val>
                                        </p:tav>
                                      </p:tavLst>
                                    </p:anim>
                                    <p:anim calcmode="lin" valueType="num">
                                      <p:cBhvr additive="base">
                                        <p:cTn id="101" dur="500" fill="hold"/>
                                        <p:tgtEl>
                                          <p:spTgt spid="583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p:bldP spid="58371" grpId="0" bldLvl="0" animBg="1"/>
      <p:bldP spid="58372" grpId="0" animBg="1"/>
      <p:bldP spid="58373" grpId="0" animBg="1"/>
      <p:bldP spid="58374" grpId="0" animBg="1"/>
      <p:bldP spid="58375" grpId="0" bldLvl="0" animBg="1"/>
      <p:bldP spid="58378" grpId="0"/>
      <p:bldP spid="58379" grpId="0"/>
      <p:bldP spid="58380" grpId="0"/>
      <p:bldP spid="58381" grpId="0"/>
      <p:bldP spid="58382" grpId="0"/>
      <p:bldP spid="58383" grpId="0"/>
      <p:bldP spid="58384" grpId="0"/>
      <p:bldP spid="58385" grpId="0"/>
      <p:bldP spid="58386" grpId="0"/>
      <p:bldP spid="58387" grpId="0"/>
      <p:bldP spid="58388" grpId="0"/>
      <p:bldP spid="58389" grpId="0"/>
      <p:bldP spid="58390"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491" name="Rectangle 3"/>
          <p:cNvSpPr>
            <a:spLocks noGrp="1" noChangeArrowheads="1"/>
          </p:cNvSpPr>
          <p:nvPr>
            <p:ph idx="4294967295"/>
          </p:nvPr>
        </p:nvSpPr>
        <p:spPr>
          <a:xfrm>
            <a:off x="252413" y="909638"/>
            <a:ext cx="8670925" cy="4411662"/>
          </a:xfrm>
        </p:spPr>
        <p:txBody>
          <a:bodyPr/>
          <a:lstStyle/>
          <a:p>
            <a:pPr marL="0" indent="0" eaLnBrk="1" hangingPunct="1">
              <a:buFont typeface="Wingdings" panose="05000000000000000000" pitchFamily="2" charset="2"/>
              <a:buNone/>
            </a:pPr>
            <a:r>
              <a:rPr lang="zh-CN" altLang="en-US" sz="4000" b="1" dirty="0" smtClean="0">
                <a:solidFill>
                  <a:srgbClr val="FF0000"/>
                </a:solidFill>
                <a:latin typeface="华文隶书" pitchFamily="2" charset="-122"/>
                <a:ea typeface="华文隶书" pitchFamily="2" charset="-122"/>
              </a:rPr>
              <a:t>齐读</a:t>
            </a:r>
            <a:r>
              <a:rPr lang="en-US" altLang="zh-CN" sz="4000" b="1" dirty="0" smtClean="0">
                <a:solidFill>
                  <a:srgbClr val="FF0000"/>
                </a:solidFill>
                <a:latin typeface="华文隶书" pitchFamily="2" charset="-122"/>
                <a:ea typeface="华文隶书" pitchFamily="2" charset="-122"/>
              </a:rPr>
              <a:t>,</a:t>
            </a:r>
            <a:r>
              <a:rPr lang="zh-CN" altLang="en-US" sz="4000" b="1" dirty="0" smtClean="0">
                <a:solidFill>
                  <a:srgbClr val="FF0000"/>
                </a:solidFill>
                <a:latin typeface="华文隶书" pitchFamily="2" charset="-122"/>
                <a:ea typeface="华文隶书" pitchFamily="2" charset="-122"/>
              </a:rPr>
              <a:t>读出豪情</a:t>
            </a:r>
            <a:r>
              <a:rPr lang="en-US" altLang="zh-CN" sz="4000" b="1" dirty="0" smtClean="0">
                <a:solidFill>
                  <a:srgbClr val="FF0000"/>
                </a:solidFill>
                <a:latin typeface="华文隶书" pitchFamily="2" charset="-122"/>
                <a:ea typeface="华文隶书" pitchFamily="2" charset="-122"/>
              </a:rPr>
              <a:t>.</a:t>
            </a:r>
            <a:endParaRPr lang="en-US" altLang="zh-CN" sz="4000" b="1" dirty="0" smtClean="0">
              <a:solidFill>
                <a:srgbClr val="FF0000"/>
              </a:solidFill>
              <a:latin typeface="华文隶书" pitchFamily="2" charset="-122"/>
              <a:ea typeface="华文隶书" pitchFamily="2" charset="-122"/>
            </a:endParaRPr>
          </a:p>
          <a:p>
            <a:pPr marL="0" indent="0" eaLnBrk="1" hangingPunct="1">
              <a:buFont typeface="Wingdings" panose="05000000000000000000" pitchFamily="2" charset="2"/>
              <a:buNone/>
            </a:pPr>
            <a:endParaRPr lang="zh-CN" altLang="en-US" sz="3600" b="1" dirty="0" smtClean="0"/>
          </a:p>
          <a:p>
            <a:pPr marL="0" indent="0" eaLnBrk="1" hangingPunct="1">
              <a:lnSpc>
                <a:spcPct val="110000"/>
              </a:lnSpc>
              <a:buFont typeface="Wingdings" panose="05000000000000000000" pitchFamily="2" charset="2"/>
              <a:buNone/>
            </a:pPr>
            <a:r>
              <a:rPr lang="zh-CN" altLang="en-US" sz="3600" b="1" dirty="0" smtClean="0">
                <a:latin typeface="隶书" pitchFamily="49" charset="-122"/>
                <a:ea typeface="隶书" pitchFamily="49" charset="-122"/>
              </a:rPr>
              <a:t>   历史上有多少仁人志士为祖国奋斗一生</a:t>
            </a:r>
            <a:r>
              <a:rPr lang="en-US" altLang="zh-CN" sz="3600" b="1" dirty="0" smtClean="0">
                <a:latin typeface="隶书" pitchFamily="49" charset="-122"/>
                <a:ea typeface="隶书" pitchFamily="49" charset="-122"/>
              </a:rPr>
              <a:t>,</a:t>
            </a:r>
            <a:r>
              <a:rPr lang="zh-CN" altLang="en-US" sz="3600" b="1" dirty="0" smtClean="0">
                <a:latin typeface="隶书" pitchFamily="49" charset="-122"/>
                <a:ea typeface="隶书" pitchFamily="49" charset="-122"/>
              </a:rPr>
              <a:t>留下了他们华丽的乐章</a:t>
            </a:r>
            <a:r>
              <a:rPr lang="en-US" altLang="zh-CN" sz="3600" b="1" dirty="0" smtClean="0">
                <a:latin typeface="隶书" pitchFamily="49" charset="-122"/>
                <a:ea typeface="隶书" pitchFamily="49" charset="-122"/>
              </a:rPr>
              <a:t>.</a:t>
            </a:r>
            <a:r>
              <a:rPr lang="zh-CN" altLang="en-US" sz="3600" b="1" dirty="0" smtClean="0">
                <a:latin typeface="隶书" pitchFamily="49" charset="-122"/>
                <a:ea typeface="隶书" pitchFamily="49" charset="-122"/>
              </a:rPr>
              <a:t>让我们来回顾一下历史吧</a:t>
            </a:r>
            <a:r>
              <a:rPr lang="en-US" altLang="zh-CN" sz="3600" b="1" dirty="0" smtClean="0">
                <a:latin typeface="隶书" pitchFamily="49" charset="-122"/>
                <a:ea typeface="隶书" pitchFamily="49" charset="-122"/>
              </a:rPr>
              <a:t>!</a:t>
            </a:r>
            <a:endParaRPr lang="en-US" altLang="zh-CN" sz="3600" b="1" dirty="0" smtClean="0">
              <a:latin typeface="隶书" pitchFamily="49" charset="-122"/>
              <a:ea typeface="隶书" pitchFamily="49" charset="-122"/>
            </a:endParaRPr>
          </a:p>
        </p:txBody>
      </p:sp>
      <p:sp>
        <p:nvSpPr>
          <p:cNvPr id="27651" name="灯片编号占位符 5"/>
          <p:cNvSpPr txBox="1">
            <a:spLocks noGrp="1" noChangeArrowheads="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buFont typeface="Wingdings" panose="05000000000000000000" pitchFamily="2" charset="2"/>
              <a:buNone/>
            </a:pPr>
            <a:fld id="{372802C2-4E49-4310-B93D-133830F4B246}" type="slidenum">
              <a:rPr lang="en-US" altLang="zh-CN" sz="1000">
                <a:solidFill>
                  <a:schemeClr val="tx2"/>
                </a:solidFill>
              </a:rPr>
            </a:fld>
            <a:endParaRPr lang="en-US" altLang="zh-CN" sz="100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3491">
                                            <p:txEl>
                                              <p:pRg st="0" end="0"/>
                                            </p:txEl>
                                          </p:spTgt>
                                        </p:tgtEl>
                                        <p:attrNameLst>
                                          <p:attrName>style.visibility</p:attrName>
                                        </p:attrNameLst>
                                      </p:cBhvr>
                                      <p:to>
                                        <p:strVal val="visible"/>
                                      </p:to>
                                    </p:set>
                                    <p:anim calcmode="lin" valueType="num">
                                      <p:cBhvr additive="base">
                                        <p:cTn id="7" dur="500" fill="hold"/>
                                        <p:tgtEl>
                                          <p:spTgt spid="634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349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8674" name="Rectangle 3"/>
          <p:cNvSpPr>
            <a:spLocks noGrp="1" noChangeArrowheads="1"/>
          </p:cNvSpPr>
          <p:nvPr>
            <p:ph idx="4294967295"/>
          </p:nvPr>
        </p:nvSpPr>
        <p:spPr>
          <a:xfrm>
            <a:off x="107950" y="404813"/>
            <a:ext cx="8985250" cy="5654675"/>
          </a:xfrm>
        </p:spPr>
        <p:txBody>
          <a:bodyPr/>
          <a:lstStyle/>
          <a:p>
            <a:pPr marL="0" indent="0" eaLnBrk="1" hangingPunct="1">
              <a:lnSpc>
                <a:spcPct val="130000"/>
              </a:lnSpc>
              <a:buFont typeface="Wingdings" panose="05000000000000000000" pitchFamily="2" charset="2"/>
              <a:buNone/>
            </a:pPr>
            <a:r>
              <a:rPr lang="zh-CN" altLang="en-US" sz="3600" b="1" dirty="0" smtClean="0">
                <a:solidFill>
                  <a:srgbClr val="FF0000"/>
                </a:solidFill>
                <a:latin typeface="隶书" pitchFamily="49" charset="-122"/>
                <a:ea typeface="隶书" pitchFamily="49" charset="-122"/>
              </a:rPr>
              <a:t>屈原</a:t>
            </a:r>
            <a:r>
              <a:rPr lang="en-US" altLang="zh-CN" sz="3200" b="1" dirty="0" smtClean="0">
                <a:latin typeface="方正姚体" pitchFamily="2" charset="-122"/>
                <a:ea typeface="方正姚体" pitchFamily="2" charset="-122"/>
              </a:rPr>
              <a:t>--</a:t>
            </a:r>
            <a:r>
              <a:rPr lang="zh-CN" altLang="en-US" sz="3200" b="1" dirty="0" smtClean="0">
                <a:latin typeface="方正姚体" pitchFamily="2" charset="-122"/>
                <a:ea typeface="方正姚体" pitchFamily="2" charset="-122"/>
              </a:rPr>
              <a:t>路漫漫其修远矣，吾将上下而求索</a:t>
            </a:r>
            <a:endParaRPr lang="zh-CN" altLang="en-US" sz="3200" b="1" dirty="0" smtClean="0">
              <a:latin typeface="方正姚体" pitchFamily="2" charset="-122"/>
              <a:ea typeface="方正姚体" pitchFamily="2" charset="-122"/>
            </a:endParaRPr>
          </a:p>
          <a:p>
            <a:pPr marL="0" indent="0" eaLnBrk="1" hangingPunct="1">
              <a:lnSpc>
                <a:spcPct val="130000"/>
              </a:lnSpc>
              <a:buFont typeface="Wingdings" panose="05000000000000000000" pitchFamily="2" charset="2"/>
              <a:buNone/>
            </a:pPr>
            <a:r>
              <a:rPr lang="zh-CN" altLang="en-US" sz="3600" b="1" dirty="0" smtClean="0">
                <a:solidFill>
                  <a:srgbClr val="FF0000"/>
                </a:solidFill>
                <a:latin typeface="隶书" pitchFamily="49" charset="-122"/>
                <a:ea typeface="隶书" pitchFamily="49" charset="-122"/>
              </a:rPr>
              <a:t>文天祥</a:t>
            </a:r>
            <a:r>
              <a:rPr lang="zh-CN" altLang="en-US" sz="3200" b="1" dirty="0" smtClean="0">
                <a:latin typeface="方正姚体" pitchFamily="2" charset="-122"/>
                <a:ea typeface="方正姚体" pitchFamily="2" charset="-122"/>
              </a:rPr>
              <a:t>－－人生自古谁无死，留取丹心照汗青。</a:t>
            </a:r>
            <a:endParaRPr lang="zh-CN" altLang="en-US" sz="3200" b="1" dirty="0" smtClean="0">
              <a:latin typeface="方正姚体" pitchFamily="2" charset="-122"/>
              <a:ea typeface="方正姚体" pitchFamily="2" charset="-122"/>
            </a:endParaRPr>
          </a:p>
          <a:p>
            <a:pPr marL="0" indent="0" eaLnBrk="1" hangingPunct="1">
              <a:lnSpc>
                <a:spcPct val="130000"/>
              </a:lnSpc>
              <a:buFont typeface="Wingdings" panose="05000000000000000000" pitchFamily="2" charset="2"/>
              <a:buNone/>
            </a:pPr>
            <a:r>
              <a:rPr lang="zh-CN" altLang="en-US" sz="3600" b="1" dirty="0" smtClean="0">
                <a:solidFill>
                  <a:srgbClr val="FF0000"/>
                </a:solidFill>
                <a:latin typeface="隶书" pitchFamily="49" charset="-122"/>
                <a:ea typeface="隶书" pitchFamily="49" charset="-122"/>
              </a:rPr>
              <a:t>岳飞</a:t>
            </a:r>
            <a:r>
              <a:rPr lang="zh-CN" altLang="en-US" sz="3200" b="1" dirty="0" smtClean="0">
                <a:latin typeface="方正姚体" pitchFamily="2" charset="-122"/>
                <a:ea typeface="方正姚体" pitchFamily="2" charset="-122"/>
              </a:rPr>
              <a:t>－－三十功名尘与土，八千里路云和月。莫等闲、白了少年头，空悲切。 </a:t>
            </a:r>
            <a:endParaRPr lang="zh-CN" altLang="en-US" sz="3200" b="1" dirty="0" smtClean="0">
              <a:latin typeface="方正姚体" pitchFamily="2" charset="-122"/>
              <a:ea typeface="方正姚体" pitchFamily="2" charset="-122"/>
            </a:endParaRPr>
          </a:p>
          <a:p>
            <a:pPr marL="0" indent="0" eaLnBrk="1" hangingPunct="1">
              <a:lnSpc>
                <a:spcPct val="130000"/>
              </a:lnSpc>
              <a:buFont typeface="Wingdings" panose="05000000000000000000" pitchFamily="2" charset="2"/>
              <a:buNone/>
            </a:pPr>
            <a:r>
              <a:rPr lang="zh-CN" altLang="en-US" sz="3600" b="1" dirty="0" smtClean="0">
                <a:solidFill>
                  <a:srgbClr val="FF0000"/>
                </a:solidFill>
                <a:latin typeface="隶书" pitchFamily="49" charset="-122"/>
                <a:ea typeface="隶书" pitchFamily="49" charset="-122"/>
              </a:rPr>
              <a:t>闻一多</a:t>
            </a:r>
            <a:r>
              <a:rPr lang="zh-CN" altLang="en-US" sz="3200" b="1" dirty="0" smtClean="0">
                <a:latin typeface="方正姚体" pitchFamily="2" charset="-122"/>
                <a:ea typeface="方正姚体" pitchFamily="2" charset="-122"/>
              </a:rPr>
              <a:t>－－有的人士说了也不一定做，我是做了也不一定说。</a:t>
            </a:r>
            <a:endParaRPr lang="zh-CN" altLang="en-US" sz="3200" b="1" dirty="0" smtClean="0">
              <a:latin typeface="方正姚体" pitchFamily="2" charset="-122"/>
              <a:ea typeface="方正姚体" pitchFamily="2" charset="-122"/>
            </a:endParaRPr>
          </a:p>
          <a:p>
            <a:pPr marL="0" indent="0" eaLnBrk="1" hangingPunct="1">
              <a:lnSpc>
                <a:spcPct val="130000"/>
              </a:lnSpc>
              <a:buFont typeface="Wingdings" panose="05000000000000000000" pitchFamily="2" charset="2"/>
              <a:buNone/>
            </a:pPr>
            <a:r>
              <a:rPr lang="zh-CN" altLang="en-US" sz="3600" b="1" dirty="0" smtClean="0">
                <a:solidFill>
                  <a:srgbClr val="FF0000"/>
                </a:solidFill>
                <a:latin typeface="隶书" pitchFamily="49" charset="-122"/>
                <a:ea typeface="隶书" pitchFamily="49" charset="-122"/>
              </a:rPr>
              <a:t>陆游</a:t>
            </a:r>
            <a:r>
              <a:rPr lang="en-US" altLang="zh-CN" sz="3200" b="1" dirty="0" smtClean="0">
                <a:latin typeface="方正姚体" pitchFamily="2" charset="-122"/>
                <a:ea typeface="方正姚体" pitchFamily="2" charset="-122"/>
              </a:rPr>
              <a:t>----</a:t>
            </a:r>
            <a:r>
              <a:rPr lang="zh-CN" altLang="en-US" sz="3200" b="1" dirty="0" smtClean="0">
                <a:latin typeface="方正姚体" pitchFamily="2" charset="-122"/>
                <a:ea typeface="方正姚体" pitchFamily="2" charset="-122"/>
              </a:rPr>
              <a:t>夜阑卧听风吹雨，铁马冰河入梦来。</a:t>
            </a:r>
            <a:endParaRPr lang="zh-CN" altLang="en-US" sz="3200" b="1" dirty="0" smtClean="0">
              <a:latin typeface="方正姚体" pitchFamily="2" charset="-122"/>
              <a:ea typeface="方正姚体" pitchFamily="2" charset="-122"/>
            </a:endParaRPr>
          </a:p>
          <a:p>
            <a:pPr marL="0" indent="0" eaLnBrk="1" hangingPunct="1">
              <a:lnSpc>
                <a:spcPct val="130000"/>
              </a:lnSpc>
              <a:buFont typeface="Wingdings" panose="05000000000000000000" pitchFamily="2" charset="2"/>
              <a:buNone/>
            </a:pPr>
            <a:r>
              <a:rPr lang="zh-CN" altLang="en-US" sz="3600" b="1" dirty="0" smtClean="0">
                <a:solidFill>
                  <a:srgbClr val="FF0000"/>
                </a:solidFill>
                <a:latin typeface="隶书" pitchFamily="49" charset="-122"/>
                <a:ea typeface="隶书" pitchFamily="49" charset="-122"/>
              </a:rPr>
              <a:t>辛弃疾</a:t>
            </a:r>
            <a:r>
              <a:rPr lang="en-US" altLang="zh-CN" sz="3200" b="1" dirty="0" smtClean="0">
                <a:latin typeface="方正姚体" pitchFamily="2" charset="-122"/>
                <a:ea typeface="方正姚体" pitchFamily="2" charset="-122"/>
              </a:rPr>
              <a:t>----</a:t>
            </a:r>
            <a:r>
              <a:rPr lang="zh-CN" altLang="en-US" sz="3200" b="1" dirty="0" smtClean="0">
                <a:latin typeface="方正姚体" pitchFamily="2" charset="-122"/>
                <a:ea typeface="方正姚体" pitchFamily="2" charset="-122"/>
              </a:rPr>
              <a:t>了却君王天下事，赢得生前身后名。</a:t>
            </a:r>
            <a:endParaRPr lang="zh-CN" altLang="en-US" sz="3200" b="1" dirty="0" smtClean="0">
              <a:latin typeface="方正姚体" pitchFamily="2" charset="-122"/>
              <a:ea typeface="方正姚体"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9698" name="Rectangle 5"/>
          <p:cNvSpPr>
            <a:spLocks noGrp="1" noChangeArrowheads="1"/>
          </p:cNvSpPr>
          <p:nvPr>
            <p:ph idx="4294967295"/>
          </p:nvPr>
        </p:nvSpPr>
        <p:spPr>
          <a:xfrm>
            <a:off x="107950" y="117475"/>
            <a:ext cx="8831263" cy="6408738"/>
          </a:xfrm>
        </p:spPr>
        <p:txBody>
          <a:bodyPr/>
          <a:lstStyle/>
          <a:p>
            <a:pPr marL="0" indent="0" eaLnBrk="1" hangingPunct="1">
              <a:lnSpc>
                <a:spcPct val="110000"/>
              </a:lnSpc>
              <a:buFont typeface="Wingdings" panose="05000000000000000000" pitchFamily="2" charset="2"/>
              <a:buNone/>
            </a:pPr>
            <a:r>
              <a:rPr lang="zh-CN" altLang="en-US" sz="4000" b="1" dirty="0" smtClean="0">
                <a:solidFill>
                  <a:srgbClr val="FF0000"/>
                </a:solidFill>
                <a:latin typeface="隶书" pitchFamily="49" charset="-122"/>
                <a:ea typeface="隶书" pitchFamily="49" charset="-122"/>
              </a:rPr>
              <a:t>孟子</a:t>
            </a:r>
            <a:r>
              <a:rPr lang="en-US" altLang="zh-CN" sz="4000" b="1" dirty="0" smtClean="0">
                <a:solidFill>
                  <a:srgbClr val="FF0000"/>
                </a:solidFill>
                <a:latin typeface="隶书" pitchFamily="49" charset="-122"/>
                <a:ea typeface="隶书" pitchFamily="49" charset="-122"/>
              </a:rPr>
              <a:t>:</a:t>
            </a:r>
            <a:r>
              <a:rPr lang="zh-CN" altLang="en-US" sz="3600" b="1" dirty="0" smtClean="0">
                <a:latin typeface="隶书" pitchFamily="49" charset="-122"/>
                <a:ea typeface="隶书" pitchFamily="49" charset="-122"/>
              </a:rPr>
              <a:t>忧以天下</a:t>
            </a:r>
            <a:r>
              <a:rPr lang="en-US" altLang="zh-CN" sz="3600" b="1" dirty="0" smtClean="0">
                <a:latin typeface="隶书" pitchFamily="49" charset="-122"/>
                <a:ea typeface="隶书" pitchFamily="49" charset="-122"/>
              </a:rPr>
              <a:t>,</a:t>
            </a:r>
            <a:r>
              <a:rPr lang="zh-CN" altLang="en-US" sz="4000" b="1" dirty="0" smtClean="0">
                <a:latin typeface="隶书" pitchFamily="49" charset="-122"/>
                <a:ea typeface="隶书" pitchFamily="49" charset="-122"/>
              </a:rPr>
              <a:t>乐以天下</a:t>
            </a:r>
            <a:endParaRPr lang="zh-CN" altLang="en-US" sz="4000" b="1" dirty="0" smtClean="0">
              <a:latin typeface="隶书" pitchFamily="49" charset="-122"/>
              <a:ea typeface="隶书" pitchFamily="49" charset="-122"/>
            </a:endParaRPr>
          </a:p>
          <a:p>
            <a:pPr marL="0" indent="0" eaLnBrk="1" hangingPunct="1">
              <a:lnSpc>
                <a:spcPct val="110000"/>
              </a:lnSpc>
              <a:buFont typeface="Wingdings" panose="05000000000000000000" pitchFamily="2" charset="2"/>
              <a:buNone/>
            </a:pPr>
            <a:r>
              <a:rPr lang="zh-CN" altLang="en-US" sz="4000" b="1" dirty="0" smtClean="0">
                <a:solidFill>
                  <a:srgbClr val="FF0000"/>
                </a:solidFill>
                <a:latin typeface="隶书" pitchFamily="49" charset="-122"/>
                <a:ea typeface="隶书" pitchFamily="49" charset="-122"/>
              </a:rPr>
              <a:t>范仲淹</a:t>
            </a:r>
            <a:r>
              <a:rPr lang="en-US" altLang="zh-CN" sz="4000" b="1" dirty="0" smtClean="0">
                <a:solidFill>
                  <a:srgbClr val="FF0000"/>
                </a:solidFill>
                <a:latin typeface="隶书" pitchFamily="49" charset="-122"/>
                <a:ea typeface="隶书" pitchFamily="49" charset="-122"/>
              </a:rPr>
              <a:t>:</a:t>
            </a:r>
            <a:r>
              <a:rPr lang="zh-CN" altLang="en-US" sz="3600" b="1" dirty="0" smtClean="0">
                <a:latin typeface="隶书" pitchFamily="49" charset="-122"/>
                <a:ea typeface="隶书" pitchFamily="49" charset="-122"/>
              </a:rPr>
              <a:t>先天下之忧而忧</a:t>
            </a:r>
            <a:r>
              <a:rPr lang="en-US" altLang="zh-CN" sz="3600" b="1" dirty="0" smtClean="0">
                <a:latin typeface="隶书" pitchFamily="49" charset="-122"/>
                <a:ea typeface="隶书" pitchFamily="49" charset="-122"/>
              </a:rPr>
              <a:t>,</a:t>
            </a:r>
            <a:r>
              <a:rPr lang="zh-CN" altLang="en-US" sz="3600" b="1" dirty="0" smtClean="0">
                <a:latin typeface="隶书" pitchFamily="49" charset="-122"/>
                <a:ea typeface="隶书" pitchFamily="49" charset="-122"/>
              </a:rPr>
              <a:t>后天下之乐而乐</a:t>
            </a:r>
            <a:endParaRPr lang="zh-CN" altLang="en-US" sz="3600" b="1" dirty="0" smtClean="0">
              <a:latin typeface="隶书" pitchFamily="49" charset="-122"/>
              <a:ea typeface="隶书" pitchFamily="49" charset="-122"/>
            </a:endParaRPr>
          </a:p>
          <a:p>
            <a:pPr marL="0" indent="0" eaLnBrk="1" hangingPunct="1">
              <a:lnSpc>
                <a:spcPct val="110000"/>
              </a:lnSpc>
              <a:buFont typeface="Wingdings" panose="05000000000000000000" pitchFamily="2" charset="2"/>
              <a:buNone/>
            </a:pPr>
            <a:r>
              <a:rPr lang="zh-CN" altLang="en-US" sz="4000" b="1" dirty="0" smtClean="0">
                <a:solidFill>
                  <a:srgbClr val="FF0000"/>
                </a:solidFill>
                <a:latin typeface="隶书" pitchFamily="49" charset="-122"/>
                <a:ea typeface="隶书" pitchFamily="49" charset="-122"/>
              </a:rPr>
              <a:t>苏轼</a:t>
            </a:r>
            <a:r>
              <a:rPr lang="en-US" altLang="zh-CN" sz="4000" b="1" dirty="0" smtClean="0">
                <a:solidFill>
                  <a:srgbClr val="FF0000"/>
                </a:solidFill>
                <a:latin typeface="隶书" pitchFamily="49" charset="-122"/>
                <a:ea typeface="隶书" pitchFamily="49" charset="-122"/>
              </a:rPr>
              <a:t>:</a:t>
            </a:r>
            <a:r>
              <a:rPr lang="zh-CN" altLang="en-US" sz="3600" b="1" dirty="0" smtClean="0">
                <a:latin typeface="隶书" pitchFamily="49" charset="-122"/>
                <a:ea typeface="隶书" pitchFamily="49" charset="-122"/>
              </a:rPr>
              <a:t>报国之心</a:t>
            </a:r>
            <a:r>
              <a:rPr lang="en-US" altLang="zh-CN" sz="3600" b="1" dirty="0" smtClean="0">
                <a:latin typeface="隶书" pitchFamily="49" charset="-122"/>
                <a:ea typeface="隶书" pitchFamily="49" charset="-122"/>
              </a:rPr>
              <a:t>,</a:t>
            </a:r>
            <a:r>
              <a:rPr lang="zh-CN" altLang="en-US" sz="4000" b="1" dirty="0" smtClean="0">
                <a:latin typeface="隶书" pitchFamily="49" charset="-122"/>
                <a:ea typeface="隶书" pitchFamily="49" charset="-122"/>
              </a:rPr>
              <a:t>死而后已</a:t>
            </a:r>
            <a:endParaRPr lang="zh-CN" altLang="en-US" sz="4000" b="1" dirty="0" smtClean="0">
              <a:latin typeface="隶书" pitchFamily="49" charset="-122"/>
              <a:ea typeface="隶书" pitchFamily="49" charset="-122"/>
            </a:endParaRPr>
          </a:p>
          <a:p>
            <a:pPr marL="0" indent="0" eaLnBrk="1" hangingPunct="1">
              <a:lnSpc>
                <a:spcPct val="110000"/>
              </a:lnSpc>
              <a:buFont typeface="Wingdings" panose="05000000000000000000" pitchFamily="2" charset="2"/>
              <a:buNone/>
            </a:pPr>
            <a:r>
              <a:rPr lang="zh-CN" altLang="en-US" sz="4000" b="1" dirty="0" smtClean="0">
                <a:solidFill>
                  <a:srgbClr val="FF0000"/>
                </a:solidFill>
                <a:latin typeface="隶书" pitchFamily="49" charset="-122"/>
                <a:ea typeface="隶书" pitchFamily="49" charset="-122"/>
              </a:rPr>
              <a:t>陆游</a:t>
            </a:r>
            <a:r>
              <a:rPr lang="en-US" altLang="zh-CN" sz="4000" b="1" dirty="0" smtClean="0">
                <a:solidFill>
                  <a:srgbClr val="FF0000"/>
                </a:solidFill>
                <a:latin typeface="隶书" pitchFamily="49" charset="-122"/>
                <a:ea typeface="隶书" pitchFamily="49" charset="-122"/>
              </a:rPr>
              <a:t>:</a:t>
            </a:r>
            <a:r>
              <a:rPr lang="zh-CN" altLang="en-US" sz="4000" b="1" dirty="0" smtClean="0">
                <a:latin typeface="隶书" pitchFamily="49" charset="-122"/>
                <a:ea typeface="隶书" pitchFamily="49" charset="-122"/>
              </a:rPr>
              <a:t>位卑未敢忘忧国</a:t>
            </a:r>
            <a:endParaRPr lang="zh-CN" altLang="en-US" sz="4000" b="1" dirty="0" smtClean="0">
              <a:latin typeface="隶书" pitchFamily="49" charset="-122"/>
              <a:ea typeface="隶书" pitchFamily="49" charset="-122"/>
            </a:endParaRPr>
          </a:p>
          <a:p>
            <a:pPr marL="0" indent="0" eaLnBrk="1" hangingPunct="1">
              <a:lnSpc>
                <a:spcPct val="110000"/>
              </a:lnSpc>
              <a:buFont typeface="Wingdings" panose="05000000000000000000" pitchFamily="2" charset="2"/>
              <a:buNone/>
            </a:pPr>
            <a:r>
              <a:rPr lang="zh-CN" altLang="en-US" sz="4000" b="1" dirty="0" smtClean="0">
                <a:solidFill>
                  <a:srgbClr val="FF0000"/>
                </a:solidFill>
                <a:latin typeface="隶书" pitchFamily="49" charset="-122"/>
                <a:ea typeface="隶书" pitchFamily="49" charset="-122"/>
              </a:rPr>
              <a:t>顾炎武</a:t>
            </a:r>
            <a:r>
              <a:rPr lang="en-US" altLang="zh-CN" sz="4000" b="1" dirty="0" smtClean="0">
                <a:solidFill>
                  <a:srgbClr val="FF0000"/>
                </a:solidFill>
                <a:latin typeface="隶书" pitchFamily="49" charset="-122"/>
                <a:ea typeface="隶书" pitchFamily="49" charset="-122"/>
              </a:rPr>
              <a:t>:</a:t>
            </a:r>
            <a:r>
              <a:rPr lang="zh-CN" altLang="en-US" sz="3600" b="1" dirty="0" smtClean="0">
                <a:latin typeface="隶书" pitchFamily="49" charset="-122"/>
                <a:ea typeface="隶书" pitchFamily="49" charset="-122"/>
              </a:rPr>
              <a:t>天下兴亡</a:t>
            </a:r>
            <a:r>
              <a:rPr lang="en-US" altLang="zh-CN" sz="3600" b="1" dirty="0" smtClean="0">
                <a:latin typeface="隶书" pitchFamily="49" charset="-122"/>
                <a:ea typeface="隶书" pitchFamily="49" charset="-122"/>
              </a:rPr>
              <a:t>,</a:t>
            </a:r>
            <a:r>
              <a:rPr lang="zh-CN" altLang="en-US" sz="4000" b="1" dirty="0" smtClean="0">
                <a:latin typeface="隶书" pitchFamily="49" charset="-122"/>
                <a:ea typeface="隶书" pitchFamily="49" charset="-122"/>
              </a:rPr>
              <a:t>匹夫有责</a:t>
            </a:r>
            <a:endParaRPr lang="zh-CN" altLang="en-US" sz="4000" b="1" dirty="0" smtClean="0">
              <a:latin typeface="隶书" pitchFamily="49" charset="-122"/>
              <a:ea typeface="隶书" pitchFamily="49" charset="-122"/>
            </a:endParaRPr>
          </a:p>
          <a:p>
            <a:pPr marL="0" indent="0" eaLnBrk="1" hangingPunct="1">
              <a:lnSpc>
                <a:spcPct val="110000"/>
              </a:lnSpc>
              <a:buFont typeface="Wingdings" panose="05000000000000000000" pitchFamily="2" charset="2"/>
              <a:buNone/>
            </a:pPr>
            <a:r>
              <a:rPr lang="zh-CN" altLang="en-US" sz="4000" b="1" dirty="0" smtClean="0">
                <a:solidFill>
                  <a:srgbClr val="FF0000"/>
                </a:solidFill>
                <a:latin typeface="隶书" pitchFamily="49" charset="-122"/>
                <a:ea typeface="隶书" pitchFamily="49" charset="-122"/>
              </a:rPr>
              <a:t>周恩来</a:t>
            </a:r>
            <a:r>
              <a:rPr lang="en-US" altLang="zh-CN" sz="4000" b="1" dirty="0" smtClean="0">
                <a:solidFill>
                  <a:srgbClr val="FF0000"/>
                </a:solidFill>
                <a:latin typeface="隶书" pitchFamily="49" charset="-122"/>
                <a:ea typeface="隶书" pitchFamily="49" charset="-122"/>
              </a:rPr>
              <a:t>:</a:t>
            </a:r>
            <a:r>
              <a:rPr lang="zh-CN" altLang="en-US" sz="4000" b="1" dirty="0" smtClean="0">
                <a:latin typeface="隶书" pitchFamily="49" charset="-122"/>
                <a:ea typeface="隶书" pitchFamily="49" charset="-122"/>
              </a:rPr>
              <a:t>为中华崛起而读书</a:t>
            </a:r>
            <a:endParaRPr lang="zh-CN" altLang="en-US" sz="4000" b="1" dirty="0" smtClean="0">
              <a:latin typeface="隶书" pitchFamily="49" charset="-122"/>
              <a:ea typeface="隶书" pitchFamily="49" charset="-122"/>
            </a:endParaRPr>
          </a:p>
          <a:p>
            <a:pPr marL="0" indent="0" eaLnBrk="1" hangingPunct="1">
              <a:lnSpc>
                <a:spcPct val="110000"/>
              </a:lnSpc>
              <a:buFont typeface="Wingdings" panose="05000000000000000000" pitchFamily="2" charset="2"/>
              <a:buNone/>
            </a:pPr>
            <a:endParaRPr lang="zh-CN" altLang="en-US" sz="3600" b="1" dirty="0" smtClean="0">
              <a:latin typeface="隶书" pitchFamily="49" charset="-122"/>
              <a:ea typeface="隶书" pitchFamily="49" charset="-122"/>
            </a:endParaRPr>
          </a:p>
          <a:p>
            <a:pPr marL="0" indent="0" eaLnBrk="1" hangingPunct="1">
              <a:lnSpc>
                <a:spcPct val="110000"/>
              </a:lnSpc>
              <a:buFont typeface="Wingdings" panose="05000000000000000000" pitchFamily="2" charset="2"/>
              <a:buNone/>
            </a:pPr>
            <a:r>
              <a:rPr lang="zh-CN" altLang="en-US" sz="4400" b="1" dirty="0" smtClean="0">
                <a:solidFill>
                  <a:srgbClr val="FF0000"/>
                </a:solidFill>
                <a:latin typeface="华文隶书" pitchFamily="2" charset="-122"/>
                <a:ea typeface="华文隶书" pitchFamily="2" charset="-122"/>
              </a:rPr>
              <a:t>我们</a:t>
            </a:r>
            <a:r>
              <a:rPr lang="en-US" altLang="zh-CN" sz="4400" b="1" dirty="0" smtClean="0">
                <a:solidFill>
                  <a:srgbClr val="FF0000"/>
                </a:solidFill>
                <a:latin typeface="华文隶书" pitchFamily="2" charset="-122"/>
                <a:ea typeface="华文隶书" pitchFamily="2" charset="-122"/>
              </a:rPr>
              <a:t>: </a:t>
            </a:r>
            <a:endParaRPr lang="en-US" altLang="zh-CN" sz="4400" b="1" dirty="0" smtClean="0">
              <a:solidFill>
                <a:srgbClr val="FF0000"/>
              </a:solidFill>
              <a:latin typeface="华文隶书" pitchFamily="2" charset="-122"/>
              <a:ea typeface="华文隶书" pitchFamily="2" charset="-122"/>
            </a:endParaRPr>
          </a:p>
        </p:txBody>
      </p:sp>
      <p:sp>
        <p:nvSpPr>
          <p:cNvPr id="29699" name="灯片编号占位符 5"/>
          <p:cNvSpPr txBox="1">
            <a:spLocks noGrp="1" noChangeArrowheads="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buFont typeface="Wingdings" panose="05000000000000000000" pitchFamily="2" charset="2"/>
              <a:buNone/>
            </a:pPr>
            <a:fld id="{4A86DAA8-8A56-43F1-878C-E962B62564B4}" type="slidenum">
              <a:rPr lang="en-US" altLang="zh-CN" sz="1000">
                <a:solidFill>
                  <a:schemeClr val="tx2"/>
                </a:solidFill>
              </a:rPr>
            </a:fld>
            <a:endParaRPr lang="en-US" altLang="zh-CN" sz="1000">
              <a:solidFill>
                <a:schemeClr val="tx2"/>
              </a:solidFill>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body" idx="4294967295"/>
          </p:nvPr>
        </p:nvSpPr>
        <p:spPr>
          <a:xfrm>
            <a:off x="395288" y="620713"/>
            <a:ext cx="8229600" cy="4525962"/>
          </a:xfrm>
        </p:spPr>
        <p:txBody>
          <a:bodyPr/>
          <a:lstStyle/>
          <a:p>
            <a:pPr marL="0" indent="0">
              <a:buFont typeface="Wingdings" panose="05000000000000000000" pitchFamily="2" charset="2"/>
              <a:buNone/>
            </a:pPr>
            <a:r>
              <a:rPr lang="zh-CN" altLang="en-US" sz="4400" b="1" smtClean="0">
                <a:latin typeface="华文隶书" pitchFamily="2" charset="-122"/>
                <a:ea typeface="华文隶书" pitchFamily="2" charset="-122"/>
              </a:rPr>
              <a:t>舒婷诗欣赏。</a:t>
            </a:r>
            <a:endParaRPr lang="zh-CN" altLang="en-US" sz="4400" b="1" smtClean="0">
              <a:latin typeface="华文隶书" pitchFamily="2" charset="-122"/>
              <a:ea typeface="华文隶书" pitchFamily="2" charset="-122"/>
            </a:endParaRPr>
          </a:p>
          <a:p>
            <a:pPr marL="0" indent="0">
              <a:buFont typeface="Wingdings" panose="05000000000000000000" pitchFamily="2" charset="2"/>
              <a:buNone/>
            </a:pPr>
            <a:r>
              <a:rPr lang="zh-CN" altLang="en-US" sz="4400" b="1" smtClean="0">
                <a:latin typeface="华文隶书" pitchFamily="2" charset="-122"/>
                <a:ea typeface="华文隶书" pitchFamily="2" charset="-122"/>
              </a:rPr>
              <a:t>谈谈你的读后感。</a:t>
            </a:r>
            <a:endParaRPr lang="zh-CN" altLang="en-US" sz="4400" b="1" smtClean="0">
              <a:latin typeface="华文隶书" pitchFamily="2" charset="-122"/>
              <a:ea typeface="华文隶书" pitchFamily="2" charset="-122"/>
            </a:endParaRPr>
          </a:p>
        </p:txBody>
      </p:sp>
      <p:sp>
        <p:nvSpPr>
          <p:cNvPr id="66563" name="Text Box 3">
            <a:hlinkClick r:id="rId1" action="ppaction://hlinkfile"/>
          </p:cNvPr>
          <p:cNvSpPr txBox="1">
            <a:spLocks noChangeArrowheads="1"/>
          </p:cNvSpPr>
          <p:nvPr/>
        </p:nvSpPr>
        <p:spPr bwMode="auto">
          <a:xfrm>
            <a:off x="900113" y="2708275"/>
            <a:ext cx="467995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200" b="1">
                <a:solidFill>
                  <a:srgbClr val="0000FF"/>
                </a:solidFill>
                <a:latin typeface="华文隶书" pitchFamily="2" charset="-122"/>
                <a:ea typeface="华文隶书" pitchFamily="2" charset="-122"/>
              </a:rPr>
              <a:t>《</a:t>
            </a:r>
            <a:r>
              <a:rPr lang="zh-CN" altLang="en-US" sz="7200" b="1">
                <a:solidFill>
                  <a:srgbClr val="0000FF"/>
                </a:solidFill>
                <a:latin typeface="华文隶书" pitchFamily="2" charset="-122"/>
                <a:ea typeface="华文隶书" pitchFamily="2" charset="-122"/>
              </a:rPr>
              <a:t>致 橡 树</a:t>
            </a:r>
            <a:r>
              <a:rPr lang="en-US" altLang="zh-CN" sz="7200" b="1">
                <a:solidFill>
                  <a:srgbClr val="0000FF"/>
                </a:solidFill>
                <a:latin typeface="华文隶书" pitchFamily="2" charset="-122"/>
                <a:ea typeface="华文隶书" pitchFamily="2" charset="-122"/>
              </a:rPr>
              <a:t>》</a:t>
            </a:r>
            <a:endParaRPr lang="en-US" altLang="zh-CN" sz="7200" b="1">
              <a:solidFill>
                <a:srgbClr val="0000FF"/>
              </a:solidFill>
              <a:latin typeface="华文隶书" pitchFamily="2" charset="-122"/>
              <a:ea typeface="华文隶书"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6562">
                                            <p:txEl>
                                              <p:pRg st="0" end="0"/>
                                            </p:txEl>
                                          </p:spTgt>
                                        </p:tgtEl>
                                        <p:attrNameLst>
                                          <p:attrName>style.visibility</p:attrName>
                                        </p:attrNameLst>
                                      </p:cBhvr>
                                      <p:to>
                                        <p:strVal val="visible"/>
                                      </p:to>
                                    </p:set>
                                    <p:animEffect transition="in" filter="fade">
                                      <p:cBhvr>
                                        <p:cTn id="7" dur="1000"/>
                                        <p:tgtEl>
                                          <p:spTgt spid="66562">
                                            <p:txEl>
                                              <p:pRg st="0" end="0"/>
                                            </p:txEl>
                                          </p:spTgt>
                                        </p:tgtEl>
                                      </p:cBhvr>
                                    </p:animEffect>
                                    <p:anim calcmode="lin" valueType="num">
                                      <p:cBhvr>
                                        <p:cTn id="8" dur="1000" fill="hold"/>
                                        <p:tgtEl>
                                          <p:spTgt spid="6656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656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66562">
                                            <p:txEl>
                                              <p:pRg st="1" end="1"/>
                                            </p:txEl>
                                          </p:spTgt>
                                        </p:tgtEl>
                                        <p:attrNameLst>
                                          <p:attrName>style.visibility</p:attrName>
                                        </p:attrNameLst>
                                      </p:cBhvr>
                                      <p:to>
                                        <p:strVal val="visible"/>
                                      </p:to>
                                    </p:set>
                                    <p:animEffect transition="in" filter="fade">
                                      <p:cBhvr>
                                        <p:cTn id="14" dur="1000"/>
                                        <p:tgtEl>
                                          <p:spTgt spid="66562">
                                            <p:txEl>
                                              <p:pRg st="1" end="1"/>
                                            </p:txEl>
                                          </p:spTgt>
                                        </p:tgtEl>
                                      </p:cBhvr>
                                    </p:animEffect>
                                    <p:anim calcmode="lin" valueType="num">
                                      <p:cBhvr>
                                        <p:cTn id="15" dur="1000" fill="hold"/>
                                        <p:tgtEl>
                                          <p:spTgt spid="6656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656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66563"/>
                                        </p:tgtEl>
                                        <p:attrNameLst>
                                          <p:attrName>style.visibility</p:attrName>
                                        </p:attrNameLst>
                                      </p:cBhvr>
                                      <p:to>
                                        <p:strVal val="visible"/>
                                      </p:to>
                                    </p:set>
                                    <p:animEffect transition="in" filter="dissolve">
                                      <p:cBhvr>
                                        <p:cTn id="21" dur="500"/>
                                        <p:tgtEl>
                                          <p:spTgt spid="665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build="p"/>
      <p:bldP spid="6656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0" y="990600"/>
            <a:ext cx="5943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1219200" algn="just"/>
            <a:endParaRPr lang="zh-CN" altLang="en-US">
              <a:latin typeface="Times New Roman" panose="02020603050405020304" pitchFamily="18" charset="0"/>
            </a:endParaRPr>
          </a:p>
        </p:txBody>
      </p:sp>
      <p:sp>
        <p:nvSpPr>
          <p:cNvPr id="31747" name="Rectangle 4"/>
          <p:cNvSpPr>
            <a:spLocks noChangeArrowheads="1"/>
          </p:cNvSpPr>
          <p:nvPr/>
        </p:nvSpPr>
        <p:spPr bwMode="auto">
          <a:xfrm>
            <a:off x="4724400" y="322263"/>
            <a:ext cx="1200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chemeClr val="bg1"/>
                </a:solidFill>
              </a:rPr>
              <a:t>——</a:t>
            </a:r>
            <a:r>
              <a:rPr lang="zh-CN" altLang="en-US" sz="2000">
                <a:solidFill>
                  <a:schemeClr val="bg1"/>
                </a:solidFill>
              </a:rPr>
              <a:t>舒婷</a:t>
            </a:r>
            <a:endParaRPr lang="zh-CN" altLang="en-US" sz="2000">
              <a:solidFill>
                <a:schemeClr val="bg1"/>
              </a:solidFill>
            </a:endParaRPr>
          </a:p>
        </p:txBody>
      </p:sp>
      <p:sp>
        <p:nvSpPr>
          <p:cNvPr id="68613" name="Text Box 5"/>
          <p:cNvSpPr txBox="1">
            <a:spLocks noChangeArrowheads="1"/>
          </p:cNvSpPr>
          <p:nvPr/>
        </p:nvSpPr>
        <p:spPr bwMode="auto">
          <a:xfrm>
            <a:off x="5181600" y="519113"/>
            <a:ext cx="140176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latin typeface="隶书" pitchFamily="49" charset="-122"/>
                <a:ea typeface="隶书" pitchFamily="49" charset="-122"/>
              </a:rPr>
              <a:t>不依附</a:t>
            </a:r>
            <a:endParaRPr lang="zh-CN" altLang="en-US" sz="3200" b="1">
              <a:latin typeface="隶书" pitchFamily="49" charset="-122"/>
              <a:ea typeface="隶书" pitchFamily="49" charset="-122"/>
            </a:endParaRPr>
          </a:p>
        </p:txBody>
      </p:sp>
      <p:sp>
        <p:nvSpPr>
          <p:cNvPr id="68614" name="Text Box 6"/>
          <p:cNvSpPr txBox="1">
            <a:spLocks noChangeArrowheads="1"/>
          </p:cNvSpPr>
          <p:nvPr/>
        </p:nvSpPr>
        <p:spPr bwMode="auto">
          <a:xfrm>
            <a:off x="5148263" y="1701800"/>
            <a:ext cx="140176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FF"/>
                </a:solidFill>
                <a:latin typeface="隶书" pitchFamily="49" charset="-122"/>
                <a:ea typeface="隶书" pitchFamily="49" charset="-122"/>
              </a:rPr>
              <a:t>不崇拜</a:t>
            </a:r>
            <a:endParaRPr lang="zh-CN" altLang="en-US" sz="3200" b="1">
              <a:solidFill>
                <a:srgbClr val="0000FF"/>
              </a:solidFill>
              <a:latin typeface="隶书" pitchFamily="49" charset="-122"/>
              <a:ea typeface="隶书" pitchFamily="49" charset="-122"/>
            </a:endParaRPr>
          </a:p>
        </p:txBody>
      </p:sp>
      <p:sp>
        <p:nvSpPr>
          <p:cNvPr id="68615" name="Text Box 7"/>
          <p:cNvSpPr txBox="1">
            <a:spLocks noChangeArrowheads="1"/>
          </p:cNvSpPr>
          <p:nvPr/>
        </p:nvSpPr>
        <p:spPr bwMode="auto">
          <a:xfrm>
            <a:off x="5003800" y="2492375"/>
            <a:ext cx="3048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latin typeface="隶书" pitchFamily="49" charset="-122"/>
                <a:ea typeface="隶书" pitchFamily="49" charset="-122"/>
              </a:rPr>
              <a:t>不止是奉献</a:t>
            </a:r>
            <a:endParaRPr lang="zh-CN" altLang="en-US" sz="3200" b="1">
              <a:latin typeface="隶书" pitchFamily="49" charset="-122"/>
              <a:ea typeface="隶书" pitchFamily="49" charset="-122"/>
            </a:endParaRPr>
          </a:p>
        </p:txBody>
      </p:sp>
      <p:sp>
        <p:nvSpPr>
          <p:cNvPr id="68616" name="Text Box 8"/>
          <p:cNvSpPr txBox="1">
            <a:spLocks noChangeArrowheads="1"/>
          </p:cNvSpPr>
          <p:nvPr/>
        </p:nvSpPr>
        <p:spPr bwMode="auto">
          <a:xfrm>
            <a:off x="5292725" y="3213100"/>
            <a:ext cx="2743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FF"/>
                </a:solidFill>
                <a:latin typeface="隶书" pitchFamily="49" charset="-122"/>
                <a:ea typeface="隶书" pitchFamily="49" charset="-122"/>
              </a:rPr>
              <a:t>不止是陪衬</a:t>
            </a:r>
            <a:endParaRPr lang="zh-CN" altLang="en-US" sz="3200" b="1">
              <a:solidFill>
                <a:srgbClr val="0000FF"/>
              </a:solidFill>
              <a:latin typeface="隶书" pitchFamily="49" charset="-122"/>
              <a:ea typeface="隶书" pitchFamily="49" charset="-122"/>
            </a:endParaRPr>
          </a:p>
        </p:txBody>
      </p:sp>
      <p:sp>
        <p:nvSpPr>
          <p:cNvPr id="68617" name="Text Box 9"/>
          <p:cNvSpPr txBox="1">
            <a:spLocks noChangeArrowheads="1"/>
          </p:cNvSpPr>
          <p:nvPr/>
        </p:nvSpPr>
        <p:spPr bwMode="auto">
          <a:xfrm>
            <a:off x="4800600" y="4343400"/>
            <a:ext cx="3505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D0D0D"/>
                </a:solidFill>
                <a:latin typeface="隶书" pitchFamily="49" charset="-122"/>
                <a:ea typeface="隶书" pitchFamily="49" charset="-122"/>
              </a:rPr>
              <a:t>不止是满足需要</a:t>
            </a:r>
            <a:endParaRPr lang="zh-CN" altLang="en-US" sz="3200" b="1">
              <a:solidFill>
                <a:srgbClr val="0D0D0D"/>
              </a:solidFill>
              <a:latin typeface="隶书" pitchFamily="49" charset="-122"/>
              <a:ea typeface="隶书" pitchFamily="49" charset="-122"/>
            </a:endParaRPr>
          </a:p>
        </p:txBody>
      </p:sp>
      <p:sp>
        <p:nvSpPr>
          <p:cNvPr id="68618" name="Text Box 10"/>
          <p:cNvSpPr txBox="1">
            <a:spLocks noChangeArrowheads="1"/>
          </p:cNvSpPr>
          <p:nvPr/>
        </p:nvSpPr>
        <p:spPr bwMode="auto">
          <a:xfrm>
            <a:off x="5435600" y="4941888"/>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FF"/>
                </a:solidFill>
                <a:latin typeface="隶书" pitchFamily="49" charset="-122"/>
                <a:ea typeface="隶书" pitchFamily="49" charset="-122"/>
              </a:rPr>
              <a:t>人格的平等，</a:t>
            </a:r>
            <a:endParaRPr lang="zh-CN" altLang="en-US" sz="3200" b="1">
              <a:solidFill>
                <a:srgbClr val="0000FF"/>
              </a:solidFill>
              <a:latin typeface="隶书" pitchFamily="49" charset="-122"/>
              <a:ea typeface="隶书" pitchFamily="49" charset="-122"/>
            </a:endParaRPr>
          </a:p>
          <a:p>
            <a:pPr eaLnBrk="1" hangingPunct="1"/>
            <a:r>
              <a:rPr lang="zh-CN" altLang="en-US" sz="3200" b="1">
                <a:solidFill>
                  <a:srgbClr val="0000FF"/>
                </a:solidFill>
                <a:latin typeface="隶书" pitchFamily="49" charset="-122"/>
                <a:ea typeface="隶书" pitchFamily="49" charset="-122"/>
              </a:rPr>
              <a:t>精神的独立</a:t>
            </a:r>
            <a:endParaRPr lang="zh-CN" altLang="en-US" sz="3200" b="1">
              <a:solidFill>
                <a:srgbClr val="0000FF"/>
              </a:solidFill>
              <a:latin typeface="隶书" pitchFamily="49" charset="-122"/>
              <a:ea typeface="隶书" pitchFamily="49" charset="-122"/>
            </a:endParaRPr>
          </a:p>
        </p:txBody>
      </p:sp>
      <p:sp>
        <p:nvSpPr>
          <p:cNvPr id="68619" name="Text Box 11"/>
          <p:cNvSpPr txBox="1">
            <a:spLocks noChangeArrowheads="1"/>
          </p:cNvSpPr>
          <p:nvPr/>
        </p:nvSpPr>
        <p:spPr bwMode="auto">
          <a:xfrm>
            <a:off x="4932363" y="5949950"/>
            <a:ext cx="3733800"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solidFill>
                  <a:srgbClr val="190033"/>
                </a:solidFill>
                <a:latin typeface="隶书" pitchFamily="49" charset="-122"/>
                <a:ea typeface="隶书" pitchFamily="49" charset="-122"/>
              </a:rPr>
              <a:t>感情的相依相伴</a:t>
            </a:r>
            <a:endParaRPr lang="zh-CN" altLang="en-US" sz="3200" b="1">
              <a:solidFill>
                <a:srgbClr val="190033"/>
              </a:solidFill>
              <a:latin typeface="隶书" pitchFamily="49" charset="-122"/>
              <a:ea typeface="隶书" pitchFamily="49" charset="-122"/>
            </a:endParaRPr>
          </a:p>
          <a:p>
            <a:pPr eaLnBrk="1" hangingPunct="1">
              <a:lnSpc>
                <a:spcPct val="90000"/>
              </a:lnSpc>
            </a:pPr>
            <a:r>
              <a:rPr lang="zh-CN" altLang="en-US" sz="3200" b="1">
                <a:solidFill>
                  <a:srgbClr val="190033"/>
                </a:solidFill>
                <a:latin typeface="隶书" pitchFamily="49" charset="-122"/>
                <a:ea typeface="隶书" pitchFamily="49" charset="-122"/>
              </a:rPr>
              <a:t>相互支持相互理解</a:t>
            </a:r>
            <a:endParaRPr lang="zh-CN" altLang="en-US" sz="3200" b="1">
              <a:solidFill>
                <a:srgbClr val="190033"/>
              </a:solidFill>
              <a:latin typeface="隶书" pitchFamily="49" charset="-122"/>
              <a:ea typeface="隶书" pitchFamily="49" charset="-122"/>
            </a:endParaRPr>
          </a:p>
        </p:txBody>
      </p:sp>
      <p:sp>
        <p:nvSpPr>
          <p:cNvPr id="31755" name="Text Box 12"/>
          <p:cNvSpPr txBox="1">
            <a:spLocks noChangeArrowheads="1"/>
          </p:cNvSpPr>
          <p:nvPr/>
        </p:nvSpPr>
        <p:spPr bwMode="auto">
          <a:xfrm>
            <a:off x="34925" y="0"/>
            <a:ext cx="5751513" cy="739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pPr>
            <a:r>
              <a:rPr lang="zh-CN" altLang="en-US" sz="2400" b="1">
                <a:latin typeface="隶书" pitchFamily="49" charset="-122"/>
                <a:ea typeface="隶书" pitchFamily="49" charset="-122"/>
              </a:rPr>
              <a:t>我如果爱你</a:t>
            </a:r>
            <a:r>
              <a:rPr lang="zh-CN" altLang="en-US" sz="2800" b="1">
                <a:latin typeface="隶书" pitchFamily="49" charset="-122"/>
                <a:ea typeface="隶书" pitchFamily="49" charset="-122"/>
              </a:rPr>
              <a:t>──</a:t>
            </a:r>
            <a:endParaRPr lang="zh-CN" altLang="en-US" sz="2800" b="1">
              <a:latin typeface="隶书" pitchFamily="49" charset="-122"/>
              <a:ea typeface="隶书" pitchFamily="49" charset="-122"/>
            </a:endParaRPr>
          </a:p>
          <a:p>
            <a:pPr algn="just">
              <a:lnSpc>
                <a:spcPct val="110000"/>
              </a:lnSpc>
            </a:pPr>
            <a:r>
              <a:rPr lang="zh-CN" altLang="en-US" sz="2400" b="1">
                <a:latin typeface="隶书" pitchFamily="49" charset="-122"/>
                <a:ea typeface="隶书" pitchFamily="49" charset="-122"/>
              </a:rPr>
              <a:t>决不像</a:t>
            </a:r>
            <a:r>
              <a:rPr lang="zh-CN" altLang="en-US" sz="2400" b="1">
                <a:solidFill>
                  <a:srgbClr val="FF0000"/>
                </a:solidFill>
                <a:latin typeface="隶书" pitchFamily="49" charset="-122"/>
                <a:ea typeface="隶书" pitchFamily="49" charset="-122"/>
              </a:rPr>
              <a:t>攀援的凌霄花，</a:t>
            </a:r>
            <a:endParaRPr lang="zh-CN" altLang="en-US" sz="2400" b="1">
              <a:solidFill>
                <a:srgbClr val="FF0000"/>
              </a:solidFill>
              <a:latin typeface="隶书" pitchFamily="49" charset="-122"/>
              <a:ea typeface="隶书" pitchFamily="49" charset="-122"/>
            </a:endParaRPr>
          </a:p>
          <a:p>
            <a:pPr algn="just">
              <a:lnSpc>
                <a:spcPct val="110000"/>
              </a:lnSpc>
            </a:pPr>
            <a:r>
              <a:rPr lang="zh-CN" altLang="en-US" sz="2400" b="1">
                <a:latin typeface="隶书" pitchFamily="49" charset="-122"/>
                <a:ea typeface="隶书" pitchFamily="49" charset="-122"/>
              </a:rPr>
              <a:t>借你的高枝炫耀自己；</a:t>
            </a:r>
            <a:endParaRPr lang="zh-CN" altLang="en-US" sz="2400" b="1">
              <a:latin typeface="隶书" pitchFamily="49" charset="-122"/>
              <a:ea typeface="隶书" pitchFamily="49" charset="-122"/>
            </a:endParaRPr>
          </a:p>
          <a:p>
            <a:pPr algn="just">
              <a:lnSpc>
                <a:spcPct val="110000"/>
              </a:lnSpc>
            </a:pPr>
            <a:r>
              <a:rPr lang="zh-CN" altLang="en-US" sz="2400" b="1">
                <a:latin typeface="隶书" pitchFamily="49" charset="-122"/>
                <a:ea typeface="隶书" pitchFamily="49" charset="-122"/>
              </a:rPr>
              <a:t>我如果爱你──</a:t>
            </a:r>
            <a:endParaRPr lang="zh-CN" altLang="en-US" sz="2400" b="1">
              <a:latin typeface="隶书" pitchFamily="49" charset="-122"/>
              <a:ea typeface="隶书" pitchFamily="49" charset="-122"/>
            </a:endParaRPr>
          </a:p>
          <a:p>
            <a:pPr algn="just">
              <a:lnSpc>
                <a:spcPct val="110000"/>
              </a:lnSpc>
            </a:pPr>
            <a:r>
              <a:rPr lang="zh-CN" altLang="en-US" sz="2400" b="1">
                <a:latin typeface="隶书" pitchFamily="49" charset="-122"/>
                <a:ea typeface="隶书" pitchFamily="49" charset="-122"/>
              </a:rPr>
              <a:t>绝不学</a:t>
            </a:r>
            <a:r>
              <a:rPr lang="zh-CN" altLang="en-US" sz="2400" b="1">
                <a:solidFill>
                  <a:srgbClr val="FF0000"/>
                </a:solidFill>
                <a:latin typeface="隶书" pitchFamily="49" charset="-122"/>
                <a:ea typeface="隶书" pitchFamily="49" charset="-122"/>
              </a:rPr>
              <a:t>痴情的鸟儿</a:t>
            </a:r>
            <a:r>
              <a:rPr lang="zh-CN" altLang="en-US" sz="2400" b="1">
                <a:solidFill>
                  <a:schemeClr val="bg1"/>
                </a:solidFill>
                <a:latin typeface="隶书" pitchFamily="49" charset="-122"/>
                <a:ea typeface="隶书" pitchFamily="49" charset="-122"/>
              </a:rPr>
              <a:t>，</a:t>
            </a:r>
            <a:endParaRPr lang="zh-CN" altLang="en-US" sz="2400" b="1">
              <a:solidFill>
                <a:schemeClr val="bg1"/>
              </a:solidFill>
              <a:latin typeface="隶书" pitchFamily="49" charset="-122"/>
              <a:ea typeface="隶书" pitchFamily="49" charset="-122"/>
            </a:endParaRPr>
          </a:p>
          <a:p>
            <a:pPr algn="just">
              <a:lnSpc>
                <a:spcPct val="110000"/>
              </a:lnSpc>
            </a:pPr>
            <a:r>
              <a:rPr lang="zh-CN" altLang="en-US" sz="2400" b="1">
                <a:latin typeface="隶书" pitchFamily="49" charset="-122"/>
                <a:ea typeface="隶书" pitchFamily="49" charset="-122"/>
              </a:rPr>
              <a:t>为绿阴重复单调的歌曲；</a:t>
            </a:r>
            <a:endParaRPr lang="zh-CN" altLang="en-US" sz="2400" b="1">
              <a:latin typeface="隶书" pitchFamily="49" charset="-122"/>
              <a:ea typeface="隶书" pitchFamily="49" charset="-122"/>
            </a:endParaRPr>
          </a:p>
          <a:p>
            <a:pPr algn="just">
              <a:lnSpc>
                <a:spcPct val="110000"/>
              </a:lnSpc>
            </a:pPr>
            <a:r>
              <a:rPr lang="zh-CN" altLang="en-US" sz="2400" b="1">
                <a:latin typeface="隶书" pitchFamily="49" charset="-122"/>
                <a:ea typeface="隶书" pitchFamily="49" charset="-122"/>
              </a:rPr>
              <a:t>也不止像</a:t>
            </a:r>
            <a:r>
              <a:rPr lang="zh-CN" altLang="en-US" sz="2400" b="1">
                <a:solidFill>
                  <a:srgbClr val="FF0000"/>
                </a:solidFill>
                <a:latin typeface="隶书" pitchFamily="49" charset="-122"/>
                <a:ea typeface="隶书" pitchFamily="49" charset="-122"/>
              </a:rPr>
              <a:t>泉源，</a:t>
            </a:r>
            <a:endParaRPr lang="zh-CN" altLang="en-US" sz="2400" b="1">
              <a:solidFill>
                <a:srgbClr val="FF0000"/>
              </a:solidFill>
              <a:latin typeface="隶书" pitchFamily="49" charset="-122"/>
              <a:ea typeface="隶书" pitchFamily="49" charset="-122"/>
            </a:endParaRPr>
          </a:p>
          <a:p>
            <a:pPr algn="just">
              <a:lnSpc>
                <a:spcPct val="110000"/>
              </a:lnSpc>
            </a:pPr>
            <a:r>
              <a:rPr lang="zh-CN" altLang="en-US" sz="2400" b="1">
                <a:latin typeface="隶书" pitchFamily="49" charset="-122"/>
                <a:ea typeface="隶书" pitchFamily="49" charset="-122"/>
              </a:rPr>
              <a:t>常年送来清凉的慰藉；</a:t>
            </a:r>
            <a:endParaRPr lang="zh-CN" altLang="en-US" sz="2400" b="1">
              <a:latin typeface="隶书" pitchFamily="49" charset="-122"/>
              <a:ea typeface="隶书" pitchFamily="49" charset="-122"/>
            </a:endParaRPr>
          </a:p>
          <a:p>
            <a:pPr algn="just">
              <a:lnSpc>
                <a:spcPct val="110000"/>
              </a:lnSpc>
            </a:pPr>
            <a:r>
              <a:rPr lang="zh-CN" altLang="en-US" sz="2400" b="1">
                <a:latin typeface="隶书" pitchFamily="49" charset="-122"/>
                <a:ea typeface="隶书" pitchFamily="49" charset="-122"/>
              </a:rPr>
              <a:t>也不止像</a:t>
            </a:r>
            <a:r>
              <a:rPr lang="zh-CN" altLang="en-US" sz="2400" b="1">
                <a:solidFill>
                  <a:srgbClr val="FF0000"/>
                </a:solidFill>
                <a:latin typeface="隶书" pitchFamily="49" charset="-122"/>
                <a:ea typeface="隶书" pitchFamily="49" charset="-122"/>
              </a:rPr>
              <a:t>险峰，</a:t>
            </a:r>
            <a:endParaRPr lang="zh-CN" altLang="en-US" sz="2400" b="1">
              <a:solidFill>
                <a:srgbClr val="FF0000"/>
              </a:solidFill>
              <a:latin typeface="隶书" pitchFamily="49" charset="-122"/>
              <a:ea typeface="隶书" pitchFamily="49" charset="-122"/>
            </a:endParaRPr>
          </a:p>
          <a:p>
            <a:pPr algn="just">
              <a:lnSpc>
                <a:spcPct val="110000"/>
              </a:lnSpc>
            </a:pPr>
            <a:r>
              <a:rPr lang="zh-CN" altLang="en-US" sz="2400" b="1">
                <a:latin typeface="隶书" pitchFamily="49" charset="-122"/>
                <a:ea typeface="隶书" pitchFamily="49" charset="-122"/>
              </a:rPr>
              <a:t>增加你的高度，衬托你的威仪。</a:t>
            </a:r>
            <a:endParaRPr lang="zh-CN" altLang="en-US" sz="2400" b="1">
              <a:latin typeface="隶书" pitchFamily="49" charset="-122"/>
              <a:ea typeface="隶书" pitchFamily="49" charset="-122"/>
            </a:endParaRPr>
          </a:p>
          <a:p>
            <a:pPr algn="just">
              <a:lnSpc>
                <a:spcPct val="110000"/>
              </a:lnSpc>
            </a:pPr>
            <a:r>
              <a:rPr lang="zh-CN" altLang="en-US" sz="2400" b="1">
                <a:latin typeface="隶书" pitchFamily="49" charset="-122"/>
                <a:ea typeface="隶书" pitchFamily="49" charset="-122"/>
              </a:rPr>
              <a:t>甚至</a:t>
            </a:r>
            <a:r>
              <a:rPr lang="zh-CN" altLang="en-US" sz="2400" b="1">
                <a:solidFill>
                  <a:srgbClr val="FF0000"/>
                </a:solidFill>
                <a:latin typeface="隶书" pitchFamily="49" charset="-122"/>
                <a:ea typeface="隶书" pitchFamily="49" charset="-122"/>
              </a:rPr>
              <a:t>日光</a:t>
            </a:r>
            <a:r>
              <a:rPr lang="zh-CN" altLang="en-US" sz="2400" b="1">
                <a:solidFill>
                  <a:schemeClr val="bg1"/>
                </a:solidFill>
                <a:latin typeface="隶书" pitchFamily="49" charset="-122"/>
                <a:ea typeface="隶书" pitchFamily="49" charset="-122"/>
              </a:rPr>
              <a:t>。</a:t>
            </a:r>
            <a:endParaRPr lang="zh-CN" altLang="en-US" sz="2400" b="1">
              <a:solidFill>
                <a:schemeClr val="bg1"/>
              </a:solidFill>
              <a:latin typeface="隶书" pitchFamily="49" charset="-122"/>
              <a:ea typeface="隶书" pitchFamily="49" charset="-122"/>
            </a:endParaRPr>
          </a:p>
          <a:p>
            <a:pPr algn="just">
              <a:lnSpc>
                <a:spcPct val="110000"/>
              </a:lnSpc>
            </a:pPr>
            <a:r>
              <a:rPr lang="zh-CN" altLang="en-US" sz="2400" b="1">
                <a:latin typeface="隶书" pitchFamily="49" charset="-122"/>
                <a:ea typeface="隶书" pitchFamily="49" charset="-122"/>
              </a:rPr>
              <a:t>甚至</a:t>
            </a:r>
            <a:r>
              <a:rPr lang="zh-CN" altLang="en-US" sz="2400" b="1">
                <a:solidFill>
                  <a:srgbClr val="FF0000"/>
                </a:solidFill>
                <a:latin typeface="隶书" pitchFamily="49" charset="-122"/>
                <a:ea typeface="隶书" pitchFamily="49" charset="-122"/>
              </a:rPr>
              <a:t>春雨。</a:t>
            </a:r>
            <a:endParaRPr lang="zh-CN" altLang="en-US" sz="2400" b="1">
              <a:solidFill>
                <a:srgbClr val="FF0000"/>
              </a:solidFill>
              <a:latin typeface="隶书" pitchFamily="49" charset="-122"/>
              <a:ea typeface="隶书" pitchFamily="49" charset="-122"/>
            </a:endParaRPr>
          </a:p>
          <a:p>
            <a:pPr algn="just">
              <a:lnSpc>
                <a:spcPct val="110000"/>
              </a:lnSpc>
            </a:pPr>
            <a:r>
              <a:rPr lang="zh-CN" altLang="en-US" sz="2400" b="1">
                <a:latin typeface="隶书" pitchFamily="49" charset="-122"/>
                <a:ea typeface="隶书" pitchFamily="49" charset="-122"/>
              </a:rPr>
              <a:t>不，这些都还不够！</a:t>
            </a:r>
            <a:endParaRPr lang="zh-CN" altLang="en-US" sz="2400" b="1">
              <a:latin typeface="隶书" pitchFamily="49" charset="-122"/>
              <a:ea typeface="隶书" pitchFamily="49" charset="-122"/>
            </a:endParaRPr>
          </a:p>
          <a:p>
            <a:pPr algn="just">
              <a:lnSpc>
                <a:spcPct val="110000"/>
              </a:lnSpc>
            </a:pPr>
            <a:r>
              <a:rPr lang="zh-CN" altLang="en-US" sz="2400" b="1">
                <a:latin typeface="隶书" pitchFamily="49" charset="-122"/>
                <a:ea typeface="隶书" pitchFamily="49" charset="-122"/>
              </a:rPr>
              <a:t>我必须是你近旁的一株</a:t>
            </a:r>
            <a:r>
              <a:rPr lang="zh-CN" altLang="en-US" sz="2400" b="1">
                <a:solidFill>
                  <a:srgbClr val="FF0000"/>
                </a:solidFill>
                <a:latin typeface="隶书" pitchFamily="49" charset="-122"/>
                <a:ea typeface="隶书" pitchFamily="49" charset="-122"/>
              </a:rPr>
              <a:t>木棉，</a:t>
            </a:r>
            <a:endParaRPr lang="zh-CN" altLang="en-US" sz="2400" b="1">
              <a:solidFill>
                <a:srgbClr val="FF0000"/>
              </a:solidFill>
              <a:latin typeface="隶书" pitchFamily="49" charset="-122"/>
              <a:ea typeface="隶书" pitchFamily="49" charset="-122"/>
            </a:endParaRPr>
          </a:p>
          <a:p>
            <a:pPr algn="just">
              <a:lnSpc>
                <a:spcPct val="110000"/>
              </a:lnSpc>
            </a:pPr>
            <a:r>
              <a:rPr lang="zh-CN" altLang="en-US" sz="2400" b="1">
                <a:latin typeface="隶书" pitchFamily="49" charset="-122"/>
                <a:ea typeface="隶书" pitchFamily="49" charset="-122"/>
              </a:rPr>
              <a:t>作为树的形象和你站在一起</a:t>
            </a:r>
            <a:r>
              <a:rPr lang="zh-CN" altLang="en-US" sz="2400" b="1">
                <a:solidFill>
                  <a:schemeClr val="bg1"/>
                </a:solidFill>
                <a:latin typeface="隶书" pitchFamily="49" charset="-122"/>
                <a:ea typeface="隶书" pitchFamily="49" charset="-122"/>
              </a:rPr>
              <a:t>。</a:t>
            </a:r>
            <a:endParaRPr lang="zh-CN" altLang="en-US" sz="2400" b="1">
              <a:solidFill>
                <a:schemeClr val="bg1"/>
              </a:solidFill>
              <a:latin typeface="隶书" pitchFamily="49" charset="-122"/>
              <a:ea typeface="隶书" pitchFamily="49" charset="-122"/>
            </a:endParaRPr>
          </a:p>
          <a:p>
            <a:pPr algn="just">
              <a:lnSpc>
                <a:spcPct val="110000"/>
              </a:lnSpc>
            </a:pPr>
            <a:r>
              <a:rPr lang="zh-CN" altLang="en-US" sz="2400" b="1">
                <a:solidFill>
                  <a:srgbClr val="FF0000"/>
                </a:solidFill>
                <a:latin typeface="隶书" pitchFamily="49" charset="-122"/>
                <a:ea typeface="隶书" pitchFamily="49" charset="-122"/>
              </a:rPr>
              <a:t>根</a:t>
            </a:r>
            <a:r>
              <a:rPr lang="zh-CN" altLang="en-US" sz="2400" b="1">
                <a:latin typeface="隶书" pitchFamily="49" charset="-122"/>
                <a:ea typeface="隶书" pitchFamily="49" charset="-122"/>
              </a:rPr>
              <a:t>，紧握在地下，</a:t>
            </a:r>
            <a:endParaRPr lang="zh-CN" altLang="en-US" sz="2400" b="1">
              <a:latin typeface="隶书" pitchFamily="49" charset="-122"/>
              <a:ea typeface="隶书" pitchFamily="49" charset="-122"/>
            </a:endParaRPr>
          </a:p>
          <a:p>
            <a:pPr algn="just" eaLnBrk="1" hangingPunct="1">
              <a:lnSpc>
                <a:spcPct val="110000"/>
              </a:lnSpc>
            </a:pPr>
            <a:r>
              <a:rPr lang="zh-CN" altLang="en-US" sz="2400" b="1">
                <a:solidFill>
                  <a:srgbClr val="FF0000"/>
                </a:solidFill>
                <a:latin typeface="隶书" pitchFamily="49" charset="-122"/>
                <a:ea typeface="隶书" pitchFamily="49" charset="-122"/>
              </a:rPr>
              <a:t>叶</a:t>
            </a:r>
            <a:r>
              <a:rPr lang="zh-CN" altLang="en-US" sz="2400" b="1">
                <a:latin typeface="隶书" pitchFamily="49" charset="-122"/>
                <a:ea typeface="隶书" pitchFamily="49" charset="-122"/>
              </a:rPr>
              <a:t>，相触在云里。 </a:t>
            </a:r>
            <a:endParaRPr lang="zh-CN" altLang="en-US" sz="2400" b="1">
              <a:latin typeface="隶书" pitchFamily="49" charset="-122"/>
              <a:ea typeface="隶书" pitchFamily="49" charset="-122"/>
            </a:endParaRPr>
          </a:p>
          <a:p>
            <a:pPr algn="just" eaLnBrk="1" hangingPunct="1">
              <a:lnSpc>
                <a:spcPct val="110000"/>
              </a:lnSpc>
            </a:pPr>
            <a:endParaRPr lang="zh-CN" altLang="en-US" sz="2400" b="1">
              <a:latin typeface="隶书" pitchFamily="49" charset="-122"/>
              <a:ea typeface="隶书" pitchFamily="49" charset="-122"/>
            </a:endParaRPr>
          </a:p>
        </p:txBody>
      </p:sp>
      <p:sp>
        <p:nvSpPr>
          <p:cNvPr id="68621" name="AutoShape 13"/>
          <p:cNvSpPr>
            <a:spLocks noChangeArrowheads="1"/>
          </p:cNvSpPr>
          <p:nvPr/>
        </p:nvSpPr>
        <p:spPr bwMode="auto">
          <a:xfrm>
            <a:off x="3635375" y="620713"/>
            <a:ext cx="1219200" cy="304800"/>
          </a:xfrm>
          <a:prstGeom prst="rightArrow">
            <a:avLst>
              <a:gd name="adj1" fmla="val 50000"/>
              <a:gd name="adj2" fmla="val 100000"/>
            </a:avLst>
          </a:prstGeom>
          <a:solidFill>
            <a:schemeClr val="accent1"/>
          </a:solidFill>
          <a:ln w="6350">
            <a:solidFill>
              <a:schemeClr val="tx1"/>
            </a:solidFill>
            <a:miter lim="800000"/>
          </a:ln>
        </p:spPr>
        <p:txBody>
          <a:bodyPr wrap="none" anchor="ctr"/>
          <a:lstStyle/>
          <a:p>
            <a:endParaRPr lang="zh-CN" altLang="en-US"/>
          </a:p>
        </p:txBody>
      </p:sp>
      <p:sp>
        <p:nvSpPr>
          <p:cNvPr id="68622" name="AutoShape 14"/>
          <p:cNvSpPr>
            <a:spLocks noChangeArrowheads="1"/>
          </p:cNvSpPr>
          <p:nvPr/>
        </p:nvSpPr>
        <p:spPr bwMode="auto">
          <a:xfrm>
            <a:off x="3492500" y="1773238"/>
            <a:ext cx="1219200" cy="304800"/>
          </a:xfrm>
          <a:prstGeom prst="rightArrow">
            <a:avLst>
              <a:gd name="adj1" fmla="val 50000"/>
              <a:gd name="adj2" fmla="val 100000"/>
            </a:avLst>
          </a:prstGeom>
          <a:solidFill>
            <a:schemeClr val="accent1"/>
          </a:solidFill>
          <a:ln w="9525">
            <a:solidFill>
              <a:schemeClr val="tx1"/>
            </a:solidFill>
            <a:miter lim="800000"/>
          </a:ln>
        </p:spPr>
        <p:txBody>
          <a:bodyPr wrap="none" anchor="ctr"/>
          <a:lstStyle/>
          <a:p>
            <a:endParaRPr lang="zh-CN" altLang="en-US"/>
          </a:p>
        </p:txBody>
      </p:sp>
      <p:sp>
        <p:nvSpPr>
          <p:cNvPr id="68623" name="AutoShape 15"/>
          <p:cNvSpPr>
            <a:spLocks noChangeArrowheads="1"/>
          </p:cNvSpPr>
          <p:nvPr/>
        </p:nvSpPr>
        <p:spPr bwMode="auto">
          <a:xfrm>
            <a:off x="3635375" y="2636838"/>
            <a:ext cx="1066800" cy="304800"/>
          </a:xfrm>
          <a:prstGeom prst="rightArrow">
            <a:avLst>
              <a:gd name="adj1" fmla="val 50000"/>
              <a:gd name="adj2" fmla="val 87500"/>
            </a:avLst>
          </a:prstGeom>
          <a:solidFill>
            <a:schemeClr val="accent1"/>
          </a:solidFill>
          <a:ln w="9525">
            <a:solidFill>
              <a:schemeClr val="tx1"/>
            </a:solidFill>
            <a:miter lim="800000"/>
          </a:ln>
        </p:spPr>
        <p:txBody>
          <a:bodyPr wrap="none" anchor="ctr"/>
          <a:lstStyle/>
          <a:p>
            <a:endParaRPr lang="zh-CN" altLang="en-US"/>
          </a:p>
        </p:txBody>
      </p:sp>
      <p:sp>
        <p:nvSpPr>
          <p:cNvPr id="68624" name="AutoShape 16"/>
          <p:cNvSpPr>
            <a:spLocks noChangeArrowheads="1"/>
          </p:cNvSpPr>
          <p:nvPr/>
        </p:nvSpPr>
        <p:spPr bwMode="auto">
          <a:xfrm>
            <a:off x="3657600" y="4495800"/>
            <a:ext cx="1066800" cy="304800"/>
          </a:xfrm>
          <a:prstGeom prst="rightArrow">
            <a:avLst>
              <a:gd name="adj1" fmla="val 50000"/>
              <a:gd name="adj2" fmla="val 87500"/>
            </a:avLst>
          </a:prstGeom>
          <a:solidFill>
            <a:schemeClr val="accent1"/>
          </a:solidFill>
          <a:ln w="9525">
            <a:solidFill>
              <a:schemeClr val="tx1"/>
            </a:solidFill>
            <a:miter lim="800000"/>
          </a:ln>
        </p:spPr>
        <p:txBody>
          <a:bodyPr wrap="none" anchor="ctr"/>
          <a:lstStyle/>
          <a:p>
            <a:endParaRPr lang="zh-CN" altLang="en-US"/>
          </a:p>
        </p:txBody>
      </p:sp>
      <p:sp>
        <p:nvSpPr>
          <p:cNvPr id="68625" name="AutoShape 17"/>
          <p:cNvSpPr>
            <a:spLocks noChangeArrowheads="1"/>
          </p:cNvSpPr>
          <p:nvPr/>
        </p:nvSpPr>
        <p:spPr bwMode="auto">
          <a:xfrm>
            <a:off x="4283075" y="5445125"/>
            <a:ext cx="838200" cy="228600"/>
          </a:xfrm>
          <a:prstGeom prst="rightArrow">
            <a:avLst>
              <a:gd name="adj1" fmla="val 50000"/>
              <a:gd name="adj2" fmla="val 91616"/>
            </a:avLst>
          </a:prstGeom>
          <a:solidFill>
            <a:schemeClr val="accent1"/>
          </a:solidFill>
          <a:ln w="9525">
            <a:solidFill>
              <a:schemeClr val="tx1"/>
            </a:solidFill>
            <a:miter lim="800000"/>
          </a:ln>
        </p:spPr>
        <p:txBody>
          <a:bodyPr wrap="none" anchor="ctr"/>
          <a:lstStyle/>
          <a:p>
            <a:endParaRPr lang="zh-CN" altLang="en-US"/>
          </a:p>
        </p:txBody>
      </p:sp>
      <p:sp>
        <p:nvSpPr>
          <p:cNvPr id="68626" name="AutoShape 18"/>
          <p:cNvSpPr>
            <a:spLocks noChangeArrowheads="1"/>
          </p:cNvSpPr>
          <p:nvPr/>
        </p:nvSpPr>
        <p:spPr bwMode="auto">
          <a:xfrm>
            <a:off x="3657600" y="6324600"/>
            <a:ext cx="990600" cy="304800"/>
          </a:xfrm>
          <a:prstGeom prst="rightArrow">
            <a:avLst>
              <a:gd name="adj1" fmla="val 50000"/>
              <a:gd name="adj2" fmla="val 81250"/>
            </a:avLst>
          </a:prstGeom>
          <a:solidFill>
            <a:schemeClr val="accent1"/>
          </a:solidFill>
          <a:ln w="9525">
            <a:solidFill>
              <a:schemeClr val="tx1"/>
            </a:solidFill>
            <a:miter lim="800000"/>
          </a:ln>
        </p:spPr>
        <p:txBody>
          <a:bodyPr wrap="none" anchor="ctr"/>
          <a:lstStyle/>
          <a:p>
            <a:endParaRPr lang="zh-CN" altLang="en-US"/>
          </a:p>
        </p:txBody>
      </p:sp>
      <p:sp>
        <p:nvSpPr>
          <p:cNvPr id="68627" name="AutoShape 19"/>
          <p:cNvSpPr>
            <a:spLocks noChangeArrowheads="1"/>
          </p:cNvSpPr>
          <p:nvPr/>
        </p:nvSpPr>
        <p:spPr bwMode="auto">
          <a:xfrm>
            <a:off x="3851275" y="3357563"/>
            <a:ext cx="1066800" cy="304800"/>
          </a:xfrm>
          <a:prstGeom prst="rightArrow">
            <a:avLst>
              <a:gd name="adj1" fmla="val 50000"/>
              <a:gd name="adj2" fmla="val 87500"/>
            </a:avLst>
          </a:prstGeom>
          <a:solidFill>
            <a:schemeClr val="accent1"/>
          </a:solidFill>
          <a:ln w="9525">
            <a:solidFill>
              <a:schemeClr val="tx1"/>
            </a:solidFill>
            <a:miter lim="800000"/>
          </a:ln>
        </p:spPr>
        <p:txBody>
          <a:bodyPr wrap="none" anchor="ctr"/>
          <a:lstStyle/>
          <a:p>
            <a:endParaRPr lang="zh-CN" altLang="en-US"/>
          </a:p>
        </p:txBody>
      </p:sp>
      <p:sp>
        <p:nvSpPr>
          <p:cNvPr id="31763" name="文本框 1"/>
          <p:cNvSpPr txBox="1">
            <a:spLocks noChangeArrowheads="1"/>
          </p:cNvSpPr>
          <p:nvPr/>
        </p:nvSpPr>
        <p:spPr bwMode="auto">
          <a:xfrm>
            <a:off x="7883525" y="117475"/>
            <a:ext cx="1006475"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b="1" dirty="0">
                <a:solidFill>
                  <a:srgbClr val="FF0000"/>
                </a:solidFill>
                <a:latin typeface="华文隶书" pitchFamily="2" charset="-122"/>
                <a:ea typeface="华文隶书" pitchFamily="2" charset="-122"/>
                <a:sym typeface="Arial" panose="020B0604020202020204" pitchFamily="34" charset="0"/>
              </a:rPr>
              <a:t>致  橡  树</a:t>
            </a:r>
            <a:endParaRPr lang="zh-CN" altLang="en-US" sz="5400" b="1" dirty="0">
              <a:solidFill>
                <a:srgbClr val="FF0000"/>
              </a:solidFill>
              <a:latin typeface="华文隶书" pitchFamily="2" charset="-122"/>
              <a:ea typeface="华文隶书" pitchFamily="2"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8621"/>
                                        </p:tgtEl>
                                        <p:attrNameLst>
                                          <p:attrName>style.visibility</p:attrName>
                                        </p:attrNameLst>
                                      </p:cBhvr>
                                      <p:to>
                                        <p:strVal val="visible"/>
                                      </p:to>
                                    </p:set>
                                    <p:anim calcmode="lin" valueType="num">
                                      <p:cBhvr additive="base">
                                        <p:cTn id="7" dur="500" fill="hold"/>
                                        <p:tgtEl>
                                          <p:spTgt spid="68621"/>
                                        </p:tgtEl>
                                        <p:attrNameLst>
                                          <p:attrName>ppt_x</p:attrName>
                                        </p:attrNameLst>
                                      </p:cBhvr>
                                      <p:tavLst>
                                        <p:tav tm="0">
                                          <p:val>
                                            <p:strVal val="0-#ppt_w/2"/>
                                          </p:val>
                                        </p:tav>
                                        <p:tav tm="100000">
                                          <p:val>
                                            <p:strVal val="#ppt_x"/>
                                          </p:val>
                                        </p:tav>
                                      </p:tavLst>
                                    </p:anim>
                                    <p:anim calcmode="lin" valueType="num">
                                      <p:cBhvr additive="base">
                                        <p:cTn id="8" dur="500" fill="hold"/>
                                        <p:tgtEl>
                                          <p:spTgt spid="6862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86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68622"/>
                                        </p:tgtEl>
                                        <p:attrNameLst>
                                          <p:attrName>style.visibility</p:attrName>
                                        </p:attrNameLst>
                                      </p:cBhvr>
                                      <p:to>
                                        <p:strVal val="visible"/>
                                      </p:to>
                                    </p:set>
                                    <p:anim calcmode="lin" valueType="num">
                                      <p:cBhvr additive="base">
                                        <p:cTn id="17" dur="500" fill="hold"/>
                                        <p:tgtEl>
                                          <p:spTgt spid="68622"/>
                                        </p:tgtEl>
                                        <p:attrNameLst>
                                          <p:attrName>ppt_x</p:attrName>
                                        </p:attrNameLst>
                                      </p:cBhvr>
                                      <p:tavLst>
                                        <p:tav tm="0">
                                          <p:val>
                                            <p:strVal val="0-#ppt_w/2"/>
                                          </p:val>
                                        </p:tav>
                                        <p:tav tm="100000">
                                          <p:val>
                                            <p:strVal val="#ppt_x"/>
                                          </p:val>
                                        </p:tav>
                                      </p:tavLst>
                                    </p:anim>
                                    <p:anim calcmode="lin" valueType="num">
                                      <p:cBhvr additive="base">
                                        <p:cTn id="18" dur="500" fill="hold"/>
                                        <p:tgtEl>
                                          <p:spTgt spid="6862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686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68623"/>
                                        </p:tgtEl>
                                        <p:attrNameLst>
                                          <p:attrName>style.visibility</p:attrName>
                                        </p:attrNameLst>
                                      </p:cBhvr>
                                      <p:to>
                                        <p:strVal val="visible"/>
                                      </p:to>
                                    </p:set>
                                    <p:anim calcmode="lin" valueType="num">
                                      <p:cBhvr additive="base">
                                        <p:cTn id="27" dur="500" fill="hold"/>
                                        <p:tgtEl>
                                          <p:spTgt spid="68623"/>
                                        </p:tgtEl>
                                        <p:attrNameLst>
                                          <p:attrName>ppt_x</p:attrName>
                                        </p:attrNameLst>
                                      </p:cBhvr>
                                      <p:tavLst>
                                        <p:tav tm="0">
                                          <p:val>
                                            <p:strVal val="0-#ppt_w/2"/>
                                          </p:val>
                                        </p:tav>
                                        <p:tav tm="100000">
                                          <p:val>
                                            <p:strVal val="#ppt_x"/>
                                          </p:val>
                                        </p:tav>
                                      </p:tavLst>
                                    </p:anim>
                                    <p:anim calcmode="lin" valueType="num">
                                      <p:cBhvr additive="base">
                                        <p:cTn id="28" dur="500" fill="hold"/>
                                        <p:tgtEl>
                                          <p:spTgt spid="6862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6861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68627"/>
                                        </p:tgtEl>
                                        <p:attrNameLst>
                                          <p:attrName>style.visibility</p:attrName>
                                        </p:attrNameLst>
                                      </p:cBhvr>
                                      <p:to>
                                        <p:strVal val="visible"/>
                                      </p:to>
                                    </p:set>
                                    <p:anim calcmode="lin" valueType="num">
                                      <p:cBhvr additive="base">
                                        <p:cTn id="37" dur="500" fill="hold"/>
                                        <p:tgtEl>
                                          <p:spTgt spid="68627"/>
                                        </p:tgtEl>
                                        <p:attrNameLst>
                                          <p:attrName>ppt_x</p:attrName>
                                        </p:attrNameLst>
                                      </p:cBhvr>
                                      <p:tavLst>
                                        <p:tav tm="0">
                                          <p:val>
                                            <p:strVal val="0-#ppt_w/2"/>
                                          </p:val>
                                        </p:tav>
                                        <p:tav tm="100000">
                                          <p:val>
                                            <p:strVal val="#ppt_x"/>
                                          </p:val>
                                        </p:tav>
                                      </p:tavLst>
                                    </p:anim>
                                    <p:anim calcmode="lin" valueType="num">
                                      <p:cBhvr additive="base">
                                        <p:cTn id="38" dur="500" fill="hold"/>
                                        <p:tgtEl>
                                          <p:spTgt spid="68627"/>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6861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68624"/>
                                        </p:tgtEl>
                                        <p:attrNameLst>
                                          <p:attrName>style.visibility</p:attrName>
                                        </p:attrNameLst>
                                      </p:cBhvr>
                                      <p:to>
                                        <p:strVal val="visible"/>
                                      </p:to>
                                    </p:set>
                                    <p:anim calcmode="lin" valueType="num">
                                      <p:cBhvr additive="base">
                                        <p:cTn id="47" dur="500" fill="hold"/>
                                        <p:tgtEl>
                                          <p:spTgt spid="68624"/>
                                        </p:tgtEl>
                                        <p:attrNameLst>
                                          <p:attrName>ppt_x</p:attrName>
                                        </p:attrNameLst>
                                      </p:cBhvr>
                                      <p:tavLst>
                                        <p:tav tm="0">
                                          <p:val>
                                            <p:strVal val="0-#ppt_w/2"/>
                                          </p:val>
                                        </p:tav>
                                        <p:tav tm="100000">
                                          <p:val>
                                            <p:strVal val="#ppt_x"/>
                                          </p:val>
                                        </p:tav>
                                      </p:tavLst>
                                    </p:anim>
                                    <p:anim calcmode="lin" valueType="num">
                                      <p:cBhvr additive="base">
                                        <p:cTn id="48" dur="500" fill="hold"/>
                                        <p:tgtEl>
                                          <p:spTgt spid="68624"/>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499"/>
                                          </p:stCondLst>
                                        </p:cTn>
                                        <p:tgtEl>
                                          <p:spTgt spid="6861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2" presetClass="entr" presetSubtype="8" fill="hold" grpId="0" nodeType="clickEffect">
                                  <p:stCondLst>
                                    <p:cond delay="0"/>
                                  </p:stCondLst>
                                  <p:childTnLst>
                                    <p:set>
                                      <p:cBhvr>
                                        <p:cTn id="56" dur="1" fill="hold">
                                          <p:stCondLst>
                                            <p:cond delay="0"/>
                                          </p:stCondLst>
                                        </p:cTn>
                                        <p:tgtEl>
                                          <p:spTgt spid="68625"/>
                                        </p:tgtEl>
                                        <p:attrNameLst>
                                          <p:attrName>style.visibility</p:attrName>
                                        </p:attrNameLst>
                                      </p:cBhvr>
                                      <p:to>
                                        <p:strVal val="visible"/>
                                      </p:to>
                                    </p:set>
                                    <p:anim calcmode="lin" valueType="num">
                                      <p:cBhvr additive="base">
                                        <p:cTn id="57" dur="500" fill="hold"/>
                                        <p:tgtEl>
                                          <p:spTgt spid="68625"/>
                                        </p:tgtEl>
                                        <p:attrNameLst>
                                          <p:attrName>ppt_x</p:attrName>
                                        </p:attrNameLst>
                                      </p:cBhvr>
                                      <p:tavLst>
                                        <p:tav tm="0">
                                          <p:val>
                                            <p:strVal val="0-#ppt_w/2"/>
                                          </p:val>
                                        </p:tav>
                                        <p:tav tm="100000">
                                          <p:val>
                                            <p:strVal val="#ppt_x"/>
                                          </p:val>
                                        </p:tav>
                                      </p:tavLst>
                                    </p:anim>
                                    <p:anim calcmode="lin" valueType="num">
                                      <p:cBhvr additive="base">
                                        <p:cTn id="58" dur="500" fill="hold"/>
                                        <p:tgtEl>
                                          <p:spTgt spid="68625"/>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499"/>
                                          </p:stCondLst>
                                        </p:cTn>
                                        <p:tgtEl>
                                          <p:spTgt spid="6861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68626"/>
                                        </p:tgtEl>
                                        <p:attrNameLst>
                                          <p:attrName>style.visibility</p:attrName>
                                        </p:attrNameLst>
                                      </p:cBhvr>
                                      <p:to>
                                        <p:strVal val="visible"/>
                                      </p:to>
                                    </p:set>
                                    <p:anim calcmode="lin" valueType="num">
                                      <p:cBhvr additive="base">
                                        <p:cTn id="67" dur="500" fill="hold"/>
                                        <p:tgtEl>
                                          <p:spTgt spid="68626"/>
                                        </p:tgtEl>
                                        <p:attrNameLst>
                                          <p:attrName>ppt_x</p:attrName>
                                        </p:attrNameLst>
                                      </p:cBhvr>
                                      <p:tavLst>
                                        <p:tav tm="0">
                                          <p:val>
                                            <p:strVal val="0-#ppt_w/2"/>
                                          </p:val>
                                        </p:tav>
                                        <p:tav tm="100000">
                                          <p:val>
                                            <p:strVal val="#ppt_x"/>
                                          </p:val>
                                        </p:tav>
                                      </p:tavLst>
                                    </p:anim>
                                    <p:anim calcmode="lin" valueType="num">
                                      <p:cBhvr additive="base">
                                        <p:cTn id="68" dur="500" fill="hold"/>
                                        <p:tgtEl>
                                          <p:spTgt spid="68626"/>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499"/>
                                          </p:stCondLst>
                                        </p:cTn>
                                        <p:tgtEl>
                                          <p:spTgt spid="686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3" grpId="0"/>
      <p:bldP spid="68614" grpId="0"/>
      <p:bldP spid="68615" grpId="0"/>
      <p:bldP spid="68616" grpId="0"/>
      <p:bldP spid="68617" grpId="0"/>
      <p:bldP spid="68618" grpId="0"/>
      <p:bldP spid="68619" grpId="0"/>
      <p:bldP spid="68621" grpId="0" bldLvl="0" animBg="1"/>
      <p:bldP spid="68622" grpId="0" bldLvl="0" animBg="1"/>
      <p:bldP spid="68623" grpId="0" bldLvl="0" animBg="1"/>
      <p:bldP spid="68624" grpId="0" animBg="1"/>
      <p:bldP spid="68625" grpId="0" bldLvl="0" animBg="1"/>
      <p:bldP spid="68626" grpId="0" animBg="1"/>
      <p:bldP spid="68627"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2770" name="WordArt 3"/>
          <p:cNvSpPr>
            <a:spLocks noChangeArrowheads="1" noChangeShapeType="1" noTextEdit="1"/>
          </p:cNvSpPr>
          <p:nvPr/>
        </p:nvSpPr>
        <p:spPr bwMode="auto">
          <a:xfrm>
            <a:off x="152400" y="76200"/>
            <a:ext cx="685800" cy="381000"/>
          </a:xfrm>
          <a:prstGeom prst="rect">
            <a:avLst/>
          </a:prstGeom>
        </p:spPr>
        <p:txBody>
          <a:bodyPr wrap="none" fromWordArt="1">
            <a:prstTxWarp prst="textWave1">
              <a:avLst>
                <a:gd name="adj1" fmla="val 13005"/>
                <a:gd name="adj2" fmla="val 0"/>
              </a:avLst>
            </a:prstTxWarp>
          </a:bodyPr>
          <a:lstStyle/>
          <a:p>
            <a:pPr algn="ctr"/>
            <a:r>
              <a:rPr lang="zh-CN" altLang="en-US" sz="3600" kern="10" spc="-360" dirty="0">
                <a:ln w="9525">
                  <a:solidFill>
                    <a:srgbClr val="333399"/>
                  </a:solidFill>
                  <a:round/>
                </a:ln>
                <a:gradFill rotWithShape="1">
                  <a:gsLst>
                    <a:gs pos="0">
                      <a:srgbClr val="9999FF"/>
                    </a:gs>
                    <a:gs pos="100000">
                      <a:srgbClr val="009999"/>
                    </a:gs>
                  </a:gsLst>
                  <a:lin ang="5400000" scaled="1"/>
                </a:gradFill>
                <a:effectLst>
                  <a:outerShdw dist="53882" dir="2700000" algn="ctr" rotWithShape="0">
                    <a:srgbClr val="C0C0C0"/>
                  </a:outerShdw>
                </a:effectLst>
                <a:latin typeface="华文新魏"/>
                <a:ea typeface="华文新魏"/>
              </a:rPr>
              <a:t>练习</a:t>
            </a:r>
            <a:endParaRPr lang="zh-CN" altLang="en-US" sz="3600" kern="10" spc="-360" dirty="0">
              <a:ln w="9525">
                <a:solidFill>
                  <a:srgbClr val="333399"/>
                </a:solidFill>
                <a:round/>
              </a:ln>
              <a:gradFill rotWithShape="1">
                <a:gsLst>
                  <a:gs pos="0">
                    <a:srgbClr val="9999FF"/>
                  </a:gs>
                  <a:gs pos="100000">
                    <a:srgbClr val="009999"/>
                  </a:gs>
                </a:gsLst>
                <a:lin ang="5400000" scaled="1"/>
              </a:gradFill>
              <a:effectLst>
                <a:outerShdw dist="53882" dir="2700000" algn="ctr" rotWithShape="0">
                  <a:srgbClr val="C0C0C0"/>
                </a:outerShdw>
              </a:effectLst>
              <a:latin typeface="华文新魏"/>
              <a:ea typeface="华文新魏"/>
            </a:endParaRPr>
          </a:p>
        </p:txBody>
      </p:sp>
      <p:sp>
        <p:nvSpPr>
          <p:cNvPr id="32771" name="Text Box 4"/>
          <p:cNvSpPr txBox="1">
            <a:spLocks noChangeArrowheads="1"/>
          </p:cNvSpPr>
          <p:nvPr/>
        </p:nvSpPr>
        <p:spPr bwMode="auto">
          <a:xfrm>
            <a:off x="107950" y="476250"/>
            <a:ext cx="8928546" cy="4955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800" b="1" dirty="0">
                <a:latin typeface="隶书" pitchFamily="49" charset="-122"/>
                <a:ea typeface="隶书" pitchFamily="49" charset="-122"/>
              </a:rPr>
              <a:t>1 </a:t>
            </a:r>
            <a:r>
              <a:rPr lang="zh-CN" altLang="en-US" sz="2400" b="1" dirty="0" smtClean="0">
                <a:latin typeface="隶书" pitchFamily="49" charset="-122"/>
                <a:ea typeface="隶书" pitchFamily="49" charset="-122"/>
              </a:rPr>
              <a:t>对</a:t>
            </a:r>
            <a:r>
              <a:rPr lang="zh-CN" altLang="en-US" sz="2400" b="1" dirty="0">
                <a:latin typeface="隶书" pitchFamily="49" charset="-122"/>
                <a:ea typeface="隶书" pitchFamily="49" charset="-122"/>
              </a:rPr>
              <a:t>第三诗节的赏析，不恰当的一项是（  ）</a:t>
            </a:r>
            <a:endParaRPr lang="zh-CN" altLang="en-US" sz="2400" b="1" dirty="0">
              <a:latin typeface="隶书" pitchFamily="49" charset="-122"/>
              <a:ea typeface="隶书" pitchFamily="49" charset="-122"/>
            </a:endParaRPr>
          </a:p>
          <a:p>
            <a:pPr eaLnBrk="1" hangingPunct="1">
              <a:spcBef>
                <a:spcPct val="50000"/>
              </a:spcBef>
            </a:pPr>
            <a:r>
              <a:rPr lang="en-US" altLang="zh-CN" sz="2400" b="1" dirty="0">
                <a:latin typeface="隶书" pitchFamily="49" charset="-122"/>
                <a:ea typeface="隶书" pitchFamily="49" charset="-122"/>
              </a:rPr>
              <a:t>A </a:t>
            </a:r>
            <a:r>
              <a:rPr lang="zh-CN" altLang="en-US" sz="2400" b="1" dirty="0">
                <a:latin typeface="隶书" pitchFamily="49" charset="-122"/>
                <a:ea typeface="隶书" pitchFamily="49" charset="-122"/>
              </a:rPr>
              <a:t>诗成于中国进入改革开放新时期的第一个春天，诗人把从压</a:t>
            </a:r>
            <a:endParaRPr lang="zh-CN" altLang="en-US" sz="2400" b="1" dirty="0">
              <a:latin typeface="隶书" pitchFamily="49" charset="-122"/>
              <a:ea typeface="隶书" pitchFamily="49" charset="-122"/>
            </a:endParaRPr>
          </a:p>
          <a:p>
            <a:pPr eaLnBrk="1" hangingPunct="1">
              <a:spcBef>
                <a:spcPct val="50000"/>
              </a:spcBef>
            </a:pPr>
            <a:r>
              <a:rPr lang="zh-CN" altLang="en-US" sz="2400" b="1" dirty="0">
                <a:latin typeface="隶书" pitchFamily="49" charset="-122"/>
                <a:ea typeface="隶书" pitchFamily="49" charset="-122"/>
              </a:rPr>
              <a:t>    抑中释放出来的热情化作对祖国新兴的讴歌。</a:t>
            </a:r>
            <a:endParaRPr lang="zh-CN" altLang="en-US" sz="2400" b="1" dirty="0">
              <a:latin typeface="隶书" pitchFamily="49" charset="-122"/>
              <a:ea typeface="隶书" pitchFamily="49" charset="-122"/>
            </a:endParaRPr>
          </a:p>
          <a:p>
            <a:pPr eaLnBrk="1" hangingPunct="1">
              <a:spcBef>
                <a:spcPct val="50000"/>
              </a:spcBef>
            </a:pPr>
            <a:r>
              <a:rPr lang="en-US" altLang="zh-CN" sz="2400" b="1" dirty="0">
                <a:latin typeface="隶书" pitchFamily="49" charset="-122"/>
                <a:ea typeface="隶书" pitchFamily="49" charset="-122"/>
              </a:rPr>
              <a:t>B </a:t>
            </a:r>
            <a:r>
              <a:rPr lang="zh-CN" altLang="en-US" sz="2400" b="1" dirty="0">
                <a:latin typeface="隶书" pitchFamily="49" charset="-122"/>
                <a:ea typeface="隶书" pitchFamily="49" charset="-122"/>
              </a:rPr>
              <a:t>诗中的“我”是冲破樊笼挺然而出的真理，是振兴祖国的不可</a:t>
            </a:r>
            <a:endParaRPr lang="zh-CN" altLang="en-US" sz="2400" b="1" dirty="0">
              <a:latin typeface="隶书" pitchFamily="49" charset="-122"/>
              <a:ea typeface="隶书" pitchFamily="49" charset="-122"/>
            </a:endParaRPr>
          </a:p>
          <a:p>
            <a:pPr eaLnBrk="1" hangingPunct="1">
              <a:spcBef>
                <a:spcPct val="50000"/>
              </a:spcBef>
            </a:pPr>
            <a:r>
              <a:rPr lang="zh-CN" altLang="en-US" sz="2400" b="1" dirty="0">
                <a:latin typeface="隶书" pitchFamily="49" charset="-122"/>
                <a:ea typeface="隶书" pitchFamily="49" charset="-122"/>
              </a:rPr>
              <a:t>    遏止的活力，是可望更可及的理想。</a:t>
            </a:r>
            <a:endParaRPr lang="zh-CN" altLang="en-US" sz="2400" b="1" dirty="0">
              <a:latin typeface="隶书" pitchFamily="49" charset="-122"/>
              <a:ea typeface="隶书" pitchFamily="49" charset="-122"/>
            </a:endParaRPr>
          </a:p>
          <a:p>
            <a:pPr eaLnBrk="1" hangingPunct="1">
              <a:spcBef>
                <a:spcPct val="50000"/>
              </a:spcBef>
            </a:pPr>
            <a:r>
              <a:rPr lang="en-US" altLang="zh-CN" sz="2400" b="1" dirty="0">
                <a:latin typeface="隶书" pitchFamily="49" charset="-122"/>
                <a:ea typeface="隶书" pitchFamily="49" charset="-122"/>
              </a:rPr>
              <a:t>C </a:t>
            </a:r>
            <a:r>
              <a:rPr lang="zh-CN" altLang="en-US" sz="2400" b="1" dirty="0">
                <a:latin typeface="隶书" pitchFamily="49" charset="-122"/>
                <a:ea typeface="隶书" pitchFamily="49" charset="-122"/>
              </a:rPr>
              <a:t>含蓄而深刻的诗句“刚从神话的蛛网里挣脱”是女诗人的自况，</a:t>
            </a:r>
            <a:endParaRPr lang="zh-CN" altLang="en-US" sz="2400" b="1" dirty="0">
              <a:latin typeface="隶书" pitchFamily="49" charset="-122"/>
              <a:ea typeface="隶书" pitchFamily="49" charset="-122"/>
            </a:endParaRPr>
          </a:p>
          <a:p>
            <a:pPr eaLnBrk="1" hangingPunct="1">
              <a:spcBef>
                <a:spcPct val="50000"/>
              </a:spcBef>
            </a:pPr>
            <a:r>
              <a:rPr lang="zh-CN" altLang="en-US" sz="2400" b="1" dirty="0">
                <a:latin typeface="隶书" pitchFamily="49" charset="-122"/>
                <a:ea typeface="隶书" pitchFamily="49" charset="-122"/>
              </a:rPr>
              <a:t>    她把个人所受的压抑如蛛丝一样轻轻抹去。</a:t>
            </a:r>
            <a:endParaRPr lang="zh-CN" altLang="en-US" sz="2400" b="1" dirty="0">
              <a:latin typeface="隶书" pitchFamily="49" charset="-122"/>
              <a:ea typeface="隶书" pitchFamily="49" charset="-122"/>
            </a:endParaRPr>
          </a:p>
          <a:p>
            <a:pPr eaLnBrk="1" hangingPunct="1">
              <a:spcBef>
                <a:spcPct val="50000"/>
              </a:spcBef>
            </a:pPr>
            <a:r>
              <a:rPr lang="en-US" altLang="zh-CN" sz="2400" b="1" dirty="0">
                <a:latin typeface="隶书" pitchFamily="49" charset="-122"/>
                <a:ea typeface="隶书" pitchFamily="49" charset="-122"/>
              </a:rPr>
              <a:t>D “</a:t>
            </a:r>
            <a:r>
              <a:rPr lang="zh-CN" altLang="en-US" sz="2400" b="1" dirty="0">
                <a:latin typeface="隶书" pitchFamily="49" charset="-122"/>
                <a:ea typeface="隶书" pitchFamily="49" charset="-122"/>
              </a:rPr>
              <a:t>雪白的起跑线”，使我们看到亿万建设者奋力争先的雄伟场</a:t>
            </a:r>
            <a:endParaRPr lang="zh-CN" altLang="en-US" sz="2400" b="1" dirty="0">
              <a:latin typeface="隶书" pitchFamily="49" charset="-122"/>
              <a:ea typeface="隶书" pitchFamily="49" charset="-122"/>
            </a:endParaRPr>
          </a:p>
          <a:p>
            <a:pPr eaLnBrk="1" hangingPunct="1">
              <a:spcBef>
                <a:spcPct val="50000"/>
              </a:spcBef>
            </a:pPr>
            <a:r>
              <a:rPr lang="zh-CN" altLang="en-US" sz="2400" b="1" dirty="0">
                <a:latin typeface="隶书" pitchFamily="49" charset="-122"/>
                <a:ea typeface="隶书" pitchFamily="49" charset="-122"/>
              </a:rPr>
              <a:t>    面；“绯红的黎明”，使我们坚信祖国的前程必将辉煌灿烂。</a:t>
            </a:r>
            <a:endParaRPr lang="zh-CN" altLang="en-US" sz="2400" b="1" dirty="0">
              <a:latin typeface="隶书" pitchFamily="49" charset="-122"/>
              <a:ea typeface="隶书" pitchFamily="49" charset="-122"/>
            </a:endParaRPr>
          </a:p>
        </p:txBody>
      </p:sp>
      <p:sp>
        <p:nvSpPr>
          <p:cNvPr id="69636" name="Text Box 5"/>
          <p:cNvSpPr txBox="1">
            <a:spLocks noChangeArrowheads="1"/>
          </p:cNvSpPr>
          <p:nvPr/>
        </p:nvSpPr>
        <p:spPr bwMode="auto">
          <a:xfrm>
            <a:off x="250825" y="5805488"/>
            <a:ext cx="84582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FF0000"/>
                </a:solidFill>
                <a:latin typeface="隶书" pitchFamily="49" charset="-122"/>
                <a:ea typeface="隶书" pitchFamily="49" charset="-122"/>
              </a:rPr>
              <a:t>答案：</a:t>
            </a:r>
            <a:r>
              <a:rPr lang="en-US" altLang="zh-CN" sz="2400" b="1" dirty="0">
                <a:solidFill>
                  <a:srgbClr val="FF0000"/>
                </a:solidFill>
                <a:latin typeface="隶书" pitchFamily="49" charset="-122"/>
                <a:ea typeface="隶书" pitchFamily="49" charset="-122"/>
              </a:rPr>
              <a:t>C </a:t>
            </a:r>
            <a:r>
              <a:rPr lang="zh-CN" altLang="en-US" sz="2400" b="1" dirty="0">
                <a:solidFill>
                  <a:srgbClr val="FF0000"/>
                </a:solidFill>
                <a:latin typeface="隶书" pitchFamily="49" charset="-122"/>
                <a:ea typeface="隶书" pitchFamily="49" charset="-122"/>
              </a:rPr>
              <a:t>（不是“女诗人的自况”，“把个人所受的压抑如蛛丝一样轻轻抹去”也不准确。）</a:t>
            </a:r>
            <a:endParaRPr lang="zh-CN" altLang="en-US" sz="2400" b="1" dirty="0">
              <a:solidFill>
                <a:srgbClr val="FF0000"/>
              </a:solidFill>
              <a:latin typeface="隶书" pitchFamily="49" charset="-122"/>
              <a:ea typeface="隶书"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9636"/>
                                        </p:tgtEl>
                                        <p:attrNameLst>
                                          <p:attrName>style.visibility</p:attrName>
                                        </p:attrNameLst>
                                      </p:cBhvr>
                                      <p:to>
                                        <p:strVal val="visible"/>
                                      </p:to>
                                    </p:set>
                                    <p:animEffect transition="in" filter="randombar(horizontal)">
                                      <p:cBhvr>
                                        <p:cTn id="7" dur="500"/>
                                        <p:tgtEl>
                                          <p:spTgt spid="696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idx="4294967295"/>
          </p:nvPr>
        </p:nvSpPr>
        <p:spPr>
          <a:xfrm>
            <a:off x="1763713" y="207963"/>
            <a:ext cx="5043487" cy="777875"/>
          </a:xfrm>
        </p:spPr>
        <p:txBody>
          <a:bodyPr/>
          <a:lstStyle/>
          <a:p>
            <a:pPr algn="ctr" eaLnBrk="1" hangingPunct="1"/>
            <a:r>
              <a:rPr lang="zh-CN" altLang="en-US" sz="4700" dirty="0" smtClean="0">
                <a:latin typeface="华文隶书" pitchFamily="2" charset="-122"/>
                <a:ea typeface="华文隶书" pitchFamily="2" charset="-122"/>
              </a:rPr>
              <a:t>关于朦胧诗</a:t>
            </a:r>
            <a:endParaRPr lang="zh-CN" altLang="en-US" sz="4700" dirty="0" smtClean="0">
              <a:latin typeface="华文隶书" pitchFamily="2" charset="-122"/>
              <a:ea typeface="华文隶书" pitchFamily="2" charset="-122"/>
            </a:endParaRPr>
          </a:p>
        </p:txBody>
      </p:sp>
      <p:sp>
        <p:nvSpPr>
          <p:cNvPr id="6147" name="Rectangle 3"/>
          <p:cNvSpPr>
            <a:spLocks noGrp="1" noChangeArrowheads="1"/>
          </p:cNvSpPr>
          <p:nvPr>
            <p:ph idx="4294967295"/>
          </p:nvPr>
        </p:nvSpPr>
        <p:spPr>
          <a:xfrm>
            <a:off x="36513" y="981075"/>
            <a:ext cx="8961437" cy="4411663"/>
          </a:xfrm>
        </p:spPr>
        <p:txBody>
          <a:bodyPr/>
          <a:lstStyle/>
          <a:p>
            <a:pPr marL="0" indent="0" eaLnBrk="1" hangingPunct="1">
              <a:lnSpc>
                <a:spcPct val="130000"/>
              </a:lnSpc>
              <a:buFont typeface="Wingdings" panose="05000000000000000000" pitchFamily="2" charset="2"/>
              <a:buNone/>
            </a:pPr>
            <a:r>
              <a:rPr lang="en-US" altLang="zh-CN" b="1" dirty="0" smtClean="0">
                <a:latin typeface="隶书" pitchFamily="49" charset="-122"/>
                <a:ea typeface="隶书" pitchFamily="49" charset="-122"/>
              </a:rPr>
              <a:t>   </a:t>
            </a:r>
            <a:r>
              <a:rPr lang="zh-CN" altLang="en-US" sz="3200" b="1" dirty="0" smtClean="0">
                <a:solidFill>
                  <a:srgbClr val="0000FF"/>
                </a:solidFill>
                <a:latin typeface="隶书" pitchFamily="49" charset="-122"/>
                <a:ea typeface="隶书" pitchFamily="49" charset="-122"/>
              </a:rPr>
              <a:t>朦胧诗</a:t>
            </a:r>
            <a:r>
              <a:rPr lang="zh-CN" altLang="en-US" sz="3200" b="1" dirty="0" smtClean="0">
                <a:latin typeface="隶书" pitchFamily="49" charset="-122"/>
                <a:ea typeface="隶书" pitchFamily="49" charset="-122"/>
              </a:rPr>
              <a:t>，曾盛行于“文革”之后，是备受生活的冷落与嘲弄的青年诗人创作的诗歌。他们多强调主体的真实，强调内在的思维，追求象征和意象化，往往</a:t>
            </a:r>
            <a:r>
              <a:rPr lang="zh-CN" altLang="en-US" sz="3200" b="1" dirty="0" smtClean="0">
                <a:solidFill>
                  <a:srgbClr val="0000FF"/>
                </a:solidFill>
                <a:latin typeface="隶书" pitchFamily="49" charset="-122"/>
                <a:ea typeface="隶书" pitchFamily="49" charset="-122"/>
              </a:rPr>
              <a:t>象征、暗示、通感</a:t>
            </a:r>
            <a:r>
              <a:rPr lang="zh-CN" altLang="en-US" sz="3200" b="1" dirty="0" smtClean="0">
                <a:latin typeface="隶书" pitchFamily="49" charset="-122"/>
                <a:ea typeface="隶书" pitchFamily="49" charset="-122"/>
              </a:rPr>
              <a:t>等并用，将生活扭曲变形，蕴含着伤感情调和反叛精神。</a:t>
            </a:r>
            <a:endParaRPr lang="zh-CN" altLang="en-US" sz="3200" b="1" dirty="0" smtClean="0">
              <a:latin typeface="隶书" pitchFamily="49" charset="-122"/>
              <a:ea typeface="隶书" pitchFamily="49" charset="-122"/>
            </a:endParaRPr>
          </a:p>
          <a:p>
            <a:pPr marL="0" indent="0" eaLnBrk="1" hangingPunct="1">
              <a:lnSpc>
                <a:spcPct val="130000"/>
              </a:lnSpc>
            </a:pPr>
            <a:endParaRPr lang="en-US" b="1" dirty="0" smtClean="0">
              <a:latin typeface="隶书" pitchFamily="49" charset="-122"/>
              <a:ea typeface="隶书" pitchFamily="49" charset="-122"/>
            </a:endParaRPr>
          </a:p>
          <a:p>
            <a:pPr marL="0" indent="0" eaLnBrk="1" hangingPunct="1">
              <a:lnSpc>
                <a:spcPct val="130000"/>
              </a:lnSpc>
              <a:buFont typeface="Wingdings" panose="05000000000000000000" pitchFamily="2" charset="2"/>
              <a:buNone/>
            </a:pPr>
            <a:r>
              <a:rPr lang="zh-CN" altLang="en-US" b="1" dirty="0" smtClean="0">
                <a:latin typeface="隶书" pitchFamily="49" charset="-122"/>
                <a:ea typeface="隶书" pitchFamily="49" charset="-122"/>
              </a:rPr>
              <a:t>  </a:t>
            </a:r>
            <a:r>
              <a:rPr lang="zh-CN" altLang="en-US" sz="3200" b="1" dirty="0" smtClean="0">
                <a:solidFill>
                  <a:srgbClr val="0000FF"/>
                </a:solidFill>
                <a:latin typeface="隶书" pitchFamily="49" charset="-122"/>
                <a:ea typeface="隶书" pitchFamily="49" charset="-122"/>
              </a:rPr>
              <a:t>代表人物：北岛、舒婷、顾城“朦胧诗的三巨头”</a:t>
            </a:r>
            <a:endParaRPr lang="zh-CN" altLang="en-US" sz="3200" b="1" dirty="0" smtClean="0">
              <a:solidFill>
                <a:srgbClr val="0000FF"/>
              </a:solidFill>
              <a:latin typeface="隶书" pitchFamily="49" charset="-122"/>
              <a:ea typeface="隶书" pitchFamily="49" charset="-122"/>
            </a:endParaRPr>
          </a:p>
        </p:txBody>
      </p:sp>
    </p:spTree>
  </p:cSld>
  <p:clrMapOvr>
    <a:masterClrMapping/>
  </p:clrMapOvr>
  <p:transition spd="med">
    <p:random/>
  </p:transition>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3794" name="Text Box 5"/>
          <p:cNvSpPr txBox="1">
            <a:spLocks noChangeArrowheads="1"/>
          </p:cNvSpPr>
          <p:nvPr/>
        </p:nvSpPr>
        <p:spPr bwMode="auto">
          <a:xfrm>
            <a:off x="34925" y="-26988"/>
            <a:ext cx="8982075" cy="565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spcBef>
                <a:spcPct val="50000"/>
              </a:spcBef>
            </a:pPr>
            <a:r>
              <a:rPr lang="en-US" altLang="zh-CN" sz="2800" b="1" dirty="0">
                <a:latin typeface="隶书" pitchFamily="49" charset="-122"/>
                <a:ea typeface="隶书" pitchFamily="49" charset="-122"/>
              </a:rPr>
              <a:t>2 </a:t>
            </a:r>
            <a:r>
              <a:rPr lang="en-US" altLang="zh-CN" sz="3600" b="1" dirty="0">
                <a:latin typeface="隶书" pitchFamily="49" charset="-122"/>
                <a:ea typeface="隶书" pitchFamily="49" charset="-122"/>
              </a:rPr>
              <a:t> </a:t>
            </a:r>
            <a:r>
              <a:rPr lang="zh-CN" altLang="en-US" sz="2200" b="1" dirty="0">
                <a:latin typeface="隶书" pitchFamily="49" charset="-122"/>
                <a:ea typeface="隶书" pitchFamily="49" charset="-122"/>
              </a:rPr>
              <a:t>对下述诗节及诗中词语的解读，不恰当的一项是（  ）</a:t>
            </a:r>
            <a:endParaRPr lang="zh-CN" altLang="en-US" sz="2200" b="1" dirty="0">
              <a:latin typeface="隶书" pitchFamily="49" charset="-122"/>
              <a:ea typeface="隶书" pitchFamily="49" charset="-122"/>
            </a:endParaRPr>
          </a:p>
          <a:p>
            <a:pPr eaLnBrk="1" hangingPunct="1">
              <a:lnSpc>
                <a:spcPct val="90000"/>
              </a:lnSpc>
              <a:spcBef>
                <a:spcPct val="50000"/>
              </a:spcBef>
            </a:pPr>
            <a:r>
              <a:rPr lang="en-US" altLang="zh-CN" sz="2400" b="1" dirty="0">
                <a:latin typeface="隶书" pitchFamily="49" charset="-122"/>
                <a:ea typeface="隶书" pitchFamily="49" charset="-122"/>
              </a:rPr>
              <a:t>A </a:t>
            </a:r>
            <a:r>
              <a:rPr lang="zh-CN" altLang="en-US" sz="2200" b="1" dirty="0">
                <a:latin typeface="隶书" pitchFamily="49" charset="-122"/>
                <a:ea typeface="隶书" pitchFamily="49" charset="-122"/>
              </a:rPr>
              <a:t>第</a:t>
            </a:r>
            <a:r>
              <a:rPr lang="en-US" altLang="zh-CN" sz="2200" b="1" dirty="0">
                <a:latin typeface="隶书" pitchFamily="49" charset="-122"/>
                <a:ea typeface="隶书" pitchFamily="49" charset="-122"/>
              </a:rPr>
              <a:t>1</a:t>
            </a:r>
            <a:r>
              <a:rPr lang="zh-CN" altLang="en-US" sz="2200" b="1" dirty="0">
                <a:latin typeface="隶书" pitchFamily="49" charset="-122"/>
                <a:ea typeface="隶书" pitchFamily="49" charset="-122"/>
              </a:rPr>
              <a:t>节选取“破旧的老水车”、“熏黑的矿灯”、“干瘪的稻穗”、“失修的路基”等意象，从农、工、交通各侧面入手，全方位概括出祖国长期落后和贫穷的情景，字里行间浸润着诗人的忧患意识。</a:t>
            </a:r>
            <a:endParaRPr lang="zh-CN" altLang="en-US" sz="2200" b="1" dirty="0">
              <a:latin typeface="隶书" pitchFamily="49" charset="-122"/>
              <a:ea typeface="隶书" pitchFamily="49" charset="-122"/>
            </a:endParaRPr>
          </a:p>
          <a:p>
            <a:pPr eaLnBrk="1" hangingPunct="1">
              <a:lnSpc>
                <a:spcPct val="90000"/>
              </a:lnSpc>
              <a:spcBef>
                <a:spcPct val="50000"/>
              </a:spcBef>
            </a:pPr>
            <a:r>
              <a:rPr lang="en-US" altLang="zh-CN" sz="2400" b="1" dirty="0">
                <a:latin typeface="隶书" pitchFamily="49" charset="-122"/>
                <a:ea typeface="隶书" pitchFamily="49" charset="-122"/>
              </a:rPr>
              <a:t>B </a:t>
            </a:r>
            <a:r>
              <a:rPr lang="zh-CN" altLang="en-US" sz="2200" b="1" dirty="0">
                <a:latin typeface="隶书" pitchFamily="49" charset="-122"/>
                <a:ea typeface="隶书" pitchFamily="49" charset="-122"/>
              </a:rPr>
              <a:t>第</a:t>
            </a:r>
            <a:r>
              <a:rPr lang="en-US" altLang="zh-CN" sz="2200" b="1" dirty="0">
                <a:latin typeface="隶书" pitchFamily="49" charset="-122"/>
                <a:ea typeface="隶书" pitchFamily="49" charset="-122"/>
              </a:rPr>
              <a:t>2</a:t>
            </a:r>
            <a:r>
              <a:rPr lang="zh-CN" altLang="en-US" sz="2200" b="1" dirty="0">
                <a:latin typeface="隶书" pitchFamily="49" charset="-122"/>
                <a:ea typeface="隶书" pitchFamily="49" charset="-122"/>
              </a:rPr>
              <a:t>节，“祖祖辈辈</a:t>
            </a:r>
            <a:r>
              <a:rPr lang="en-US" altLang="zh-CN" sz="2200" b="1" dirty="0">
                <a:latin typeface="隶书" pitchFamily="49" charset="-122"/>
                <a:ea typeface="隶书" pitchFamily="49" charset="-122"/>
              </a:rPr>
              <a:t>/</a:t>
            </a:r>
            <a:r>
              <a:rPr lang="zh-CN" altLang="en-US" sz="2200" b="1" dirty="0">
                <a:latin typeface="隶书" pitchFamily="49" charset="-122"/>
                <a:ea typeface="隶书" pitchFamily="49" charset="-122"/>
              </a:rPr>
              <a:t>痛苦的希望啊”，一句抒情明白地宣布：祖国、人民，没有因贫困而丧失希望；然而，昔日的希望太渺茫，太象“飞天”袖间的花朵，虽绚丽迷人，却未曾飘落人间。这里诗句明显地流泻出的是惋惜和无奈。</a:t>
            </a:r>
            <a:endParaRPr lang="zh-CN" altLang="en-US" sz="2200" b="1" dirty="0">
              <a:latin typeface="隶书" pitchFamily="49" charset="-122"/>
              <a:ea typeface="隶书" pitchFamily="49" charset="-122"/>
            </a:endParaRPr>
          </a:p>
          <a:p>
            <a:pPr eaLnBrk="1" hangingPunct="1">
              <a:lnSpc>
                <a:spcPct val="90000"/>
              </a:lnSpc>
              <a:spcBef>
                <a:spcPct val="50000"/>
              </a:spcBef>
            </a:pPr>
            <a:r>
              <a:rPr lang="en-US" altLang="zh-CN" sz="2400" b="1" dirty="0">
                <a:latin typeface="隶书" pitchFamily="49" charset="-122"/>
                <a:ea typeface="隶书" pitchFamily="49" charset="-122"/>
              </a:rPr>
              <a:t>C </a:t>
            </a:r>
            <a:r>
              <a:rPr lang="zh-CN" altLang="en-US" sz="2200" b="1" dirty="0">
                <a:latin typeface="隶书" pitchFamily="49" charset="-122"/>
                <a:ea typeface="隶书" pitchFamily="49" charset="-122"/>
              </a:rPr>
              <a:t>第</a:t>
            </a:r>
            <a:r>
              <a:rPr lang="en-US" altLang="zh-CN" sz="2200" b="1" dirty="0">
                <a:latin typeface="隶书" pitchFamily="49" charset="-122"/>
                <a:ea typeface="隶书" pitchFamily="49" charset="-122"/>
              </a:rPr>
              <a:t>3</a:t>
            </a:r>
            <a:r>
              <a:rPr lang="zh-CN" altLang="en-US" sz="2200" b="1" dirty="0">
                <a:latin typeface="隶书" pitchFamily="49" charset="-122"/>
                <a:ea typeface="隶书" pitchFamily="49" charset="-122"/>
              </a:rPr>
              <a:t>节，诗人选取了一系列充满生机的意象，诸如“簇新”、“胚芽”、“笑涡”，描绘出处于历史转折时期的祖国形象，尤其是运用了“新刷出的雪白的起跑线”这一创造性的比喻，更预示了祖国的新生。</a:t>
            </a:r>
            <a:endParaRPr lang="zh-CN" altLang="en-US" sz="2200" b="1" dirty="0">
              <a:latin typeface="隶书" pitchFamily="49" charset="-122"/>
              <a:ea typeface="隶书" pitchFamily="49" charset="-122"/>
            </a:endParaRPr>
          </a:p>
          <a:p>
            <a:pPr eaLnBrk="1" hangingPunct="1">
              <a:lnSpc>
                <a:spcPct val="90000"/>
              </a:lnSpc>
              <a:spcBef>
                <a:spcPct val="50000"/>
              </a:spcBef>
            </a:pPr>
            <a:r>
              <a:rPr lang="en-US" altLang="zh-CN" sz="2400" b="1" dirty="0">
                <a:latin typeface="隶书" pitchFamily="49" charset="-122"/>
                <a:ea typeface="隶书" pitchFamily="49" charset="-122"/>
              </a:rPr>
              <a:t>D </a:t>
            </a:r>
            <a:r>
              <a:rPr lang="zh-CN" altLang="en-US" sz="2200" b="1" dirty="0">
                <a:latin typeface="隶书" pitchFamily="49" charset="-122"/>
                <a:ea typeface="隶书" pitchFamily="49" charset="-122"/>
              </a:rPr>
              <a:t>第</a:t>
            </a:r>
            <a:r>
              <a:rPr lang="en-US" altLang="zh-CN" sz="2200" b="1" dirty="0">
                <a:latin typeface="隶书" pitchFamily="49" charset="-122"/>
                <a:ea typeface="隶书" pitchFamily="49" charset="-122"/>
              </a:rPr>
              <a:t>4</a:t>
            </a:r>
            <a:r>
              <a:rPr lang="zh-CN" altLang="en-US" sz="2200" b="1" dirty="0">
                <a:latin typeface="隶书" pitchFamily="49" charset="-122"/>
                <a:ea typeface="隶书" pitchFamily="49" charset="-122"/>
              </a:rPr>
              <a:t>节，诗篇以拟人的手法，形象地揭示出祖国与儿女的哺育和赡养的血肉关系。诗人动情地写道：母亲曾用伤痕累累的乳房养育了儿女，那么，经历国迷惘、深思、直到沸腾的儿女，理应以富饶、荣光、自由报答母亲。</a:t>
            </a:r>
            <a:endParaRPr lang="zh-CN" altLang="en-US" sz="2200" b="1" dirty="0">
              <a:latin typeface="隶书" pitchFamily="49" charset="-122"/>
              <a:ea typeface="隶书" pitchFamily="49" charset="-122"/>
            </a:endParaRPr>
          </a:p>
        </p:txBody>
      </p:sp>
      <p:sp>
        <p:nvSpPr>
          <p:cNvPr id="70660" name="Text Box 6"/>
          <p:cNvSpPr txBox="1">
            <a:spLocks noChangeArrowheads="1"/>
          </p:cNvSpPr>
          <p:nvPr/>
        </p:nvSpPr>
        <p:spPr bwMode="auto">
          <a:xfrm>
            <a:off x="250825" y="5805488"/>
            <a:ext cx="84582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200" b="1" dirty="0">
                <a:solidFill>
                  <a:srgbClr val="FF0000"/>
                </a:solidFill>
                <a:latin typeface="隶书" pitchFamily="49" charset="-122"/>
                <a:ea typeface="隶书" pitchFamily="49" charset="-122"/>
              </a:rPr>
              <a:t>答案：</a:t>
            </a:r>
            <a:r>
              <a:rPr lang="en-US" altLang="zh-CN" sz="2200" b="1" dirty="0">
                <a:solidFill>
                  <a:srgbClr val="FF0000"/>
                </a:solidFill>
                <a:latin typeface="隶书" pitchFamily="49" charset="-122"/>
                <a:ea typeface="隶书" pitchFamily="49" charset="-122"/>
              </a:rPr>
              <a:t>B </a:t>
            </a:r>
            <a:r>
              <a:rPr lang="zh-CN" altLang="en-US" sz="2200" b="1" dirty="0">
                <a:solidFill>
                  <a:srgbClr val="FF0000"/>
                </a:solidFill>
                <a:latin typeface="隶书" pitchFamily="49" charset="-122"/>
                <a:ea typeface="隶书" pitchFamily="49" charset="-122"/>
              </a:rPr>
              <a:t>（本项的叙述，犯了节外生枝的毛病</a:t>
            </a:r>
            <a:r>
              <a:rPr lang="en-US" altLang="zh-CN" sz="2200" b="1" dirty="0">
                <a:solidFill>
                  <a:srgbClr val="FF0000"/>
                </a:solidFill>
                <a:latin typeface="隶书" pitchFamily="49" charset="-122"/>
                <a:ea typeface="隶书" pitchFamily="49" charset="-122"/>
              </a:rPr>
              <a:t>——</a:t>
            </a:r>
            <a:r>
              <a:rPr lang="zh-CN" altLang="en-US" sz="2200" b="1" dirty="0">
                <a:solidFill>
                  <a:srgbClr val="FF0000"/>
                </a:solidFill>
                <a:latin typeface="隶书" pitchFamily="49" charset="-122"/>
                <a:ea typeface="隶书" pitchFamily="49" charset="-122"/>
              </a:rPr>
              <a:t>末句，仅为对诗段的想象和猜测，并非诗句“明显”的意思。）</a:t>
            </a:r>
            <a:endParaRPr lang="zh-CN" altLang="en-US" sz="2200" b="1" dirty="0">
              <a:solidFill>
                <a:srgbClr val="FF0000"/>
              </a:solidFill>
              <a:latin typeface="隶书" pitchFamily="49" charset="-122"/>
              <a:ea typeface="隶书"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0660"/>
                                        </p:tgtEl>
                                        <p:attrNameLst>
                                          <p:attrName>style.visibility</p:attrName>
                                        </p:attrNameLst>
                                      </p:cBhvr>
                                      <p:to>
                                        <p:strVal val="visible"/>
                                      </p:to>
                                    </p:set>
                                    <p:animEffect transition="in" filter="slide(fromBottom)">
                                      <p:cBhvr>
                                        <p:cTn id="7" dur="500"/>
                                        <p:tgtEl>
                                          <p:spTgt spid="706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0"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5842" name="Text Box 5"/>
          <p:cNvSpPr txBox="1">
            <a:spLocks noChangeArrowheads="1"/>
          </p:cNvSpPr>
          <p:nvPr/>
        </p:nvSpPr>
        <p:spPr bwMode="auto">
          <a:xfrm>
            <a:off x="36513" y="117475"/>
            <a:ext cx="9039225"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800" b="1">
                <a:latin typeface="隶书" pitchFamily="49" charset="-122"/>
                <a:ea typeface="隶书" pitchFamily="49" charset="-122"/>
              </a:rPr>
              <a:t>3</a:t>
            </a:r>
            <a:r>
              <a:rPr lang="en-US" altLang="zh-CN" sz="3600" b="1">
                <a:latin typeface="隶书" pitchFamily="49" charset="-122"/>
                <a:ea typeface="隶书" pitchFamily="49" charset="-122"/>
              </a:rPr>
              <a:t>  </a:t>
            </a:r>
            <a:r>
              <a:rPr lang="zh-CN" altLang="en-US" sz="2200" b="1">
                <a:latin typeface="隶书" pitchFamily="49" charset="-122"/>
                <a:ea typeface="隶书" pitchFamily="49" charset="-122"/>
              </a:rPr>
              <a:t>下面对</a:t>
            </a:r>
            <a:r>
              <a:rPr lang="en-US" altLang="zh-CN" sz="2200" b="1">
                <a:latin typeface="隶书" pitchFamily="49" charset="-122"/>
                <a:ea typeface="隶书" pitchFamily="49" charset="-122"/>
              </a:rPr>
              <a:t>《</a:t>
            </a:r>
            <a:r>
              <a:rPr lang="zh-CN" altLang="en-US" sz="2200" b="1">
                <a:latin typeface="隶书" pitchFamily="49" charset="-122"/>
                <a:ea typeface="隶书" pitchFamily="49" charset="-122"/>
              </a:rPr>
              <a:t>祖国啊，我亲爱的祖国</a:t>
            </a:r>
            <a:r>
              <a:rPr lang="en-US" altLang="zh-CN" sz="2200" b="1">
                <a:latin typeface="隶书" pitchFamily="49" charset="-122"/>
                <a:ea typeface="隶书" pitchFamily="49" charset="-122"/>
              </a:rPr>
              <a:t>》</a:t>
            </a:r>
            <a:r>
              <a:rPr lang="zh-CN" altLang="en-US" sz="2200" b="1">
                <a:latin typeface="隶书" pitchFamily="49" charset="-122"/>
                <a:ea typeface="隶书" pitchFamily="49" charset="-122"/>
              </a:rPr>
              <a:t>的赏析，不恰当的一项是（  ）</a:t>
            </a:r>
            <a:endParaRPr lang="zh-CN" altLang="en-US" sz="2200" b="1">
              <a:latin typeface="隶书" pitchFamily="49" charset="-122"/>
              <a:ea typeface="隶书" pitchFamily="49" charset="-122"/>
            </a:endParaRPr>
          </a:p>
          <a:p>
            <a:pPr eaLnBrk="1" hangingPunct="1">
              <a:spcBef>
                <a:spcPct val="50000"/>
              </a:spcBef>
            </a:pPr>
            <a:r>
              <a:rPr lang="en-US" altLang="zh-CN" sz="2400" b="1">
                <a:latin typeface="隶书" pitchFamily="49" charset="-122"/>
                <a:ea typeface="隶书" pitchFamily="49" charset="-122"/>
              </a:rPr>
              <a:t>A </a:t>
            </a:r>
            <a:r>
              <a:rPr lang="zh-CN" altLang="en-US" sz="2200" b="1">
                <a:latin typeface="隶书" pitchFamily="49" charset="-122"/>
                <a:ea typeface="隶书" pitchFamily="49" charset="-122"/>
              </a:rPr>
              <a:t>这首诗草成于</a:t>
            </a:r>
            <a:r>
              <a:rPr lang="en-US" altLang="zh-CN" sz="2200" b="1">
                <a:latin typeface="隶书" pitchFamily="49" charset="-122"/>
                <a:ea typeface="隶书" pitchFamily="49" charset="-122"/>
              </a:rPr>
              <a:t>1976</a:t>
            </a:r>
            <a:r>
              <a:rPr lang="zh-CN" altLang="en-US" sz="2200" b="1">
                <a:latin typeface="隶书" pitchFamily="49" charset="-122"/>
                <a:ea typeface="隶书" pitchFamily="49" charset="-122"/>
              </a:rPr>
              <a:t>年，发表于</a:t>
            </a:r>
            <a:r>
              <a:rPr lang="en-US" altLang="zh-CN" sz="2200" b="1">
                <a:latin typeface="隶书" pitchFamily="49" charset="-122"/>
                <a:ea typeface="隶书" pitchFamily="49" charset="-122"/>
              </a:rPr>
              <a:t>1979</a:t>
            </a:r>
            <a:r>
              <a:rPr lang="zh-CN" altLang="en-US" sz="2200" b="1">
                <a:latin typeface="隶书" pitchFamily="49" charset="-122"/>
                <a:ea typeface="隶书" pitchFamily="49" charset="-122"/>
              </a:rPr>
              <a:t>年。特殊的历史时期，赋予诗篇特殊沉重的历史感。诗中意象“迷惘</a:t>
            </a:r>
            <a:r>
              <a:rPr lang="en-US" altLang="zh-CN" sz="2200" b="1">
                <a:latin typeface="隶书" pitchFamily="49" charset="-122"/>
                <a:ea typeface="隶书" pitchFamily="49" charset="-122"/>
              </a:rPr>
              <a:t>——</a:t>
            </a:r>
            <a:r>
              <a:rPr lang="zh-CN" altLang="en-US" sz="2200" b="1">
                <a:latin typeface="隶书" pitchFamily="49" charset="-122"/>
                <a:ea typeface="隶书" pitchFamily="49" charset="-122"/>
              </a:rPr>
              <a:t>深思</a:t>
            </a:r>
            <a:r>
              <a:rPr lang="en-US" altLang="zh-CN" sz="2200" b="1">
                <a:latin typeface="隶书" pitchFamily="49" charset="-122"/>
                <a:ea typeface="隶书" pitchFamily="49" charset="-122"/>
              </a:rPr>
              <a:t>——</a:t>
            </a:r>
            <a:r>
              <a:rPr lang="zh-CN" altLang="en-US" sz="2200" b="1">
                <a:latin typeface="隶书" pitchFamily="49" charset="-122"/>
                <a:ea typeface="隶书" pitchFamily="49" charset="-122"/>
              </a:rPr>
              <a:t>沸腾”，真实地反映出祖国在艰难曲折前进中的轨迹。</a:t>
            </a:r>
            <a:endParaRPr lang="zh-CN" altLang="en-US" sz="2200" b="1">
              <a:latin typeface="隶书" pitchFamily="49" charset="-122"/>
              <a:ea typeface="隶书" pitchFamily="49" charset="-122"/>
            </a:endParaRPr>
          </a:p>
          <a:p>
            <a:pPr eaLnBrk="1" hangingPunct="1">
              <a:spcBef>
                <a:spcPct val="50000"/>
              </a:spcBef>
            </a:pPr>
            <a:r>
              <a:rPr lang="en-US" altLang="zh-CN" sz="2400" b="1">
                <a:latin typeface="隶书" pitchFamily="49" charset="-122"/>
                <a:ea typeface="隶书" pitchFamily="49" charset="-122"/>
              </a:rPr>
              <a:t>B </a:t>
            </a:r>
            <a:r>
              <a:rPr lang="zh-CN" altLang="en-US" sz="2200" b="1">
                <a:latin typeface="隶书" pitchFamily="49" charset="-122"/>
                <a:ea typeface="隶书" pitchFamily="49" charset="-122"/>
              </a:rPr>
              <a:t>统观诗篇的情调，先抑后扬，体现出舒缓→急促，低沉→高亢的心路历程。诗近尾声时，诗情沸腾了，诗人献身祖国的热望喷吐而出。</a:t>
            </a:r>
            <a:endParaRPr lang="zh-CN" altLang="en-US" sz="2200" b="1">
              <a:latin typeface="隶书" pitchFamily="49" charset="-122"/>
              <a:ea typeface="隶书" pitchFamily="49" charset="-122"/>
            </a:endParaRPr>
          </a:p>
          <a:p>
            <a:pPr eaLnBrk="1" hangingPunct="1">
              <a:spcBef>
                <a:spcPct val="50000"/>
              </a:spcBef>
            </a:pPr>
            <a:r>
              <a:rPr lang="en-US" altLang="zh-CN" sz="2400" b="1">
                <a:latin typeface="隶书" pitchFamily="49" charset="-122"/>
                <a:ea typeface="隶书" pitchFamily="49" charset="-122"/>
              </a:rPr>
              <a:t>C </a:t>
            </a:r>
            <a:r>
              <a:rPr lang="zh-CN" altLang="en-US" sz="2200" b="1">
                <a:latin typeface="隶书" pitchFamily="49" charset="-122"/>
                <a:ea typeface="隶书" pitchFamily="49" charset="-122"/>
              </a:rPr>
              <a:t>通篇以“你”来呼唤祖国。这第二人称的运用，拉近了儿女同祖国的距离，既便于诗人“面对面”地表露心迹，也易使读者感受到“祖国”并非虚幻的词语，而是就在面前的实体。</a:t>
            </a:r>
            <a:endParaRPr lang="zh-CN" altLang="en-US" sz="2200" b="1">
              <a:latin typeface="隶书" pitchFamily="49" charset="-122"/>
              <a:ea typeface="隶书" pitchFamily="49" charset="-122"/>
            </a:endParaRPr>
          </a:p>
          <a:p>
            <a:pPr eaLnBrk="1" hangingPunct="1">
              <a:spcBef>
                <a:spcPct val="50000"/>
              </a:spcBef>
            </a:pPr>
            <a:r>
              <a:rPr lang="en-US" altLang="zh-CN" sz="2400" b="1">
                <a:latin typeface="隶书" pitchFamily="49" charset="-122"/>
                <a:ea typeface="隶书" pitchFamily="49" charset="-122"/>
              </a:rPr>
              <a:t>D </a:t>
            </a:r>
            <a:r>
              <a:rPr lang="zh-CN" altLang="en-US" sz="2200" b="1">
                <a:latin typeface="隶书" pitchFamily="49" charset="-122"/>
                <a:ea typeface="隶书" pitchFamily="49" charset="-122"/>
              </a:rPr>
              <a:t>诗人对物象的选择，对意象的塑造，富有独创性与新颖性。老水车、矿灯、路基、驳船、起跑线、血肉之躯等事物，不为常人所关注，诗人却从它们身上发现了美，入诗后更富有特殊的审美情趣。</a:t>
            </a:r>
            <a:endParaRPr lang="zh-CN" altLang="en-US" sz="2200" b="1">
              <a:latin typeface="隶书" pitchFamily="49" charset="-122"/>
              <a:ea typeface="隶书" pitchFamily="49" charset="-122"/>
            </a:endParaRPr>
          </a:p>
        </p:txBody>
      </p:sp>
      <p:sp>
        <p:nvSpPr>
          <p:cNvPr id="71684" name="Text Box 6"/>
          <p:cNvSpPr txBox="1">
            <a:spLocks noChangeArrowheads="1"/>
          </p:cNvSpPr>
          <p:nvPr/>
        </p:nvSpPr>
        <p:spPr bwMode="auto">
          <a:xfrm>
            <a:off x="179388" y="5518150"/>
            <a:ext cx="8851900"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200" b="1">
                <a:solidFill>
                  <a:srgbClr val="FF0000"/>
                </a:solidFill>
                <a:latin typeface="隶书" pitchFamily="49" charset="-122"/>
                <a:ea typeface="隶书" pitchFamily="49" charset="-122"/>
              </a:rPr>
              <a:t>答案：</a:t>
            </a:r>
            <a:r>
              <a:rPr lang="en-US" altLang="zh-CN" sz="2200" b="1">
                <a:solidFill>
                  <a:srgbClr val="FF0000"/>
                </a:solidFill>
                <a:latin typeface="隶书" pitchFamily="49" charset="-122"/>
                <a:ea typeface="隶书" pitchFamily="49" charset="-122"/>
              </a:rPr>
              <a:t>D</a:t>
            </a:r>
            <a:r>
              <a:rPr lang="zh-CN" altLang="en-US" sz="2200" b="1">
                <a:solidFill>
                  <a:srgbClr val="FF0000"/>
                </a:solidFill>
                <a:latin typeface="隶书" pitchFamily="49" charset="-122"/>
                <a:ea typeface="隶书" pitchFamily="49" charset="-122"/>
              </a:rPr>
              <a:t>（本项中的“不为常人所关注”，显得唐突和概念不清，试想，倘若无人关注，前</a:t>
            </a:r>
            <a:r>
              <a:rPr lang="en-US" altLang="zh-CN" sz="2200" b="1">
                <a:solidFill>
                  <a:srgbClr val="FF0000"/>
                </a:solidFill>
                <a:latin typeface="隶书" pitchFamily="49" charset="-122"/>
                <a:ea typeface="隶书" pitchFamily="49" charset="-122"/>
              </a:rPr>
              <a:t>5</a:t>
            </a:r>
            <a:r>
              <a:rPr lang="zh-CN" altLang="en-US" sz="2200" b="1">
                <a:solidFill>
                  <a:srgbClr val="FF0000"/>
                </a:solidFill>
                <a:latin typeface="隶书" pitchFamily="49" charset="-122"/>
                <a:ea typeface="隶书" pitchFamily="49" charset="-122"/>
              </a:rPr>
              <a:t>个物象何以存在？如果说这些物象“不常入诗”，则较为恰当。）</a:t>
            </a:r>
            <a:endParaRPr lang="zh-CN" altLang="en-US" sz="2200" b="1">
              <a:solidFill>
                <a:srgbClr val="FF0000"/>
              </a:solidFill>
              <a:latin typeface="隶书" pitchFamily="49" charset="-122"/>
              <a:ea typeface="隶书"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1684"/>
                                        </p:tgtEl>
                                        <p:attrNameLst>
                                          <p:attrName>style.visibility</p:attrName>
                                        </p:attrNameLst>
                                      </p:cBhvr>
                                      <p:to>
                                        <p:strVal val="visible"/>
                                      </p:to>
                                    </p:set>
                                    <p:animEffect transition="in" filter="slide(fromBottom)">
                                      <p:cBhvr>
                                        <p:cTn id="7" dur="500"/>
                                        <p:tgtEl>
                                          <p:spTgt spid="716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6866" name="Text Box 3"/>
          <p:cNvSpPr txBox="1">
            <a:spLocks noChangeArrowheads="1"/>
          </p:cNvSpPr>
          <p:nvPr/>
        </p:nvSpPr>
        <p:spPr bwMode="auto">
          <a:xfrm>
            <a:off x="36513" y="260350"/>
            <a:ext cx="8991600" cy="638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spcBef>
                <a:spcPct val="50000"/>
              </a:spcBef>
              <a:buFont typeface="Wingdings" panose="05000000000000000000" pitchFamily="2" charset="2"/>
              <a:buNone/>
            </a:pPr>
            <a:r>
              <a:rPr lang="en-US" altLang="zh-CN" sz="3200" b="1">
                <a:latin typeface="隶书" pitchFamily="49" charset="-122"/>
                <a:ea typeface="隶书" pitchFamily="49" charset="-122"/>
              </a:rPr>
              <a:t>4  </a:t>
            </a:r>
            <a:r>
              <a:rPr lang="zh-CN" altLang="en-US" sz="2800" b="1">
                <a:latin typeface="隶书" pitchFamily="49" charset="-122"/>
                <a:ea typeface="隶书" pitchFamily="49" charset="-122"/>
              </a:rPr>
              <a:t>诗歌借助意象抒情</a:t>
            </a:r>
            <a:r>
              <a:rPr lang="en-US" altLang="zh-CN" sz="2800" b="1">
                <a:latin typeface="隶书" pitchFamily="49" charset="-122"/>
                <a:ea typeface="隶书" pitchFamily="49" charset="-122"/>
              </a:rPr>
              <a:t>,</a:t>
            </a:r>
            <a:r>
              <a:rPr lang="zh-CN" altLang="en-US" sz="2800" b="1">
                <a:latin typeface="隶书" pitchFamily="49" charset="-122"/>
                <a:ea typeface="隶书" pitchFamily="49" charset="-122"/>
              </a:rPr>
              <a:t>对第一节诗的意象理解</a:t>
            </a:r>
            <a:r>
              <a:rPr lang="en-US" altLang="zh-CN" sz="2800" b="1">
                <a:latin typeface="隶书" pitchFamily="49" charset="-122"/>
                <a:ea typeface="隶书" pitchFamily="49" charset="-122"/>
              </a:rPr>
              <a:t>,</a:t>
            </a:r>
            <a:r>
              <a:rPr lang="zh-CN" altLang="en-US" sz="2800" b="1">
                <a:latin typeface="隶书" pitchFamily="49" charset="-122"/>
                <a:ea typeface="隶书" pitchFamily="49" charset="-122"/>
              </a:rPr>
              <a:t>有误的一项是（  ）</a:t>
            </a:r>
            <a:endParaRPr lang="zh-CN" altLang="en-US" sz="2800" b="1">
              <a:latin typeface="隶书" pitchFamily="49" charset="-122"/>
              <a:ea typeface="隶书" pitchFamily="49" charset="-122"/>
            </a:endParaRPr>
          </a:p>
          <a:p>
            <a:pPr eaLnBrk="1" hangingPunct="1">
              <a:lnSpc>
                <a:spcPct val="110000"/>
              </a:lnSpc>
              <a:spcBef>
                <a:spcPct val="50000"/>
              </a:spcBef>
              <a:buFont typeface="Wingdings" panose="05000000000000000000" pitchFamily="2" charset="2"/>
              <a:buNone/>
            </a:pPr>
            <a:r>
              <a:rPr lang="en-US" altLang="zh-CN" sz="2800" b="1">
                <a:latin typeface="隶书" pitchFamily="49" charset="-122"/>
                <a:ea typeface="隶书" pitchFamily="49" charset="-122"/>
              </a:rPr>
              <a:t>A  </a:t>
            </a:r>
            <a:r>
              <a:rPr lang="zh-CN" altLang="en-US" sz="2800" b="1">
                <a:latin typeface="隶书" pitchFamily="49" charset="-122"/>
                <a:ea typeface="隶书" pitchFamily="49" charset="-122"/>
              </a:rPr>
              <a:t>用“借代”的修辞手法，把自己当作祖国的“老水车”、“矿灯”、 “稻穗”、“路基”、“驳船”。</a:t>
            </a:r>
            <a:endParaRPr lang="zh-CN" altLang="en-US" sz="2800" b="1">
              <a:latin typeface="隶书" pitchFamily="49" charset="-122"/>
              <a:ea typeface="隶书" pitchFamily="49" charset="-122"/>
            </a:endParaRPr>
          </a:p>
          <a:p>
            <a:pPr eaLnBrk="1" hangingPunct="1">
              <a:lnSpc>
                <a:spcPct val="110000"/>
              </a:lnSpc>
              <a:spcBef>
                <a:spcPct val="50000"/>
              </a:spcBef>
              <a:buFont typeface="Wingdings" panose="05000000000000000000" pitchFamily="2" charset="2"/>
              <a:buNone/>
            </a:pPr>
            <a:r>
              <a:rPr lang="en-US" altLang="zh-CN" sz="2800" b="1">
                <a:latin typeface="隶书" pitchFamily="49" charset="-122"/>
                <a:ea typeface="隶书" pitchFamily="49" charset="-122"/>
              </a:rPr>
              <a:t>B  </a:t>
            </a:r>
            <a:r>
              <a:rPr lang="zh-CN" altLang="en-US" sz="2800" b="1">
                <a:latin typeface="隶书" pitchFamily="49" charset="-122"/>
                <a:ea typeface="隶书" pitchFamily="49" charset="-122"/>
              </a:rPr>
              <a:t>用“物我”交融的表现手法，表达祖国的一切就是我的一切。</a:t>
            </a:r>
            <a:endParaRPr lang="zh-CN" altLang="en-US" sz="2800" b="1">
              <a:latin typeface="隶书" pitchFamily="49" charset="-122"/>
              <a:ea typeface="隶书" pitchFamily="49" charset="-122"/>
            </a:endParaRPr>
          </a:p>
          <a:p>
            <a:pPr eaLnBrk="1" hangingPunct="1">
              <a:lnSpc>
                <a:spcPct val="110000"/>
              </a:lnSpc>
              <a:spcBef>
                <a:spcPct val="50000"/>
              </a:spcBef>
              <a:buFont typeface="Wingdings" panose="05000000000000000000" pitchFamily="2" charset="2"/>
              <a:buNone/>
            </a:pPr>
            <a:r>
              <a:rPr lang="en-US" altLang="zh-CN" sz="2800" b="1">
                <a:latin typeface="隶书" pitchFamily="49" charset="-122"/>
                <a:ea typeface="隶书" pitchFamily="49" charset="-122"/>
              </a:rPr>
              <a:t>C  </a:t>
            </a:r>
            <a:r>
              <a:rPr lang="zh-CN" altLang="en-US" sz="2800" b="1">
                <a:latin typeface="隶书" pitchFamily="49" charset="-122"/>
                <a:ea typeface="隶书" pitchFamily="49" charset="-122"/>
              </a:rPr>
              <a:t>这些意象从不同的角度象征祖国几百年来的衰弱、疲惫、贫</a:t>
            </a:r>
            <a:endParaRPr lang="zh-CN" altLang="en-US" sz="2800" b="1">
              <a:latin typeface="隶书" pitchFamily="49" charset="-122"/>
              <a:ea typeface="隶书" pitchFamily="49" charset="-122"/>
            </a:endParaRPr>
          </a:p>
          <a:p>
            <a:pPr eaLnBrk="1" hangingPunct="1">
              <a:lnSpc>
                <a:spcPct val="110000"/>
              </a:lnSpc>
              <a:spcBef>
                <a:spcPct val="50000"/>
              </a:spcBef>
              <a:buFont typeface="Wingdings" panose="05000000000000000000" pitchFamily="2" charset="2"/>
              <a:buNone/>
            </a:pPr>
            <a:r>
              <a:rPr lang="zh-CN" altLang="en-US" sz="2800" b="1">
                <a:latin typeface="隶书" pitchFamily="49" charset="-122"/>
                <a:ea typeface="隶书" pitchFamily="49" charset="-122"/>
              </a:rPr>
              <a:t>    困、落后与步履艰难。</a:t>
            </a:r>
            <a:endParaRPr lang="zh-CN" altLang="en-US" sz="2800" b="1">
              <a:latin typeface="隶书" pitchFamily="49" charset="-122"/>
              <a:ea typeface="隶书" pitchFamily="49" charset="-122"/>
            </a:endParaRPr>
          </a:p>
          <a:p>
            <a:pPr eaLnBrk="1" hangingPunct="1">
              <a:lnSpc>
                <a:spcPct val="110000"/>
              </a:lnSpc>
              <a:spcBef>
                <a:spcPct val="50000"/>
              </a:spcBef>
              <a:buFont typeface="Wingdings" panose="05000000000000000000" pitchFamily="2" charset="2"/>
              <a:buNone/>
            </a:pPr>
            <a:r>
              <a:rPr lang="en-US" altLang="zh-CN" sz="2800" b="1">
                <a:latin typeface="隶书" pitchFamily="49" charset="-122"/>
                <a:ea typeface="隶书" pitchFamily="49" charset="-122"/>
              </a:rPr>
              <a:t>D  </a:t>
            </a:r>
            <a:r>
              <a:rPr lang="zh-CN" altLang="en-US" sz="2800" b="1">
                <a:latin typeface="隶书" pitchFamily="49" charset="-122"/>
                <a:ea typeface="隶书" pitchFamily="49" charset="-122"/>
              </a:rPr>
              <a:t>借助五个冷色调的意象，隐曲含蓄地发现了诗人对民族苦难 的感受。</a:t>
            </a:r>
            <a:endParaRPr lang="zh-CN" altLang="en-US" sz="2800" b="1">
              <a:latin typeface="隶书" pitchFamily="49" charset="-122"/>
              <a:ea typeface="隶书" pitchFamily="49" charset="-122"/>
            </a:endParaRPr>
          </a:p>
        </p:txBody>
      </p:sp>
      <p:sp>
        <p:nvSpPr>
          <p:cNvPr id="72707" name="Text Box 6"/>
          <p:cNvSpPr txBox="1">
            <a:spLocks noChangeArrowheads="1"/>
          </p:cNvSpPr>
          <p:nvPr/>
        </p:nvSpPr>
        <p:spPr bwMode="auto">
          <a:xfrm>
            <a:off x="2195513" y="90805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a:solidFill>
                  <a:srgbClr val="FF0000"/>
                </a:solidFill>
                <a:latin typeface="隶书" pitchFamily="49" charset="-122"/>
                <a:ea typeface="隶书" pitchFamily="49" charset="-122"/>
              </a:rPr>
              <a:t>答案：</a:t>
            </a:r>
            <a:r>
              <a:rPr lang="en-US" altLang="zh-CN" sz="2400" b="1">
                <a:solidFill>
                  <a:srgbClr val="FF0000"/>
                </a:solidFill>
                <a:latin typeface="隶书" pitchFamily="49" charset="-122"/>
                <a:ea typeface="隶书" pitchFamily="49" charset="-122"/>
              </a:rPr>
              <a:t>A   </a:t>
            </a:r>
            <a:r>
              <a:rPr lang="zh-CN" altLang="en-US" sz="2400" b="1">
                <a:solidFill>
                  <a:srgbClr val="FF0000"/>
                </a:solidFill>
                <a:latin typeface="隶书" pitchFamily="49" charset="-122"/>
                <a:ea typeface="隶书" pitchFamily="49" charset="-122"/>
              </a:rPr>
              <a:t>并非借代。</a:t>
            </a:r>
            <a:endParaRPr lang="zh-CN" altLang="en-US" sz="2400" b="1">
              <a:solidFill>
                <a:srgbClr val="FF0000"/>
              </a:solidFill>
              <a:latin typeface="隶书" pitchFamily="49" charset="-122"/>
              <a:ea typeface="隶书"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2707"/>
                                        </p:tgtEl>
                                        <p:attrNameLst>
                                          <p:attrName>style.visibility</p:attrName>
                                        </p:attrNameLst>
                                      </p:cBhvr>
                                      <p:to>
                                        <p:strVal val="visible"/>
                                      </p:to>
                                    </p:set>
                                    <p:animEffect transition="in" filter="slide(fromBottom)">
                                      <p:cBhvr>
                                        <p:cTn id="7" dur="500"/>
                                        <p:tgtEl>
                                          <p:spTgt spid="727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2339752" y="2064691"/>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模板：</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www.1ppt.com/moban/                  PPT</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素材：</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www.1ppt.com/sucai/</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背景：</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www.1ppt.com/beijing/                   PPT</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图表：</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www.1ppt.com/tubiao/      </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下载：</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www.1ppt.com/xiazai/                     PPT</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教程： </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www.1ppt.com/powerpoint/      </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资料下载：</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www.1ppt.com/ziliao/                   </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范文下载：</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www.1ppt.com/fanwen/             </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试卷下载：</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www.1ppt.com/shiti/                     </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教案下载：</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www.1ppt.com/jiaoan/               </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论坛：</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www.1ppt.cn                                     PPT</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 </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语文课件：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www.1ppt.com/kejian/yuwen/    </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数学课件：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www.1ppt.com/kejian/shuxue/ </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英语课件：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www.1ppt.com/kejian/yingyu/    </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美术课件：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www.1ppt.com/kejian/meishu/ </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科学课件：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www.1ppt.com/kejian/kexue/     </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物理课件：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www.1ppt.com/kejian/wuli/ </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化学课件：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www.1ppt.com/kejian/huaxue/  </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生物课件：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www.1ppt.com/kejian/shengwu/ </a:t>
            </a:r>
            <a:endPar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地理课件：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www.1ppt.com/kejian/dili/          </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历史课件：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www.1ppt.com/kejian/lishi/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7170" name="WordArt 2"/>
          <p:cNvSpPr>
            <a:spLocks noChangeArrowheads="1" noChangeShapeType="1" noTextEdit="1"/>
          </p:cNvSpPr>
          <p:nvPr/>
        </p:nvSpPr>
        <p:spPr bwMode="auto">
          <a:xfrm>
            <a:off x="2895600" y="52388"/>
            <a:ext cx="3048000" cy="609600"/>
          </a:xfrm>
          <a:prstGeom prst="rect">
            <a:avLst/>
          </a:prstGeom>
        </p:spPr>
        <p:txBody>
          <a:bodyPr wrap="none" fromWordArt="1">
            <a:prstTxWarp prst="textWave1">
              <a:avLst>
                <a:gd name="adj1" fmla="val 13005"/>
                <a:gd name="adj2" fmla="val 0"/>
              </a:avLst>
            </a:prstTxWarp>
          </a:bodyPr>
          <a:lstStyle/>
          <a:p>
            <a:pPr algn="ctr"/>
            <a:r>
              <a:rPr lang="zh-CN" altLang="en-US" sz="3600" b="1" kern="10" dirty="0">
                <a:ln w="9525">
                  <a:solidFill>
                    <a:srgbClr val="FF3300"/>
                  </a:solidFill>
                  <a:round/>
                </a:ln>
                <a:solidFill>
                  <a:srgbClr val="0000FF"/>
                </a:solidFill>
                <a:effectLst>
                  <a:outerShdw dist="53882" dir="2700000" algn="ctr" rotWithShape="0">
                    <a:srgbClr val="C0C0C0"/>
                  </a:outerShdw>
                </a:effectLst>
                <a:latin typeface="华文隶书"/>
                <a:ea typeface="华文隶书"/>
              </a:rPr>
              <a:t>写作背景</a:t>
            </a:r>
            <a:endParaRPr lang="zh-CN" altLang="en-US" sz="3600" b="1" kern="10" dirty="0">
              <a:ln w="9525">
                <a:solidFill>
                  <a:srgbClr val="FF3300"/>
                </a:solidFill>
                <a:round/>
              </a:ln>
              <a:solidFill>
                <a:srgbClr val="0000FF"/>
              </a:solidFill>
              <a:effectLst>
                <a:outerShdw dist="53882" dir="2700000" algn="ctr" rotWithShape="0">
                  <a:srgbClr val="C0C0C0"/>
                </a:outerShdw>
              </a:effectLst>
              <a:latin typeface="华文隶书"/>
              <a:ea typeface="华文隶书"/>
            </a:endParaRPr>
          </a:p>
        </p:txBody>
      </p:sp>
      <p:sp>
        <p:nvSpPr>
          <p:cNvPr id="11267" name="Text Box 3"/>
          <p:cNvSpPr txBox="1"/>
          <p:nvPr/>
        </p:nvSpPr>
        <p:spPr>
          <a:xfrm>
            <a:off x="107950" y="981075"/>
            <a:ext cx="8836025" cy="5251450"/>
          </a:xfrm>
          <a:prstGeom prst="rect">
            <a:avLst/>
          </a:prstGeom>
          <a:noFill/>
          <a:ln w="9525">
            <a:noFill/>
            <a:miter/>
          </a:ln>
        </p:spPr>
        <p:txBody>
          <a:bodyPr>
            <a:spAutoFit/>
          </a:bodyPr>
          <a:lstStyle/>
          <a:p>
            <a:pPr>
              <a:lnSpc>
                <a:spcPct val="140000"/>
              </a:lnSpc>
              <a:spcBef>
                <a:spcPct val="50000"/>
              </a:spcBef>
              <a:defRPr/>
            </a:pPr>
            <a:r>
              <a:rPr lang="en-US" sz="2400" b="1" dirty="0">
                <a:solidFill>
                  <a:srgbClr val="333399"/>
                </a:solidFill>
                <a:effectLst>
                  <a:outerShdw blurRad="38100" dist="38100" dir="2700000" algn="tl">
                    <a:srgbClr val="C0C0C0"/>
                  </a:outerShdw>
                </a:effectLst>
                <a:latin typeface="Times New Roman" panose="02020603050405020304" pitchFamily="18" charset="0"/>
              </a:rPr>
              <a:t>        </a:t>
            </a:r>
            <a:r>
              <a:rPr lang="zh-CN" altLang="en-US" sz="3600" b="1" dirty="0">
                <a:solidFill>
                  <a:srgbClr val="0000FF"/>
                </a:solidFill>
                <a:latin typeface="方正姚体" pitchFamily="2" charset="-122"/>
                <a:ea typeface="方正姚体" pitchFamily="2" charset="-122"/>
              </a:rPr>
              <a:t>舒婷</a:t>
            </a:r>
            <a:r>
              <a:rPr lang="zh-CN" altLang="en-US" sz="2800" b="1" dirty="0">
                <a:latin typeface="方正姚体" pitchFamily="2" charset="-122"/>
                <a:ea typeface="方正姚体" pitchFamily="2" charset="-122"/>
              </a:rPr>
              <a:t>初中毕业后，去福建上杭山村插队。</a:t>
            </a:r>
            <a:r>
              <a:rPr lang="en-US" sz="2800" b="1" dirty="0">
                <a:latin typeface="方正姚体" pitchFamily="2" charset="-122"/>
                <a:ea typeface="方正姚体" pitchFamily="2" charset="-122"/>
              </a:rPr>
              <a:t>1972</a:t>
            </a:r>
            <a:r>
              <a:rPr lang="zh-CN" altLang="en-US" sz="2800" b="1" dirty="0">
                <a:latin typeface="方正姚体" pitchFamily="2" charset="-122"/>
                <a:ea typeface="方正姚体" pitchFamily="2" charset="-122"/>
              </a:rPr>
              <a:t>年回城当工人。这首诗发表于</a:t>
            </a:r>
            <a:r>
              <a:rPr lang="en-US" sz="2800" b="1" dirty="0">
                <a:latin typeface="方正姚体" pitchFamily="2" charset="-122"/>
                <a:ea typeface="方正姚体" pitchFamily="2" charset="-122"/>
              </a:rPr>
              <a:t>1979</a:t>
            </a:r>
            <a:r>
              <a:rPr lang="zh-CN" altLang="en-US" sz="2800" b="1" dirty="0">
                <a:latin typeface="方正姚体" pitchFamily="2" charset="-122"/>
                <a:ea typeface="方正姚体" pitchFamily="2" charset="-122"/>
              </a:rPr>
              <a:t>年</a:t>
            </a:r>
            <a:r>
              <a:rPr lang="en-US" sz="2800" b="1" dirty="0">
                <a:latin typeface="方正姚体" pitchFamily="2" charset="-122"/>
                <a:ea typeface="方正姚体" pitchFamily="2" charset="-122"/>
              </a:rPr>
              <a:t>7</a:t>
            </a:r>
            <a:r>
              <a:rPr lang="zh-CN" altLang="en-US" sz="2800" b="1" dirty="0">
                <a:latin typeface="方正姚体" pitchFamily="2" charset="-122"/>
                <a:ea typeface="方正姚体" pitchFamily="2" charset="-122"/>
              </a:rPr>
              <a:t>月，据说成诗却早在</a:t>
            </a:r>
            <a:r>
              <a:rPr lang="en-US" sz="2800" b="1" dirty="0">
                <a:latin typeface="方正姚体" pitchFamily="2" charset="-122"/>
                <a:ea typeface="方正姚体" pitchFamily="2" charset="-122"/>
              </a:rPr>
              <a:t>1976</a:t>
            </a:r>
            <a:r>
              <a:rPr lang="zh-CN" altLang="en-US" sz="2800" b="1" dirty="0">
                <a:latin typeface="方正姚体" pitchFamily="2" charset="-122"/>
                <a:ea typeface="方正姚体" pitchFamily="2" charset="-122"/>
              </a:rPr>
              <a:t>年</a:t>
            </a:r>
            <a:r>
              <a:rPr lang="en-US" sz="2800" b="1" dirty="0">
                <a:latin typeface="方正姚体" pitchFamily="2" charset="-122"/>
                <a:ea typeface="方正姚体" pitchFamily="2" charset="-122"/>
              </a:rPr>
              <a:t>4</a:t>
            </a:r>
            <a:r>
              <a:rPr lang="zh-CN" altLang="en-US" sz="2800" b="1" dirty="0">
                <a:latin typeface="方正姚体" pitchFamily="2" charset="-122"/>
                <a:ea typeface="方正姚体" pitchFamily="2" charset="-122"/>
              </a:rPr>
              <a:t>月</a:t>
            </a:r>
            <a:r>
              <a:rPr lang="en-US" sz="2800" b="1" dirty="0">
                <a:latin typeface="方正姚体" pitchFamily="2" charset="-122"/>
                <a:ea typeface="方正姚体" pitchFamily="2" charset="-122"/>
              </a:rPr>
              <a:t>24</a:t>
            </a:r>
            <a:r>
              <a:rPr lang="zh-CN" altLang="en-US" sz="2800" b="1" dirty="0">
                <a:latin typeface="方正姚体" pitchFamily="2" charset="-122"/>
                <a:ea typeface="方正姚体" pitchFamily="2" charset="-122"/>
              </a:rPr>
              <a:t>日</a:t>
            </a:r>
            <a:r>
              <a:rPr lang="en-US" sz="2800" b="1" dirty="0">
                <a:latin typeface="方正姚体" pitchFamily="2" charset="-122"/>
                <a:ea typeface="方正姚体" pitchFamily="2" charset="-122"/>
              </a:rPr>
              <a:t>,</a:t>
            </a:r>
            <a:r>
              <a:rPr lang="zh-CN" altLang="en-US" sz="2800" b="1" dirty="0">
                <a:latin typeface="方正姚体" pitchFamily="2" charset="-122"/>
                <a:ea typeface="方正姚体" pitchFamily="2" charset="-122"/>
              </a:rPr>
              <a:t>从十年浩劫中生活过来，有着太多的坎坷经历的青年诗人舒婷，面对凝聚着深重灾难和获得新生的祖国，很自然地产生出一种为个人的不幸而哀伤，为祖国的不幸而忧虑，同时又对个人与祖国的未来充满信心和希望的忧患意识与历史责任感。</a:t>
            </a:r>
            <a:endParaRPr lang="zh-CN" altLang="en-US" sz="2800" b="1" dirty="0">
              <a:latin typeface="方正姚体" pitchFamily="2" charset="-122"/>
              <a:ea typeface="方正姚体" pitchFamily="2" charset="-122"/>
            </a:endParaRPr>
          </a:p>
          <a:p>
            <a:pPr>
              <a:lnSpc>
                <a:spcPct val="140000"/>
              </a:lnSpc>
              <a:spcBef>
                <a:spcPct val="50000"/>
              </a:spcBef>
              <a:defRPr/>
            </a:pPr>
            <a:r>
              <a:rPr lang="zh-CN" altLang="en-US" sz="2800" b="1" dirty="0">
                <a:latin typeface="方正姚体" pitchFamily="2" charset="-122"/>
                <a:ea typeface="方正姚体" pitchFamily="2" charset="-122"/>
              </a:rPr>
              <a:t>这首诗有着沉重的历史感，表达了一种希冀光明的痛苦。</a:t>
            </a:r>
            <a:endParaRPr lang="zh-CN" altLang="en-US" sz="2800" b="1" dirty="0">
              <a:latin typeface="方正姚体" pitchFamily="2" charset="-122"/>
              <a:ea typeface="方正姚体" pitchFamily="2"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34925" y="188913"/>
            <a:ext cx="50292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zh-CN" altLang="en-US" sz="4800">
                <a:latin typeface="华文隶书" pitchFamily="2" charset="-122"/>
                <a:ea typeface="华文隶书" pitchFamily="2" charset="-122"/>
              </a:rPr>
              <a:t>读准下列字音：</a:t>
            </a:r>
            <a:endParaRPr lang="zh-CN" altLang="en-US" sz="4800">
              <a:latin typeface="华文隶书" pitchFamily="2" charset="-122"/>
              <a:ea typeface="华文隶书" pitchFamily="2" charset="-122"/>
            </a:endParaRPr>
          </a:p>
        </p:txBody>
      </p:sp>
      <p:grpSp>
        <p:nvGrpSpPr>
          <p:cNvPr id="8195" name="组合 14338"/>
          <p:cNvGrpSpPr/>
          <p:nvPr/>
        </p:nvGrpSpPr>
        <p:grpSpPr bwMode="auto">
          <a:xfrm>
            <a:off x="228600" y="1844675"/>
            <a:ext cx="8915400" cy="2851150"/>
            <a:chOff x="0" y="0"/>
            <a:chExt cx="5616" cy="1796"/>
          </a:xfrm>
        </p:grpSpPr>
        <p:sp>
          <p:nvSpPr>
            <p:cNvPr id="8206" name="Text Box 4"/>
            <p:cNvSpPr txBox="1">
              <a:spLocks noChangeArrowheads="1"/>
            </p:cNvSpPr>
            <p:nvPr/>
          </p:nvSpPr>
          <p:spPr bwMode="auto">
            <a:xfrm>
              <a:off x="0" y="0"/>
              <a:ext cx="5616" cy="1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zh-CN" altLang="en-US" sz="4400" b="1">
                  <a:latin typeface="隶书" pitchFamily="49" charset="-122"/>
                  <a:ea typeface="隶书" pitchFamily="49" charset="-122"/>
                </a:rPr>
                <a:t>干</a:t>
              </a:r>
              <a:r>
                <a:rPr lang="zh-CN" altLang="en-US" sz="4400" b="1">
                  <a:solidFill>
                    <a:srgbClr val="0033CC"/>
                  </a:solidFill>
                  <a:latin typeface="隶书" pitchFamily="49" charset="-122"/>
                  <a:ea typeface="隶书" pitchFamily="49" charset="-122"/>
                </a:rPr>
                <a:t>瘪</a:t>
              </a:r>
              <a:r>
                <a:rPr lang="zh-CN" altLang="en-US" sz="4400" b="1">
                  <a:solidFill>
                    <a:srgbClr val="0033CC"/>
                  </a:solidFill>
                  <a:latin typeface="方正姚体" pitchFamily="2" charset="-122"/>
                  <a:ea typeface="方正姚体" pitchFamily="2" charset="-122"/>
                </a:rPr>
                <a:t> </a:t>
              </a:r>
              <a:r>
                <a:rPr lang="zh-CN" altLang="en-US" sz="4400" b="1" i="1">
                  <a:solidFill>
                    <a:srgbClr val="0033CC"/>
                  </a:solidFill>
                </a:rPr>
                <a:t>           </a:t>
              </a:r>
              <a:r>
                <a:rPr lang="zh-CN" altLang="en-US" sz="4400" b="1">
                  <a:solidFill>
                    <a:srgbClr val="0033CC"/>
                  </a:solidFill>
                  <a:latin typeface="隶书" pitchFamily="49" charset="-122"/>
                  <a:ea typeface="隶书" pitchFamily="49" charset="-122"/>
                </a:rPr>
                <a:t>驳</a:t>
              </a:r>
              <a:r>
                <a:rPr lang="zh-CN" altLang="en-US" sz="4400" b="1">
                  <a:latin typeface="隶书" pitchFamily="49" charset="-122"/>
                  <a:ea typeface="隶书" pitchFamily="49" charset="-122"/>
                </a:rPr>
                <a:t>船</a:t>
              </a:r>
              <a:r>
                <a:rPr lang="zh-CN" altLang="en-US" sz="4400" b="1" i="1"/>
                <a:t> </a:t>
              </a:r>
              <a:r>
                <a:rPr lang="zh-CN" altLang="en-US" sz="4400" b="1" i="1">
                  <a:solidFill>
                    <a:srgbClr val="0033CC"/>
                  </a:solidFill>
                </a:rPr>
                <a:t>           </a:t>
              </a:r>
              <a:r>
                <a:rPr lang="zh-CN" altLang="en-US" sz="4400" b="1">
                  <a:solidFill>
                    <a:srgbClr val="0033CC"/>
                  </a:solidFill>
                  <a:latin typeface="隶书" pitchFamily="49" charset="-122"/>
                  <a:ea typeface="隶书" pitchFamily="49" charset="-122"/>
                </a:rPr>
                <a:t>蜗</a:t>
              </a:r>
              <a:r>
                <a:rPr lang="zh-CN" altLang="en-US" sz="4400" b="1">
                  <a:latin typeface="隶书" pitchFamily="49" charset="-122"/>
                  <a:ea typeface="隶书" pitchFamily="49" charset="-122"/>
                </a:rPr>
                <a:t>行</a:t>
              </a:r>
              <a:r>
                <a:rPr lang="zh-CN" altLang="en-US" sz="4400" b="1" i="1">
                  <a:solidFill>
                    <a:srgbClr val="0033CC"/>
                  </a:solidFill>
                </a:rPr>
                <a:t>     </a:t>
              </a:r>
              <a:endParaRPr lang="zh-CN" altLang="en-US" sz="4400" b="1" i="1">
                <a:solidFill>
                  <a:srgbClr val="0033CC"/>
                </a:solidFill>
              </a:endParaRPr>
            </a:p>
            <a:p>
              <a:pPr eaLnBrk="1" hangingPunct="1">
                <a:spcBef>
                  <a:spcPct val="50000"/>
                </a:spcBef>
                <a:buFont typeface="Wingdings" panose="05000000000000000000" pitchFamily="2" charset="2"/>
                <a:buNone/>
              </a:pPr>
              <a:endParaRPr lang="en-US" sz="4400" b="1">
                <a:solidFill>
                  <a:srgbClr val="0033CC"/>
                </a:solidFill>
              </a:endParaRPr>
            </a:p>
          </p:txBody>
        </p:sp>
        <p:sp>
          <p:nvSpPr>
            <p:cNvPr id="8207" name="Text Box 5"/>
            <p:cNvSpPr txBox="1">
              <a:spLocks noChangeArrowheads="1"/>
            </p:cNvSpPr>
            <p:nvPr/>
          </p:nvSpPr>
          <p:spPr bwMode="auto">
            <a:xfrm>
              <a:off x="0" y="609"/>
              <a:ext cx="4848"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zh-CN" altLang="en-US" sz="4400" b="1">
                  <a:solidFill>
                    <a:srgbClr val="0033CC"/>
                  </a:solidFill>
                  <a:latin typeface="隶书" pitchFamily="49" charset="-122"/>
                  <a:ea typeface="隶书" pitchFamily="49" charset="-122"/>
                </a:rPr>
                <a:t>胚</a:t>
              </a:r>
              <a:r>
                <a:rPr lang="zh-CN" altLang="en-US" sz="4400" b="1">
                  <a:latin typeface="隶书" pitchFamily="49" charset="-122"/>
                  <a:ea typeface="隶书" pitchFamily="49" charset="-122"/>
                </a:rPr>
                <a:t>芽</a:t>
              </a:r>
              <a:r>
                <a:rPr lang="zh-CN" altLang="en-US" sz="4400" b="1">
                  <a:solidFill>
                    <a:srgbClr val="0033CC"/>
                  </a:solidFill>
                </a:rPr>
                <a:t>           </a:t>
              </a:r>
              <a:r>
                <a:rPr lang="zh-CN" altLang="en-US" sz="4400" b="1">
                  <a:latin typeface="隶书" pitchFamily="49" charset="-122"/>
                  <a:ea typeface="隶书" pitchFamily="49" charset="-122"/>
                </a:rPr>
                <a:t>迷</a:t>
              </a:r>
              <a:r>
                <a:rPr lang="zh-CN" altLang="en-US" sz="4400" b="1">
                  <a:solidFill>
                    <a:srgbClr val="0033CC"/>
                  </a:solidFill>
                  <a:latin typeface="隶书" pitchFamily="49" charset="-122"/>
                  <a:ea typeface="隶书" pitchFamily="49" charset="-122"/>
                </a:rPr>
                <a:t>惘</a:t>
              </a:r>
              <a:r>
                <a:rPr lang="zh-CN" altLang="en-US" sz="4400" b="1">
                  <a:solidFill>
                    <a:srgbClr val="0033CC"/>
                  </a:solidFill>
                </a:rPr>
                <a:t>             </a:t>
              </a:r>
              <a:r>
                <a:rPr lang="zh-CN" altLang="en-US" sz="4400" b="1">
                  <a:solidFill>
                    <a:srgbClr val="0033CC"/>
                  </a:solidFill>
                  <a:latin typeface="隶书" pitchFamily="49" charset="-122"/>
                  <a:ea typeface="隶书" pitchFamily="49" charset="-122"/>
                </a:rPr>
                <a:t>隧</a:t>
              </a:r>
              <a:r>
                <a:rPr lang="zh-CN" altLang="en-US" sz="4400" b="1">
                  <a:latin typeface="隶书" pitchFamily="49" charset="-122"/>
                  <a:ea typeface="隶书" pitchFamily="49" charset="-122"/>
                </a:rPr>
                <a:t>洞</a:t>
              </a:r>
              <a:endParaRPr lang="zh-CN" altLang="en-US" sz="4400" b="1">
                <a:latin typeface="隶书" pitchFamily="49" charset="-122"/>
                <a:ea typeface="隶书" pitchFamily="49" charset="-122"/>
              </a:endParaRPr>
            </a:p>
          </p:txBody>
        </p:sp>
        <p:sp>
          <p:nvSpPr>
            <p:cNvPr id="8208" name="Text Box 6"/>
            <p:cNvSpPr txBox="1">
              <a:spLocks noChangeArrowheads="1"/>
            </p:cNvSpPr>
            <p:nvPr/>
          </p:nvSpPr>
          <p:spPr bwMode="auto">
            <a:xfrm>
              <a:off x="105" y="1316"/>
              <a:ext cx="4896"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zh-CN" altLang="en-US" sz="4400" b="1">
                  <a:solidFill>
                    <a:srgbClr val="0033CC"/>
                  </a:solidFill>
                  <a:latin typeface="隶书" pitchFamily="49" charset="-122"/>
                  <a:ea typeface="隶书" pitchFamily="49" charset="-122"/>
                </a:rPr>
                <a:t>绯</a:t>
              </a:r>
              <a:r>
                <a:rPr lang="zh-CN" altLang="en-US" sz="4400" b="1">
                  <a:latin typeface="隶书" pitchFamily="49" charset="-122"/>
                  <a:ea typeface="隶书" pitchFamily="49" charset="-122"/>
                </a:rPr>
                <a:t>红</a:t>
              </a:r>
              <a:r>
                <a:rPr lang="zh-CN" altLang="en-US" sz="4400" b="1">
                  <a:solidFill>
                    <a:srgbClr val="0033CC"/>
                  </a:solidFill>
                </a:rPr>
                <a:t>           </a:t>
              </a:r>
              <a:r>
                <a:rPr lang="zh-CN" altLang="en-US" sz="4400" b="1">
                  <a:solidFill>
                    <a:srgbClr val="0033CC"/>
                  </a:solidFill>
                  <a:latin typeface="隶书" pitchFamily="49" charset="-122"/>
                  <a:ea typeface="隶书" pitchFamily="49" charset="-122"/>
                </a:rPr>
                <a:t>淤</a:t>
              </a:r>
              <a:r>
                <a:rPr lang="zh-CN" altLang="en-US" sz="4400" b="1">
                  <a:latin typeface="隶书" pitchFamily="49" charset="-122"/>
                  <a:ea typeface="隶书" pitchFamily="49" charset="-122"/>
                </a:rPr>
                <a:t>滩</a:t>
              </a:r>
              <a:r>
                <a:rPr lang="zh-CN" altLang="en-US" sz="4400" b="1">
                  <a:solidFill>
                    <a:srgbClr val="0033CC"/>
                  </a:solidFill>
                </a:rPr>
                <a:t>              </a:t>
              </a:r>
              <a:r>
                <a:rPr lang="zh-CN" altLang="en-US" sz="4400" b="1">
                  <a:solidFill>
                    <a:srgbClr val="0033CC"/>
                  </a:solidFill>
                  <a:latin typeface="隶书" pitchFamily="49" charset="-122"/>
                  <a:ea typeface="隶书" pitchFamily="49" charset="-122"/>
                </a:rPr>
                <a:t>纤</a:t>
              </a:r>
              <a:r>
                <a:rPr lang="zh-CN" altLang="en-US" sz="4400" b="1">
                  <a:latin typeface="隶书" pitchFamily="49" charset="-122"/>
                  <a:ea typeface="隶书" pitchFamily="49" charset="-122"/>
                </a:rPr>
                <a:t>绳</a:t>
              </a:r>
              <a:endParaRPr lang="zh-CN" altLang="en-US" sz="4400" b="1">
                <a:latin typeface="隶书" pitchFamily="49" charset="-122"/>
                <a:ea typeface="隶书" pitchFamily="49" charset="-122"/>
              </a:endParaRPr>
            </a:p>
          </p:txBody>
        </p:sp>
      </p:grpSp>
      <p:sp>
        <p:nvSpPr>
          <p:cNvPr id="14343" name="Text Box 7"/>
          <p:cNvSpPr txBox="1">
            <a:spLocks noChangeArrowheads="1"/>
          </p:cNvSpPr>
          <p:nvPr/>
        </p:nvSpPr>
        <p:spPr bwMode="auto">
          <a:xfrm>
            <a:off x="1763713" y="1844675"/>
            <a:ext cx="10668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en-US" altLang="zh-CN" sz="4000" b="1" u="sng">
                <a:solidFill>
                  <a:srgbClr val="FF0000"/>
                </a:solidFill>
              </a:rPr>
              <a:t>bi</a:t>
            </a:r>
            <a:r>
              <a:rPr lang="en-US" altLang="zh-CN" sz="4000" b="1">
                <a:solidFill>
                  <a:srgbClr val="FF0000"/>
                </a:solidFill>
                <a:latin typeface="Times New Roman" panose="02020603050405020304" pitchFamily="18" charset="0"/>
              </a:rPr>
              <a:t>ě</a:t>
            </a:r>
            <a:r>
              <a:rPr lang="en-US" altLang="zh-CN" sz="2400" b="1">
                <a:latin typeface="Times New Roman" panose="02020603050405020304" pitchFamily="18" charset="0"/>
              </a:rPr>
              <a:t> </a:t>
            </a:r>
            <a:endParaRPr lang="en-US" altLang="zh-CN" sz="2400" b="1">
              <a:latin typeface="Times New Roman" panose="02020603050405020304" pitchFamily="18" charset="0"/>
            </a:endParaRPr>
          </a:p>
        </p:txBody>
      </p:sp>
      <p:sp>
        <p:nvSpPr>
          <p:cNvPr id="14344" name="Text Box 8"/>
          <p:cNvSpPr txBox="1">
            <a:spLocks noChangeArrowheads="1"/>
          </p:cNvSpPr>
          <p:nvPr/>
        </p:nvSpPr>
        <p:spPr bwMode="auto">
          <a:xfrm>
            <a:off x="4716463" y="1844675"/>
            <a:ext cx="1295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en-US" altLang="zh-CN" sz="4000" b="1">
                <a:solidFill>
                  <a:srgbClr val="FF0000"/>
                </a:solidFill>
              </a:rPr>
              <a:t>bó</a:t>
            </a:r>
            <a:endParaRPr lang="en-US" altLang="zh-CN" sz="4000" b="1">
              <a:solidFill>
                <a:srgbClr val="FF0000"/>
              </a:solidFill>
            </a:endParaRPr>
          </a:p>
        </p:txBody>
      </p:sp>
      <p:sp>
        <p:nvSpPr>
          <p:cNvPr id="14345" name="Text Box 9"/>
          <p:cNvSpPr txBox="1">
            <a:spLocks noChangeArrowheads="1"/>
          </p:cNvSpPr>
          <p:nvPr/>
        </p:nvSpPr>
        <p:spPr bwMode="auto">
          <a:xfrm>
            <a:off x="7451725" y="1773238"/>
            <a:ext cx="1143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en-US" altLang="zh-CN" sz="4000" b="1">
                <a:solidFill>
                  <a:srgbClr val="FF0000"/>
                </a:solidFill>
              </a:rPr>
              <a:t>wō</a:t>
            </a:r>
            <a:endParaRPr lang="en-US" altLang="zh-CN" sz="4000" b="1">
              <a:solidFill>
                <a:srgbClr val="FF0000"/>
              </a:solidFill>
            </a:endParaRPr>
          </a:p>
        </p:txBody>
      </p:sp>
      <p:sp>
        <p:nvSpPr>
          <p:cNvPr id="14346" name="Text Box 10"/>
          <p:cNvSpPr txBox="1">
            <a:spLocks noChangeArrowheads="1"/>
          </p:cNvSpPr>
          <p:nvPr/>
        </p:nvSpPr>
        <p:spPr bwMode="auto">
          <a:xfrm>
            <a:off x="1692275" y="2781300"/>
            <a:ext cx="10668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en-US" altLang="zh-CN" sz="4000" b="1">
                <a:solidFill>
                  <a:srgbClr val="FF0000"/>
                </a:solidFill>
              </a:rPr>
              <a:t>pēi</a:t>
            </a:r>
            <a:endParaRPr lang="en-US" altLang="zh-CN" sz="4000" b="1">
              <a:solidFill>
                <a:srgbClr val="FF0000"/>
              </a:solidFill>
            </a:endParaRPr>
          </a:p>
        </p:txBody>
      </p:sp>
      <p:sp>
        <p:nvSpPr>
          <p:cNvPr id="14347" name="Text Box 11"/>
          <p:cNvSpPr txBox="1">
            <a:spLocks noChangeArrowheads="1"/>
          </p:cNvSpPr>
          <p:nvPr/>
        </p:nvSpPr>
        <p:spPr bwMode="auto">
          <a:xfrm>
            <a:off x="4500563" y="2781300"/>
            <a:ext cx="1524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en-US" altLang="zh-CN" sz="4000" b="1">
                <a:solidFill>
                  <a:srgbClr val="FF0000"/>
                </a:solidFill>
              </a:rPr>
              <a:t>wǎng</a:t>
            </a:r>
            <a:endParaRPr lang="en-US" altLang="zh-CN" sz="4000" b="1">
              <a:solidFill>
                <a:srgbClr val="FF0000"/>
              </a:solidFill>
            </a:endParaRPr>
          </a:p>
        </p:txBody>
      </p:sp>
      <p:sp>
        <p:nvSpPr>
          <p:cNvPr id="14348" name="Text Box 12"/>
          <p:cNvSpPr txBox="1">
            <a:spLocks noChangeArrowheads="1"/>
          </p:cNvSpPr>
          <p:nvPr/>
        </p:nvSpPr>
        <p:spPr bwMode="auto">
          <a:xfrm>
            <a:off x="7380288" y="2852738"/>
            <a:ext cx="9906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en-US" altLang="zh-CN" sz="4000" b="1">
                <a:solidFill>
                  <a:srgbClr val="FF0000"/>
                </a:solidFill>
              </a:rPr>
              <a:t>suì</a:t>
            </a:r>
            <a:endParaRPr lang="en-US" altLang="zh-CN" sz="4000" b="1">
              <a:solidFill>
                <a:srgbClr val="FF0000"/>
              </a:solidFill>
            </a:endParaRPr>
          </a:p>
        </p:txBody>
      </p:sp>
      <p:sp>
        <p:nvSpPr>
          <p:cNvPr id="14349" name="Text Box 13"/>
          <p:cNvSpPr txBox="1">
            <a:spLocks noChangeArrowheads="1"/>
          </p:cNvSpPr>
          <p:nvPr/>
        </p:nvSpPr>
        <p:spPr bwMode="auto">
          <a:xfrm>
            <a:off x="1619250" y="4076700"/>
            <a:ext cx="1295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en-US" altLang="zh-CN" sz="4000" b="1">
                <a:solidFill>
                  <a:srgbClr val="FF0000"/>
                </a:solidFill>
              </a:rPr>
              <a:t>fēi</a:t>
            </a:r>
            <a:endParaRPr lang="en-US" altLang="zh-CN" sz="4000" b="1">
              <a:solidFill>
                <a:srgbClr val="FF0000"/>
              </a:solidFill>
            </a:endParaRPr>
          </a:p>
        </p:txBody>
      </p:sp>
      <p:sp>
        <p:nvSpPr>
          <p:cNvPr id="14350" name="Text Box 14"/>
          <p:cNvSpPr txBox="1">
            <a:spLocks noChangeArrowheads="1"/>
          </p:cNvSpPr>
          <p:nvPr/>
        </p:nvSpPr>
        <p:spPr bwMode="auto">
          <a:xfrm>
            <a:off x="4500563" y="4005263"/>
            <a:ext cx="1143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en-US" altLang="zh-CN" sz="4000" b="1">
                <a:solidFill>
                  <a:srgbClr val="FF0000"/>
                </a:solidFill>
              </a:rPr>
              <a:t>yū</a:t>
            </a:r>
            <a:endParaRPr lang="en-US" altLang="zh-CN" sz="4000" b="1">
              <a:solidFill>
                <a:srgbClr val="FF0000"/>
              </a:solidFill>
            </a:endParaRPr>
          </a:p>
        </p:txBody>
      </p:sp>
      <p:sp>
        <p:nvSpPr>
          <p:cNvPr id="14351" name="Text Box 15"/>
          <p:cNvSpPr txBox="1">
            <a:spLocks noChangeArrowheads="1"/>
          </p:cNvSpPr>
          <p:nvPr/>
        </p:nvSpPr>
        <p:spPr bwMode="auto">
          <a:xfrm>
            <a:off x="7667625" y="3933825"/>
            <a:ext cx="1295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en-US" altLang="zh-CN" sz="4000" b="1">
                <a:solidFill>
                  <a:srgbClr val="FF0000"/>
                </a:solidFill>
              </a:rPr>
              <a:t>qiàn</a:t>
            </a:r>
            <a:endParaRPr lang="en-US" altLang="zh-CN" sz="4000" b="1">
              <a:solidFill>
                <a:srgbClr val="FF0000"/>
              </a:solidFill>
            </a:endParaRPr>
          </a:p>
        </p:txBody>
      </p:sp>
      <p:sp>
        <p:nvSpPr>
          <p:cNvPr id="14352" name="Rectangle 16"/>
          <p:cNvSpPr>
            <a:spLocks noChangeArrowheads="1"/>
          </p:cNvSpPr>
          <p:nvPr/>
        </p:nvSpPr>
        <p:spPr bwMode="auto">
          <a:xfrm>
            <a:off x="395288" y="5157788"/>
            <a:ext cx="785018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Wingdings" panose="05000000000000000000" pitchFamily="2" charset="2"/>
              <a:buNone/>
            </a:pPr>
            <a:r>
              <a:rPr lang="zh-CN" altLang="en-US" sz="4400" b="1">
                <a:solidFill>
                  <a:srgbClr val="0033CC"/>
                </a:solidFill>
                <a:latin typeface="隶书" pitchFamily="49" charset="-122"/>
                <a:ea typeface="隶书" pitchFamily="49" charset="-122"/>
              </a:rPr>
              <a:t>勒（</a:t>
            </a:r>
            <a:r>
              <a:rPr lang="en-US" altLang="zh-CN" sz="4400" b="1">
                <a:solidFill>
                  <a:srgbClr val="FF0000"/>
                </a:solidFill>
                <a:latin typeface="隶书" pitchFamily="49" charset="-122"/>
                <a:ea typeface="隶书" pitchFamily="49" charset="-122"/>
              </a:rPr>
              <a:t>lēi</a:t>
            </a:r>
            <a:r>
              <a:rPr lang="zh-CN" altLang="en-US" sz="4400" b="1">
                <a:solidFill>
                  <a:srgbClr val="0033CC"/>
                </a:solidFill>
                <a:latin typeface="隶书" pitchFamily="49" charset="-122"/>
                <a:ea typeface="隶书" pitchFamily="49" charset="-122"/>
              </a:rPr>
              <a:t>）</a:t>
            </a:r>
            <a:r>
              <a:rPr lang="zh-CN" altLang="en-US" sz="4400" b="1">
                <a:latin typeface="隶书" pitchFamily="49" charset="-122"/>
                <a:ea typeface="隶书" pitchFamily="49" charset="-122"/>
              </a:rPr>
              <a:t>进</a:t>
            </a:r>
            <a:r>
              <a:rPr lang="zh-CN" altLang="en-US" sz="4400" b="1">
                <a:solidFill>
                  <a:srgbClr val="0033CC"/>
                </a:solidFill>
                <a:latin typeface="隶书" pitchFamily="49" charset="-122"/>
                <a:ea typeface="隶书" pitchFamily="49" charset="-122"/>
              </a:rPr>
              <a:t>   喷薄（</a:t>
            </a:r>
            <a:r>
              <a:rPr lang="en-US" altLang="zh-CN" sz="4400" b="1">
                <a:solidFill>
                  <a:srgbClr val="FF0000"/>
                </a:solidFill>
                <a:latin typeface="隶书" pitchFamily="49" charset="-122"/>
                <a:ea typeface="隶书" pitchFamily="49" charset="-122"/>
              </a:rPr>
              <a:t>pēnbó </a:t>
            </a:r>
            <a:r>
              <a:rPr lang="zh-CN" altLang="en-US" sz="4400" b="1">
                <a:solidFill>
                  <a:srgbClr val="0033CC"/>
                </a:solidFill>
                <a:latin typeface="隶书" pitchFamily="49" charset="-122"/>
                <a:ea typeface="隶书" pitchFamily="49" charset="-122"/>
              </a:rPr>
              <a:t>）</a:t>
            </a:r>
            <a:endParaRPr lang="zh-CN" altLang="en-US" sz="4400" b="1">
              <a:solidFill>
                <a:srgbClr val="0033CC"/>
              </a:solidFill>
              <a:latin typeface="隶书" pitchFamily="49" charset="-122"/>
              <a:ea typeface="隶书"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43"/>
                                        </p:tgtEl>
                                        <p:attrNameLst>
                                          <p:attrName>style.visibility</p:attrName>
                                        </p:attrNameLst>
                                      </p:cBhvr>
                                      <p:to>
                                        <p:strVal val="visible"/>
                                      </p:to>
                                    </p:set>
                                    <p:anim calcmode="lin" valueType="num">
                                      <p:cBhvr additive="base">
                                        <p:cTn id="7" dur="500" fill="hold"/>
                                        <p:tgtEl>
                                          <p:spTgt spid="14343"/>
                                        </p:tgtEl>
                                        <p:attrNameLst>
                                          <p:attrName>ppt_x</p:attrName>
                                        </p:attrNameLst>
                                      </p:cBhvr>
                                      <p:tavLst>
                                        <p:tav tm="0">
                                          <p:val>
                                            <p:strVal val="0-#ppt_w/2"/>
                                          </p:val>
                                        </p:tav>
                                        <p:tav tm="100000">
                                          <p:val>
                                            <p:strVal val="#ppt_x"/>
                                          </p:val>
                                        </p:tav>
                                      </p:tavLst>
                                    </p:anim>
                                    <p:anim calcmode="lin" valueType="num">
                                      <p:cBhvr additive="base">
                                        <p:cTn id="8" dur="500" fill="hold"/>
                                        <p:tgtEl>
                                          <p:spTgt spid="1434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344"/>
                                        </p:tgtEl>
                                        <p:attrNameLst>
                                          <p:attrName>style.visibility</p:attrName>
                                        </p:attrNameLst>
                                      </p:cBhvr>
                                      <p:to>
                                        <p:strVal val="visible"/>
                                      </p:to>
                                    </p:set>
                                    <p:anim calcmode="lin" valueType="num">
                                      <p:cBhvr additive="base">
                                        <p:cTn id="13" dur="500" fill="hold"/>
                                        <p:tgtEl>
                                          <p:spTgt spid="14344"/>
                                        </p:tgtEl>
                                        <p:attrNameLst>
                                          <p:attrName>ppt_x</p:attrName>
                                        </p:attrNameLst>
                                      </p:cBhvr>
                                      <p:tavLst>
                                        <p:tav tm="0">
                                          <p:val>
                                            <p:strVal val="0-#ppt_w/2"/>
                                          </p:val>
                                        </p:tav>
                                        <p:tav tm="100000">
                                          <p:val>
                                            <p:strVal val="#ppt_x"/>
                                          </p:val>
                                        </p:tav>
                                      </p:tavLst>
                                    </p:anim>
                                    <p:anim calcmode="lin" valueType="num">
                                      <p:cBhvr additive="base">
                                        <p:cTn id="14" dur="500" fill="hold"/>
                                        <p:tgtEl>
                                          <p:spTgt spid="1434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4345"/>
                                        </p:tgtEl>
                                        <p:attrNameLst>
                                          <p:attrName>style.visibility</p:attrName>
                                        </p:attrNameLst>
                                      </p:cBhvr>
                                      <p:to>
                                        <p:strVal val="visible"/>
                                      </p:to>
                                    </p:set>
                                    <p:anim calcmode="lin" valueType="num">
                                      <p:cBhvr additive="base">
                                        <p:cTn id="19" dur="500" fill="hold"/>
                                        <p:tgtEl>
                                          <p:spTgt spid="14345"/>
                                        </p:tgtEl>
                                        <p:attrNameLst>
                                          <p:attrName>ppt_x</p:attrName>
                                        </p:attrNameLst>
                                      </p:cBhvr>
                                      <p:tavLst>
                                        <p:tav tm="0">
                                          <p:val>
                                            <p:strVal val="0-#ppt_w/2"/>
                                          </p:val>
                                        </p:tav>
                                        <p:tav tm="100000">
                                          <p:val>
                                            <p:strVal val="#ppt_x"/>
                                          </p:val>
                                        </p:tav>
                                      </p:tavLst>
                                    </p:anim>
                                    <p:anim calcmode="lin" valueType="num">
                                      <p:cBhvr additive="base">
                                        <p:cTn id="20" dur="500" fill="hold"/>
                                        <p:tgtEl>
                                          <p:spTgt spid="1434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4346"/>
                                        </p:tgtEl>
                                        <p:attrNameLst>
                                          <p:attrName>style.visibility</p:attrName>
                                        </p:attrNameLst>
                                      </p:cBhvr>
                                      <p:to>
                                        <p:strVal val="visible"/>
                                      </p:to>
                                    </p:set>
                                    <p:anim calcmode="lin" valueType="num">
                                      <p:cBhvr additive="base">
                                        <p:cTn id="25" dur="500" fill="hold"/>
                                        <p:tgtEl>
                                          <p:spTgt spid="14346"/>
                                        </p:tgtEl>
                                        <p:attrNameLst>
                                          <p:attrName>ppt_x</p:attrName>
                                        </p:attrNameLst>
                                      </p:cBhvr>
                                      <p:tavLst>
                                        <p:tav tm="0">
                                          <p:val>
                                            <p:strVal val="0-#ppt_w/2"/>
                                          </p:val>
                                        </p:tav>
                                        <p:tav tm="100000">
                                          <p:val>
                                            <p:strVal val="#ppt_x"/>
                                          </p:val>
                                        </p:tav>
                                      </p:tavLst>
                                    </p:anim>
                                    <p:anim calcmode="lin" valueType="num">
                                      <p:cBhvr additive="base">
                                        <p:cTn id="26" dur="500" fill="hold"/>
                                        <p:tgtEl>
                                          <p:spTgt spid="1434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347"/>
                                        </p:tgtEl>
                                        <p:attrNameLst>
                                          <p:attrName>style.visibility</p:attrName>
                                        </p:attrNameLst>
                                      </p:cBhvr>
                                      <p:to>
                                        <p:strVal val="visible"/>
                                      </p:to>
                                    </p:set>
                                    <p:anim calcmode="lin" valueType="num">
                                      <p:cBhvr additive="base">
                                        <p:cTn id="31" dur="500" fill="hold"/>
                                        <p:tgtEl>
                                          <p:spTgt spid="14347"/>
                                        </p:tgtEl>
                                        <p:attrNameLst>
                                          <p:attrName>ppt_x</p:attrName>
                                        </p:attrNameLst>
                                      </p:cBhvr>
                                      <p:tavLst>
                                        <p:tav tm="0">
                                          <p:val>
                                            <p:strVal val="0-#ppt_w/2"/>
                                          </p:val>
                                        </p:tav>
                                        <p:tav tm="100000">
                                          <p:val>
                                            <p:strVal val="#ppt_x"/>
                                          </p:val>
                                        </p:tav>
                                      </p:tavLst>
                                    </p:anim>
                                    <p:anim calcmode="lin" valueType="num">
                                      <p:cBhvr additive="base">
                                        <p:cTn id="32" dur="500" fill="hold"/>
                                        <p:tgtEl>
                                          <p:spTgt spid="1434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4348"/>
                                        </p:tgtEl>
                                        <p:attrNameLst>
                                          <p:attrName>style.visibility</p:attrName>
                                        </p:attrNameLst>
                                      </p:cBhvr>
                                      <p:to>
                                        <p:strVal val="visible"/>
                                      </p:to>
                                    </p:set>
                                    <p:anim calcmode="lin" valueType="num">
                                      <p:cBhvr additive="base">
                                        <p:cTn id="37" dur="500" fill="hold"/>
                                        <p:tgtEl>
                                          <p:spTgt spid="14348"/>
                                        </p:tgtEl>
                                        <p:attrNameLst>
                                          <p:attrName>ppt_x</p:attrName>
                                        </p:attrNameLst>
                                      </p:cBhvr>
                                      <p:tavLst>
                                        <p:tav tm="0">
                                          <p:val>
                                            <p:strVal val="0-#ppt_w/2"/>
                                          </p:val>
                                        </p:tav>
                                        <p:tav tm="100000">
                                          <p:val>
                                            <p:strVal val="#ppt_x"/>
                                          </p:val>
                                        </p:tav>
                                      </p:tavLst>
                                    </p:anim>
                                    <p:anim calcmode="lin" valueType="num">
                                      <p:cBhvr additive="base">
                                        <p:cTn id="38" dur="500" fill="hold"/>
                                        <p:tgtEl>
                                          <p:spTgt spid="14348"/>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4349"/>
                                        </p:tgtEl>
                                        <p:attrNameLst>
                                          <p:attrName>style.visibility</p:attrName>
                                        </p:attrNameLst>
                                      </p:cBhvr>
                                      <p:to>
                                        <p:strVal val="visible"/>
                                      </p:to>
                                    </p:set>
                                    <p:anim calcmode="lin" valueType="num">
                                      <p:cBhvr additive="base">
                                        <p:cTn id="43" dur="500" fill="hold"/>
                                        <p:tgtEl>
                                          <p:spTgt spid="14349"/>
                                        </p:tgtEl>
                                        <p:attrNameLst>
                                          <p:attrName>ppt_x</p:attrName>
                                        </p:attrNameLst>
                                      </p:cBhvr>
                                      <p:tavLst>
                                        <p:tav tm="0">
                                          <p:val>
                                            <p:strVal val="0-#ppt_w/2"/>
                                          </p:val>
                                        </p:tav>
                                        <p:tav tm="100000">
                                          <p:val>
                                            <p:strVal val="#ppt_x"/>
                                          </p:val>
                                        </p:tav>
                                      </p:tavLst>
                                    </p:anim>
                                    <p:anim calcmode="lin" valueType="num">
                                      <p:cBhvr additive="base">
                                        <p:cTn id="44" dur="500" fill="hold"/>
                                        <p:tgtEl>
                                          <p:spTgt spid="14349"/>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4350"/>
                                        </p:tgtEl>
                                        <p:attrNameLst>
                                          <p:attrName>style.visibility</p:attrName>
                                        </p:attrNameLst>
                                      </p:cBhvr>
                                      <p:to>
                                        <p:strVal val="visible"/>
                                      </p:to>
                                    </p:set>
                                    <p:anim calcmode="lin" valueType="num">
                                      <p:cBhvr additive="base">
                                        <p:cTn id="49" dur="500" fill="hold"/>
                                        <p:tgtEl>
                                          <p:spTgt spid="14350"/>
                                        </p:tgtEl>
                                        <p:attrNameLst>
                                          <p:attrName>ppt_x</p:attrName>
                                        </p:attrNameLst>
                                      </p:cBhvr>
                                      <p:tavLst>
                                        <p:tav tm="0">
                                          <p:val>
                                            <p:strVal val="0-#ppt_w/2"/>
                                          </p:val>
                                        </p:tav>
                                        <p:tav tm="100000">
                                          <p:val>
                                            <p:strVal val="#ppt_x"/>
                                          </p:val>
                                        </p:tav>
                                      </p:tavLst>
                                    </p:anim>
                                    <p:anim calcmode="lin" valueType="num">
                                      <p:cBhvr additive="base">
                                        <p:cTn id="50" dur="500" fill="hold"/>
                                        <p:tgtEl>
                                          <p:spTgt spid="14350"/>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4351"/>
                                        </p:tgtEl>
                                        <p:attrNameLst>
                                          <p:attrName>style.visibility</p:attrName>
                                        </p:attrNameLst>
                                      </p:cBhvr>
                                      <p:to>
                                        <p:strVal val="visible"/>
                                      </p:to>
                                    </p:set>
                                    <p:anim calcmode="lin" valueType="num">
                                      <p:cBhvr additive="base">
                                        <p:cTn id="55" dur="500" fill="hold"/>
                                        <p:tgtEl>
                                          <p:spTgt spid="14351"/>
                                        </p:tgtEl>
                                        <p:attrNameLst>
                                          <p:attrName>ppt_x</p:attrName>
                                        </p:attrNameLst>
                                      </p:cBhvr>
                                      <p:tavLst>
                                        <p:tav tm="0">
                                          <p:val>
                                            <p:strVal val="0-#ppt_w/2"/>
                                          </p:val>
                                        </p:tav>
                                        <p:tav tm="100000">
                                          <p:val>
                                            <p:strVal val="#ppt_x"/>
                                          </p:val>
                                        </p:tav>
                                      </p:tavLst>
                                    </p:anim>
                                    <p:anim calcmode="lin" valueType="num">
                                      <p:cBhvr additive="base">
                                        <p:cTn id="56" dur="500" fill="hold"/>
                                        <p:tgtEl>
                                          <p:spTgt spid="14351"/>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14352"/>
                                        </p:tgtEl>
                                        <p:attrNameLst>
                                          <p:attrName>style.visibility</p:attrName>
                                        </p:attrNameLst>
                                      </p:cBhvr>
                                      <p:to>
                                        <p:strVal val="visible"/>
                                      </p:to>
                                    </p:set>
                                    <p:animEffect transition="in" filter="blinds(horizontal)">
                                      <p:cBhvr>
                                        <p:cTn id="61" dur="500"/>
                                        <p:tgtEl>
                                          <p:spTgt spid="143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3" grpId="0"/>
      <p:bldP spid="14344" grpId="0"/>
      <p:bldP spid="14345" grpId="0"/>
      <p:bldP spid="14346" grpId="0"/>
      <p:bldP spid="14347" grpId="0"/>
      <p:bldP spid="14348" grpId="0"/>
      <p:bldP spid="14349" grpId="0"/>
      <p:bldP spid="14350" grpId="0"/>
      <p:bldP spid="14351" grpId="0"/>
      <p:bldP spid="1435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3"/>
          <p:cNvSpPr>
            <a:spLocks noGrp="1" noChangeArrowheads="1"/>
          </p:cNvSpPr>
          <p:nvPr>
            <p:ph idx="4294967295"/>
          </p:nvPr>
        </p:nvSpPr>
        <p:spPr>
          <a:xfrm>
            <a:off x="827088" y="2925763"/>
            <a:ext cx="5761037" cy="1684337"/>
          </a:xfrm>
        </p:spPr>
        <p:txBody>
          <a:bodyPr/>
          <a:lstStyle/>
          <a:p>
            <a:pPr eaLnBrk="1" hangingPunct="1">
              <a:buFont typeface="Wingdings" panose="05000000000000000000" pitchFamily="2" charset="2"/>
              <a:buNone/>
            </a:pPr>
            <a:r>
              <a:rPr lang="en-US" altLang="zh-CN" sz="4000" dirty="0" smtClean="0">
                <a:solidFill>
                  <a:srgbClr val="663300"/>
                </a:solidFill>
                <a:latin typeface="黑体" panose="02010609060101010101" pitchFamily="49" charset="-122"/>
                <a:ea typeface="黑体" panose="02010609060101010101" pitchFamily="49" charset="-122"/>
              </a:rPr>
              <a:t> </a:t>
            </a:r>
            <a:r>
              <a:rPr lang="zh-CN" altLang="en-US" sz="4000" b="1" dirty="0" smtClean="0">
                <a:latin typeface="隶书" pitchFamily="49" charset="-122"/>
                <a:ea typeface="隶书" pitchFamily="49" charset="-122"/>
              </a:rPr>
              <a:t>把握好诗歌的节奏、语调、情感</a:t>
            </a:r>
            <a:endParaRPr lang="zh-CN" altLang="en-US" sz="4000" b="1" dirty="0" smtClean="0">
              <a:latin typeface="隶书" pitchFamily="49" charset="-122"/>
              <a:ea typeface="隶书" pitchFamily="49" charset="-122"/>
            </a:endParaRPr>
          </a:p>
        </p:txBody>
      </p:sp>
      <p:sp>
        <p:nvSpPr>
          <p:cNvPr id="9219" name="WordArt 7"/>
          <p:cNvSpPr>
            <a:spLocks noChangeArrowheads="1" noChangeShapeType="1" noTextEdit="1"/>
          </p:cNvSpPr>
          <p:nvPr/>
        </p:nvSpPr>
        <p:spPr bwMode="auto">
          <a:xfrm>
            <a:off x="971550" y="1052513"/>
            <a:ext cx="7418388" cy="12954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Wave1">
              <a:avLst>
                <a:gd name="adj1" fmla="val 18630"/>
                <a:gd name="adj2" fmla="val 338"/>
              </a:avLst>
            </a:prstTxWarp>
          </a:bodyPr>
          <a:lstStyle/>
          <a:p>
            <a:pPr algn="ctr"/>
            <a:r>
              <a:rPr lang="zh-CN" altLang="en-US" sz="3600" kern="10" dirty="0">
                <a:solidFill>
                  <a:srgbClr val="FF0000"/>
                </a:solidFill>
                <a:effectLst>
                  <a:outerShdw dist="161645" dir="2700000" algn="ctr" rotWithShape="0">
                    <a:srgbClr val="C0C0C0">
                      <a:alpha val="50000"/>
                    </a:srgbClr>
                  </a:outerShdw>
                </a:effectLst>
                <a:latin typeface="华文隶书"/>
                <a:ea typeface="华文隶书"/>
              </a:rPr>
              <a:t>美美地读</a:t>
            </a:r>
            <a:endParaRPr lang="zh-CN" altLang="en-US" sz="3600" kern="10" dirty="0">
              <a:solidFill>
                <a:srgbClr val="FF0000"/>
              </a:solidFill>
              <a:effectLst>
                <a:outerShdw dist="161645" dir="2700000" algn="ctr" rotWithShape="0">
                  <a:srgbClr val="C0C0C0">
                    <a:alpha val="50000"/>
                  </a:srgbClr>
                </a:outerShdw>
              </a:effectLst>
              <a:latin typeface="华文隶书"/>
              <a:ea typeface="华文隶书"/>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pPr eaLnBrk="1" hangingPunct="1">
              <a:lnSpc>
                <a:spcPct val="110000"/>
              </a:lnSpc>
            </a:pPr>
            <a:r>
              <a:rPr lang="zh-CN" altLang="en-US" sz="3600" dirty="0" smtClean="0">
                <a:solidFill>
                  <a:schemeClr val="tx1"/>
                </a:solidFill>
                <a:latin typeface="隶书" pitchFamily="49" charset="-122"/>
                <a:ea typeface="隶书" pitchFamily="49" charset="-122"/>
              </a:rPr>
              <a:t>我是你河边上的破旧的老水车</a:t>
            </a:r>
            <a:r>
              <a:rPr lang="en-US" altLang="zh-CN" sz="3600" dirty="0" smtClean="0">
                <a:solidFill>
                  <a:schemeClr val="tx1"/>
                </a:solidFill>
                <a:latin typeface="隶书" pitchFamily="49" charset="-122"/>
                <a:ea typeface="隶书" pitchFamily="49" charset="-122"/>
              </a:rPr>
              <a:t>,</a:t>
            </a:r>
            <a:br>
              <a:rPr lang="en-US" altLang="zh-CN" sz="3600" dirty="0" smtClean="0">
                <a:solidFill>
                  <a:schemeClr val="tx1"/>
                </a:solidFill>
                <a:latin typeface="隶书" pitchFamily="49" charset="-122"/>
                <a:ea typeface="隶书" pitchFamily="49" charset="-122"/>
              </a:rPr>
            </a:br>
            <a:r>
              <a:rPr lang="zh-CN" altLang="en-US" sz="3600" dirty="0" smtClean="0">
                <a:solidFill>
                  <a:schemeClr val="tx1"/>
                </a:solidFill>
                <a:latin typeface="隶书" pitchFamily="49" charset="-122"/>
                <a:ea typeface="隶书" pitchFamily="49" charset="-122"/>
              </a:rPr>
              <a:t>数百年来纺着疲惫的歌</a:t>
            </a:r>
            <a:r>
              <a:rPr lang="en-US" altLang="zh-CN" sz="3600" dirty="0" smtClean="0">
                <a:solidFill>
                  <a:schemeClr val="tx1"/>
                </a:solidFill>
                <a:latin typeface="隶书" pitchFamily="49" charset="-122"/>
                <a:ea typeface="隶书" pitchFamily="49" charset="-122"/>
              </a:rPr>
              <a:t>;</a:t>
            </a:r>
            <a:endParaRPr lang="en-US" altLang="zh-CN" sz="3600" dirty="0" smtClean="0">
              <a:solidFill>
                <a:schemeClr val="tx1"/>
              </a:solidFill>
              <a:latin typeface="隶书" pitchFamily="49" charset="-122"/>
              <a:ea typeface="隶书" pitchFamily="49" charset="-122"/>
            </a:endParaRPr>
          </a:p>
        </p:txBody>
      </p:sp>
      <p:pic>
        <p:nvPicPr>
          <p:cNvPr id="10243" name="Picture 4" descr="p_2571_041103105629[1]"/>
          <p:cNvPicPr>
            <a:picLocks noChangeAspect="1" noChangeArrowheads="1"/>
          </p:cNvPicPr>
          <p:nvPr/>
        </p:nvPicPr>
        <p:blipFill>
          <a:blip r:embed="rId1"/>
          <a:srcRect/>
          <a:stretch>
            <a:fillRect/>
          </a:stretch>
        </p:blipFill>
        <p:spPr bwMode="auto">
          <a:xfrm>
            <a:off x="19050" y="1919288"/>
            <a:ext cx="9107488"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pPr eaLnBrk="1" hangingPunct="1">
              <a:lnSpc>
                <a:spcPct val="110000"/>
              </a:lnSpc>
            </a:pPr>
            <a:r>
              <a:rPr lang="zh-CN" altLang="en-US" sz="3600" dirty="0" smtClean="0">
                <a:solidFill>
                  <a:schemeClr val="tx1"/>
                </a:solidFill>
                <a:latin typeface="隶书" pitchFamily="49" charset="-122"/>
                <a:ea typeface="隶书" pitchFamily="49" charset="-122"/>
              </a:rPr>
              <a:t>我是你额上熏黑的矿灯</a:t>
            </a:r>
            <a:r>
              <a:rPr lang="en-US" altLang="zh-CN" sz="3600" dirty="0" smtClean="0">
                <a:solidFill>
                  <a:schemeClr val="tx1"/>
                </a:solidFill>
                <a:latin typeface="隶书" pitchFamily="49" charset="-122"/>
                <a:ea typeface="隶书" pitchFamily="49" charset="-122"/>
              </a:rPr>
              <a:t>,                </a:t>
            </a:r>
            <a:br>
              <a:rPr lang="en-US" altLang="zh-CN" sz="3600" dirty="0" smtClean="0">
                <a:solidFill>
                  <a:schemeClr val="tx1"/>
                </a:solidFill>
                <a:latin typeface="隶书" pitchFamily="49" charset="-122"/>
                <a:ea typeface="隶书" pitchFamily="49" charset="-122"/>
              </a:rPr>
            </a:br>
            <a:r>
              <a:rPr lang="en-US" altLang="zh-CN" sz="3600" dirty="0" smtClean="0">
                <a:solidFill>
                  <a:schemeClr val="tx1"/>
                </a:solidFill>
                <a:latin typeface="隶书" pitchFamily="49" charset="-122"/>
                <a:ea typeface="隶书" pitchFamily="49" charset="-122"/>
              </a:rPr>
              <a:t> </a:t>
            </a:r>
            <a:r>
              <a:rPr lang="zh-CN" altLang="en-US" sz="3600" dirty="0" smtClean="0">
                <a:solidFill>
                  <a:schemeClr val="tx1"/>
                </a:solidFill>
                <a:latin typeface="隶书" pitchFamily="49" charset="-122"/>
                <a:ea typeface="隶书" pitchFamily="49" charset="-122"/>
              </a:rPr>
              <a:t>照你在历史的隧洞里蜗行摸索</a:t>
            </a:r>
            <a:r>
              <a:rPr lang="en-US" altLang="zh-CN" sz="3600" dirty="0" smtClean="0">
                <a:solidFill>
                  <a:schemeClr val="tx1"/>
                </a:solidFill>
                <a:latin typeface="隶书" pitchFamily="49" charset="-122"/>
                <a:ea typeface="隶书" pitchFamily="49" charset="-122"/>
              </a:rPr>
              <a:t>;</a:t>
            </a:r>
            <a:endParaRPr lang="en-US" altLang="zh-CN" sz="3600" dirty="0" smtClean="0">
              <a:solidFill>
                <a:schemeClr val="tx1"/>
              </a:solidFill>
              <a:latin typeface="隶书" pitchFamily="49" charset="-122"/>
              <a:ea typeface="隶书" pitchFamily="49" charset="-122"/>
            </a:endParaRPr>
          </a:p>
        </p:txBody>
      </p:sp>
      <p:sp>
        <p:nvSpPr>
          <p:cNvPr id="11267" name="Rectangle 3"/>
          <p:cNvSpPr>
            <a:spLocks noGrp="1" noChangeArrowheads="1"/>
          </p:cNvSpPr>
          <p:nvPr>
            <p:ph idx="4294967295"/>
          </p:nvPr>
        </p:nvSpPr>
        <p:spPr/>
        <p:txBody>
          <a:bodyPr/>
          <a:lstStyle/>
          <a:p>
            <a:pPr eaLnBrk="1" hangingPunct="1"/>
            <a:endParaRPr lang="zh-CN" altLang="en-US" smtClean="0"/>
          </a:p>
        </p:txBody>
      </p:sp>
      <p:sp>
        <p:nvSpPr>
          <p:cNvPr id="11268" name="灯片编号占位符 5"/>
          <p:cNvSpPr txBox="1">
            <a:spLocks noGrp="1" noChangeArrowheads="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buFont typeface="Wingdings" panose="05000000000000000000" pitchFamily="2" charset="2"/>
              <a:buNone/>
            </a:pPr>
            <a:fld id="{3054A07D-4155-4750-9F1D-08F421DEEFCF}" type="slidenum">
              <a:rPr lang="en-US" altLang="zh-CN" sz="1000">
                <a:solidFill>
                  <a:schemeClr val="tx2"/>
                </a:solidFill>
              </a:rPr>
            </a:fld>
            <a:endParaRPr lang="en-US" altLang="zh-CN" sz="1000">
              <a:solidFill>
                <a:schemeClr val="tx2"/>
              </a:solidFill>
            </a:endParaRPr>
          </a:p>
        </p:txBody>
      </p:sp>
      <p:pic>
        <p:nvPicPr>
          <p:cNvPr id="11269" name="Picture 4" descr="r_2571_041103105737[1]"/>
          <p:cNvPicPr>
            <a:picLocks noChangeAspect="1" noChangeArrowheads="1"/>
          </p:cNvPicPr>
          <p:nvPr/>
        </p:nvPicPr>
        <p:blipFill>
          <a:blip r:embed="rId1"/>
          <a:srcRect/>
          <a:stretch>
            <a:fillRect/>
          </a:stretch>
        </p:blipFill>
        <p:spPr bwMode="auto">
          <a:xfrm>
            <a:off x="41275" y="1557338"/>
            <a:ext cx="9040813"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a:xfrm>
            <a:off x="539750" y="188913"/>
            <a:ext cx="7543800" cy="915987"/>
          </a:xfrm>
        </p:spPr>
        <p:txBody>
          <a:bodyPr/>
          <a:lstStyle/>
          <a:p>
            <a:pPr eaLnBrk="1" hangingPunct="1">
              <a:lnSpc>
                <a:spcPct val="110000"/>
              </a:lnSpc>
            </a:pPr>
            <a:r>
              <a:rPr lang="zh-CN" altLang="en-US" dirty="0" smtClean="0">
                <a:latin typeface="隶书" pitchFamily="49" charset="-122"/>
                <a:ea typeface="隶书" pitchFamily="49" charset="-122"/>
              </a:rPr>
              <a:t>我是干瘪的稻穗</a:t>
            </a:r>
            <a:r>
              <a:rPr lang="en-US" altLang="zh-CN" dirty="0" smtClean="0">
                <a:latin typeface="隶书" pitchFamily="49" charset="-122"/>
                <a:ea typeface="隶书" pitchFamily="49" charset="-122"/>
              </a:rPr>
              <a:t>,</a:t>
            </a:r>
            <a:r>
              <a:rPr lang="zh-CN" altLang="en-US" dirty="0" smtClean="0">
                <a:latin typeface="隶书" pitchFamily="49" charset="-122"/>
                <a:ea typeface="隶书" pitchFamily="49" charset="-122"/>
              </a:rPr>
              <a:t>是失修的路基</a:t>
            </a:r>
            <a:endParaRPr lang="zh-CN" altLang="en-US" dirty="0" smtClean="0">
              <a:latin typeface="隶书" pitchFamily="49" charset="-122"/>
              <a:ea typeface="隶书" pitchFamily="49" charset="-122"/>
            </a:endParaRPr>
          </a:p>
        </p:txBody>
      </p:sp>
      <p:pic>
        <p:nvPicPr>
          <p:cNvPr id="12291" name="Picture 3" descr="r_2571_041103105903[1]"/>
          <p:cNvPicPr>
            <a:picLocks noChangeAspect="1" noChangeArrowheads="1"/>
          </p:cNvPicPr>
          <p:nvPr/>
        </p:nvPicPr>
        <p:blipFill>
          <a:blip r:embed="rId1"/>
          <a:srcRect/>
          <a:stretch>
            <a:fillRect/>
          </a:stretch>
        </p:blipFill>
        <p:spPr bwMode="auto">
          <a:xfrm>
            <a:off x="0" y="1457325"/>
            <a:ext cx="91440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theme/theme1.xml><?xml version="1.0" encoding="utf-8"?>
<a:theme xmlns:a="http://schemas.openxmlformats.org/drawingml/2006/main" name="1_Network">
  <a:themeElements>
    <a:clrScheme name="">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B8989"/>
      </a:accent6>
      <a:hlink>
        <a:srgbClr val="7E9CE8"/>
      </a:hlink>
      <a:folHlink>
        <a:srgbClr val="D8D8EC"/>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1_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1_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1_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1_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1_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1_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1_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1_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1_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etwork">
  <a:themeElements>
    <a:clrScheme name="">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B8989"/>
      </a:accent6>
      <a:hlink>
        <a:srgbClr val="7E9CE8"/>
      </a:hlink>
      <a:folHlink>
        <a:srgbClr val="D8D8EC"/>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Network">
  <a:themeElements>
    <a:clrScheme name="">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B8989"/>
      </a:accent6>
      <a:hlink>
        <a:srgbClr val="7E9CE8"/>
      </a:hlink>
      <a:folHlink>
        <a:srgbClr val="D8D8EC"/>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2_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2_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2_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2_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2_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2_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2_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2_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2_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2_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4706</Words>
  <Application>WPS 演示</Application>
  <PresentationFormat>全屏显示(4:3)</PresentationFormat>
  <Paragraphs>347</Paragraphs>
  <Slides>32</Slides>
  <Notes>10</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32</vt:i4>
      </vt:variant>
    </vt:vector>
  </HeadingPairs>
  <TitlesOfParts>
    <vt:vector size="52" baseType="lpstr">
      <vt:lpstr>Arial</vt:lpstr>
      <vt:lpstr>宋体</vt:lpstr>
      <vt:lpstr>Wingdings</vt:lpstr>
      <vt:lpstr>Calibri</vt:lpstr>
      <vt:lpstr>隶书</vt:lpstr>
      <vt:lpstr>微软雅黑</vt:lpstr>
      <vt:lpstr>华文隶书</vt:lpstr>
      <vt:lpstr>华文隶书</vt:lpstr>
      <vt:lpstr>Times New Roman</vt:lpstr>
      <vt:lpstr>方正姚体</vt:lpstr>
      <vt:lpstr>黑体</vt:lpstr>
      <vt:lpstr>Arial Unicode MS</vt:lpstr>
      <vt:lpstr>楷体_GB2312</vt:lpstr>
      <vt:lpstr>华文新魏</vt:lpstr>
      <vt:lpstr>Segoe Print</vt:lpstr>
      <vt:lpstr>Arial</vt:lpstr>
      <vt:lpstr>新宋体</vt:lpstr>
      <vt:lpstr>1_Network</vt:lpstr>
      <vt:lpstr>Network</vt:lpstr>
      <vt:lpstr>2_Network</vt:lpstr>
      <vt:lpstr>PowerPoint 演示文稿</vt:lpstr>
      <vt:lpstr>舒婷简历</vt:lpstr>
      <vt:lpstr>关于朦胧诗</vt:lpstr>
      <vt:lpstr>PowerPoint 演示文稿</vt:lpstr>
      <vt:lpstr>PowerPoint 演示文稿</vt:lpstr>
      <vt:lpstr>PowerPoint 演示文稿</vt:lpstr>
      <vt:lpstr>我是你河边上的破旧的老水车, 数百年来纺着疲惫的歌;</vt:lpstr>
      <vt:lpstr>我是你额上熏黑的矿灯,                  照你在历史的隧洞里蜗行摸索;</vt:lpstr>
      <vt:lpstr>我是干瘪的稻穗,是失修的路基</vt:lpstr>
      <vt:lpstr>是淤滩上的驳船 把纤绳深深  勒进你的肩膊, ___祖国啊!</vt:lpstr>
      <vt:lpstr>我是贫穷,</vt:lpstr>
      <vt:lpstr>是"飞天"袖间 千百年未落到地面的花朵, ___祖国啊!</vt:lpstr>
      <vt:lpstr>我是新刷出的雪白的起跑线;</vt:lpstr>
      <vt:lpstr>是绯红的黎明 正在喷薄; ___祖国啊!</vt:lpstr>
      <vt:lpstr>PowerPoint 演示文稿</vt:lpstr>
      <vt:lpstr>赏析第一节</vt:lpstr>
      <vt:lpstr>   水车、矿灯、稻穗、路基、驳船的前面，都有或长或短的修饰语，这些修饰语可以去掉吗？</vt:lpstr>
      <vt:lpstr>PowerPoint 演示文稿</vt:lpstr>
      <vt:lpstr>赏析第三节</vt:lpstr>
      <vt:lpstr>“神话的蛛网里挣脱”的“理想” “古莲的胚芽” “挂着眼泪的笑涡” “新刷出的雪白的起跑线” “绯红的黎明正在喷薄” 这些意象有什么共同的意思？</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dc:subject>第一PPT模板网-WWW.1PPT.COM</dc:subject>
  <cp:lastModifiedBy>mayn</cp:lastModifiedBy>
  <cp:revision>1</cp:revision>
  <dcterms:created xsi:type="dcterms:W3CDTF">2019-08-29T01:08:16Z</dcterms:created>
  <dcterms:modified xsi:type="dcterms:W3CDTF">2019-08-29T01:08:16Z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2052-11.1.0.8907</vt:lpwstr>
  </property>
</Properties>
</file>