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354" r:id="rId2"/>
    <p:sldId id="364" r:id="rId3"/>
    <p:sldId id="363" r:id="rId4"/>
    <p:sldId id="365" r:id="rId5"/>
    <p:sldId id="322" r:id="rId6"/>
    <p:sldId id="259" r:id="rId7"/>
    <p:sldId id="312" r:id="rId8"/>
    <p:sldId id="331" r:id="rId9"/>
    <p:sldId id="332" r:id="rId10"/>
    <p:sldId id="261" r:id="rId11"/>
    <p:sldId id="359" r:id="rId12"/>
    <p:sldId id="366" r:id="rId13"/>
    <p:sldId id="367" r:id="rId14"/>
    <p:sldId id="368" r:id="rId15"/>
    <p:sldId id="373" r:id="rId16"/>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049" userDrawn="1">
          <p15:clr>
            <a:srgbClr val="A4A3A4"/>
          </p15:clr>
        </p15:guide>
        <p15:guide id="2" pos="515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05BAC8"/>
    <a:srgbClr val="21AB82"/>
    <a:srgbClr val="1A92A2"/>
    <a:srgbClr val="152F47"/>
    <a:srgbClr val="B12725"/>
    <a:srgbClr val="F14124"/>
    <a:srgbClr val="5DCEAF"/>
    <a:srgbClr val="F69230"/>
    <a:srgbClr val="5ECC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06" autoAdjust="0"/>
    <p:restoredTop sz="93895" autoAdjust="0"/>
  </p:normalViewPr>
  <p:slideViewPr>
    <p:cSldViewPr snapToGrid="0">
      <p:cViewPr>
        <p:scale>
          <a:sx n="50" d="100"/>
          <a:sy n="50" d="100"/>
        </p:scale>
        <p:origin x="-2460" y="-1482"/>
      </p:cViewPr>
      <p:guideLst>
        <p:guide orient="horz" pos="1049"/>
        <p:guide pos="5155"/>
      </p:guideLst>
    </p:cSldViewPr>
  </p:slideViewPr>
  <p:notesTextViewPr>
    <p:cViewPr>
      <p:scale>
        <a:sx n="66" d="100"/>
        <a:sy n="66" d="100"/>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2009/12/22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a:t>
            </a:fld>
            <a:endParaRPr lang="zh-CN" altLang="en-US"/>
          </a:p>
        </p:txBody>
      </p:sp>
    </p:spTree>
    <p:extLst>
      <p:ext uri="{BB962C8B-B14F-4D97-AF65-F5344CB8AC3E}">
        <p14:creationId xmlns:p14="http://schemas.microsoft.com/office/powerpoint/2010/main" val="1890659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2262446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21674812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21674812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21674812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21674812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2167481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924798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3058084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3058084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3171329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1721322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2169988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4977814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489" y="783547"/>
            <a:ext cx="1054610" cy="593218"/>
          </a:xfrm>
          <a:prstGeom prst="rect">
            <a:avLst/>
          </a:prstGeom>
        </p:spPr>
      </p:pic>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34464" y="413352"/>
            <a:ext cx="617498" cy="347342"/>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2157270">
            <a:off x="1120852" y="1975363"/>
            <a:ext cx="368802" cy="207451"/>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007174" y="1120851"/>
            <a:ext cx="382716" cy="300863"/>
          </a:xfrm>
          <a:prstGeom prst="rect">
            <a:avLst/>
          </a:prstGeom>
        </p:spPr>
      </p:pic>
      <p:pic>
        <p:nvPicPr>
          <p:cNvPr id="7" name="图片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941959" y="1392844"/>
            <a:ext cx="259096" cy="203682"/>
          </a:xfrm>
          <a:prstGeom prst="rect">
            <a:avLst/>
          </a:prstGeom>
        </p:spPr>
      </p:pic>
    </p:spTree>
    <p:extLst>
      <p:ext uri="{BB962C8B-B14F-4D97-AF65-F5344CB8AC3E}">
        <p14:creationId xmlns:p14="http://schemas.microsoft.com/office/powerpoint/2010/main" val="2662456689"/>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1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6" presetClass="emph" presetSubtype="0" repeatCount="indefinite" autoRev="1" fill="hold" nodeType="withEffect">
                                  <p:stCondLst>
                                    <p:cond delay="1250"/>
                                  </p:stCondLst>
                                  <p:childTnLst>
                                    <p:animScale>
                                      <p:cBhvr>
                                        <p:cTn id="10" dur="1000" fill="hold"/>
                                        <p:tgtEl>
                                          <p:spTgt spid="3"/>
                                        </p:tgtEl>
                                      </p:cBhvr>
                                      <p:by x="112000" y="112000"/>
                                    </p:animScale>
                                  </p:childTnLst>
                                </p:cTn>
                              </p:par>
                              <p:par>
                                <p:cTn id="11" presetID="2" presetClass="entr" presetSubtype="3" fill="hold" nodeType="withEffect">
                                  <p:stCondLst>
                                    <p:cond delay="100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1+#ppt_w/2"/>
                                          </p:val>
                                        </p:tav>
                                        <p:tav tm="100000">
                                          <p:val>
                                            <p:strVal val="#ppt_x"/>
                                          </p:val>
                                        </p:tav>
                                      </p:tavLst>
                                    </p:anim>
                                    <p:anim calcmode="lin" valueType="num">
                                      <p:cBhvr additive="base">
                                        <p:cTn id="14" dur="1000" fill="hold"/>
                                        <p:tgtEl>
                                          <p:spTgt spid="4"/>
                                        </p:tgtEl>
                                        <p:attrNameLst>
                                          <p:attrName>ppt_y</p:attrName>
                                        </p:attrNameLst>
                                      </p:cBhvr>
                                      <p:tavLst>
                                        <p:tav tm="0">
                                          <p:val>
                                            <p:strVal val="0-#ppt_h/2"/>
                                          </p:val>
                                        </p:tav>
                                        <p:tav tm="100000">
                                          <p:val>
                                            <p:strVal val="#ppt_y"/>
                                          </p:val>
                                        </p:tav>
                                      </p:tavLst>
                                    </p:anim>
                                  </p:childTnLst>
                                </p:cTn>
                              </p:par>
                              <p:par>
                                <p:cTn id="15" presetID="6" presetClass="emph" presetSubtype="0" repeatCount="indefinite" autoRev="1" fill="hold" nodeType="withEffect">
                                  <p:stCondLst>
                                    <p:cond delay="1000"/>
                                  </p:stCondLst>
                                  <p:childTnLst>
                                    <p:animScale>
                                      <p:cBhvr>
                                        <p:cTn id="16" dur="1000" fill="hold"/>
                                        <p:tgtEl>
                                          <p:spTgt spid="4"/>
                                        </p:tgtEl>
                                      </p:cBhvr>
                                      <p:by x="112000" y="112000"/>
                                    </p:animScale>
                                  </p:childTnLst>
                                </p:cTn>
                              </p:par>
                              <p:par>
                                <p:cTn id="17" presetID="2" presetClass="entr" presetSubtype="12" fill="hold" nodeType="withEffect">
                                  <p:stCondLst>
                                    <p:cond delay="12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0-#ppt_w/2"/>
                                          </p:val>
                                        </p:tav>
                                        <p:tav tm="100000">
                                          <p:val>
                                            <p:strVal val="#ppt_x"/>
                                          </p:val>
                                        </p:tav>
                                      </p:tavLst>
                                    </p:anim>
                                    <p:anim calcmode="lin" valueType="num">
                                      <p:cBhvr additive="base">
                                        <p:cTn id="20" dur="1000" fill="hold"/>
                                        <p:tgtEl>
                                          <p:spTgt spid="5"/>
                                        </p:tgtEl>
                                        <p:attrNameLst>
                                          <p:attrName>ppt_y</p:attrName>
                                        </p:attrNameLst>
                                      </p:cBhvr>
                                      <p:tavLst>
                                        <p:tav tm="0">
                                          <p:val>
                                            <p:strVal val="1+#ppt_h/2"/>
                                          </p:val>
                                        </p:tav>
                                        <p:tav tm="100000">
                                          <p:val>
                                            <p:strVal val="#ppt_y"/>
                                          </p:val>
                                        </p:tav>
                                      </p:tavLst>
                                    </p:anim>
                                  </p:childTnLst>
                                </p:cTn>
                              </p:par>
                              <p:par>
                                <p:cTn id="21" presetID="6" presetClass="emph" presetSubtype="0" repeatCount="indefinite" autoRev="1" fill="hold" nodeType="withEffect">
                                  <p:stCondLst>
                                    <p:cond delay="1250"/>
                                  </p:stCondLst>
                                  <p:childTnLst>
                                    <p:animScale>
                                      <p:cBhvr>
                                        <p:cTn id="22" dur="1000" fill="hold"/>
                                        <p:tgtEl>
                                          <p:spTgt spid="5"/>
                                        </p:tgtEl>
                                      </p:cBhvr>
                                      <p:by x="112000" y="112000"/>
                                    </p:animScale>
                                  </p:childTnLst>
                                </p:cTn>
                              </p:par>
                              <p:par>
                                <p:cTn id="23" presetID="2" presetClass="entr" presetSubtype="3" fill="hold" nodeType="withEffect">
                                  <p:stCondLst>
                                    <p:cond delay="10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1000" fill="hold"/>
                                        <p:tgtEl>
                                          <p:spTgt spid="7"/>
                                        </p:tgtEl>
                                        <p:attrNameLst>
                                          <p:attrName>ppt_x</p:attrName>
                                        </p:attrNameLst>
                                      </p:cBhvr>
                                      <p:tavLst>
                                        <p:tav tm="0">
                                          <p:val>
                                            <p:strVal val="1+#ppt_w/2"/>
                                          </p:val>
                                        </p:tav>
                                        <p:tav tm="100000">
                                          <p:val>
                                            <p:strVal val="#ppt_x"/>
                                          </p:val>
                                        </p:tav>
                                      </p:tavLst>
                                    </p:anim>
                                    <p:anim calcmode="lin" valueType="num">
                                      <p:cBhvr additive="base">
                                        <p:cTn id="26" dur="1000" fill="hold"/>
                                        <p:tgtEl>
                                          <p:spTgt spid="7"/>
                                        </p:tgtEl>
                                        <p:attrNameLst>
                                          <p:attrName>ppt_y</p:attrName>
                                        </p:attrNameLst>
                                      </p:cBhvr>
                                      <p:tavLst>
                                        <p:tav tm="0">
                                          <p:val>
                                            <p:strVal val="0-#ppt_h/2"/>
                                          </p:val>
                                        </p:tav>
                                        <p:tav tm="100000">
                                          <p:val>
                                            <p:strVal val="#ppt_y"/>
                                          </p:val>
                                        </p:tav>
                                      </p:tavLst>
                                    </p:anim>
                                  </p:childTnLst>
                                </p:cTn>
                              </p:par>
                              <p:par>
                                <p:cTn id="27" presetID="6" presetClass="emph" presetSubtype="0" repeatCount="indefinite" autoRev="1" fill="hold" nodeType="withEffect">
                                  <p:stCondLst>
                                    <p:cond delay="1000"/>
                                  </p:stCondLst>
                                  <p:childTnLst>
                                    <p:animScale>
                                      <p:cBhvr>
                                        <p:cTn id="28" dur="1000" fill="hold"/>
                                        <p:tgtEl>
                                          <p:spTgt spid="7"/>
                                        </p:tgtEl>
                                      </p:cBhvr>
                                      <p:by x="112000" y="112000"/>
                                    </p:animScale>
                                  </p:childTnLst>
                                </p:cTn>
                              </p:par>
                              <p:par>
                                <p:cTn id="29" presetID="2" presetClass="entr" presetSubtype="2" fill="hold" nodeType="withEffect">
                                  <p:stCondLst>
                                    <p:cond delay="125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1000" fill="hold"/>
                                        <p:tgtEl>
                                          <p:spTgt spid="6"/>
                                        </p:tgtEl>
                                        <p:attrNameLst>
                                          <p:attrName>ppt_x</p:attrName>
                                        </p:attrNameLst>
                                      </p:cBhvr>
                                      <p:tavLst>
                                        <p:tav tm="0">
                                          <p:val>
                                            <p:strVal val="1+#ppt_w/2"/>
                                          </p:val>
                                        </p:tav>
                                        <p:tav tm="100000">
                                          <p:val>
                                            <p:strVal val="#ppt_x"/>
                                          </p:val>
                                        </p:tav>
                                      </p:tavLst>
                                    </p:anim>
                                    <p:anim calcmode="lin" valueType="num">
                                      <p:cBhvr additive="base">
                                        <p:cTn id="32" dur="1000" fill="hold"/>
                                        <p:tgtEl>
                                          <p:spTgt spid="6"/>
                                        </p:tgtEl>
                                        <p:attrNameLst>
                                          <p:attrName>ppt_y</p:attrName>
                                        </p:attrNameLst>
                                      </p:cBhvr>
                                      <p:tavLst>
                                        <p:tav tm="0">
                                          <p:val>
                                            <p:strVal val="#ppt_y"/>
                                          </p:val>
                                        </p:tav>
                                        <p:tav tm="100000">
                                          <p:val>
                                            <p:strVal val="#ppt_y"/>
                                          </p:val>
                                        </p:tav>
                                      </p:tavLst>
                                    </p:anim>
                                  </p:childTnLst>
                                </p:cTn>
                              </p:par>
                              <p:par>
                                <p:cTn id="33" presetID="6" presetClass="emph" presetSubtype="0" repeatCount="indefinite" autoRev="1" fill="hold" nodeType="withEffect">
                                  <p:stCondLst>
                                    <p:cond delay="1250"/>
                                  </p:stCondLst>
                                  <p:childTnLst>
                                    <p:animScale>
                                      <p:cBhvr>
                                        <p:cTn id="34" dur="1000" fill="hold"/>
                                        <p:tgtEl>
                                          <p:spTgt spid="6"/>
                                        </p:tgtEl>
                                      </p:cBhvr>
                                      <p:by x="112000" y="11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08736"/>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4970352"/>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87591273"/>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绪论">
    <p:spTree>
      <p:nvGrpSpPr>
        <p:cNvPr id="1" name=""/>
        <p:cNvGrpSpPr/>
        <p:nvPr/>
      </p:nvGrpSpPr>
      <p:grpSpPr>
        <a:xfrm>
          <a:off x="0" y="0"/>
          <a:ext cx="0" cy="0"/>
          <a:chOff x="0" y="0"/>
          <a:chExt cx="0" cy="0"/>
        </a:xfrm>
      </p:grpSpPr>
      <p:sp>
        <p:nvSpPr>
          <p:cNvPr id="19" name="五边形 18"/>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Tree>
    <p:extLst>
      <p:ext uri="{BB962C8B-B14F-4D97-AF65-F5344CB8AC3E}">
        <p14:creationId xmlns:p14="http://schemas.microsoft.com/office/powerpoint/2010/main" val="3314404236"/>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par>
    </p:tnLst>
  </p:timing>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研究方法">
    <p:spTree>
      <p:nvGrpSpPr>
        <p:cNvPr id="1" name=""/>
        <p:cNvGrpSpPr/>
        <p:nvPr/>
      </p:nvGrpSpPr>
      <p:grpSpPr>
        <a:xfrm>
          <a:off x="0" y="0"/>
          <a:ext cx="0" cy="0"/>
          <a:chOff x="0" y="0"/>
          <a:chExt cx="0" cy="0"/>
        </a:xfrm>
      </p:grpSpPr>
    </p:spTree>
    <p:extLst>
      <p:ext uri="{BB962C8B-B14F-4D97-AF65-F5344CB8AC3E}">
        <p14:creationId xmlns:p14="http://schemas.microsoft.com/office/powerpoint/2010/main" val="934894232"/>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关键技术">
    <p:spTree>
      <p:nvGrpSpPr>
        <p:cNvPr id="1" name=""/>
        <p:cNvGrpSpPr/>
        <p:nvPr/>
      </p:nvGrpSpPr>
      <p:grpSpPr>
        <a:xfrm>
          <a:off x="0" y="0"/>
          <a:ext cx="0" cy="0"/>
          <a:chOff x="0" y="0"/>
          <a:chExt cx="0" cy="0"/>
        </a:xfrm>
      </p:grpSpPr>
    </p:spTree>
    <p:extLst>
      <p:ext uri="{BB962C8B-B14F-4D97-AF65-F5344CB8AC3E}">
        <p14:creationId xmlns:p14="http://schemas.microsoft.com/office/powerpoint/2010/main" val="858643514"/>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成果与应用">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2272506"/>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相关建议">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6917471"/>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论文总结">
    <p:spTree>
      <p:nvGrpSpPr>
        <p:cNvPr id="1" name=""/>
        <p:cNvGrpSpPr/>
        <p:nvPr/>
      </p:nvGrpSpPr>
      <p:grpSpPr>
        <a:xfrm>
          <a:off x="0" y="0"/>
          <a:ext cx="0" cy="0"/>
          <a:chOff x="0" y="0"/>
          <a:chExt cx="0" cy="0"/>
        </a:xfrm>
      </p:grpSpPr>
    </p:spTree>
    <p:extLst>
      <p:ext uri="{BB962C8B-B14F-4D97-AF65-F5344CB8AC3E}">
        <p14:creationId xmlns:p14="http://schemas.microsoft.com/office/powerpoint/2010/main" val="971196936"/>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18" Type="http://schemas.openxmlformats.org/officeDocument/2006/relationships/image" Target="../media/image7.png"/><Relationship Id="rId3" Type="http://schemas.openxmlformats.org/officeDocument/2006/relationships/slideLayout" Target="../slideLayouts/slideLayout3.xml"/><Relationship Id="rId21" Type="http://schemas.openxmlformats.org/officeDocument/2006/relationships/image" Target="../media/image10.png"/><Relationship Id="rId7" Type="http://schemas.openxmlformats.org/officeDocument/2006/relationships/slideLayout" Target="../slideLayouts/slideLayout7.xml"/><Relationship Id="rId12" Type="http://schemas.openxmlformats.org/officeDocument/2006/relationships/image" Target="../media/image1.jpg"/><Relationship Id="rId17" Type="http://schemas.openxmlformats.org/officeDocument/2006/relationships/image" Target="../media/image6.png"/><Relationship Id="rId2" Type="http://schemas.openxmlformats.org/officeDocument/2006/relationships/slideLayout" Target="../slideLayouts/slideLayout2.xml"/><Relationship Id="rId16" Type="http://schemas.openxmlformats.org/officeDocument/2006/relationships/image" Target="../media/image5.png"/><Relationship Id="rId20"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19" Type="http://schemas.openxmlformats.org/officeDocument/2006/relationships/image" Target="../media/image8.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t="-39000" b="-39000"/>
          </a:stretch>
        </a:blip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pic>
        <p:nvPicPr>
          <p:cNvPr id="12" name="图片 11"/>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2931789" y="4362446"/>
            <a:ext cx="5852172" cy="3657607"/>
          </a:xfrm>
          <a:prstGeom prst="rect">
            <a:avLst/>
          </a:prstGeom>
        </p:spPr>
      </p:pic>
      <p:pic>
        <p:nvPicPr>
          <p:cNvPr id="13" name="图片 12"/>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695261" y="-159880"/>
            <a:ext cx="5754902" cy="1886853"/>
          </a:xfrm>
          <a:prstGeom prst="rect">
            <a:avLst/>
          </a:prstGeom>
        </p:spPr>
      </p:pic>
      <p:pic>
        <p:nvPicPr>
          <p:cNvPr id="14" name="图片 13"/>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0793591" y="6221866"/>
            <a:ext cx="429456" cy="430952"/>
          </a:xfrm>
          <a:prstGeom prst="rect">
            <a:avLst/>
          </a:prstGeom>
          <a:effectLst>
            <a:outerShdw blurRad="50800" dist="38100" dir="2700000" algn="tl" rotWithShape="0">
              <a:prstClr val="black">
                <a:alpha val="40000"/>
              </a:prstClr>
            </a:outerShdw>
          </a:effectLst>
        </p:spPr>
      </p:pic>
      <p:pic>
        <p:nvPicPr>
          <p:cNvPr id="15" name="图片 14"/>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137106" y="5723022"/>
            <a:ext cx="871213" cy="875669"/>
          </a:xfrm>
          <a:prstGeom prst="rect">
            <a:avLst/>
          </a:prstGeom>
        </p:spPr>
      </p:pic>
      <p:pic>
        <p:nvPicPr>
          <p:cNvPr id="16" name="图片 15"/>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1165567" y="5404866"/>
            <a:ext cx="835054" cy="837963"/>
          </a:xfrm>
          <a:prstGeom prst="rect">
            <a:avLst/>
          </a:prstGeom>
        </p:spPr>
      </p:pic>
      <p:pic>
        <p:nvPicPr>
          <p:cNvPr id="17" name="图片 16"/>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495489" y="783547"/>
            <a:ext cx="1054610" cy="593218"/>
          </a:xfrm>
          <a:prstGeom prst="rect">
            <a:avLst/>
          </a:prstGeom>
        </p:spPr>
      </p:pic>
      <p:pic>
        <p:nvPicPr>
          <p:cNvPr id="18" name="图片 17"/>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1934464" y="413352"/>
            <a:ext cx="617498" cy="347342"/>
          </a:xfrm>
          <a:prstGeom prst="rect">
            <a:avLst/>
          </a:prstGeom>
        </p:spPr>
      </p:pic>
      <p:pic>
        <p:nvPicPr>
          <p:cNvPr id="19" name="图片 18"/>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rot="2157270">
            <a:off x="1120852" y="1975363"/>
            <a:ext cx="368802" cy="207451"/>
          </a:xfrm>
          <a:prstGeom prst="rect">
            <a:avLst/>
          </a:prstGeom>
        </p:spPr>
      </p:pic>
    </p:spTree>
    <p:extLst>
      <p:ext uri="{BB962C8B-B14F-4D97-AF65-F5344CB8AC3E}">
        <p14:creationId xmlns:p14="http://schemas.microsoft.com/office/powerpoint/2010/main" val="65332704"/>
      </p:ext>
    </p:extLst>
  </p:cSld>
  <p:clrMap bg1="lt1" tx1="dk1" bg2="lt2" tx2="dk2" accent1="accent1" accent2="accent2" accent3="accent3" accent4="accent4" accent5="accent5" accent6="accent6" hlink="hlink" folHlink="folHlink"/>
  <p:sldLayoutIdLst>
    <p:sldLayoutId id="2147483675" r:id="rId1"/>
    <p:sldLayoutId id="2147483681" r:id="rId2"/>
    <p:sldLayoutId id="2147483682" r:id="rId3"/>
    <p:sldLayoutId id="2147483651" r:id="rId4"/>
    <p:sldLayoutId id="2147483676" r:id="rId5"/>
    <p:sldLayoutId id="2147483677" r:id="rId6"/>
    <p:sldLayoutId id="2147483680" r:id="rId7"/>
    <p:sldLayoutId id="2147483678" r:id="rId8"/>
    <p:sldLayoutId id="2147483679" r:id="rId9"/>
    <p:sldLayoutId id="2147483669" r:id="rId10"/>
  </p:sldLayoutIdLst>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1000" fill="hold"/>
                                        <p:tgtEl>
                                          <p:spTgt spid="17"/>
                                        </p:tgtEl>
                                        <p:attrNameLst>
                                          <p:attrName>ppt_x</p:attrName>
                                        </p:attrNameLst>
                                      </p:cBhvr>
                                      <p:tavLst>
                                        <p:tav tm="0">
                                          <p:val>
                                            <p:strVal val="0-#ppt_w/2"/>
                                          </p:val>
                                        </p:tav>
                                        <p:tav tm="100000">
                                          <p:val>
                                            <p:strVal val="#ppt_x"/>
                                          </p:val>
                                        </p:tav>
                                      </p:tavLst>
                                    </p:anim>
                                    <p:anim calcmode="lin" valueType="num">
                                      <p:cBhvr additive="base">
                                        <p:cTn id="13" dur="1000" fill="hold"/>
                                        <p:tgtEl>
                                          <p:spTgt spid="17"/>
                                        </p:tgtEl>
                                        <p:attrNameLst>
                                          <p:attrName>ppt_y</p:attrName>
                                        </p:attrNameLst>
                                      </p:cBhvr>
                                      <p:tavLst>
                                        <p:tav tm="0">
                                          <p:val>
                                            <p:strVal val="#ppt_y"/>
                                          </p:val>
                                        </p:tav>
                                        <p:tav tm="100000">
                                          <p:val>
                                            <p:strVal val="#ppt_y"/>
                                          </p:val>
                                        </p:tav>
                                      </p:tavLst>
                                    </p:anim>
                                  </p:childTnLst>
                                </p:cTn>
                              </p:par>
                              <p:par>
                                <p:cTn id="14" presetID="6" presetClass="emph" presetSubtype="0" repeatCount="indefinite" autoRev="1" fill="hold" nodeType="withEffect">
                                  <p:stCondLst>
                                    <p:cond delay="0"/>
                                  </p:stCondLst>
                                  <p:childTnLst>
                                    <p:animScale>
                                      <p:cBhvr>
                                        <p:cTn id="15" dur="1000" fill="hold"/>
                                        <p:tgtEl>
                                          <p:spTgt spid="17"/>
                                        </p:tgtEl>
                                      </p:cBhvr>
                                      <p:by x="112000" y="112000"/>
                                    </p:animScale>
                                  </p:childTnLst>
                                </p:cTn>
                              </p:par>
                              <p:par>
                                <p:cTn id="16" presetID="2" presetClass="entr" presetSubtype="3"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1000" fill="hold"/>
                                        <p:tgtEl>
                                          <p:spTgt spid="18"/>
                                        </p:tgtEl>
                                        <p:attrNameLst>
                                          <p:attrName>ppt_x</p:attrName>
                                        </p:attrNameLst>
                                      </p:cBhvr>
                                      <p:tavLst>
                                        <p:tav tm="0">
                                          <p:val>
                                            <p:strVal val="1+#ppt_w/2"/>
                                          </p:val>
                                        </p:tav>
                                        <p:tav tm="100000">
                                          <p:val>
                                            <p:strVal val="#ppt_x"/>
                                          </p:val>
                                        </p:tav>
                                      </p:tavLst>
                                    </p:anim>
                                    <p:anim calcmode="lin" valueType="num">
                                      <p:cBhvr additive="base">
                                        <p:cTn id="19" dur="1000" fill="hold"/>
                                        <p:tgtEl>
                                          <p:spTgt spid="18"/>
                                        </p:tgtEl>
                                        <p:attrNameLst>
                                          <p:attrName>ppt_y</p:attrName>
                                        </p:attrNameLst>
                                      </p:cBhvr>
                                      <p:tavLst>
                                        <p:tav tm="0">
                                          <p:val>
                                            <p:strVal val="0-#ppt_h/2"/>
                                          </p:val>
                                        </p:tav>
                                        <p:tav tm="100000">
                                          <p:val>
                                            <p:strVal val="#ppt_y"/>
                                          </p:val>
                                        </p:tav>
                                      </p:tavLst>
                                    </p:anim>
                                  </p:childTnLst>
                                </p:cTn>
                              </p:par>
                              <p:par>
                                <p:cTn id="20" presetID="6" presetClass="emph" presetSubtype="0" repeatCount="indefinite" autoRev="1" fill="hold" nodeType="withEffect">
                                  <p:stCondLst>
                                    <p:cond delay="0"/>
                                  </p:stCondLst>
                                  <p:childTnLst>
                                    <p:animScale>
                                      <p:cBhvr>
                                        <p:cTn id="21" dur="1000" fill="hold"/>
                                        <p:tgtEl>
                                          <p:spTgt spid="18"/>
                                        </p:tgtEl>
                                      </p:cBhvr>
                                      <p:by x="112000" y="112000"/>
                                    </p:animScale>
                                  </p:childTnLst>
                                </p:cTn>
                              </p:par>
                              <p:par>
                                <p:cTn id="22" presetID="2" presetClass="entr" presetSubtype="12"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1000" fill="hold"/>
                                        <p:tgtEl>
                                          <p:spTgt spid="19"/>
                                        </p:tgtEl>
                                        <p:attrNameLst>
                                          <p:attrName>ppt_x</p:attrName>
                                        </p:attrNameLst>
                                      </p:cBhvr>
                                      <p:tavLst>
                                        <p:tav tm="0">
                                          <p:val>
                                            <p:strVal val="0-#ppt_w/2"/>
                                          </p:val>
                                        </p:tav>
                                        <p:tav tm="100000">
                                          <p:val>
                                            <p:strVal val="#ppt_x"/>
                                          </p:val>
                                        </p:tav>
                                      </p:tavLst>
                                    </p:anim>
                                    <p:anim calcmode="lin" valueType="num">
                                      <p:cBhvr additive="base">
                                        <p:cTn id="25" dur="1000" fill="hold"/>
                                        <p:tgtEl>
                                          <p:spTgt spid="19"/>
                                        </p:tgtEl>
                                        <p:attrNameLst>
                                          <p:attrName>ppt_y</p:attrName>
                                        </p:attrNameLst>
                                      </p:cBhvr>
                                      <p:tavLst>
                                        <p:tav tm="0">
                                          <p:val>
                                            <p:strVal val="1+#ppt_h/2"/>
                                          </p:val>
                                        </p:tav>
                                        <p:tav tm="100000">
                                          <p:val>
                                            <p:strVal val="#ppt_y"/>
                                          </p:val>
                                        </p:tav>
                                      </p:tavLst>
                                    </p:anim>
                                  </p:childTnLst>
                                </p:cTn>
                              </p:par>
                              <p:par>
                                <p:cTn id="26" presetID="6" presetClass="emph" presetSubtype="0" repeatCount="indefinite" autoRev="1" fill="hold" nodeType="withEffect">
                                  <p:stCondLst>
                                    <p:cond delay="0"/>
                                  </p:stCondLst>
                                  <p:childTnLst>
                                    <p:animScale>
                                      <p:cBhvr>
                                        <p:cTn id="27" dur="1000" fill="hold"/>
                                        <p:tgtEl>
                                          <p:spTgt spid="19"/>
                                        </p:tgtEl>
                                      </p:cBhvr>
                                      <p:by x="112000" y="112000"/>
                                    </p:animScale>
                                  </p:childTnLst>
                                </p:cTn>
                              </p:par>
                              <p:par>
                                <p:cTn id="28" presetID="10"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nodeType="withEffect">
                                  <p:stCondLst>
                                    <p:cond delay="25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nodeType="withEffect">
                                  <p:stCondLst>
                                    <p:cond delay="5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1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20"/>
          <p:cNvSpPr txBox="1">
            <a:spLocks noChangeArrowheads="1"/>
          </p:cNvSpPr>
          <p:nvPr/>
        </p:nvSpPr>
        <p:spPr bwMode="ltGray">
          <a:xfrm>
            <a:off x="2840038" y="1854199"/>
            <a:ext cx="7008812" cy="821101"/>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1640" tIns="40820" rIns="81640" bIns="40820">
            <a:spAutoFit/>
          </a:bodyPr>
          <a:lstStyle>
            <a:lvl1pPr defTabSz="815975" eaLnBrk="0" hangingPunct="0">
              <a:defRPr sz="1600" baseline="-25000">
                <a:solidFill>
                  <a:schemeClr val="tx1"/>
                </a:solidFill>
                <a:latin typeface="Arial" pitchFamily="34" charset="0"/>
                <a:ea typeface="宋体" pitchFamily="2" charset="-122"/>
              </a:defRPr>
            </a:lvl1pPr>
            <a:lvl2pPr marL="742950" indent="-285750" defTabSz="815975" eaLnBrk="0" hangingPunct="0">
              <a:defRPr sz="1600" baseline="-25000">
                <a:solidFill>
                  <a:schemeClr val="tx1"/>
                </a:solidFill>
                <a:latin typeface="Arial" pitchFamily="34" charset="0"/>
                <a:ea typeface="宋体" pitchFamily="2" charset="-122"/>
              </a:defRPr>
            </a:lvl2pPr>
            <a:lvl3pPr marL="1143000" indent="-228600" defTabSz="815975" eaLnBrk="0" hangingPunct="0">
              <a:defRPr sz="1600" baseline="-25000">
                <a:solidFill>
                  <a:schemeClr val="tx1"/>
                </a:solidFill>
                <a:latin typeface="Arial" pitchFamily="34" charset="0"/>
                <a:ea typeface="宋体" pitchFamily="2" charset="-122"/>
              </a:defRPr>
            </a:lvl3pPr>
            <a:lvl4pPr marL="1600200" indent="-228600" defTabSz="815975" eaLnBrk="0" hangingPunct="0">
              <a:defRPr sz="1600" baseline="-25000">
                <a:solidFill>
                  <a:schemeClr val="tx1"/>
                </a:solidFill>
                <a:latin typeface="Arial" pitchFamily="34" charset="0"/>
                <a:ea typeface="宋体" pitchFamily="2" charset="-122"/>
              </a:defRPr>
            </a:lvl4pPr>
            <a:lvl5pPr marL="2057400" indent="-228600" defTabSz="815975" eaLnBrk="0" hangingPunct="0">
              <a:defRPr sz="1600" baseline="-25000">
                <a:solidFill>
                  <a:schemeClr val="tx1"/>
                </a:solidFill>
                <a:latin typeface="Arial" pitchFamily="34" charset="0"/>
                <a:ea typeface="宋体" pitchFamily="2" charset="-122"/>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宋体" pitchFamily="2" charset="-122"/>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宋体" pitchFamily="2" charset="-122"/>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宋体" pitchFamily="2" charset="-122"/>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宋体" pitchFamily="2" charset="-122"/>
              </a:defRPr>
            </a:lvl9pPr>
          </a:lstStyle>
          <a:p>
            <a:pPr algn="l" eaLnBrk="1" hangingPunct="1"/>
            <a:r>
              <a:rPr lang="zh-CN" altLang="en-US" sz="4800" b="1" baseline="0" dirty="0" smtClean="0">
                <a:solidFill>
                  <a:schemeClr val="accent4">
                    <a:lumMod val="50000"/>
                  </a:schemeClr>
                </a:solidFill>
                <a:latin typeface="方正舒体" pitchFamily="2" charset="-122"/>
                <a:ea typeface="方正舒体" pitchFamily="2" charset="-122"/>
              </a:rPr>
              <a:t>动态卡通风格课件模板</a:t>
            </a:r>
            <a:endParaRPr lang="en-US" altLang="zh-CN" sz="4800" b="1" baseline="0" dirty="0">
              <a:solidFill>
                <a:schemeClr val="accent4">
                  <a:lumMod val="50000"/>
                </a:schemeClr>
              </a:solidFill>
              <a:latin typeface="方正舒体" pitchFamily="2" charset="-122"/>
              <a:ea typeface="方正舒体" pitchFamily="2" charset="-122"/>
            </a:endParaRPr>
          </a:p>
        </p:txBody>
      </p:sp>
      <p:sp>
        <p:nvSpPr>
          <p:cNvPr id="11" name="Text Box 23"/>
          <p:cNvSpPr txBox="1">
            <a:spLocks noChangeArrowheads="1"/>
          </p:cNvSpPr>
          <p:nvPr/>
        </p:nvSpPr>
        <p:spPr bwMode="auto">
          <a:xfrm>
            <a:off x="3571081" y="2957513"/>
            <a:ext cx="57372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1600" baseline="-25000">
                <a:solidFill>
                  <a:schemeClr val="tx1"/>
                </a:solidFill>
                <a:latin typeface="Arial" pitchFamily="34" charset="0"/>
                <a:ea typeface="宋体" pitchFamily="2" charset="-122"/>
              </a:defRPr>
            </a:lvl1pPr>
            <a:lvl2pPr marL="742950" indent="-285750" eaLnBrk="0" hangingPunct="0">
              <a:defRPr sz="1600" baseline="-25000">
                <a:solidFill>
                  <a:schemeClr val="tx1"/>
                </a:solidFill>
                <a:latin typeface="Arial" pitchFamily="34" charset="0"/>
                <a:ea typeface="宋体" pitchFamily="2" charset="-122"/>
              </a:defRPr>
            </a:lvl2pPr>
            <a:lvl3pPr marL="1143000" indent="-228600" eaLnBrk="0" hangingPunct="0">
              <a:defRPr sz="1600" baseline="-25000">
                <a:solidFill>
                  <a:schemeClr val="tx1"/>
                </a:solidFill>
                <a:latin typeface="Arial" pitchFamily="34" charset="0"/>
                <a:ea typeface="宋体" pitchFamily="2" charset="-122"/>
              </a:defRPr>
            </a:lvl3pPr>
            <a:lvl4pPr marL="1600200" indent="-228600" eaLnBrk="0" hangingPunct="0">
              <a:defRPr sz="1600" baseline="-25000">
                <a:solidFill>
                  <a:schemeClr val="tx1"/>
                </a:solidFill>
                <a:latin typeface="Arial" pitchFamily="34" charset="0"/>
                <a:ea typeface="宋体" pitchFamily="2" charset="-122"/>
              </a:defRPr>
            </a:lvl4pPr>
            <a:lvl5pPr marL="2057400" indent="-228600" eaLnBrk="0" hangingPunct="0">
              <a:defRPr sz="1600" baseline="-25000">
                <a:solidFill>
                  <a:schemeClr val="tx1"/>
                </a:solidFill>
                <a:latin typeface="Arial" pitchFamily="34" charset="0"/>
                <a:ea typeface="宋体" pitchFamily="2" charset="-122"/>
              </a:defRPr>
            </a:lvl5pPr>
            <a:lvl6pPr marL="2514600" indent="-228600" algn="ctr" eaLnBrk="0" fontAlgn="base" hangingPunct="0">
              <a:spcBef>
                <a:spcPct val="0"/>
              </a:spcBef>
              <a:spcAft>
                <a:spcPct val="0"/>
              </a:spcAft>
              <a:defRPr sz="1600" baseline="-25000">
                <a:solidFill>
                  <a:schemeClr val="tx1"/>
                </a:solidFill>
                <a:latin typeface="Arial" pitchFamily="34" charset="0"/>
                <a:ea typeface="宋体" pitchFamily="2" charset="-122"/>
              </a:defRPr>
            </a:lvl6pPr>
            <a:lvl7pPr marL="2971800" indent="-228600" algn="ctr" eaLnBrk="0" fontAlgn="base" hangingPunct="0">
              <a:spcBef>
                <a:spcPct val="0"/>
              </a:spcBef>
              <a:spcAft>
                <a:spcPct val="0"/>
              </a:spcAft>
              <a:defRPr sz="1600" baseline="-25000">
                <a:solidFill>
                  <a:schemeClr val="tx1"/>
                </a:solidFill>
                <a:latin typeface="Arial" pitchFamily="34" charset="0"/>
                <a:ea typeface="宋体" pitchFamily="2" charset="-122"/>
              </a:defRPr>
            </a:lvl7pPr>
            <a:lvl8pPr marL="3429000" indent="-228600" algn="ctr" eaLnBrk="0" fontAlgn="base" hangingPunct="0">
              <a:spcBef>
                <a:spcPct val="0"/>
              </a:spcBef>
              <a:spcAft>
                <a:spcPct val="0"/>
              </a:spcAft>
              <a:defRPr sz="1600" baseline="-25000">
                <a:solidFill>
                  <a:schemeClr val="tx1"/>
                </a:solidFill>
                <a:latin typeface="Arial" pitchFamily="34" charset="0"/>
                <a:ea typeface="宋体" pitchFamily="2" charset="-122"/>
              </a:defRPr>
            </a:lvl8pPr>
            <a:lvl9pPr marL="3886200" indent="-228600" algn="ctr" eaLnBrk="0" fontAlgn="base" hangingPunct="0">
              <a:spcBef>
                <a:spcPct val="0"/>
              </a:spcBef>
              <a:spcAft>
                <a:spcPct val="0"/>
              </a:spcAft>
              <a:defRPr sz="1600" baseline="-25000">
                <a:solidFill>
                  <a:schemeClr val="tx1"/>
                </a:solidFill>
                <a:latin typeface="Arial" pitchFamily="34" charset="0"/>
                <a:ea typeface="宋体" pitchFamily="2" charset="-122"/>
              </a:defRPr>
            </a:lvl9pPr>
          </a:lstStyle>
          <a:p>
            <a:pPr eaLnBrk="1" hangingPunct="1">
              <a:spcBef>
                <a:spcPct val="50000"/>
              </a:spcBef>
            </a:pPr>
            <a:r>
              <a:rPr lang="zh-CN" altLang="en-US" sz="2400" dirty="0" smtClean="0">
                <a:solidFill>
                  <a:schemeClr val="accent4">
                    <a:lumMod val="50000"/>
                  </a:schemeClr>
                </a:solidFill>
                <a:latin typeface="微软雅黑" pitchFamily="34" charset="-122"/>
                <a:ea typeface="微软雅黑" pitchFamily="34" charset="-122"/>
              </a:rPr>
              <a:t>卡通</a:t>
            </a:r>
            <a:r>
              <a:rPr lang="en-US" altLang="zh-CN" sz="2400" dirty="0" smtClean="0">
                <a:solidFill>
                  <a:schemeClr val="accent4">
                    <a:lumMod val="50000"/>
                  </a:schemeClr>
                </a:solidFill>
                <a:latin typeface="微软雅黑" pitchFamily="34" charset="-122"/>
                <a:ea typeface="微软雅黑" pitchFamily="34" charset="-122"/>
              </a:rPr>
              <a:t>/</a:t>
            </a:r>
            <a:r>
              <a:rPr lang="zh-CN" altLang="en-US" sz="2400" dirty="0" smtClean="0">
                <a:solidFill>
                  <a:schemeClr val="accent4">
                    <a:lumMod val="50000"/>
                  </a:schemeClr>
                </a:solidFill>
                <a:latin typeface="微软雅黑" pitchFamily="34" charset="-122"/>
                <a:ea typeface="微软雅黑" pitchFamily="34" charset="-122"/>
              </a:rPr>
              <a:t>动态幼儿园</a:t>
            </a:r>
            <a:r>
              <a:rPr lang="en-US" altLang="zh-CN" sz="2400" dirty="0" smtClean="0">
                <a:solidFill>
                  <a:schemeClr val="accent4">
                    <a:lumMod val="50000"/>
                  </a:schemeClr>
                </a:solidFill>
                <a:latin typeface="微软雅黑" pitchFamily="34" charset="-122"/>
                <a:ea typeface="微软雅黑" pitchFamily="34" charset="-122"/>
              </a:rPr>
              <a:t>/</a:t>
            </a:r>
            <a:r>
              <a:rPr lang="zh-CN" altLang="en-US" sz="2400" dirty="0" smtClean="0">
                <a:solidFill>
                  <a:schemeClr val="accent4">
                    <a:lumMod val="50000"/>
                  </a:schemeClr>
                </a:solidFill>
                <a:latin typeface="微软雅黑" pitchFamily="34" charset="-122"/>
                <a:ea typeface="微软雅黑" pitchFamily="34" charset="-122"/>
              </a:rPr>
              <a:t>小学</a:t>
            </a:r>
            <a:r>
              <a:rPr lang="en-US" altLang="zh-CN" sz="2400" dirty="0" smtClean="0">
                <a:solidFill>
                  <a:schemeClr val="accent4">
                    <a:lumMod val="50000"/>
                  </a:schemeClr>
                </a:solidFill>
                <a:latin typeface="微软雅黑" pitchFamily="34" charset="-122"/>
                <a:ea typeface="微软雅黑" pitchFamily="34" charset="-122"/>
              </a:rPr>
              <a:t>/</a:t>
            </a:r>
            <a:r>
              <a:rPr lang="zh-CN" altLang="en-US" sz="2400" dirty="0" smtClean="0">
                <a:solidFill>
                  <a:schemeClr val="accent4">
                    <a:lumMod val="50000"/>
                  </a:schemeClr>
                </a:solidFill>
                <a:latin typeface="微软雅黑" pitchFamily="34" charset="-122"/>
                <a:ea typeface="微软雅黑" pitchFamily="34" charset="-122"/>
              </a:rPr>
              <a:t>中学</a:t>
            </a:r>
            <a:r>
              <a:rPr lang="en-US" altLang="zh-CN" sz="2400" dirty="0" smtClean="0">
                <a:solidFill>
                  <a:schemeClr val="accent4">
                    <a:lumMod val="50000"/>
                  </a:schemeClr>
                </a:solidFill>
                <a:latin typeface="微软雅黑" pitchFamily="34" charset="-122"/>
                <a:ea typeface="微软雅黑" pitchFamily="34" charset="-122"/>
              </a:rPr>
              <a:t>/</a:t>
            </a:r>
            <a:r>
              <a:rPr lang="zh-CN" altLang="en-US" sz="2400" dirty="0" smtClean="0">
                <a:solidFill>
                  <a:schemeClr val="accent4">
                    <a:lumMod val="50000"/>
                  </a:schemeClr>
                </a:solidFill>
                <a:latin typeface="微软雅黑" pitchFamily="34" charset="-122"/>
                <a:ea typeface="微软雅黑" pitchFamily="34" charset="-122"/>
              </a:rPr>
              <a:t>儿童成长档案通用模板</a:t>
            </a:r>
            <a:endParaRPr lang="zh-CN" altLang="en-US" sz="2400" dirty="0">
              <a:solidFill>
                <a:schemeClr val="accent4">
                  <a:lumMod val="50000"/>
                </a:schemeClr>
              </a:solidFill>
              <a:latin typeface="微软雅黑" pitchFamily="34" charset="-122"/>
              <a:ea typeface="微软雅黑" pitchFamily="34" charset="-122"/>
            </a:endParaRPr>
          </a:p>
        </p:txBody>
      </p:sp>
      <p:sp>
        <p:nvSpPr>
          <p:cNvPr id="12" name="Rectangle 29"/>
          <p:cNvSpPr>
            <a:spLocks noChangeArrowheads="1"/>
          </p:cNvSpPr>
          <p:nvPr/>
        </p:nvSpPr>
        <p:spPr bwMode="auto">
          <a:xfrm>
            <a:off x="4206875" y="3872706"/>
            <a:ext cx="1600200" cy="36671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58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defTabSz="815975">
              <a:spcBef>
                <a:spcPct val="50000"/>
              </a:spcBef>
            </a:pPr>
            <a:r>
              <a:rPr lang="zh-CN" altLang="en-US" sz="1800" b="1" baseline="0" dirty="0">
                <a:solidFill>
                  <a:schemeClr val="accent4">
                    <a:lumMod val="50000"/>
                  </a:schemeClr>
                </a:solidFill>
                <a:latin typeface="幼圆" pitchFamily="49" charset="-122"/>
                <a:ea typeface="幼圆" pitchFamily="49" charset="-122"/>
              </a:rPr>
              <a:t> 添加标题</a:t>
            </a:r>
          </a:p>
        </p:txBody>
      </p:sp>
      <p:sp>
        <p:nvSpPr>
          <p:cNvPr id="14" name="Rectangle 29"/>
          <p:cNvSpPr>
            <a:spLocks noChangeArrowheads="1"/>
          </p:cNvSpPr>
          <p:nvPr/>
        </p:nvSpPr>
        <p:spPr bwMode="auto">
          <a:xfrm>
            <a:off x="6344444" y="3864446"/>
            <a:ext cx="1600200" cy="36671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58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defTabSz="815975">
              <a:spcBef>
                <a:spcPct val="50000"/>
              </a:spcBef>
            </a:pPr>
            <a:r>
              <a:rPr lang="zh-CN" altLang="en-US" sz="1800" b="1" i="1" baseline="0" dirty="0">
                <a:solidFill>
                  <a:srgbClr val="000000"/>
                </a:solidFill>
                <a:latin typeface="幼圆" pitchFamily="49" charset="-122"/>
                <a:ea typeface="幼圆" pitchFamily="49" charset="-122"/>
              </a:rPr>
              <a:t> </a:t>
            </a:r>
            <a:r>
              <a:rPr lang="zh-CN" altLang="en-US" sz="1800" b="1" baseline="0" dirty="0">
                <a:solidFill>
                  <a:schemeClr val="accent4">
                    <a:lumMod val="50000"/>
                  </a:schemeClr>
                </a:solidFill>
                <a:latin typeface="幼圆" pitchFamily="49" charset="-122"/>
                <a:ea typeface="幼圆" pitchFamily="49" charset="-122"/>
              </a:rPr>
              <a:t>添加标题</a:t>
            </a:r>
          </a:p>
        </p:txBody>
      </p:sp>
      <p:pic>
        <p:nvPicPr>
          <p:cNvPr id="4" name="Standfast - Morningcharm.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592050" y="-1809750"/>
            <a:ext cx="609600" cy="609600"/>
          </a:xfrm>
          <a:prstGeom prst="rect">
            <a:avLst/>
          </a:prstGeom>
        </p:spPr>
      </p:pic>
    </p:spTree>
    <p:extLst>
      <p:ext uri="{BB962C8B-B14F-4D97-AF65-F5344CB8AC3E}">
        <p14:creationId xmlns:p14="http://schemas.microsoft.com/office/powerpoint/2010/main" val="3102062986"/>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3" presetClass="entr" presetSubtype="36" fill="hold" grpId="0" nodeType="afterEffect">
                                  <p:stCondLst>
                                    <p:cond delay="0"/>
                                  </p:stCondLst>
                                  <p:iterate type="lt">
                                    <p:tmPct val="10000"/>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ppt_w</p:attrName>
                                        </p:attrNameLst>
                                      </p:cBhvr>
                                      <p:tavLst>
                                        <p:tav tm="0">
                                          <p:val>
                                            <p:strVal val="(6*min(max(#ppt_w*#ppt_h,.3),1)-7.4)/-.7*#ppt_w"/>
                                          </p:val>
                                        </p:tav>
                                        <p:tav tm="100000">
                                          <p:val>
                                            <p:strVal val="#ppt_w"/>
                                          </p:val>
                                        </p:tav>
                                      </p:tavLst>
                                    </p:anim>
                                    <p:anim calcmode="lin" valueType="num">
                                      <p:cBhvr>
                                        <p:cTn id="11" dur="500" fill="hold"/>
                                        <p:tgtEl>
                                          <p:spTgt spid="10"/>
                                        </p:tgtEl>
                                        <p:attrNameLst>
                                          <p:attrName>ppt_h</p:attrName>
                                        </p:attrNameLst>
                                      </p:cBhvr>
                                      <p:tavLst>
                                        <p:tav tm="0">
                                          <p:val>
                                            <p:strVal val="(6*min(max(#ppt_w*#ppt_h,.3),1)-7.4)/-.7*#ppt_h"/>
                                          </p:val>
                                        </p:tav>
                                        <p:tav tm="100000">
                                          <p:val>
                                            <p:strVal val="#ppt_h"/>
                                          </p:val>
                                        </p:tav>
                                      </p:tavLst>
                                    </p:anim>
                                    <p:anim calcmode="lin" valueType="num">
                                      <p:cBhvr>
                                        <p:cTn id="12" dur="500" fill="hold"/>
                                        <p:tgtEl>
                                          <p:spTgt spid="10"/>
                                        </p:tgtEl>
                                        <p:attrNameLst>
                                          <p:attrName>ppt_x</p:attrName>
                                        </p:attrNameLst>
                                      </p:cBhvr>
                                      <p:tavLst>
                                        <p:tav tm="0">
                                          <p:val>
                                            <p:fltVal val="0.5"/>
                                          </p:val>
                                        </p:tav>
                                        <p:tav tm="100000">
                                          <p:val>
                                            <p:strVal val="#ppt_x"/>
                                          </p:val>
                                        </p:tav>
                                      </p:tavLst>
                                    </p:anim>
                                    <p:anim calcmode="lin" valueType="num">
                                      <p:cBhvr>
                                        <p:cTn id="13"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14" fill="hold">
                            <p:stCondLst>
                              <p:cond delay="950"/>
                            </p:stCondLst>
                            <p:childTnLst>
                              <p:par>
                                <p:cTn id="15" presetID="27" presetClass="entr" presetSubtype="0" fill="hold" grpId="1" nodeType="afterEffect">
                                  <p:stCondLst>
                                    <p:cond delay="0"/>
                                  </p:stCondLst>
                                  <p:iterate type="lt">
                                    <p:tmPct val="50000"/>
                                  </p:iterate>
                                  <p:childTnLst>
                                    <p:set>
                                      <p:cBhvr>
                                        <p:cTn id="16" dur="1" fill="hold">
                                          <p:stCondLst>
                                            <p:cond delay="0"/>
                                          </p:stCondLst>
                                        </p:cTn>
                                        <p:tgtEl>
                                          <p:spTgt spid="10"/>
                                        </p:tgtEl>
                                        <p:attrNameLst>
                                          <p:attrName>style.visibility</p:attrName>
                                        </p:attrNameLst>
                                      </p:cBhvr>
                                      <p:to>
                                        <p:strVal val="visible"/>
                                      </p:to>
                                    </p:set>
                                    <p:anim calcmode="discrete" valueType="clr">
                                      <p:cBhvr override="childStyle">
                                        <p:cTn id="1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0"/>
                                        </p:tgtEl>
                                        <p:attrNameLst>
                                          <p:attrName>fillcolor</p:attrName>
                                        </p:attrNameLst>
                                      </p:cBhvr>
                                      <p:tavLst>
                                        <p:tav tm="0">
                                          <p:val>
                                            <p:clrVal>
                                              <a:schemeClr val="accent2"/>
                                            </p:clrVal>
                                          </p:val>
                                        </p:tav>
                                        <p:tav tm="50000">
                                          <p:val>
                                            <p:clrVal>
                                              <a:schemeClr val="hlink"/>
                                            </p:clrVal>
                                          </p:val>
                                        </p:tav>
                                      </p:tavLst>
                                    </p:anim>
                                    <p:set>
                                      <p:cBhvr>
                                        <p:cTn id="19" dur="80"/>
                                        <p:tgtEl>
                                          <p:spTgt spid="10"/>
                                        </p:tgtEl>
                                        <p:attrNameLst>
                                          <p:attrName>fill.type</p:attrName>
                                        </p:attrNameLst>
                                      </p:cBhvr>
                                      <p:to>
                                        <p:strVal val="solid"/>
                                      </p:to>
                                    </p:set>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par>
                          <p:cTn id="23" fill="hold">
                            <p:stCondLst>
                              <p:cond delay="14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2"/>
                                        </p:tgtEl>
                                        <p:attrNameLst>
                                          <p:attrName>ppt_y</p:attrName>
                                        </p:attrNameLst>
                                      </p:cBhvr>
                                      <p:tavLst>
                                        <p:tav tm="0">
                                          <p:val>
                                            <p:strVal val="#ppt_y"/>
                                          </p:val>
                                        </p:tav>
                                        <p:tav tm="100000">
                                          <p:val>
                                            <p:strVal val="#ppt_y"/>
                                          </p:val>
                                        </p:tav>
                                      </p:tavLst>
                                    </p:anim>
                                    <p:anim calcmode="lin" valueType="num">
                                      <p:cBhvr>
                                        <p:cTn id="2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2"/>
                                        </p:tgtEl>
                                      </p:cBhvr>
                                    </p:animEffect>
                                  </p:childTnLst>
                                </p:cTn>
                              </p:par>
                            </p:childTnLst>
                          </p:cTn>
                        </p:par>
                        <p:par>
                          <p:cTn id="31" fill="hold">
                            <p:stCondLst>
                              <p:cond delay="21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4"/>
                                        </p:tgtEl>
                                        <p:attrNameLst>
                                          <p:attrName>ppt_y</p:attrName>
                                        </p:attrNameLst>
                                      </p:cBhvr>
                                      <p:tavLst>
                                        <p:tav tm="0">
                                          <p:val>
                                            <p:strVal val="#ppt_y"/>
                                          </p:val>
                                        </p:tav>
                                        <p:tav tm="100000">
                                          <p:val>
                                            <p:strVal val="#ppt_y"/>
                                          </p:val>
                                        </p:tav>
                                      </p:tavLst>
                                    </p:anim>
                                    <p:anim calcmode="lin" valueType="num">
                                      <p:cBhvr>
                                        <p:cTn id="3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hold" display="0">
                  <p:stCondLst>
                    <p:cond delay="indefinite"/>
                  </p:stCondLst>
                  <p:endCondLst>
                    <p:cond evt="onStopAudio" delay="0">
                      <p:tgtEl>
                        <p:sldTgt/>
                      </p:tgtEl>
                    </p:cond>
                  </p:endCondLst>
                </p:cTn>
                <p:tgtEl>
                  <p:spTgt spid="4"/>
                </p:tgtEl>
              </p:cMediaNode>
            </p:audio>
          </p:childTnLst>
        </p:cTn>
      </p:par>
    </p:tnLst>
    <p:bldLst>
      <p:bldP spid="10" grpId="0"/>
      <p:bldP spid="10" grpId="1"/>
      <p:bldP spid="11" grpId="0"/>
      <p:bldP spid="12"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850" y="190500"/>
            <a:ext cx="10058400" cy="565785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4100" y="1200150"/>
            <a:ext cx="10058400" cy="5657850"/>
          </a:xfrm>
          <a:prstGeom prst="rect">
            <a:avLst/>
          </a:prstGeom>
        </p:spPr>
      </p:pic>
      <p:sp>
        <p:nvSpPr>
          <p:cNvPr id="22" name="TextBox 4"/>
          <p:cNvSpPr txBox="1">
            <a:spLocks noChangeArrowheads="1"/>
          </p:cNvSpPr>
          <p:nvPr/>
        </p:nvSpPr>
        <p:spPr bwMode="auto">
          <a:xfrm>
            <a:off x="8987536" y="1802171"/>
            <a:ext cx="1989328"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400" dirty="0">
                <a:solidFill>
                  <a:srgbClr val="000000"/>
                </a:solidFill>
                <a:latin typeface="Franklin Gothic Book" pitchFamily="34" charset="0"/>
                <a:ea typeface="宋体" pitchFamily="2" charset="-122"/>
              </a:rPr>
              <a:t>请输入相关内容请输入相关内容请输入</a:t>
            </a:r>
          </a:p>
          <a:p>
            <a:pPr eaLnBrk="1" hangingPunct="1">
              <a:lnSpc>
                <a:spcPct val="150000"/>
              </a:lnSpc>
            </a:pPr>
            <a:r>
              <a:rPr lang="zh-CN" altLang="en-US" sz="1400" dirty="0">
                <a:solidFill>
                  <a:srgbClr val="000000"/>
                </a:solidFill>
                <a:ea typeface="宋体" pitchFamily="2" charset="-122"/>
              </a:rPr>
              <a:t>输入相关内容相关内容请输入相关</a:t>
            </a:r>
            <a:r>
              <a:rPr lang="zh-CN" altLang="en-US" sz="1400" dirty="0" smtClean="0">
                <a:solidFill>
                  <a:srgbClr val="000000"/>
                </a:solidFill>
                <a:ea typeface="宋体" pitchFamily="2" charset="-122"/>
              </a:rPr>
              <a:t>内容</a:t>
            </a:r>
            <a:r>
              <a:rPr lang="zh-CN" altLang="en-US" sz="1400" dirty="0">
                <a:solidFill>
                  <a:srgbClr val="000000"/>
                </a:solidFill>
                <a:latin typeface="Franklin Gothic Book" pitchFamily="34" charset="0"/>
                <a:ea typeface="宋体" pitchFamily="2" charset="-122"/>
              </a:rPr>
              <a:t>请输入相关内容请输入相关内容请输入</a:t>
            </a:r>
          </a:p>
          <a:p>
            <a:pPr eaLnBrk="1" hangingPunct="1">
              <a:lnSpc>
                <a:spcPct val="150000"/>
              </a:lnSpc>
            </a:pPr>
            <a:r>
              <a:rPr lang="zh-CN" altLang="en-US" sz="1400" dirty="0">
                <a:solidFill>
                  <a:srgbClr val="000000"/>
                </a:solidFill>
                <a:ea typeface="宋体" pitchFamily="2" charset="-122"/>
              </a:rPr>
              <a:t>输入相关内容相关内容请输入相关内容</a:t>
            </a:r>
          </a:p>
          <a:p>
            <a:pPr algn="l" eaLnBrk="1" hangingPunct="1">
              <a:lnSpc>
                <a:spcPct val="150000"/>
              </a:lnSpc>
            </a:pPr>
            <a:endParaRPr lang="zh-CN" altLang="en-US" sz="1400" dirty="0">
              <a:solidFill>
                <a:srgbClr val="000000"/>
              </a:solidFill>
              <a:ea typeface="宋体" pitchFamily="2" charset="-122"/>
            </a:endParaRPr>
          </a:p>
        </p:txBody>
      </p:sp>
      <p:sp>
        <p:nvSpPr>
          <p:cNvPr id="23" name="TextBox 4"/>
          <p:cNvSpPr txBox="1">
            <a:spLocks noChangeArrowheads="1"/>
          </p:cNvSpPr>
          <p:nvPr/>
        </p:nvSpPr>
        <p:spPr bwMode="auto">
          <a:xfrm>
            <a:off x="983432" y="2009800"/>
            <a:ext cx="1989328"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400" dirty="0">
                <a:solidFill>
                  <a:srgbClr val="000000"/>
                </a:solidFill>
                <a:latin typeface="Franklin Gothic Book" pitchFamily="34" charset="0"/>
                <a:ea typeface="宋体" pitchFamily="2" charset="-122"/>
              </a:rPr>
              <a:t>请输入相关内容请输入相关内容请输入</a:t>
            </a:r>
          </a:p>
          <a:p>
            <a:pPr eaLnBrk="1" hangingPunct="1">
              <a:lnSpc>
                <a:spcPct val="150000"/>
              </a:lnSpc>
            </a:pPr>
            <a:r>
              <a:rPr lang="zh-CN" altLang="en-US" sz="1400" dirty="0">
                <a:solidFill>
                  <a:srgbClr val="000000"/>
                </a:solidFill>
                <a:ea typeface="宋体" pitchFamily="2" charset="-122"/>
              </a:rPr>
              <a:t>输入相关内容相关内容请输入相关</a:t>
            </a:r>
            <a:r>
              <a:rPr lang="zh-CN" altLang="en-US" sz="1400" dirty="0" smtClean="0">
                <a:solidFill>
                  <a:srgbClr val="000000"/>
                </a:solidFill>
                <a:ea typeface="宋体" pitchFamily="2" charset="-122"/>
              </a:rPr>
              <a:t>内容</a:t>
            </a:r>
            <a:r>
              <a:rPr lang="zh-CN" altLang="en-US" sz="1400" dirty="0">
                <a:solidFill>
                  <a:srgbClr val="000000"/>
                </a:solidFill>
                <a:latin typeface="Franklin Gothic Book" pitchFamily="34" charset="0"/>
                <a:ea typeface="宋体" pitchFamily="2" charset="-122"/>
              </a:rPr>
              <a:t>请输入相关内容请输入相关内容请输入</a:t>
            </a:r>
          </a:p>
          <a:p>
            <a:pPr eaLnBrk="1" hangingPunct="1">
              <a:lnSpc>
                <a:spcPct val="150000"/>
              </a:lnSpc>
            </a:pPr>
            <a:r>
              <a:rPr lang="zh-CN" altLang="en-US" sz="1400" dirty="0">
                <a:solidFill>
                  <a:srgbClr val="000000"/>
                </a:solidFill>
                <a:ea typeface="宋体" pitchFamily="2" charset="-122"/>
              </a:rPr>
              <a:t>输入相关内容相关内容请输入相关内容</a:t>
            </a:r>
          </a:p>
          <a:p>
            <a:pPr algn="l" eaLnBrk="1" hangingPunct="1">
              <a:lnSpc>
                <a:spcPct val="150000"/>
              </a:lnSpc>
            </a:pPr>
            <a:endParaRPr lang="zh-CN" altLang="en-US" sz="1400" dirty="0">
              <a:solidFill>
                <a:srgbClr val="000000"/>
              </a:solidFill>
              <a:ea typeface="宋体" pitchFamily="2" charset="-122"/>
            </a:endParaRPr>
          </a:p>
        </p:txBody>
      </p:sp>
    </p:spTree>
    <p:extLst>
      <p:ext uri="{BB962C8B-B14F-4D97-AF65-F5344CB8AC3E}">
        <p14:creationId xmlns:p14="http://schemas.microsoft.com/office/powerpoint/2010/main" val="1806218513"/>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37" presetClass="path" presetSubtype="0" accel="50000" decel="50000" fill="hold" nodeType="withEffect">
                                  <p:stCondLst>
                                    <p:cond delay="0"/>
                                  </p:stCondLst>
                                  <p:childTnLst>
                                    <p:animMotion origin="layout" path="M 0.0543 -0.03889 L 0.04961 -0.03218 L 0.04688 -0.03866 C 0.27787 -0.38727 0.53907 -0.48634 0.67787 -0.48634 C 0.83542 -0.48634 1.4573 -0.59722 1.54493 -0.72917 L 1.55001 -0.72407 " pathEditMode="relative" rAng="0" ptsTypes="FAffFF">
                                      <p:cBhvr>
                                        <p:cTn id="9" dur="3000" fill="hold"/>
                                        <p:tgtEl>
                                          <p:spTgt spid="5"/>
                                        </p:tgtEl>
                                        <p:attrNameLst>
                                          <p:attrName>ppt_x</p:attrName>
                                          <p:attrName>ppt_y</p:attrName>
                                        </p:attrNameLst>
                                      </p:cBhvr>
                                      <p:rCtr x="74414" y="-34190"/>
                                    </p:animMotion>
                                  </p:childTnLst>
                                </p:cTn>
                              </p:par>
                            </p:childTnLst>
                          </p:cTn>
                        </p:par>
                        <p:par>
                          <p:cTn id="10" fill="hold">
                            <p:stCondLst>
                              <p:cond delay="3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2"/>
                                        </p:tgtEl>
                                        <p:attrNameLst>
                                          <p:attrName>ppt_y</p:attrName>
                                        </p:attrNameLst>
                                      </p:cBhvr>
                                      <p:tavLst>
                                        <p:tav tm="0">
                                          <p:val>
                                            <p:strVal val="#ppt_y"/>
                                          </p:val>
                                        </p:tav>
                                        <p:tav tm="100000">
                                          <p:val>
                                            <p:strVal val="#ppt_y"/>
                                          </p:val>
                                        </p:tav>
                                      </p:tavLst>
                                    </p:anim>
                                    <p:anim calcmode="lin" valueType="num">
                                      <p:cBhvr>
                                        <p:cTn id="15"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2"/>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3"/>
                                        </p:tgtEl>
                                        <p:attrNameLst>
                                          <p:attrName>ppt_y</p:attrName>
                                        </p:attrNameLst>
                                      </p:cBhvr>
                                      <p:tavLst>
                                        <p:tav tm="0">
                                          <p:val>
                                            <p:strVal val="#ppt_y"/>
                                          </p:val>
                                        </p:tav>
                                        <p:tav tm="100000">
                                          <p:val>
                                            <p:strVal val="#ppt_y"/>
                                          </p:val>
                                        </p:tav>
                                      </p:tavLst>
                                    </p:anim>
                                    <p:anim calcmode="lin" valueType="num">
                                      <p:cBhvr>
                                        <p:cTn id="22"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0774" y="746167"/>
            <a:ext cx="6022351" cy="4108365"/>
          </a:xfrm>
          <a:prstGeom prst="rect">
            <a:avLst/>
          </a:prstGeom>
        </p:spPr>
      </p:pic>
      <p:sp>
        <p:nvSpPr>
          <p:cNvPr id="57" name="TextBox 4"/>
          <p:cNvSpPr txBox="1">
            <a:spLocks noChangeArrowheads="1"/>
          </p:cNvSpPr>
          <p:nvPr/>
        </p:nvSpPr>
        <p:spPr bwMode="auto">
          <a:xfrm>
            <a:off x="1883806" y="1853711"/>
            <a:ext cx="1989328"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400" dirty="0">
                <a:solidFill>
                  <a:srgbClr val="000000"/>
                </a:solidFill>
                <a:latin typeface="Franklin Gothic Book" pitchFamily="34" charset="0"/>
                <a:ea typeface="宋体" pitchFamily="2" charset="-122"/>
              </a:rPr>
              <a:t>请输入相关内容请输入相关内容请输入</a:t>
            </a:r>
          </a:p>
          <a:p>
            <a:pPr eaLnBrk="1" hangingPunct="1">
              <a:lnSpc>
                <a:spcPct val="150000"/>
              </a:lnSpc>
            </a:pPr>
            <a:r>
              <a:rPr lang="zh-CN" altLang="en-US" sz="1400" dirty="0">
                <a:solidFill>
                  <a:srgbClr val="000000"/>
                </a:solidFill>
                <a:ea typeface="宋体" pitchFamily="2" charset="-122"/>
              </a:rPr>
              <a:t>输入相关内容相关内容请输入相关</a:t>
            </a:r>
            <a:r>
              <a:rPr lang="zh-CN" altLang="en-US" sz="1400" dirty="0" smtClean="0">
                <a:solidFill>
                  <a:srgbClr val="000000"/>
                </a:solidFill>
                <a:ea typeface="宋体" pitchFamily="2" charset="-122"/>
              </a:rPr>
              <a:t>内容</a:t>
            </a:r>
            <a:r>
              <a:rPr lang="zh-CN" altLang="en-US" sz="1400" dirty="0">
                <a:solidFill>
                  <a:srgbClr val="000000"/>
                </a:solidFill>
                <a:latin typeface="Franklin Gothic Book" pitchFamily="34" charset="0"/>
                <a:ea typeface="宋体" pitchFamily="2" charset="-122"/>
              </a:rPr>
              <a:t>请输入相关内容请输入相关内容请输入</a:t>
            </a:r>
          </a:p>
          <a:p>
            <a:pPr eaLnBrk="1" hangingPunct="1">
              <a:lnSpc>
                <a:spcPct val="150000"/>
              </a:lnSpc>
            </a:pPr>
            <a:r>
              <a:rPr lang="zh-CN" altLang="en-US" sz="1400" dirty="0">
                <a:solidFill>
                  <a:srgbClr val="000000"/>
                </a:solidFill>
                <a:ea typeface="宋体" pitchFamily="2" charset="-122"/>
              </a:rPr>
              <a:t>输入相关内容相关内容请输入相关内容</a:t>
            </a:r>
          </a:p>
          <a:p>
            <a:pPr algn="l" eaLnBrk="1" hangingPunct="1">
              <a:lnSpc>
                <a:spcPct val="150000"/>
              </a:lnSpc>
            </a:pPr>
            <a:endParaRPr lang="zh-CN" altLang="en-US" sz="1400" dirty="0">
              <a:solidFill>
                <a:srgbClr val="000000"/>
              </a:solidFill>
              <a:ea typeface="宋体" pitchFamily="2" charset="-122"/>
            </a:endParaRPr>
          </a:p>
        </p:txBody>
      </p:sp>
    </p:spTree>
    <p:extLst>
      <p:ext uri="{BB962C8B-B14F-4D97-AF65-F5344CB8AC3E}">
        <p14:creationId xmlns:p14="http://schemas.microsoft.com/office/powerpoint/2010/main" val="2257004587"/>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41" presetClass="entr" presetSubtype="0" fill="hold" grpId="0" nodeType="withEffect">
                                  <p:stCondLst>
                                    <p:cond delay="0"/>
                                  </p:stCondLst>
                                  <p:iterate type="lt">
                                    <p:tmPct val="10000"/>
                                  </p:iterate>
                                  <p:childTnLst>
                                    <p:set>
                                      <p:cBhvr>
                                        <p:cTn id="9" dur="1" fill="hold">
                                          <p:stCondLst>
                                            <p:cond delay="0"/>
                                          </p:stCondLst>
                                        </p:cTn>
                                        <p:tgtEl>
                                          <p:spTgt spid="57"/>
                                        </p:tgtEl>
                                        <p:attrNameLst>
                                          <p:attrName>style.visibility</p:attrName>
                                        </p:attrNameLst>
                                      </p:cBhvr>
                                      <p:to>
                                        <p:strVal val="visible"/>
                                      </p:to>
                                    </p:set>
                                    <p:anim calcmode="lin" valueType="num">
                                      <p:cBhvr>
                                        <p:cTn id="10"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57"/>
                                        </p:tgtEl>
                                        <p:attrNameLst>
                                          <p:attrName>ppt_y</p:attrName>
                                        </p:attrNameLst>
                                      </p:cBhvr>
                                      <p:tavLst>
                                        <p:tav tm="0">
                                          <p:val>
                                            <p:strVal val="#ppt_y"/>
                                          </p:val>
                                        </p:tav>
                                        <p:tav tm="100000">
                                          <p:val>
                                            <p:strVal val="#ppt_y"/>
                                          </p:val>
                                        </p:tav>
                                      </p:tavLst>
                                    </p:anim>
                                    <p:anim calcmode="lin" valueType="num">
                                      <p:cBhvr>
                                        <p:cTn id="12"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07156"/>
            <a:ext cx="12382500" cy="6965156"/>
          </a:xfrm>
          <a:prstGeom prst="rect">
            <a:avLst/>
          </a:prstGeom>
        </p:spPr>
      </p:pic>
      <p:sp>
        <p:nvSpPr>
          <p:cNvPr id="27" name="TextBox 4"/>
          <p:cNvSpPr txBox="1">
            <a:spLocks noChangeArrowheads="1"/>
          </p:cNvSpPr>
          <p:nvPr/>
        </p:nvSpPr>
        <p:spPr bwMode="auto">
          <a:xfrm>
            <a:off x="8493126" y="1776413"/>
            <a:ext cx="1752600" cy="188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300" dirty="0">
                <a:solidFill>
                  <a:srgbClr val="000000"/>
                </a:solidFill>
                <a:latin typeface="Franklin Gothic Book" pitchFamily="34" charset="0"/>
                <a:ea typeface="宋体" pitchFamily="2" charset="-122"/>
              </a:rPr>
              <a:t>请输入相关内容请输入相关内容请输入相关内容相关内容请输入相关内容</a:t>
            </a:r>
            <a:r>
              <a:rPr lang="zh-CN" altLang="en-US" sz="1300" dirty="0">
                <a:solidFill>
                  <a:srgbClr val="000000"/>
                </a:solidFill>
                <a:ea typeface="宋体" pitchFamily="2" charset="-122"/>
              </a:rPr>
              <a:t>相关内容请输入相关内容</a:t>
            </a:r>
          </a:p>
          <a:p>
            <a:pPr algn="l" eaLnBrk="1" hangingPunct="1">
              <a:lnSpc>
                <a:spcPct val="150000"/>
              </a:lnSpc>
            </a:pPr>
            <a:endParaRPr lang="zh-CN" altLang="en-US" sz="1300" dirty="0">
              <a:solidFill>
                <a:srgbClr val="000000"/>
              </a:solidFill>
              <a:latin typeface="Franklin Gothic Book" pitchFamily="34" charset="0"/>
              <a:ea typeface="宋体" pitchFamily="2" charset="-122"/>
            </a:endParaRPr>
          </a:p>
        </p:txBody>
      </p:sp>
    </p:spTree>
    <p:extLst>
      <p:ext uri="{BB962C8B-B14F-4D97-AF65-F5344CB8AC3E}">
        <p14:creationId xmlns:p14="http://schemas.microsoft.com/office/powerpoint/2010/main" val="2034779535"/>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Effect transition="in" filter="fade">
                                      <p:cBhvr>
                                        <p:cTn id="7" dur="2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26" presetClass="emph" presetSubtype="0" fill="hold" nodeType="withEffect">
                                  <p:stCondLst>
                                    <p:cond delay="0"/>
                                  </p:stCondLst>
                                  <p:childTnLst>
                                    <p:animEffect transition="out" filter="fade">
                                      <p:cBhvr>
                                        <p:cTn id="12" dur="1500" tmFilter="0, 0; .2, .5; .8, .5; 1, 0"/>
                                        <p:tgtEl>
                                          <p:spTgt spid="4"/>
                                        </p:tgtEl>
                                      </p:cBhvr>
                                    </p:animEffect>
                                    <p:animScale>
                                      <p:cBhvr>
                                        <p:cTn id="13" dur="7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2750" y="-628650"/>
            <a:ext cx="12598400" cy="7086600"/>
          </a:xfrm>
          <a:prstGeom prst="rect">
            <a:avLst/>
          </a:prstGeom>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360" y="-603448"/>
            <a:ext cx="12598400" cy="7086600"/>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9736" y="-747464"/>
            <a:ext cx="12598400" cy="7086600"/>
          </a:xfrm>
          <a:prstGeom prst="rect">
            <a:avLst/>
          </a:prstGeom>
        </p:spPr>
      </p:pic>
    </p:spTree>
    <p:extLst>
      <p:ext uri="{BB962C8B-B14F-4D97-AF65-F5344CB8AC3E}">
        <p14:creationId xmlns:p14="http://schemas.microsoft.com/office/powerpoint/2010/main" val="84016335"/>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2550" y="0"/>
            <a:ext cx="10058400" cy="5657850"/>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7688" y="-27384"/>
            <a:ext cx="10058400" cy="5657850"/>
          </a:xfrm>
          <a:prstGeom prst="rect">
            <a:avLst/>
          </a:prstGeom>
        </p:spPr>
      </p:pic>
    </p:spTree>
    <p:extLst>
      <p:ext uri="{BB962C8B-B14F-4D97-AF65-F5344CB8AC3E}">
        <p14:creationId xmlns:p14="http://schemas.microsoft.com/office/powerpoint/2010/main" val="3248131115"/>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27"/>
          <p:cNvSpPr txBox="1"/>
          <p:nvPr/>
        </p:nvSpPr>
        <p:spPr>
          <a:xfrm>
            <a:off x="1918337" y="578037"/>
            <a:ext cx="2236510" cy="400110"/>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000" dirty="0" smtClean="0">
                <a:solidFill>
                  <a:schemeClr val="bg1"/>
                </a:solidFill>
              </a:rPr>
              <a:t>此处添加您的文字</a:t>
            </a:r>
            <a:endParaRPr lang="zh-CN" altLang="en-US" sz="2000" dirty="0">
              <a:solidFill>
                <a:schemeClr val="bg1"/>
              </a:solidFill>
            </a:endParaRPr>
          </a:p>
        </p:txBody>
      </p:sp>
      <p:sp>
        <p:nvSpPr>
          <p:cNvPr id="8" name="矩形 7"/>
          <p:cNvSpPr/>
          <p:nvPr/>
        </p:nvSpPr>
        <p:spPr>
          <a:xfrm>
            <a:off x="3810000" y="2274931"/>
            <a:ext cx="4444706" cy="1107988"/>
          </a:xfrm>
          <a:prstGeom prst="rect">
            <a:avLst/>
          </a:prstGeom>
        </p:spPr>
        <p:txBody>
          <a:bodyPr wrap="square" lIns="91432" tIns="45716" rIns="91432" bIns="45716" anchor="t">
            <a:spAutoFit/>
          </a:bodyPr>
          <a:lstStyle/>
          <a:p>
            <a:pPr algn="ctr" fontAlgn="ctr"/>
            <a:r>
              <a:rPr lang="zh-CN" altLang="en-US" sz="6600" b="1" spc="800" dirty="0" smtClean="0">
                <a:solidFill>
                  <a:srgbClr val="1A92A2"/>
                </a:solidFill>
                <a:latin typeface="微软雅黑" panose="020B0503020204020204" pitchFamily="34" charset="-122"/>
                <a:ea typeface="微软雅黑" panose="020B0503020204020204" pitchFamily="34" charset="-122"/>
              </a:rPr>
              <a:t>谢谢观看</a:t>
            </a:r>
            <a:endParaRPr lang="zh-CN" altLang="en-US" sz="6600" b="1" spc="800" dirty="0">
              <a:solidFill>
                <a:srgbClr val="1A92A2"/>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8772" y="778092"/>
            <a:ext cx="28305272" cy="565785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38350" y="578037"/>
            <a:ext cx="7581900" cy="4264819"/>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26952" y="-46669"/>
            <a:ext cx="5055790" cy="2843882"/>
          </a:xfrm>
          <a:prstGeom prst="rect">
            <a:avLst/>
          </a:prstGeom>
        </p:spPr>
      </p:pic>
    </p:spTree>
    <p:extLst>
      <p:ext uri="{BB962C8B-B14F-4D97-AF65-F5344CB8AC3E}">
        <p14:creationId xmlns:p14="http://schemas.microsoft.com/office/powerpoint/2010/main" val="3847509092"/>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900" decel="100000" fill="hold"/>
                                        <p:tgtEl>
                                          <p:spTgt spid="4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grpId="0" nodeType="afterEffect">
                                  <p:stCondLst>
                                    <p:cond delay="0"/>
                                  </p:stCondLst>
                                  <p:iterate type="lt">
                                    <p:tmPct val="0"/>
                                  </p:iterate>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par>
                                <p:cTn id="19" presetID="2" presetClass="entr" presetSubtype="4"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59"/>
          <p:cNvSpPr txBox="1">
            <a:spLocks noChangeArrowheads="1"/>
          </p:cNvSpPr>
          <p:nvPr/>
        </p:nvSpPr>
        <p:spPr bwMode="auto">
          <a:xfrm flipH="1">
            <a:off x="4200720" y="975838"/>
            <a:ext cx="3312368" cy="64633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3600" b="1" kern="0" dirty="0" smtClean="0">
                <a:solidFill>
                  <a:schemeClr val="bg1"/>
                </a:solidFill>
                <a:latin typeface="华文彩云" pitchFamily="2" charset="-122"/>
                <a:ea typeface="华文彩云" pitchFamily="2" charset="-122"/>
              </a:rPr>
              <a:t>目录</a:t>
            </a:r>
            <a:endParaRPr lang="en-US" altLang="ko-KR" sz="2400" kern="0" dirty="0">
              <a:solidFill>
                <a:schemeClr val="bg1"/>
              </a:solidFill>
              <a:latin typeface="华文彩云" pitchFamily="2" charset="-122"/>
              <a:ea typeface="华文彩云" pitchFamily="2" charset="-122"/>
            </a:endParaRP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93591" y="6221866"/>
            <a:ext cx="429456" cy="430952"/>
          </a:xfrm>
          <a:prstGeom prst="rect">
            <a:avLst/>
          </a:prstGeom>
          <a:effectLst>
            <a:outerShdw blurRad="50800" dist="38100" dir="2700000" algn="tl" rotWithShape="0">
              <a:prstClr val="black">
                <a:alpha val="40000"/>
              </a:prstClr>
            </a:outerShdw>
          </a:effectLst>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37106" y="5723022"/>
            <a:ext cx="871213" cy="875669"/>
          </a:xfrm>
          <a:prstGeom prst="rect">
            <a:avLst/>
          </a:prstGeom>
        </p:spPr>
      </p:pic>
      <p:pic>
        <p:nvPicPr>
          <p:cNvPr id="37" name="图片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65567" y="5404866"/>
            <a:ext cx="835054" cy="837963"/>
          </a:xfrm>
          <a:prstGeom prst="rect">
            <a:avLst/>
          </a:prstGeom>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4850" y="495300"/>
            <a:ext cx="8362950" cy="4000500"/>
          </a:xfrm>
          <a:prstGeom prst="rect">
            <a:avLst/>
          </a:prstGeom>
        </p:spPr>
      </p:pic>
      <p:sp>
        <p:nvSpPr>
          <p:cNvPr id="17" name="Rectangle 29"/>
          <p:cNvSpPr>
            <a:spLocks noChangeArrowheads="1"/>
          </p:cNvSpPr>
          <p:nvPr/>
        </p:nvSpPr>
        <p:spPr bwMode="auto">
          <a:xfrm>
            <a:off x="4744244" y="2721446"/>
            <a:ext cx="2342356" cy="584775"/>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58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l" defTabSz="815975">
              <a:spcBef>
                <a:spcPct val="50000"/>
              </a:spcBef>
            </a:pPr>
            <a:r>
              <a:rPr lang="zh-CN" altLang="en-US" sz="1800" b="1" i="1" baseline="0" dirty="0">
                <a:solidFill>
                  <a:srgbClr val="000000"/>
                </a:solidFill>
                <a:latin typeface="幼圆" pitchFamily="49" charset="-122"/>
                <a:ea typeface="幼圆" pitchFamily="49" charset="-122"/>
              </a:rPr>
              <a:t> </a:t>
            </a:r>
            <a:r>
              <a:rPr lang="zh-CN" altLang="en-US" sz="3200" b="1" baseline="0" dirty="0">
                <a:solidFill>
                  <a:schemeClr val="accent4">
                    <a:lumMod val="50000"/>
                  </a:schemeClr>
                </a:solidFill>
                <a:latin typeface="幼圆" pitchFamily="49" charset="-122"/>
                <a:ea typeface="幼圆" pitchFamily="49" charset="-122"/>
              </a:rPr>
              <a:t>添加标题</a:t>
            </a:r>
          </a:p>
        </p:txBody>
      </p:sp>
    </p:spTree>
    <p:extLst>
      <p:ext uri="{BB962C8B-B14F-4D97-AF65-F5344CB8AC3E}">
        <p14:creationId xmlns:p14="http://schemas.microsoft.com/office/powerpoint/2010/main" val="956055572"/>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strips(downRight)">
                                      <p:cBhvr>
                                        <p:cTn id="7" dur="5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nodeType="withEffect">
                                  <p:stCondLst>
                                    <p:cond delay="25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nodeType="withEffect">
                                  <p:stCondLst>
                                    <p:cond delay="50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1000"/>
                            </p:stCondLst>
                            <p:childTnLst>
                              <p:par>
                                <p:cTn id="18" presetID="9"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dissolve">
                                      <p:cBhvr>
                                        <p:cTn id="20" dur="500"/>
                                        <p:tgtEl>
                                          <p:spTgt spid="2"/>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7"/>
                                        </p:tgtEl>
                                        <p:attrNameLst>
                                          <p:attrName>ppt_y</p:attrName>
                                        </p:attrNameLst>
                                      </p:cBhvr>
                                      <p:tavLst>
                                        <p:tav tm="0">
                                          <p:val>
                                            <p:strVal val="#ppt_y"/>
                                          </p:val>
                                        </p:tav>
                                        <p:tav tm="100000">
                                          <p:val>
                                            <p:strVal val="#ppt_y"/>
                                          </p:val>
                                        </p:tav>
                                      </p:tavLst>
                                    </p:anim>
                                    <p:anim calcmode="lin" valueType="num">
                                      <p:cBhvr>
                                        <p:cTn id="2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550"/>
          <p:cNvGrpSpPr>
            <a:grpSpLocks/>
          </p:cNvGrpSpPr>
          <p:nvPr/>
        </p:nvGrpSpPr>
        <p:grpSpPr bwMode="auto">
          <a:xfrm>
            <a:off x="2253257" y="3341544"/>
            <a:ext cx="1817688" cy="1816101"/>
            <a:chOff x="295" y="3475"/>
            <a:chExt cx="1407" cy="1407"/>
          </a:xfrm>
        </p:grpSpPr>
        <p:sp>
          <p:nvSpPr>
            <p:cNvPr id="54"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fontAlgn="auto">
                <a:spcBef>
                  <a:spcPts val="0"/>
                </a:spcBef>
                <a:spcAft>
                  <a:spcPts val="0"/>
                </a:spcAft>
                <a:defRPr/>
              </a:pPr>
              <a:endParaRPr lang="zh-CN" altLang="en-US">
                <a:latin typeface="+mn-lt"/>
                <a:ea typeface="+mn-ea"/>
              </a:endParaRPr>
            </a:p>
          </p:txBody>
        </p:sp>
        <p:grpSp>
          <p:nvGrpSpPr>
            <p:cNvPr id="55" name="Group 552"/>
            <p:cNvGrpSpPr>
              <a:grpSpLocks/>
            </p:cNvGrpSpPr>
            <p:nvPr/>
          </p:nvGrpSpPr>
          <p:grpSpPr bwMode="auto">
            <a:xfrm>
              <a:off x="476" y="3657"/>
              <a:ext cx="1050" cy="1050"/>
              <a:chOff x="-6056" y="-2208"/>
              <a:chExt cx="2208" cy="2208"/>
            </a:xfrm>
          </p:grpSpPr>
          <p:sp>
            <p:nvSpPr>
              <p:cNvPr id="56"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nvGrpSpPr>
              <p:cNvPr id="57" name="Group 554"/>
              <p:cNvGrpSpPr>
                <a:grpSpLocks/>
              </p:cNvGrpSpPr>
              <p:nvPr/>
            </p:nvGrpSpPr>
            <p:grpSpPr bwMode="auto">
              <a:xfrm>
                <a:off x="-6056" y="-2208"/>
                <a:ext cx="2208" cy="2208"/>
                <a:chOff x="-4060" y="-879"/>
                <a:chExt cx="2208" cy="2208"/>
              </a:xfrm>
            </p:grpSpPr>
            <p:grpSp>
              <p:nvGrpSpPr>
                <p:cNvPr id="58" name="Group 555"/>
                <p:cNvGrpSpPr>
                  <a:grpSpLocks/>
                </p:cNvGrpSpPr>
                <p:nvPr/>
              </p:nvGrpSpPr>
              <p:grpSpPr bwMode="auto">
                <a:xfrm>
                  <a:off x="-4060" y="-879"/>
                  <a:ext cx="2208" cy="2208"/>
                  <a:chOff x="-3924" y="-788"/>
                  <a:chExt cx="2208" cy="2208"/>
                </a:xfrm>
              </p:grpSpPr>
              <p:grpSp>
                <p:nvGrpSpPr>
                  <p:cNvPr id="74" name="Group 556"/>
                  <p:cNvGrpSpPr>
                    <a:grpSpLocks noChangeAspect="1"/>
                  </p:cNvGrpSpPr>
                  <p:nvPr/>
                </p:nvGrpSpPr>
                <p:grpSpPr bwMode="auto">
                  <a:xfrm>
                    <a:off x="-3924" y="-788"/>
                    <a:ext cx="2208" cy="2202"/>
                    <a:chOff x="168" y="696"/>
                    <a:chExt cx="1429" cy="1429"/>
                  </a:xfrm>
                </p:grpSpPr>
                <p:grpSp>
                  <p:nvGrpSpPr>
                    <p:cNvPr id="82" name="Group 557"/>
                    <p:cNvGrpSpPr>
                      <a:grpSpLocks noChangeAspect="1"/>
                    </p:cNvGrpSpPr>
                    <p:nvPr/>
                  </p:nvGrpSpPr>
                  <p:grpSpPr bwMode="auto">
                    <a:xfrm>
                      <a:off x="854" y="696"/>
                      <a:ext cx="56" cy="1429"/>
                      <a:chOff x="845" y="696"/>
                      <a:chExt cx="56" cy="1429"/>
                    </a:xfrm>
                  </p:grpSpPr>
                  <p:sp>
                    <p:nvSpPr>
                      <p:cNvPr id="86"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sp>
                    <p:nvSpPr>
                      <p:cNvPr id="87"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grpSp>
                <p:grpSp>
                  <p:nvGrpSpPr>
                    <p:cNvPr id="83" name="Group 560"/>
                    <p:cNvGrpSpPr>
                      <a:grpSpLocks noChangeAspect="1"/>
                    </p:cNvGrpSpPr>
                    <p:nvPr/>
                  </p:nvGrpSpPr>
                  <p:grpSpPr bwMode="auto">
                    <a:xfrm rot="5400000">
                      <a:off x="855" y="696"/>
                      <a:ext cx="56" cy="1429"/>
                      <a:chOff x="845" y="696"/>
                      <a:chExt cx="56" cy="1429"/>
                    </a:xfrm>
                  </p:grpSpPr>
                  <p:sp>
                    <p:nvSpPr>
                      <p:cNvPr id="84"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sp>
                    <p:nvSpPr>
                      <p:cNvPr id="85"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grpSp>
              </p:grpSp>
              <p:grpSp>
                <p:nvGrpSpPr>
                  <p:cNvPr id="75" name="Group 563"/>
                  <p:cNvGrpSpPr>
                    <a:grpSpLocks noChangeAspect="1"/>
                  </p:cNvGrpSpPr>
                  <p:nvPr/>
                </p:nvGrpSpPr>
                <p:grpSpPr bwMode="auto">
                  <a:xfrm rot="2700000">
                    <a:off x="-3927" y="-785"/>
                    <a:ext cx="2208" cy="2202"/>
                    <a:chOff x="168" y="696"/>
                    <a:chExt cx="1429" cy="1429"/>
                  </a:xfrm>
                </p:grpSpPr>
                <p:grpSp>
                  <p:nvGrpSpPr>
                    <p:cNvPr id="76" name="Group 564"/>
                    <p:cNvGrpSpPr>
                      <a:grpSpLocks noChangeAspect="1"/>
                    </p:cNvGrpSpPr>
                    <p:nvPr/>
                  </p:nvGrpSpPr>
                  <p:grpSpPr bwMode="auto">
                    <a:xfrm>
                      <a:off x="854" y="696"/>
                      <a:ext cx="56" cy="1429"/>
                      <a:chOff x="845" y="696"/>
                      <a:chExt cx="56" cy="1429"/>
                    </a:xfrm>
                  </p:grpSpPr>
                  <p:sp>
                    <p:nvSpPr>
                      <p:cNvPr id="80"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sp>
                    <p:nvSpPr>
                      <p:cNvPr id="81"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grpSp>
                <p:grpSp>
                  <p:nvGrpSpPr>
                    <p:cNvPr id="77" name="Group 567"/>
                    <p:cNvGrpSpPr>
                      <a:grpSpLocks noChangeAspect="1"/>
                    </p:cNvGrpSpPr>
                    <p:nvPr/>
                  </p:nvGrpSpPr>
                  <p:grpSpPr bwMode="auto">
                    <a:xfrm rot="5400000">
                      <a:off x="855" y="696"/>
                      <a:ext cx="56" cy="1429"/>
                      <a:chOff x="845" y="696"/>
                      <a:chExt cx="56" cy="1429"/>
                    </a:xfrm>
                  </p:grpSpPr>
                  <p:sp>
                    <p:nvSpPr>
                      <p:cNvPr id="78"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sp>
                    <p:nvSpPr>
                      <p:cNvPr id="79"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grpSp>
              </p:grpSp>
            </p:grpSp>
            <p:grpSp>
              <p:nvGrpSpPr>
                <p:cNvPr id="59" name="Group 570"/>
                <p:cNvGrpSpPr>
                  <a:grpSpLocks/>
                </p:cNvGrpSpPr>
                <p:nvPr/>
              </p:nvGrpSpPr>
              <p:grpSpPr bwMode="auto">
                <a:xfrm rot="1320000">
                  <a:off x="-3742" y="-520"/>
                  <a:ext cx="1546" cy="1546"/>
                  <a:chOff x="-3924" y="-788"/>
                  <a:chExt cx="2208" cy="2208"/>
                </a:xfrm>
              </p:grpSpPr>
              <p:grpSp>
                <p:nvGrpSpPr>
                  <p:cNvPr id="60" name="Group 571"/>
                  <p:cNvGrpSpPr>
                    <a:grpSpLocks noChangeAspect="1"/>
                  </p:cNvGrpSpPr>
                  <p:nvPr/>
                </p:nvGrpSpPr>
                <p:grpSpPr bwMode="auto">
                  <a:xfrm>
                    <a:off x="-3924" y="-788"/>
                    <a:ext cx="2208" cy="2202"/>
                    <a:chOff x="168" y="696"/>
                    <a:chExt cx="1429" cy="1429"/>
                  </a:xfrm>
                </p:grpSpPr>
                <p:grpSp>
                  <p:nvGrpSpPr>
                    <p:cNvPr id="68" name="Group 572"/>
                    <p:cNvGrpSpPr>
                      <a:grpSpLocks noChangeAspect="1"/>
                    </p:cNvGrpSpPr>
                    <p:nvPr/>
                  </p:nvGrpSpPr>
                  <p:grpSpPr bwMode="auto">
                    <a:xfrm>
                      <a:off x="854" y="696"/>
                      <a:ext cx="56" cy="1429"/>
                      <a:chOff x="845" y="696"/>
                      <a:chExt cx="56" cy="1429"/>
                    </a:xfrm>
                  </p:grpSpPr>
                  <p:sp>
                    <p:nvSpPr>
                      <p:cNvPr id="72"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sp>
                    <p:nvSpPr>
                      <p:cNvPr id="73"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grpSp>
                <p:grpSp>
                  <p:nvGrpSpPr>
                    <p:cNvPr id="69" name="Group 575"/>
                    <p:cNvGrpSpPr>
                      <a:grpSpLocks noChangeAspect="1"/>
                    </p:cNvGrpSpPr>
                    <p:nvPr/>
                  </p:nvGrpSpPr>
                  <p:grpSpPr bwMode="auto">
                    <a:xfrm rot="5400000">
                      <a:off x="855" y="696"/>
                      <a:ext cx="56" cy="1429"/>
                      <a:chOff x="845" y="696"/>
                      <a:chExt cx="56" cy="1429"/>
                    </a:xfrm>
                  </p:grpSpPr>
                  <p:sp>
                    <p:nvSpPr>
                      <p:cNvPr id="70"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sp>
                    <p:nvSpPr>
                      <p:cNvPr id="71"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grpSp>
              </p:grpSp>
              <p:grpSp>
                <p:nvGrpSpPr>
                  <p:cNvPr id="61" name="Group 578"/>
                  <p:cNvGrpSpPr>
                    <a:grpSpLocks noChangeAspect="1"/>
                  </p:cNvGrpSpPr>
                  <p:nvPr/>
                </p:nvGrpSpPr>
                <p:grpSpPr bwMode="auto">
                  <a:xfrm rot="2700000">
                    <a:off x="-3927" y="-785"/>
                    <a:ext cx="2208" cy="2202"/>
                    <a:chOff x="168" y="696"/>
                    <a:chExt cx="1429" cy="1429"/>
                  </a:xfrm>
                </p:grpSpPr>
                <p:grpSp>
                  <p:nvGrpSpPr>
                    <p:cNvPr id="62" name="Group 579"/>
                    <p:cNvGrpSpPr>
                      <a:grpSpLocks noChangeAspect="1"/>
                    </p:cNvGrpSpPr>
                    <p:nvPr/>
                  </p:nvGrpSpPr>
                  <p:grpSpPr bwMode="auto">
                    <a:xfrm>
                      <a:off x="854" y="696"/>
                      <a:ext cx="56" cy="1429"/>
                      <a:chOff x="845" y="696"/>
                      <a:chExt cx="56" cy="1429"/>
                    </a:xfrm>
                  </p:grpSpPr>
                  <p:sp>
                    <p:nvSpPr>
                      <p:cNvPr id="66"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sp>
                    <p:nvSpPr>
                      <p:cNvPr id="67"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grpSp>
                <p:grpSp>
                  <p:nvGrpSpPr>
                    <p:cNvPr id="63" name="Group 582"/>
                    <p:cNvGrpSpPr>
                      <a:grpSpLocks noChangeAspect="1"/>
                    </p:cNvGrpSpPr>
                    <p:nvPr/>
                  </p:nvGrpSpPr>
                  <p:grpSpPr bwMode="auto">
                    <a:xfrm rot="5400000">
                      <a:off x="855" y="696"/>
                      <a:ext cx="56" cy="1429"/>
                      <a:chOff x="845" y="696"/>
                      <a:chExt cx="56" cy="1429"/>
                    </a:xfrm>
                  </p:grpSpPr>
                  <p:sp>
                    <p:nvSpPr>
                      <p:cNvPr id="64"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sp>
                    <p:nvSpPr>
                      <p:cNvPr id="65"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grpSp>
              </p:grpSp>
            </p:grpSp>
          </p:grpSp>
        </p:grpSp>
      </p:grpSp>
      <p:sp>
        <p:nvSpPr>
          <p:cNvPr id="10" name="五角星 9"/>
          <p:cNvSpPr/>
          <p:nvPr/>
        </p:nvSpPr>
        <p:spPr>
          <a:xfrm>
            <a:off x="6686550" y="915450"/>
            <a:ext cx="1104900" cy="994791"/>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五角星 157"/>
          <p:cNvSpPr/>
          <p:nvPr/>
        </p:nvSpPr>
        <p:spPr>
          <a:xfrm>
            <a:off x="7697763" y="3361776"/>
            <a:ext cx="835074" cy="810174"/>
          </a:xfrm>
          <a:prstGeom prst="star5">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152" y="332763"/>
            <a:ext cx="10058400" cy="5657850"/>
          </a:xfrm>
          <a:prstGeom prst="rect">
            <a:avLst/>
          </a:prstGeom>
        </p:spPr>
      </p:pic>
      <p:sp>
        <p:nvSpPr>
          <p:cNvPr id="15" name="TextBox 4"/>
          <p:cNvSpPr txBox="1">
            <a:spLocks noChangeArrowheads="1"/>
          </p:cNvSpPr>
          <p:nvPr/>
        </p:nvSpPr>
        <p:spPr bwMode="auto">
          <a:xfrm>
            <a:off x="1941887" y="2239941"/>
            <a:ext cx="3314700"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400" dirty="0">
                <a:solidFill>
                  <a:srgbClr val="000000"/>
                </a:solidFill>
                <a:latin typeface="Franklin Gothic Book" pitchFamily="34" charset="0"/>
                <a:ea typeface="宋体" pitchFamily="2" charset="-122"/>
              </a:rPr>
              <a:t>请输入相关内容请输入相关内容请输入</a:t>
            </a:r>
          </a:p>
          <a:p>
            <a:pPr eaLnBrk="1" hangingPunct="1">
              <a:lnSpc>
                <a:spcPct val="150000"/>
              </a:lnSpc>
            </a:pPr>
            <a:r>
              <a:rPr lang="zh-CN" altLang="en-US" sz="1400" dirty="0">
                <a:solidFill>
                  <a:srgbClr val="000000"/>
                </a:solidFill>
                <a:ea typeface="宋体" pitchFamily="2" charset="-122"/>
              </a:rPr>
              <a:t>输入相关内容相关内容请输入相关</a:t>
            </a:r>
            <a:r>
              <a:rPr lang="zh-CN" altLang="en-US" sz="1400" dirty="0" smtClean="0">
                <a:solidFill>
                  <a:srgbClr val="000000"/>
                </a:solidFill>
                <a:ea typeface="宋体" pitchFamily="2" charset="-122"/>
              </a:rPr>
              <a:t>内容</a:t>
            </a:r>
            <a:r>
              <a:rPr lang="zh-CN" altLang="en-US" sz="1400" dirty="0">
                <a:solidFill>
                  <a:srgbClr val="000000"/>
                </a:solidFill>
                <a:latin typeface="Franklin Gothic Book" pitchFamily="34" charset="0"/>
                <a:ea typeface="宋体" pitchFamily="2" charset="-122"/>
              </a:rPr>
              <a:t>请输入相关内容请输入相关内容请输入</a:t>
            </a:r>
          </a:p>
          <a:p>
            <a:pPr eaLnBrk="1" hangingPunct="1">
              <a:lnSpc>
                <a:spcPct val="150000"/>
              </a:lnSpc>
            </a:pPr>
            <a:r>
              <a:rPr lang="zh-CN" altLang="en-US" sz="1400" dirty="0">
                <a:solidFill>
                  <a:srgbClr val="000000"/>
                </a:solidFill>
                <a:ea typeface="宋体" pitchFamily="2" charset="-122"/>
              </a:rPr>
              <a:t>输入相关内容相关内容请输入相关内容</a:t>
            </a:r>
          </a:p>
          <a:p>
            <a:pPr algn="l" eaLnBrk="1" hangingPunct="1">
              <a:lnSpc>
                <a:spcPct val="150000"/>
              </a:lnSpc>
            </a:pPr>
            <a:endParaRPr lang="zh-CN" altLang="en-US" sz="1400" dirty="0">
              <a:solidFill>
                <a:srgbClr val="000000"/>
              </a:solidFill>
              <a:ea typeface="宋体" pitchFamily="2" charset="-122"/>
            </a:endParaRPr>
          </a:p>
        </p:txBody>
      </p:sp>
      <p:sp>
        <p:nvSpPr>
          <p:cNvPr id="51" name="五角星 50"/>
          <p:cNvSpPr/>
          <p:nvPr/>
        </p:nvSpPr>
        <p:spPr>
          <a:xfrm>
            <a:off x="9336360" y="1844824"/>
            <a:ext cx="835074" cy="810174"/>
          </a:xfrm>
          <a:prstGeom prst="star5">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32121505"/>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5"/>
                                        </p:tgtEl>
                                        <p:attrNameLst>
                                          <p:attrName>ppt_y</p:attrName>
                                        </p:attrNameLst>
                                      </p:cBhvr>
                                      <p:tavLst>
                                        <p:tav tm="0">
                                          <p:val>
                                            <p:strVal val="#ppt_y"/>
                                          </p:val>
                                        </p:tav>
                                        <p:tav tm="100000">
                                          <p:val>
                                            <p:strVal val="#ppt_y"/>
                                          </p:val>
                                        </p:tav>
                                      </p:tavLst>
                                    </p:anim>
                                    <p:anim calcmode="lin" valueType="num">
                                      <p:cBhvr>
                                        <p:cTn id="13"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5"/>
                                        </p:tgtEl>
                                      </p:cBhvr>
                                    </p:animEffect>
                                  </p:childTnLst>
                                </p:cTn>
                              </p:par>
                            </p:childTnLst>
                          </p:cTn>
                        </p:par>
                        <p:par>
                          <p:cTn id="16" fill="hold">
                            <p:stCondLst>
                              <p:cond delay="4350"/>
                            </p:stCondLst>
                            <p:childTnLst>
                              <p:par>
                                <p:cTn id="17" presetID="49" presetClass="entr" presetSubtype="0" decel="100000" fill="hold" grpId="0" nodeType="afterEffect">
                                  <p:stCondLst>
                                    <p:cond delay="0"/>
                                  </p:stCondLst>
                                  <p:childTnLst>
                                    <p:set>
                                      <p:cBhvr>
                                        <p:cTn id="18" dur="1" fill="hold">
                                          <p:stCondLst>
                                            <p:cond delay="0"/>
                                          </p:stCondLst>
                                        </p:cTn>
                                        <p:tgtEl>
                                          <p:spTgt spid="158"/>
                                        </p:tgtEl>
                                        <p:attrNameLst>
                                          <p:attrName>style.visibility</p:attrName>
                                        </p:attrNameLst>
                                      </p:cBhvr>
                                      <p:to>
                                        <p:strVal val="visible"/>
                                      </p:to>
                                    </p:set>
                                    <p:anim calcmode="lin" valueType="num">
                                      <p:cBhvr>
                                        <p:cTn id="19" dur="500" fill="hold"/>
                                        <p:tgtEl>
                                          <p:spTgt spid="158"/>
                                        </p:tgtEl>
                                        <p:attrNameLst>
                                          <p:attrName>ppt_w</p:attrName>
                                        </p:attrNameLst>
                                      </p:cBhvr>
                                      <p:tavLst>
                                        <p:tav tm="0">
                                          <p:val>
                                            <p:fltVal val="0"/>
                                          </p:val>
                                        </p:tav>
                                        <p:tav tm="100000">
                                          <p:val>
                                            <p:strVal val="#ppt_w"/>
                                          </p:val>
                                        </p:tav>
                                      </p:tavLst>
                                    </p:anim>
                                    <p:anim calcmode="lin" valueType="num">
                                      <p:cBhvr>
                                        <p:cTn id="20" dur="500" fill="hold"/>
                                        <p:tgtEl>
                                          <p:spTgt spid="158"/>
                                        </p:tgtEl>
                                        <p:attrNameLst>
                                          <p:attrName>ppt_h</p:attrName>
                                        </p:attrNameLst>
                                      </p:cBhvr>
                                      <p:tavLst>
                                        <p:tav tm="0">
                                          <p:val>
                                            <p:fltVal val="0"/>
                                          </p:val>
                                        </p:tav>
                                        <p:tav tm="100000">
                                          <p:val>
                                            <p:strVal val="#ppt_h"/>
                                          </p:val>
                                        </p:tav>
                                      </p:tavLst>
                                    </p:anim>
                                    <p:anim calcmode="lin" valueType="num">
                                      <p:cBhvr>
                                        <p:cTn id="21" dur="500" fill="hold"/>
                                        <p:tgtEl>
                                          <p:spTgt spid="158"/>
                                        </p:tgtEl>
                                        <p:attrNameLst>
                                          <p:attrName>style.rotation</p:attrName>
                                        </p:attrNameLst>
                                      </p:cBhvr>
                                      <p:tavLst>
                                        <p:tav tm="0">
                                          <p:val>
                                            <p:fltVal val="360"/>
                                          </p:val>
                                        </p:tav>
                                        <p:tav tm="100000">
                                          <p:val>
                                            <p:fltVal val="0"/>
                                          </p:val>
                                        </p:tav>
                                      </p:tavLst>
                                    </p:anim>
                                    <p:animEffect transition="in" filter="fade">
                                      <p:cBhvr>
                                        <p:cTn id="22" dur="500"/>
                                        <p:tgtEl>
                                          <p:spTgt spid="158"/>
                                        </p:tgtEl>
                                      </p:cBhvr>
                                    </p:animEffect>
                                  </p:childTnLst>
                                </p:cTn>
                              </p:par>
                              <p:par>
                                <p:cTn id="23" presetID="10"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par>
                                <p:cTn id="26" presetID="6" presetClass="emph" presetSubtype="0" fill="hold" nodeType="withEffect">
                                  <p:stCondLst>
                                    <p:cond delay="0"/>
                                  </p:stCondLst>
                                  <p:childTnLst>
                                    <p:animScale>
                                      <p:cBhvr>
                                        <p:cTn id="27" dur="750" fill="hold"/>
                                        <p:tgtEl>
                                          <p:spTgt spid="53"/>
                                        </p:tgtEl>
                                      </p:cBhvr>
                                      <p:by x="400000" y="400000"/>
                                    </p:animScale>
                                  </p:childTnLst>
                                </p:cTn>
                              </p:par>
                              <p:par>
                                <p:cTn id="28" presetID="6" presetClass="emph" presetSubtype="0" autoRev="1" fill="hold" nodeType="withEffect">
                                  <p:stCondLst>
                                    <p:cond delay="250"/>
                                  </p:stCondLst>
                                  <p:childTnLst>
                                    <p:animScale>
                                      <p:cBhvr>
                                        <p:cTn id="29" dur="1750" fill="hold"/>
                                        <p:tgtEl>
                                          <p:spTgt spid="53"/>
                                        </p:tgtEl>
                                      </p:cBhvr>
                                      <p:by x="400000" y="400000"/>
                                    </p:animScale>
                                  </p:childTnLst>
                                </p:cTn>
                              </p:par>
                              <p:par>
                                <p:cTn id="30" presetID="10" presetClass="exit" presetSubtype="0" fill="hold" nodeType="withEffect">
                                  <p:stCondLst>
                                    <p:cond delay="0"/>
                                  </p:stCondLst>
                                  <p:childTnLst>
                                    <p:animEffect transition="out" filter="fade">
                                      <p:cBhvr>
                                        <p:cTn id="31" dur="750"/>
                                        <p:tgtEl>
                                          <p:spTgt spid="53"/>
                                        </p:tgtEl>
                                      </p:cBhvr>
                                    </p:animEffect>
                                    <p:set>
                                      <p:cBhvr>
                                        <p:cTn id="32" dur="1" fill="hold">
                                          <p:stCondLst>
                                            <p:cond delay="749"/>
                                          </p:stCondLst>
                                        </p:cTn>
                                        <p:tgtEl>
                                          <p:spTgt spid="53"/>
                                        </p:tgtEl>
                                        <p:attrNameLst>
                                          <p:attrName>style.visibility</p:attrName>
                                        </p:attrNameLst>
                                      </p:cBhvr>
                                      <p:to>
                                        <p:strVal val="hidden"/>
                                      </p:to>
                                    </p:set>
                                  </p:childTnLst>
                                </p:cTn>
                              </p:par>
                              <p:par>
                                <p:cTn id="33" presetID="49" presetClass="entr" presetSubtype="0" decel="10000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 calcmode="lin" valueType="num">
                                      <p:cBhvr>
                                        <p:cTn id="37" dur="500" fill="hold"/>
                                        <p:tgtEl>
                                          <p:spTgt spid="10"/>
                                        </p:tgtEl>
                                        <p:attrNameLst>
                                          <p:attrName>style.rotation</p:attrName>
                                        </p:attrNameLst>
                                      </p:cBhvr>
                                      <p:tavLst>
                                        <p:tav tm="0">
                                          <p:val>
                                            <p:fltVal val="360"/>
                                          </p:val>
                                        </p:tav>
                                        <p:tav tm="100000">
                                          <p:val>
                                            <p:fltVal val="0"/>
                                          </p:val>
                                        </p:tav>
                                      </p:tavLst>
                                    </p:anim>
                                    <p:animEffect transition="in" filter="fade">
                                      <p:cBhvr>
                                        <p:cTn id="38" dur="500"/>
                                        <p:tgtEl>
                                          <p:spTgt spid="10"/>
                                        </p:tgtEl>
                                      </p:cBhvr>
                                    </p:animEffect>
                                  </p:childTnLst>
                                </p:cTn>
                              </p:par>
                            </p:childTnLst>
                          </p:cTn>
                        </p:par>
                        <p:par>
                          <p:cTn id="39" fill="hold">
                            <p:stCondLst>
                              <p:cond delay="8100"/>
                            </p:stCondLst>
                            <p:childTnLst>
                              <p:par>
                                <p:cTn id="40" presetID="49" presetClass="entr" presetSubtype="0" decel="100000"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 calcmode="lin" valueType="num">
                                      <p:cBhvr>
                                        <p:cTn id="44" dur="500" fill="hold"/>
                                        <p:tgtEl>
                                          <p:spTgt spid="51"/>
                                        </p:tgtEl>
                                        <p:attrNameLst>
                                          <p:attrName>style.rotation</p:attrName>
                                        </p:attrNameLst>
                                      </p:cBhvr>
                                      <p:tavLst>
                                        <p:tav tm="0">
                                          <p:val>
                                            <p:fltVal val="360"/>
                                          </p:val>
                                        </p:tav>
                                        <p:tav tm="100000">
                                          <p:val>
                                            <p:fltVal val="0"/>
                                          </p:val>
                                        </p:tav>
                                      </p:tavLst>
                                    </p:anim>
                                    <p:animEffect transition="in" filter="fade">
                                      <p:cBhvr>
                                        <p:cTn id="4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8" grpId="0" animBg="1"/>
      <p:bldP spid="15" grpId="0"/>
      <p:bldP spid="5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050" y="127816"/>
            <a:ext cx="11964771" cy="6730184"/>
          </a:xfrm>
          <a:prstGeom prst="rect">
            <a:avLst/>
          </a:prstGeom>
        </p:spPr>
      </p:pic>
      <p:sp>
        <p:nvSpPr>
          <p:cNvPr id="21" name="文本框 27"/>
          <p:cNvSpPr txBox="1"/>
          <p:nvPr/>
        </p:nvSpPr>
        <p:spPr>
          <a:xfrm>
            <a:off x="2664957" y="773471"/>
            <a:ext cx="1210588" cy="400110"/>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000" dirty="0" smtClean="0">
                <a:solidFill>
                  <a:schemeClr val="bg1"/>
                </a:solidFill>
              </a:rPr>
              <a:t>添加标题</a:t>
            </a:r>
            <a:endParaRPr lang="zh-CN" altLang="en-US" sz="2000" dirty="0">
              <a:solidFill>
                <a:schemeClr val="bg1"/>
              </a:solidFill>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1600" y="773471"/>
            <a:ext cx="7112000" cy="4000500"/>
          </a:xfrm>
          <a:prstGeom prst="rect">
            <a:avLst/>
          </a:prstGeom>
        </p:spPr>
      </p:pic>
      <p:sp>
        <p:nvSpPr>
          <p:cNvPr id="12" name="TextBox 4"/>
          <p:cNvSpPr txBox="1">
            <a:spLocks noChangeArrowheads="1"/>
          </p:cNvSpPr>
          <p:nvPr/>
        </p:nvSpPr>
        <p:spPr bwMode="auto">
          <a:xfrm>
            <a:off x="3363722" y="2926121"/>
            <a:ext cx="3314700"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400" dirty="0">
                <a:solidFill>
                  <a:srgbClr val="000000"/>
                </a:solidFill>
                <a:latin typeface="Franklin Gothic Book" pitchFamily="34" charset="0"/>
                <a:ea typeface="宋体" pitchFamily="2" charset="-122"/>
              </a:rPr>
              <a:t>请输入相关内容请输入相关内容请输入</a:t>
            </a:r>
          </a:p>
          <a:p>
            <a:pPr eaLnBrk="1" hangingPunct="1">
              <a:lnSpc>
                <a:spcPct val="150000"/>
              </a:lnSpc>
            </a:pPr>
            <a:r>
              <a:rPr lang="zh-CN" altLang="en-US" sz="1400" dirty="0">
                <a:solidFill>
                  <a:srgbClr val="000000"/>
                </a:solidFill>
                <a:ea typeface="宋体" pitchFamily="2" charset="-122"/>
              </a:rPr>
              <a:t>输入相关内容相关内容请输入相关</a:t>
            </a:r>
            <a:r>
              <a:rPr lang="zh-CN" altLang="en-US" sz="1400" dirty="0" smtClean="0">
                <a:solidFill>
                  <a:srgbClr val="000000"/>
                </a:solidFill>
                <a:ea typeface="宋体" pitchFamily="2" charset="-122"/>
              </a:rPr>
              <a:t>内容</a:t>
            </a:r>
            <a:r>
              <a:rPr lang="zh-CN" altLang="en-US" sz="1400" dirty="0">
                <a:solidFill>
                  <a:srgbClr val="000000"/>
                </a:solidFill>
                <a:latin typeface="Franklin Gothic Book" pitchFamily="34" charset="0"/>
                <a:ea typeface="宋体" pitchFamily="2" charset="-122"/>
              </a:rPr>
              <a:t>请输入相关内容请输入相关内容请输入</a:t>
            </a:r>
          </a:p>
          <a:p>
            <a:pPr eaLnBrk="1" hangingPunct="1">
              <a:lnSpc>
                <a:spcPct val="150000"/>
              </a:lnSpc>
            </a:pPr>
            <a:r>
              <a:rPr lang="zh-CN" altLang="en-US" sz="1400" dirty="0">
                <a:solidFill>
                  <a:srgbClr val="000000"/>
                </a:solidFill>
                <a:ea typeface="宋体" pitchFamily="2" charset="-122"/>
              </a:rPr>
              <a:t>输入相关内容相关内容请输入相关内容</a:t>
            </a:r>
          </a:p>
          <a:p>
            <a:pPr algn="l" eaLnBrk="1" hangingPunct="1">
              <a:lnSpc>
                <a:spcPct val="150000"/>
              </a:lnSpc>
            </a:pPr>
            <a:endParaRPr lang="zh-CN" altLang="en-US" sz="1400" dirty="0">
              <a:solidFill>
                <a:srgbClr val="000000"/>
              </a:solidFill>
              <a:ea typeface="宋体" pitchFamily="2" charset="-122"/>
            </a:endParaRPr>
          </a:p>
        </p:txBody>
      </p:sp>
      <p:sp>
        <p:nvSpPr>
          <p:cNvPr id="13" name="Text Box 19"/>
          <p:cNvSpPr txBox="1">
            <a:spLocks noChangeArrowheads="1"/>
          </p:cNvSpPr>
          <p:nvPr/>
        </p:nvSpPr>
        <p:spPr bwMode="auto">
          <a:xfrm>
            <a:off x="2722107" y="1545750"/>
            <a:ext cx="2286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400" dirty="0" smtClean="0">
                <a:ea typeface="宋体" pitchFamily="2" charset="-122"/>
              </a:rPr>
              <a:t>添加您的文本 文字简洁</a:t>
            </a:r>
            <a:endParaRPr lang="en-US" altLang="zh-CN" sz="2400" dirty="0">
              <a:ea typeface="宋体" pitchFamily="2" charset="-122"/>
            </a:endParaRPr>
          </a:p>
        </p:txBody>
      </p:sp>
      <p:sp>
        <p:nvSpPr>
          <p:cNvPr id="14" name="Text Box 19"/>
          <p:cNvSpPr txBox="1">
            <a:spLocks noChangeArrowheads="1"/>
          </p:cNvSpPr>
          <p:nvPr/>
        </p:nvSpPr>
        <p:spPr bwMode="auto">
          <a:xfrm>
            <a:off x="6340919" y="1230433"/>
            <a:ext cx="78930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600" dirty="0" smtClean="0">
                <a:ea typeface="宋体" pitchFamily="2" charset="-122"/>
              </a:rPr>
              <a:t>添加您的文本 文字简洁</a:t>
            </a:r>
            <a:endParaRPr lang="en-US" altLang="zh-CN" sz="1600" dirty="0">
              <a:ea typeface="宋体" pitchFamily="2" charset="-122"/>
            </a:endParaRPr>
          </a:p>
        </p:txBody>
      </p:sp>
    </p:spTree>
    <p:extLst>
      <p:ext uri="{BB962C8B-B14F-4D97-AF65-F5344CB8AC3E}">
        <p14:creationId xmlns:p14="http://schemas.microsoft.com/office/powerpoint/2010/main" val="3337802158"/>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400"/>
                                        <p:tgtEl>
                                          <p:spTgt spid="21"/>
                                        </p:tgtEl>
                                        <p:attrNameLst>
                                          <p:attrName>ppt_y</p:attrName>
                                        </p:attrNameLst>
                                      </p:cBhvr>
                                      <p:tavLst>
                                        <p:tav tm="0">
                                          <p:val>
                                            <p:strVal val="#ppt_y-#ppt_h*1.125000"/>
                                          </p:val>
                                        </p:tav>
                                        <p:tav tm="100000">
                                          <p:val>
                                            <p:strVal val="#ppt_y"/>
                                          </p:val>
                                        </p:tav>
                                      </p:tavLst>
                                    </p:anim>
                                    <p:animEffect transition="in" filter="wipe(down)">
                                      <p:cBhvr>
                                        <p:cTn id="8" dur="400"/>
                                        <p:tgtEl>
                                          <p:spTgt spid="21"/>
                                        </p:tgtEl>
                                      </p:cBhvr>
                                    </p:animEffect>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anim calcmode="lin" valueType="num">
                                      <p:cBhvr>
                                        <p:cTn id="17" dur="500" fill="hold"/>
                                        <p:tgtEl>
                                          <p:spTgt spid="6"/>
                                        </p:tgtEl>
                                        <p:attrNameLst>
                                          <p:attrName>ppt_x</p:attrName>
                                        </p:attrNameLst>
                                      </p:cBhvr>
                                      <p:tavLst>
                                        <p:tav tm="0">
                                          <p:val>
                                            <p:strVal val="#ppt_x"/>
                                          </p:val>
                                        </p:tav>
                                        <p:tav tm="100000">
                                          <p:val>
                                            <p:strVal val="#ppt_x"/>
                                          </p:val>
                                        </p:tav>
                                      </p:tavLst>
                                    </p:anim>
                                    <p:anim calcmode="lin" valueType="num">
                                      <p:cBhvr>
                                        <p:cTn id="18" dur="5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435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 calcmode="lin" valueType="num">
                                      <p:cBhvr>
                                        <p:cTn id="2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3"/>
                                        </p:tgtEl>
                                      </p:cBhvr>
                                    </p:animEffect>
                                  </p:childTnLst>
                                </p:cTn>
                              </p:par>
                            </p:childTnLst>
                          </p:cTn>
                        </p:par>
                        <p:par>
                          <p:cTn id="27" fill="hold">
                            <p:stCondLst>
                              <p:cond delay="53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4"/>
                                        </p:tgtEl>
                                        <p:attrNameLst>
                                          <p:attrName>ppt_y</p:attrName>
                                        </p:attrNameLst>
                                      </p:cBhvr>
                                      <p:tavLst>
                                        <p:tav tm="0">
                                          <p:val>
                                            <p:strVal val="#ppt_y"/>
                                          </p:val>
                                        </p:tav>
                                        <p:tav tm="100000">
                                          <p:val>
                                            <p:strVal val="#ppt_y"/>
                                          </p:val>
                                        </p:tav>
                                      </p:tavLst>
                                    </p:anim>
                                    <p:anim calcmode="lin" valueType="num">
                                      <p:cBhvr>
                                        <p:cTn id="3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4"/>
                                        </p:tgtEl>
                                      </p:cBhvr>
                                    </p:animEffect>
                                  </p:childTnLst>
                                </p:cTn>
                              </p:par>
                            </p:childTnLst>
                          </p:cTn>
                        </p:par>
                        <p:par>
                          <p:cTn id="35" fill="hold">
                            <p:stCondLst>
                              <p:cond delay="62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2"/>
                                        </p:tgtEl>
                                        <p:attrNameLst>
                                          <p:attrName>ppt_y</p:attrName>
                                        </p:attrNameLst>
                                      </p:cBhvr>
                                      <p:tavLst>
                                        <p:tav tm="0">
                                          <p:val>
                                            <p:strVal val="#ppt_y"/>
                                          </p:val>
                                        </p:tav>
                                        <p:tav tm="100000">
                                          <p:val>
                                            <p:strVal val="#ppt_y"/>
                                          </p:val>
                                        </p:tav>
                                      </p:tavLst>
                                    </p:anim>
                                    <p:anim calcmode="lin" valueType="num">
                                      <p:cBhvr>
                                        <p:cTn id="40"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38"/>
          <p:cNvGrpSpPr>
            <a:grpSpLocks/>
          </p:cNvGrpSpPr>
          <p:nvPr/>
        </p:nvGrpSpPr>
        <p:grpSpPr bwMode="auto">
          <a:xfrm>
            <a:off x="3676650" y="1238571"/>
            <a:ext cx="5410200" cy="665162"/>
            <a:chOff x="1248" y="1371"/>
            <a:chExt cx="3408" cy="419"/>
          </a:xfrm>
        </p:grpSpPr>
        <p:grpSp>
          <p:nvGrpSpPr>
            <p:cNvPr id="22" name="Group 10"/>
            <p:cNvGrpSpPr>
              <a:grpSpLocks/>
            </p:cNvGrpSpPr>
            <p:nvPr/>
          </p:nvGrpSpPr>
          <p:grpSpPr bwMode="auto">
            <a:xfrm>
              <a:off x="1248" y="1371"/>
              <a:ext cx="480" cy="419"/>
              <a:chOff x="1110" y="2656"/>
              <a:chExt cx="1549" cy="1351"/>
            </a:xfrm>
          </p:grpSpPr>
          <p:sp>
            <p:nvSpPr>
              <p:cNvPr id="26" name="AutoShape 11"/>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27" name="AutoShape 12"/>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chemeClr val="accent3">
                    <a:lumMod val="75000"/>
                  </a:schemeClr>
                </a:solidFill>
                <a:miter lim="800000"/>
                <a:headEnd/>
                <a:tailEnd/>
              </a:ln>
            </p:spPr>
            <p:txBody>
              <a:bodyPr wrap="none" anchor="ctr"/>
              <a:lstStyle/>
              <a:p>
                <a:endParaRPr lang="zh-CN" altLang="en-US">
                  <a:ea typeface="宋体" pitchFamily="2" charset="-122"/>
                </a:endParaRPr>
              </a:p>
            </p:txBody>
          </p:sp>
          <p:sp>
            <p:nvSpPr>
              <p:cNvPr id="28" name="AutoShape 13"/>
              <p:cNvSpPr>
                <a:spLocks noChangeArrowheads="1"/>
              </p:cNvSpPr>
              <p:nvPr/>
            </p:nvSpPr>
            <p:spPr bwMode="gray">
              <a:xfrm>
                <a:off x="1200" y="2737"/>
                <a:ext cx="1349" cy="1167"/>
              </a:xfrm>
              <a:prstGeom prst="hexagon">
                <a:avLst>
                  <a:gd name="adj" fmla="val 28896"/>
                  <a:gd name="vf" fmla="val 115470"/>
                </a:avLst>
              </a:prstGeom>
              <a:solidFill>
                <a:schemeClr val="accent3">
                  <a:lumMod val="50000"/>
                </a:schemeClr>
              </a:solidFill>
              <a:ln w="9525">
                <a:noFill/>
                <a:miter lim="800000"/>
                <a:headEnd/>
                <a:tailEnd/>
              </a:ln>
              <a:effectLst/>
            </p:spPr>
            <p:txBody>
              <a:bodyPr wrap="none" anchor="ctr"/>
              <a:lstStyle/>
              <a:p>
                <a:endParaRPr lang="zh-CN" altLang="en-US">
                  <a:ea typeface="宋体" pitchFamily="2" charset="-122"/>
                </a:endParaRPr>
              </a:p>
            </p:txBody>
          </p:sp>
        </p:grpSp>
        <p:sp>
          <p:nvSpPr>
            <p:cNvPr id="23" name="Line 18"/>
            <p:cNvSpPr>
              <a:spLocks noChangeShapeType="1"/>
            </p:cNvSpPr>
            <p:nvPr/>
          </p:nvSpPr>
          <p:spPr bwMode="auto">
            <a:xfrm>
              <a:off x="1632" y="1755"/>
              <a:ext cx="3024" cy="0"/>
            </a:xfrm>
            <a:prstGeom prst="line">
              <a:avLst/>
            </a:prstGeom>
            <a:noFill/>
            <a:ln w="25400">
              <a:solidFill>
                <a:schemeClr val="accent3">
                  <a:lumMod val="75000"/>
                </a:schemeClr>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 name="Text Box 19"/>
            <p:cNvSpPr txBox="1">
              <a:spLocks noChangeArrowheads="1"/>
            </p:cNvSpPr>
            <p:nvPr/>
          </p:nvSpPr>
          <p:spPr bwMode="auto">
            <a:xfrm>
              <a:off x="2256" y="1419"/>
              <a:ext cx="2109"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400" dirty="0" smtClean="0">
                  <a:ea typeface="宋体" pitchFamily="2" charset="-122"/>
                </a:rPr>
                <a:t>添加您的文本 文字简洁</a:t>
              </a:r>
              <a:endParaRPr lang="en-US" altLang="zh-CN" sz="2400" dirty="0">
                <a:ea typeface="宋体" pitchFamily="2" charset="-122"/>
              </a:endParaRPr>
            </a:p>
          </p:txBody>
        </p:sp>
        <p:sp>
          <p:nvSpPr>
            <p:cNvPr id="25" name="Text Box 20"/>
            <p:cNvSpPr txBox="1">
              <a:spLocks noChangeArrowheads="1"/>
            </p:cNvSpPr>
            <p:nvPr/>
          </p:nvSpPr>
          <p:spPr bwMode="gray">
            <a:xfrm>
              <a:off x="1372" y="1433"/>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b="1" dirty="0">
                  <a:solidFill>
                    <a:schemeClr val="bg1"/>
                  </a:solidFill>
                  <a:ea typeface="宋体" pitchFamily="2" charset="-122"/>
                </a:rPr>
                <a:t>1</a:t>
              </a:r>
            </a:p>
          </p:txBody>
        </p:sp>
      </p:grpSp>
      <p:grpSp>
        <p:nvGrpSpPr>
          <p:cNvPr id="29" name="Group 39"/>
          <p:cNvGrpSpPr>
            <a:grpSpLocks/>
          </p:cNvGrpSpPr>
          <p:nvPr/>
        </p:nvGrpSpPr>
        <p:grpSpPr bwMode="auto">
          <a:xfrm>
            <a:off x="3676650" y="2152971"/>
            <a:ext cx="5410200" cy="665162"/>
            <a:chOff x="1248" y="1947"/>
            <a:chExt cx="3408" cy="419"/>
          </a:xfrm>
        </p:grpSpPr>
        <p:grpSp>
          <p:nvGrpSpPr>
            <p:cNvPr id="31" name="Group 14"/>
            <p:cNvGrpSpPr>
              <a:grpSpLocks/>
            </p:cNvGrpSpPr>
            <p:nvPr/>
          </p:nvGrpSpPr>
          <p:grpSpPr bwMode="auto">
            <a:xfrm>
              <a:off x="1248" y="1947"/>
              <a:ext cx="480" cy="419"/>
              <a:chOff x="3174" y="2656"/>
              <a:chExt cx="1549" cy="1351"/>
            </a:xfrm>
          </p:grpSpPr>
          <p:sp>
            <p:nvSpPr>
              <p:cNvPr id="35" name="AutoShape 15"/>
              <p:cNvSpPr>
                <a:spLocks noChangeArrowheads="1"/>
              </p:cNvSpPr>
              <p:nvPr/>
            </p:nvSpPr>
            <p:spPr bwMode="gray">
              <a:xfrm>
                <a:off x="3187" y="2679"/>
                <a:ext cx="1536" cy="1328"/>
              </a:xfrm>
              <a:prstGeom prst="hexagon">
                <a:avLst>
                  <a:gd name="adj" fmla="val 28916"/>
                  <a:gd name="vf" fmla="val 115470"/>
                </a:avLst>
              </a:prstGeom>
              <a:solidFill>
                <a:srgbClr val="808080"/>
              </a:solidFill>
              <a:ln w="9525">
                <a:solidFill>
                  <a:srgbClr val="000000"/>
                </a:solidFill>
                <a:miter lim="800000"/>
                <a:headEnd/>
                <a:tailEnd/>
              </a:ln>
            </p:spPr>
            <p:txBody>
              <a:bodyPr wrap="none" anchor="ctr"/>
              <a:lstStyle/>
              <a:p>
                <a:endParaRPr lang="zh-CN" altLang="en-US">
                  <a:ea typeface="宋体" pitchFamily="2" charset="-122"/>
                </a:endParaRPr>
              </a:p>
            </p:txBody>
          </p:sp>
          <p:sp>
            <p:nvSpPr>
              <p:cNvPr id="36" name="AutoShape 16"/>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chemeClr val="accent3">
                    <a:lumMod val="75000"/>
                  </a:schemeClr>
                </a:solidFill>
                <a:miter lim="800000"/>
                <a:headEnd/>
                <a:tailEnd/>
              </a:ln>
            </p:spPr>
            <p:txBody>
              <a:bodyPr wrap="none" anchor="ctr"/>
              <a:lstStyle/>
              <a:p>
                <a:endParaRPr lang="zh-CN" altLang="en-US">
                  <a:ea typeface="宋体" pitchFamily="2" charset="-122"/>
                </a:endParaRPr>
              </a:p>
            </p:txBody>
          </p:sp>
          <p:sp>
            <p:nvSpPr>
              <p:cNvPr id="37" name="AutoShape 17"/>
              <p:cNvSpPr>
                <a:spLocks noChangeArrowheads="1"/>
              </p:cNvSpPr>
              <p:nvPr/>
            </p:nvSpPr>
            <p:spPr bwMode="gray">
              <a:xfrm>
                <a:off x="3264" y="2737"/>
                <a:ext cx="1349" cy="1167"/>
              </a:xfrm>
              <a:prstGeom prst="hexagon">
                <a:avLst>
                  <a:gd name="adj" fmla="val 28896"/>
                  <a:gd name="vf" fmla="val 115470"/>
                </a:avLst>
              </a:prstGeom>
              <a:solidFill>
                <a:schemeClr val="accent3">
                  <a:lumMod val="50000"/>
                </a:schemeClr>
              </a:solidFill>
              <a:ln w="9525">
                <a:solidFill>
                  <a:schemeClr val="accent3">
                    <a:lumMod val="75000"/>
                  </a:schemeClr>
                </a:solidFill>
                <a:miter lim="800000"/>
                <a:headEnd/>
                <a:tailEnd/>
              </a:ln>
              <a:effectLst/>
            </p:spPr>
            <p:txBody>
              <a:bodyPr wrap="none" anchor="ctr"/>
              <a:lstStyle/>
              <a:p>
                <a:endParaRPr lang="zh-CN" altLang="en-US">
                  <a:ea typeface="宋体" pitchFamily="2" charset="-122"/>
                </a:endParaRPr>
              </a:p>
            </p:txBody>
          </p:sp>
        </p:grpSp>
        <p:sp>
          <p:nvSpPr>
            <p:cNvPr id="32" name="Line 21"/>
            <p:cNvSpPr>
              <a:spLocks noChangeShapeType="1"/>
            </p:cNvSpPr>
            <p:nvPr/>
          </p:nvSpPr>
          <p:spPr bwMode="auto">
            <a:xfrm>
              <a:off x="1632" y="2331"/>
              <a:ext cx="3024" cy="0"/>
            </a:xfrm>
            <a:prstGeom prst="line">
              <a:avLst/>
            </a:prstGeom>
            <a:noFill/>
            <a:ln w="25400">
              <a:solidFill>
                <a:schemeClr val="accent3">
                  <a:lumMod val="75000"/>
                </a:schemeClr>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3" name="Text Box 22"/>
            <p:cNvSpPr txBox="1">
              <a:spLocks noChangeArrowheads="1"/>
            </p:cNvSpPr>
            <p:nvPr/>
          </p:nvSpPr>
          <p:spPr bwMode="auto">
            <a:xfrm>
              <a:off x="2256" y="1995"/>
              <a:ext cx="2109" cy="291"/>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400" dirty="0">
                  <a:ea typeface="宋体" pitchFamily="2" charset="-122"/>
                </a:rPr>
                <a:t>添加您的文本 文字简洁</a:t>
              </a:r>
              <a:endParaRPr lang="en-US" altLang="zh-CN" sz="2400" dirty="0">
                <a:ea typeface="宋体" pitchFamily="2" charset="-122"/>
              </a:endParaRPr>
            </a:p>
          </p:txBody>
        </p:sp>
        <p:sp>
          <p:nvSpPr>
            <p:cNvPr id="34" name="Text Box 23"/>
            <p:cNvSpPr txBox="1">
              <a:spLocks noChangeArrowheads="1"/>
            </p:cNvSpPr>
            <p:nvPr/>
          </p:nvSpPr>
          <p:spPr bwMode="gray">
            <a:xfrm>
              <a:off x="1372" y="2009"/>
              <a:ext cx="223" cy="288"/>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b="1" dirty="0">
                  <a:solidFill>
                    <a:schemeClr val="bg1"/>
                  </a:solidFill>
                  <a:ea typeface="宋体" pitchFamily="2" charset="-122"/>
                </a:rPr>
                <a:t>2</a:t>
              </a:r>
            </a:p>
          </p:txBody>
        </p:sp>
      </p:grpSp>
      <p:grpSp>
        <p:nvGrpSpPr>
          <p:cNvPr id="38" name="Group 40"/>
          <p:cNvGrpSpPr>
            <a:grpSpLocks/>
          </p:cNvGrpSpPr>
          <p:nvPr/>
        </p:nvGrpSpPr>
        <p:grpSpPr bwMode="auto">
          <a:xfrm>
            <a:off x="3676650" y="3045146"/>
            <a:ext cx="5410200" cy="665162"/>
            <a:chOff x="1248" y="2509"/>
            <a:chExt cx="3408" cy="419"/>
          </a:xfrm>
        </p:grpSpPr>
        <p:grpSp>
          <p:nvGrpSpPr>
            <p:cNvPr id="39" name="Group 24"/>
            <p:cNvGrpSpPr>
              <a:grpSpLocks/>
            </p:cNvGrpSpPr>
            <p:nvPr/>
          </p:nvGrpSpPr>
          <p:grpSpPr bwMode="auto">
            <a:xfrm>
              <a:off x="1248" y="2509"/>
              <a:ext cx="480" cy="419"/>
              <a:chOff x="1110" y="2656"/>
              <a:chExt cx="1549" cy="1351"/>
            </a:xfrm>
          </p:grpSpPr>
          <p:sp>
            <p:nvSpPr>
              <p:cNvPr id="47" name="AutoShape 25"/>
              <p:cNvSpPr>
                <a:spLocks noChangeArrowheads="1"/>
              </p:cNvSpPr>
              <p:nvPr/>
            </p:nvSpPr>
            <p:spPr bwMode="gray">
              <a:xfrm>
                <a:off x="1123" y="2679"/>
                <a:ext cx="1536" cy="1328"/>
              </a:xfrm>
              <a:prstGeom prst="hexagon">
                <a:avLst>
                  <a:gd name="adj" fmla="val 28916"/>
                  <a:gd name="vf" fmla="val 115470"/>
                </a:avLst>
              </a:prstGeom>
              <a:solidFill>
                <a:srgbClr val="808080"/>
              </a:solidFill>
              <a:ln w="9525">
                <a:solidFill>
                  <a:srgbClr val="000000"/>
                </a:solidFill>
                <a:miter lim="800000"/>
                <a:headEnd/>
                <a:tailEnd/>
              </a:ln>
            </p:spPr>
            <p:txBody>
              <a:bodyPr wrap="none" anchor="ctr"/>
              <a:lstStyle/>
              <a:p>
                <a:endParaRPr lang="zh-CN" altLang="en-US">
                  <a:ea typeface="宋体" pitchFamily="2" charset="-122"/>
                </a:endParaRPr>
              </a:p>
            </p:txBody>
          </p:sp>
          <p:sp>
            <p:nvSpPr>
              <p:cNvPr id="48" name="AutoShape 26"/>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chemeClr val="accent3">
                    <a:lumMod val="75000"/>
                  </a:schemeClr>
                </a:solidFill>
                <a:miter lim="800000"/>
                <a:headEnd/>
                <a:tailEnd/>
              </a:ln>
            </p:spPr>
            <p:txBody>
              <a:bodyPr wrap="none" anchor="ctr"/>
              <a:lstStyle/>
              <a:p>
                <a:endParaRPr lang="zh-CN" altLang="en-US">
                  <a:ea typeface="宋体" pitchFamily="2" charset="-122"/>
                </a:endParaRPr>
              </a:p>
            </p:txBody>
          </p:sp>
          <p:sp>
            <p:nvSpPr>
              <p:cNvPr id="49" name="AutoShape 27"/>
              <p:cNvSpPr>
                <a:spLocks noChangeArrowheads="1"/>
              </p:cNvSpPr>
              <p:nvPr/>
            </p:nvSpPr>
            <p:spPr bwMode="gray">
              <a:xfrm>
                <a:off x="1200" y="2737"/>
                <a:ext cx="1349" cy="1167"/>
              </a:xfrm>
              <a:prstGeom prst="hexagon">
                <a:avLst>
                  <a:gd name="adj" fmla="val 28896"/>
                  <a:gd name="vf" fmla="val 115470"/>
                </a:avLst>
              </a:prstGeom>
              <a:solidFill>
                <a:schemeClr val="accent3">
                  <a:lumMod val="50000"/>
                </a:schemeClr>
              </a:solidFill>
              <a:ln w="9525">
                <a:solidFill>
                  <a:schemeClr val="accent3">
                    <a:lumMod val="75000"/>
                  </a:schemeClr>
                </a:solidFill>
                <a:miter lim="800000"/>
                <a:headEnd/>
                <a:tailEnd/>
              </a:ln>
              <a:effectLst/>
            </p:spPr>
            <p:txBody>
              <a:bodyPr wrap="none" anchor="ctr"/>
              <a:lstStyle/>
              <a:p>
                <a:endParaRPr lang="zh-CN" altLang="en-US">
                  <a:ea typeface="宋体" pitchFamily="2" charset="-122"/>
                </a:endParaRPr>
              </a:p>
            </p:txBody>
          </p:sp>
        </p:grpSp>
        <p:sp>
          <p:nvSpPr>
            <p:cNvPr id="40" name="Line 32"/>
            <p:cNvSpPr>
              <a:spLocks noChangeShapeType="1"/>
            </p:cNvSpPr>
            <p:nvPr/>
          </p:nvSpPr>
          <p:spPr bwMode="auto">
            <a:xfrm>
              <a:off x="1632" y="2893"/>
              <a:ext cx="3024" cy="0"/>
            </a:xfrm>
            <a:prstGeom prst="line">
              <a:avLst/>
            </a:prstGeom>
            <a:noFill/>
            <a:ln w="25400">
              <a:solidFill>
                <a:schemeClr val="accent3">
                  <a:lumMod val="75000"/>
                </a:schemeClr>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 name="Text Box 33"/>
            <p:cNvSpPr txBox="1">
              <a:spLocks noChangeArrowheads="1"/>
            </p:cNvSpPr>
            <p:nvPr/>
          </p:nvSpPr>
          <p:spPr bwMode="auto">
            <a:xfrm>
              <a:off x="2256" y="2557"/>
              <a:ext cx="2109" cy="291"/>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400" dirty="0">
                  <a:ea typeface="宋体" pitchFamily="2" charset="-122"/>
                </a:rPr>
                <a:t>添加您的文本 文字简洁</a:t>
              </a:r>
              <a:endParaRPr lang="en-US" altLang="zh-CN" sz="2400" dirty="0">
                <a:ea typeface="宋体" pitchFamily="2" charset="-122"/>
              </a:endParaRPr>
            </a:p>
          </p:txBody>
        </p:sp>
        <p:sp>
          <p:nvSpPr>
            <p:cNvPr id="46" name="Text Box 34"/>
            <p:cNvSpPr txBox="1">
              <a:spLocks noChangeArrowheads="1"/>
            </p:cNvSpPr>
            <p:nvPr/>
          </p:nvSpPr>
          <p:spPr bwMode="gray">
            <a:xfrm>
              <a:off x="1372" y="2571"/>
              <a:ext cx="223" cy="288"/>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b="1" dirty="0">
                  <a:solidFill>
                    <a:schemeClr val="bg1"/>
                  </a:solidFill>
                  <a:ea typeface="宋体" pitchFamily="2" charset="-122"/>
                </a:rPr>
                <a:t>3</a:t>
              </a:r>
            </a:p>
          </p:txBody>
        </p:sp>
      </p:grpSp>
      <p:grpSp>
        <p:nvGrpSpPr>
          <p:cNvPr id="50" name="Group 41"/>
          <p:cNvGrpSpPr>
            <a:grpSpLocks/>
          </p:cNvGrpSpPr>
          <p:nvPr/>
        </p:nvGrpSpPr>
        <p:grpSpPr bwMode="auto">
          <a:xfrm>
            <a:off x="3676650" y="3959546"/>
            <a:ext cx="5410200" cy="665162"/>
            <a:chOff x="1248" y="3085"/>
            <a:chExt cx="3408" cy="419"/>
          </a:xfrm>
        </p:grpSpPr>
        <p:grpSp>
          <p:nvGrpSpPr>
            <p:cNvPr id="51" name="Group 28"/>
            <p:cNvGrpSpPr>
              <a:grpSpLocks/>
            </p:cNvGrpSpPr>
            <p:nvPr/>
          </p:nvGrpSpPr>
          <p:grpSpPr bwMode="auto">
            <a:xfrm>
              <a:off x="1248" y="3085"/>
              <a:ext cx="480" cy="419"/>
              <a:chOff x="3174" y="2656"/>
              <a:chExt cx="1549" cy="1351"/>
            </a:xfrm>
          </p:grpSpPr>
          <p:sp>
            <p:nvSpPr>
              <p:cNvPr id="55" name="AutoShape 29"/>
              <p:cNvSpPr>
                <a:spLocks noChangeArrowheads="1"/>
              </p:cNvSpPr>
              <p:nvPr/>
            </p:nvSpPr>
            <p:spPr bwMode="gray">
              <a:xfrm>
                <a:off x="3187" y="2679"/>
                <a:ext cx="1536" cy="1328"/>
              </a:xfrm>
              <a:prstGeom prst="hexagon">
                <a:avLst>
                  <a:gd name="adj" fmla="val 28916"/>
                  <a:gd name="vf" fmla="val 115470"/>
                </a:avLst>
              </a:prstGeom>
              <a:solidFill>
                <a:srgbClr val="808080"/>
              </a:solidFill>
              <a:ln w="9525">
                <a:solidFill>
                  <a:srgbClr val="000000"/>
                </a:solidFill>
                <a:miter lim="800000"/>
                <a:headEnd/>
                <a:tailEnd/>
              </a:ln>
            </p:spPr>
            <p:txBody>
              <a:bodyPr wrap="none" anchor="ctr"/>
              <a:lstStyle/>
              <a:p>
                <a:endParaRPr lang="zh-CN" altLang="en-US">
                  <a:ea typeface="宋体" pitchFamily="2" charset="-122"/>
                </a:endParaRPr>
              </a:p>
            </p:txBody>
          </p:sp>
          <p:sp>
            <p:nvSpPr>
              <p:cNvPr id="56" name="AutoShape 30"/>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chemeClr val="accent3">
                    <a:lumMod val="75000"/>
                  </a:schemeClr>
                </a:solidFill>
                <a:miter lim="800000"/>
                <a:headEnd/>
                <a:tailEnd/>
              </a:ln>
            </p:spPr>
            <p:txBody>
              <a:bodyPr wrap="none" anchor="ctr"/>
              <a:lstStyle/>
              <a:p>
                <a:endParaRPr lang="zh-CN" altLang="en-US">
                  <a:ea typeface="宋体" pitchFamily="2" charset="-122"/>
                </a:endParaRPr>
              </a:p>
            </p:txBody>
          </p:sp>
          <p:sp>
            <p:nvSpPr>
              <p:cNvPr id="57" name="AutoShape 31"/>
              <p:cNvSpPr>
                <a:spLocks noChangeArrowheads="1"/>
              </p:cNvSpPr>
              <p:nvPr/>
            </p:nvSpPr>
            <p:spPr bwMode="gray">
              <a:xfrm>
                <a:off x="3264" y="2737"/>
                <a:ext cx="1349" cy="1167"/>
              </a:xfrm>
              <a:prstGeom prst="hexagon">
                <a:avLst>
                  <a:gd name="adj" fmla="val 28896"/>
                  <a:gd name="vf" fmla="val 115470"/>
                </a:avLst>
              </a:prstGeom>
              <a:solidFill>
                <a:schemeClr val="accent3">
                  <a:lumMod val="50000"/>
                </a:schemeClr>
              </a:solidFill>
              <a:ln w="9525">
                <a:solidFill>
                  <a:schemeClr val="accent3">
                    <a:lumMod val="75000"/>
                  </a:schemeClr>
                </a:solidFill>
                <a:miter lim="800000"/>
                <a:headEnd/>
                <a:tailEnd/>
              </a:ln>
              <a:effectLst/>
            </p:spPr>
            <p:txBody>
              <a:bodyPr wrap="none" anchor="ctr"/>
              <a:lstStyle/>
              <a:p>
                <a:endParaRPr lang="zh-CN" altLang="en-US">
                  <a:ea typeface="宋体" pitchFamily="2" charset="-122"/>
                </a:endParaRPr>
              </a:p>
            </p:txBody>
          </p:sp>
        </p:grpSp>
        <p:sp>
          <p:nvSpPr>
            <p:cNvPr id="52" name="Line 35"/>
            <p:cNvSpPr>
              <a:spLocks noChangeShapeType="1"/>
            </p:cNvSpPr>
            <p:nvPr/>
          </p:nvSpPr>
          <p:spPr bwMode="auto">
            <a:xfrm>
              <a:off x="1632" y="3469"/>
              <a:ext cx="3024" cy="0"/>
            </a:xfrm>
            <a:prstGeom prst="line">
              <a:avLst/>
            </a:prstGeom>
            <a:noFill/>
            <a:ln w="25400">
              <a:solidFill>
                <a:schemeClr val="accent3">
                  <a:lumMod val="75000"/>
                </a:schemeClr>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 name="Text Box 36"/>
            <p:cNvSpPr txBox="1">
              <a:spLocks noChangeArrowheads="1"/>
            </p:cNvSpPr>
            <p:nvPr/>
          </p:nvSpPr>
          <p:spPr bwMode="auto">
            <a:xfrm>
              <a:off x="2256" y="3133"/>
              <a:ext cx="2109" cy="291"/>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400" dirty="0">
                  <a:ea typeface="宋体" pitchFamily="2" charset="-122"/>
                </a:rPr>
                <a:t>添加您的文本 文字简洁</a:t>
              </a:r>
              <a:endParaRPr lang="en-US" altLang="zh-CN" sz="2400" dirty="0">
                <a:ea typeface="宋体" pitchFamily="2" charset="-122"/>
              </a:endParaRPr>
            </a:p>
          </p:txBody>
        </p:sp>
        <p:sp>
          <p:nvSpPr>
            <p:cNvPr id="54" name="Text Box 37"/>
            <p:cNvSpPr txBox="1">
              <a:spLocks noChangeArrowheads="1"/>
            </p:cNvSpPr>
            <p:nvPr/>
          </p:nvSpPr>
          <p:spPr bwMode="gray">
            <a:xfrm>
              <a:off x="1372" y="3147"/>
              <a:ext cx="223" cy="288"/>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b="1">
                  <a:solidFill>
                    <a:schemeClr val="bg1"/>
                  </a:solidFill>
                  <a:ea typeface="宋体" pitchFamily="2" charset="-122"/>
                </a:rPr>
                <a:t>4</a:t>
              </a:r>
            </a:p>
          </p:txBody>
        </p:sp>
      </p:grpSp>
      <p:sp>
        <p:nvSpPr>
          <p:cNvPr id="58" name="矩形 3"/>
          <p:cNvSpPr>
            <a:spLocks noChangeArrowheads="1"/>
          </p:cNvSpPr>
          <p:nvPr/>
        </p:nvSpPr>
        <p:spPr bwMode="auto">
          <a:xfrm>
            <a:off x="1147320" y="2308816"/>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000" b="1" dirty="0" smtClean="0">
                <a:solidFill>
                  <a:schemeClr val="bg1"/>
                </a:solidFill>
                <a:latin typeface="Arial" panose="020B0604020202020204" pitchFamily="34" charset="0"/>
                <a:cs typeface="Arial" panose="020B0604020202020204" pitchFamily="34" charset="0"/>
              </a:rPr>
              <a:t>添加标题</a:t>
            </a:r>
            <a:endParaRPr lang="zh-CN" altLang="en-US" sz="20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5658513"/>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left)">
                                      <p:cBhvr>
                                        <p:cTn id="19" dur="500"/>
                                        <p:tgtEl>
                                          <p:spTgt spid="3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wipe(left)">
                                      <p:cBhvr>
                                        <p:cTn id="2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3850" y="887689"/>
            <a:ext cx="7315200" cy="41148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926" y="930552"/>
            <a:ext cx="7162800" cy="4029075"/>
          </a:xfrm>
          <a:prstGeom prst="rect">
            <a:avLst/>
          </a:prstGeom>
        </p:spPr>
      </p:pic>
    </p:spTree>
    <p:extLst>
      <p:ext uri="{BB962C8B-B14F-4D97-AF65-F5344CB8AC3E}">
        <p14:creationId xmlns:p14="http://schemas.microsoft.com/office/powerpoint/2010/main" val="1339812990"/>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style.rotation</p:attrName>
                                        </p:attrNameLst>
                                      </p:cBhvr>
                                      <p:tavLst>
                                        <p:tav tm="0">
                                          <p:val>
                                            <p:fltVal val="90"/>
                                          </p:val>
                                        </p:tav>
                                        <p:tav tm="100000">
                                          <p:val>
                                            <p:fltVal val="0"/>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椭圆 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3242" y="1417635"/>
            <a:ext cx="731838"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椭圆 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3242" y="2163760"/>
            <a:ext cx="731838"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椭圆 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93242" y="2855910"/>
            <a:ext cx="731838"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椭圆 1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93242" y="3576635"/>
            <a:ext cx="731838"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49" descr="2"/>
          <p:cNvSpPr>
            <a:spLocks noChangeArrowheads="1"/>
          </p:cNvSpPr>
          <p:nvPr/>
        </p:nvSpPr>
        <p:spPr bwMode="gray">
          <a:xfrm>
            <a:off x="7279067" y="1560510"/>
            <a:ext cx="3638550" cy="350837"/>
          </a:xfrm>
          <a:prstGeom prst="rect">
            <a:avLst/>
          </a:prstGeom>
          <a:noFill/>
          <a:ln>
            <a:noFill/>
          </a:ln>
          <a:effectLst>
            <a:prstShdw prst="shdw17" dist="17961" dir="2700000">
              <a:srgbClr val="999999"/>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algn="l">
              <a:buClr>
                <a:schemeClr val="accent2"/>
              </a:buClr>
              <a:buFont typeface="Wingdings" pitchFamily="2" charset="2"/>
              <a:buNone/>
            </a:pPr>
            <a:r>
              <a:rPr lang="zh-CN" altLang="en-US" sz="1700" dirty="0">
                <a:solidFill>
                  <a:srgbClr val="000000"/>
                </a:solidFill>
                <a:latin typeface="宋体" pitchFamily="2" charset="-122"/>
                <a:ea typeface="宋体" pitchFamily="2" charset="-122"/>
              </a:rPr>
              <a:t>单击添加段落文字单击添加段落文字</a:t>
            </a:r>
          </a:p>
        </p:txBody>
      </p:sp>
      <p:sp>
        <p:nvSpPr>
          <p:cNvPr id="30" name="Rectangle 50" descr="2"/>
          <p:cNvSpPr>
            <a:spLocks noChangeArrowheads="1"/>
          </p:cNvSpPr>
          <p:nvPr/>
        </p:nvSpPr>
        <p:spPr bwMode="gray">
          <a:xfrm>
            <a:off x="7279067" y="2273297"/>
            <a:ext cx="3638550" cy="350838"/>
          </a:xfrm>
          <a:prstGeom prst="rect">
            <a:avLst/>
          </a:prstGeom>
          <a:noFill/>
          <a:ln>
            <a:noFill/>
          </a:ln>
          <a:effectLst>
            <a:prstShdw prst="shdw17" dist="17961" dir="2700000">
              <a:srgbClr val="999999"/>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algn="l">
              <a:buClr>
                <a:schemeClr val="accent2"/>
              </a:buClr>
              <a:buFont typeface="Wingdings" pitchFamily="2" charset="2"/>
              <a:buNone/>
            </a:pPr>
            <a:r>
              <a:rPr lang="zh-CN" altLang="en-US" sz="1700">
                <a:solidFill>
                  <a:srgbClr val="000000"/>
                </a:solidFill>
                <a:latin typeface="宋体" pitchFamily="2" charset="-122"/>
                <a:ea typeface="宋体" pitchFamily="2" charset="-122"/>
              </a:rPr>
              <a:t>单击添加段落文字单击添加段落文字</a:t>
            </a:r>
          </a:p>
        </p:txBody>
      </p:sp>
      <p:sp>
        <p:nvSpPr>
          <p:cNvPr id="31" name="Rectangle 51" descr="2"/>
          <p:cNvSpPr>
            <a:spLocks noChangeArrowheads="1"/>
          </p:cNvSpPr>
          <p:nvPr/>
        </p:nvSpPr>
        <p:spPr bwMode="gray">
          <a:xfrm>
            <a:off x="7279067" y="3008310"/>
            <a:ext cx="3638550" cy="350837"/>
          </a:xfrm>
          <a:prstGeom prst="rect">
            <a:avLst/>
          </a:prstGeom>
          <a:noFill/>
          <a:ln>
            <a:noFill/>
          </a:ln>
          <a:effectLst>
            <a:prstShdw prst="shdw17" dist="17961" dir="2700000">
              <a:srgbClr val="999999"/>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algn="l">
              <a:buClr>
                <a:schemeClr val="accent2"/>
              </a:buClr>
              <a:buFont typeface="Wingdings" pitchFamily="2" charset="2"/>
              <a:buNone/>
            </a:pPr>
            <a:r>
              <a:rPr lang="zh-CN" altLang="en-US" sz="1700" dirty="0">
                <a:solidFill>
                  <a:srgbClr val="000000"/>
                </a:solidFill>
                <a:latin typeface="宋体" pitchFamily="2" charset="-122"/>
                <a:ea typeface="宋体" pitchFamily="2" charset="-122"/>
              </a:rPr>
              <a:t>单击添加段落文字单击添加段落文字</a:t>
            </a:r>
          </a:p>
        </p:txBody>
      </p:sp>
      <p:sp>
        <p:nvSpPr>
          <p:cNvPr id="37" name="Rectangle 52" descr="2"/>
          <p:cNvSpPr>
            <a:spLocks noChangeArrowheads="1"/>
          </p:cNvSpPr>
          <p:nvPr/>
        </p:nvSpPr>
        <p:spPr bwMode="gray">
          <a:xfrm>
            <a:off x="7279067" y="3724272"/>
            <a:ext cx="3638550" cy="350838"/>
          </a:xfrm>
          <a:prstGeom prst="rect">
            <a:avLst/>
          </a:prstGeom>
          <a:noFill/>
          <a:ln>
            <a:noFill/>
          </a:ln>
          <a:effectLst>
            <a:prstShdw prst="shdw17" dist="17961" dir="2700000">
              <a:srgbClr val="999999"/>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algn="l">
              <a:buClr>
                <a:schemeClr val="accent2"/>
              </a:buClr>
              <a:buFont typeface="Wingdings" pitchFamily="2" charset="2"/>
              <a:buNone/>
            </a:pPr>
            <a:r>
              <a:rPr lang="zh-CN" altLang="en-US" sz="1700" dirty="0">
                <a:solidFill>
                  <a:srgbClr val="000000"/>
                </a:solidFill>
                <a:latin typeface="宋体" pitchFamily="2" charset="-122"/>
                <a:ea typeface="宋体" pitchFamily="2" charset="-122"/>
              </a:rPr>
              <a:t>单击添加段落文字单击添加段落文字</a:t>
            </a:r>
          </a:p>
        </p:txBody>
      </p:sp>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664908" y="881060"/>
            <a:ext cx="10058400" cy="5657850"/>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87754" y="705641"/>
            <a:ext cx="4405488" cy="2478087"/>
          </a:xfrm>
          <a:prstGeom prst="rect">
            <a:avLst/>
          </a:prstGeom>
        </p:spPr>
      </p:pic>
    </p:spTree>
    <p:extLst>
      <p:ext uri="{BB962C8B-B14F-4D97-AF65-F5344CB8AC3E}">
        <p14:creationId xmlns:p14="http://schemas.microsoft.com/office/powerpoint/2010/main" val="3778428801"/>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style.rotation</p:attrName>
                                        </p:attrNameLst>
                                      </p:cBhvr>
                                      <p:tavLst>
                                        <p:tav tm="0">
                                          <p:val>
                                            <p:fltVal val="90"/>
                                          </p:val>
                                        </p:tav>
                                        <p:tav tm="100000">
                                          <p:val>
                                            <p:fltVal val="0"/>
                                          </p:val>
                                        </p:tav>
                                      </p:tavLst>
                                    </p:anim>
                                    <p:animEffect transition="in" filter="fade">
                                      <p:cBhvr>
                                        <p:cTn id="16" dur="1000"/>
                                        <p:tgtEl>
                                          <p:spTgt spid="15"/>
                                        </p:tgtEl>
                                      </p:cBhvr>
                                    </p:animEffect>
                                  </p:childTnLst>
                                </p:cTn>
                              </p:par>
                            </p:childTnLst>
                          </p:cTn>
                        </p:par>
                        <p:par>
                          <p:cTn id="17" fill="hold">
                            <p:stCondLst>
                              <p:cond delay="2000"/>
                            </p:stCondLst>
                            <p:childTnLst>
                              <p:par>
                                <p:cTn id="18" presetID="2" presetClass="entr" presetSubtype="9"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0-#ppt_w/2"/>
                                          </p:val>
                                        </p:tav>
                                        <p:tav tm="100000">
                                          <p:val>
                                            <p:strVal val="#ppt_x"/>
                                          </p:val>
                                        </p:tav>
                                      </p:tavLst>
                                    </p:anim>
                                    <p:anim calcmode="lin" valueType="num">
                                      <p:cBhvr additive="base">
                                        <p:cTn id="21" dur="500" fill="hold"/>
                                        <p:tgtEl>
                                          <p:spTgt spid="25"/>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29"/>
                                        </p:tgtEl>
                                        <p:attrNameLst>
                                          <p:attrName>style.visibility</p:attrName>
                                        </p:attrNameLst>
                                      </p:cBhvr>
                                      <p:to>
                                        <p:strVal val="visible"/>
                                      </p:to>
                                    </p:set>
                                    <p:anim by="(-#ppt_w*2)" calcmode="lin" valueType="num">
                                      <p:cBhvr rctx="PPT">
                                        <p:cTn id="25" dur="250" autoRev="1" fill="hold">
                                          <p:stCondLst>
                                            <p:cond delay="0"/>
                                          </p:stCondLst>
                                        </p:cTn>
                                        <p:tgtEl>
                                          <p:spTgt spid="29"/>
                                        </p:tgtEl>
                                        <p:attrNameLst>
                                          <p:attrName>ppt_w</p:attrName>
                                        </p:attrNameLst>
                                      </p:cBhvr>
                                    </p:anim>
                                    <p:anim by="(#ppt_w*0.50)" calcmode="lin" valueType="num">
                                      <p:cBhvr>
                                        <p:cTn id="26" dur="250" decel="50000" autoRev="1" fill="hold">
                                          <p:stCondLst>
                                            <p:cond delay="0"/>
                                          </p:stCondLst>
                                        </p:cTn>
                                        <p:tgtEl>
                                          <p:spTgt spid="29"/>
                                        </p:tgtEl>
                                        <p:attrNameLst>
                                          <p:attrName>ppt_x</p:attrName>
                                        </p:attrNameLst>
                                      </p:cBhvr>
                                    </p:anim>
                                    <p:anim from="(-#ppt_h/2)" to="(#ppt_y)" calcmode="lin" valueType="num">
                                      <p:cBhvr>
                                        <p:cTn id="27" dur="500" fill="hold">
                                          <p:stCondLst>
                                            <p:cond delay="0"/>
                                          </p:stCondLst>
                                        </p:cTn>
                                        <p:tgtEl>
                                          <p:spTgt spid="29"/>
                                        </p:tgtEl>
                                        <p:attrNameLst>
                                          <p:attrName>ppt_y</p:attrName>
                                        </p:attrNameLst>
                                      </p:cBhvr>
                                    </p:anim>
                                    <p:animRot by="21600000">
                                      <p:cBhvr>
                                        <p:cTn id="28" dur="500" fill="hold">
                                          <p:stCondLst>
                                            <p:cond delay="0"/>
                                          </p:stCondLst>
                                        </p:cTn>
                                        <p:tgtEl>
                                          <p:spTgt spid="29"/>
                                        </p:tgtEl>
                                        <p:attrNameLst>
                                          <p:attrName>r</p:attrName>
                                        </p:attrNameLst>
                                      </p:cBhvr>
                                    </p:animRot>
                                  </p:childTnLst>
                                </p:cTn>
                              </p:par>
                            </p:childTnLst>
                          </p:cTn>
                        </p:par>
                        <p:par>
                          <p:cTn id="29" fill="hold">
                            <p:stCondLst>
                              <p:cond delay="3750"/>
                            </p:stCondLst>
                            <p:childTnLst>
                              <p:par>
                                <p:cTn id="30" presetID="2" presetClass="entr" presetSubtype="9"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0-#ppt_w/2"/>
                                          </p:val>
                                        </p:tav>
                                        <p:tav tm="100000">
                                          <p:val>
                                            <p:strVal val="#ppt_x"/>
                                          </p:val>
                                        </p:tav>
                                      </p:tavLst>
                                    </p:anim>
                                    <p:anim calcmode="lin" valueType="num">
                                      <p:cBhvr additive="base">
                                        <p:cTn id="33" dur="500" fill="hold"/>
                                        <p:tgtEl>
                                          <p:spTgt spid="26"/>
                                        </p:tgtEl>
                                        <p:attrNameLst>
                                          <p:attrName>ppt_y</p:attrName>
                                        </p:attrNameLst>
                                      </p:cBhvr>
                                      <p:tavLst>
                                        <p:tav tm="0">
                                          <p:val>
                                            <p:strVal val="0-#ppt_h/2"/>
                                          </p:val>
                                        </p:tav>
                                        <p:tav tm="100000">
                                          <p:val>
                                            <p:strVal val="#ppt_y"/>
                                          </p:val>
                                        </p:tav>
                                      </p:tavLst>
                                    </p:anim>
                                  </p:childTnLst>
                                </p:cTn>
                              </p:par>
                            </p:childTnLst>
                          </p:cTn>
                        </p:par>
                        <p:par>
                          <p:cTn id="34" fill="hold">
                            <p:stCondLst>
                              <p:cond delay="425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30"/>
                                        </p:tgtEl>
                                        <p:attrNameLst>
                                          <p:attrName>style.visibility</p:attrName>
                                        </p:attrNameLst>
                                      </p:cBhvr>
                                      <p:to>
                                        <p:strVal val="visible"/>
                                      </p:to>
                                    </p:set>
                                    <p:anim by="(-#ppt_w*2)" calcmode="lin" valueType="num">
                                      <p:cBhvr rctx="PPT">
                                        <p:cTn id="37" dur="250" autoRev="1" fill="hold">
                                          <p:stCondLst>
                                            <p:cond delay="0"/>
                                          </p:stCondLst>
                                        </p:cTn>
                                        <p:tgtEl>
                                          <p:spTgt spid="30"/>
                                        </p:tgtEl>
                                        <p:attrNameLst>
                                          <p:attrName>ppt_w</p:attrName>
                                        </p:attrNameLst>
                                      </p:cBhvr>
                                    </p:anim>
                                    <p:anim by="(#ppt_w*0.50)" calcmode="lin" valueType="num">
                                      <p:cBhvr>
                                        <p:cTn id="38" dur="250" decel="50000" autoRev="1" fill="hold">
                                          <p:stCondLst>
                                            <p:cond delay="0"/>
                                          </p:stCondLst>
                                        </p:cTn>
                                        <p:tgtEl>
                                          <p:spTgt spid="30"/>
                                        </p:tgtEl>
                                        <p:attrNameLst>
                                          <p:attrName>ppt_x</p:attrName>
                                        </p:attrNameLst>
                                      </p:cBhvr>
                                    </p:anim>
                                    <p:anim from="(-#ppt_h/2)" to="(#ppt_y)" calcmode="lin" valueType="num">
                                      <p:cBhvr>
                                        <p:cTn id="39" dur="500" fill="hold">
                                          <p:stCondLst>
                                            <p:cond delay="0"/>
                                          </p:stCondLst>
                                        </p:cTn>
                                        <p:tgtEl>
                                          <p:spTgt spid="30"/>
                                        </p:tgtEl>
                                        <p:attrNameLst>
                                          <p:attrName>ppt_y</p:attrName>
                                        </p:attrNameLst>
                                      </p:cBhvr>
                                    </p:anim>
                                    <p:animRot by="21600000">
                                      <p:cBhvr>
                                        <p:cTn id="40" dur="500" fill="hold">
                                          <p:stCondLst>
                                            <p:cond delay="0"/>
                                          </p:stCondLst>
                                        </p:cTn>
                                        <p:tgtEl>
                                          <p:spTgt spid="30"/>
                                        </p:tgtEl>
                                        <p:attrNameLst>
                                          <p:attrName>r</p:attrName>
                                        </p:attrNameLst>
                                      </p:cBhvr>
                                    </p:animRot>
                                  </p:childTnLst>
                                </p:cTn>
                              </p:par>
                            </p:childTnLst>
                          </p:cTn>
                        </p:par>
                        <p:par>
                          <p:cTn id="41" fill="hold">
                            <p:stCondLst>
                              <p:cond delay="5500"/>
                            </p:stCondLst>
                            <p:childTnLst>
                              <p:par>
                                <p:cTn id="42" presetID="2" presetClass="entr" presetSubtype="9"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0-#ppt_w/2"/>
                                          </p:val>
                                        </p:tav>
                                        <p:tav tm="100000">
                                          <p:val>
                                            <p:strVal val="#ppt_x"/>
                                          </p:val>
                                        </p:tav>
                                      </p:tavLst>
                                    </p:anim>
                                    <p:anim calcmode="lin" valueType="num">
                                      <p:cBhvr additive="base">
                                        <p:cTn id="45" dur="500" fill="hold"/>
                                        <p:tgtEl>
                                          <p:spTgt spid="27"/>
                                        </p:tgtEl>
                                        <p:attrNameLst>
                                          <p:attrName>ppt_y</p:attrName>
                                        </p:attrNameLst>
                                      </p:cBhvr>
                                      <p:tavLst>
                                        <p:tav tm="0">
                                          <p:val>
                                            <p:strVal val="0-#ppt_h/2"/>
                                          </p:val>
                                        </p:tav>
                                        <p:tav tm="100000">
                                          <p:val>
                                            <p:strVal val="#ppt_y"/>
                                          </p:val>
                                        </p:tav>
                                      </p:tavLst>
                                    </p:anim>
                                  </p:childTnLst>
                                </p:cTn>
                              </p:par>
                            </p:childTnLst>
                          </p:cTn>
                        </p:par>
                        <p:par>
                          <p:cTn id="46" fill="hold">
                            <p:stCondLst>
                              <p:cond delay="60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31"/>
                                        </p:tgtEl>
                                        <p:attrNameLst>
                                          <p:attrName>style.visibility</p:attrName>
                                        </p:attrNameLst>
                                      </p:cBhvr>
                                      <p:to>
                                        <p:strVal val="visible"/>
                                      </p:to>
                                    </p:set>
                                    <p:anim by="(-#ppt_w*2)" calcmode="lin" valueType="num">
                                      <p:cBhvr rctx="PPT">
                                        <p:cTn id="49" dur="250" autoRev="1" fill="hold">
                                          <p:stCondLst>
                                            <p:cond delay="0"/>
                                          </p:stCondLst>
                                        </p:cTn>
                                        <p:tgtEl>
                                          <p:spTgt spid="31"/>
                                        </p:tgtEl>
                                        <p:attrNameLst>
                                          <p:attrName>ppt_w</p:attrName>
                                        </p:attrNameLst>
                                      </p:cBhvr>
                                    </p:anim>
                                    <p:anim by="(#ppt_w*0.50)" calcmode="lin" valueType="num">
                                      <p:cBhvr>
                                        <p:cTn id="50" dur="250" decel="50000" autoRev="1" fill="hold">
                                          <p:stCondLst>
                                            <p:cond delay="0"/>
                                          </p:stCondLst>
                                        </p:cTn>
                                        <p:tgtEl>
                                          <p:spTgt spid="31"/>
                                        </p:tgtEl>
                                        <p:attrNameLst>
                                          <p:attrName>ppt_x</p:attrName>
                                        </p:attrNameLst>
                                      </p:cBhvr>
                                    </p:anim>
                                    <p:anim from="(-#ppt_h/2)" to="(#ppt_y)" calcmode="lin" valueType="num">
                                      <p:cBhvr>
                                        <p:cTn id="51" dur="500" fill="hold">
                                          <p:stCondLst>
                                            <p:cond delay="0"/>
                                          </p:stCondLst>
                                        </p:cTn>
                                        <p:tgtEl>
                                          <p:spTgt spid="31"/>
                                        </p:tgtEl>
                                        <p:attrNameLst>
                                          <p:attrName>ppt_y</p:attrName>
                                        </p:attrNameLst>
                                      </p:cBhvr>
                                    </p:anim>
                                    <p:animRot by="21600000">
                                      <p:cBhvr>
                                        <p:cTn id="52" dur="500" fill="hold">
                                          <p:stCondLst>
                                            <p:cond delay="0"/>
                                          </p:stCondLst>
                                        </p:cTn>
                                        <p:tgtEl>
                                          <p:spTgt spid="31"/>
                                        </p:tgtEl>
                                        <p:attrNameLst>
                                          <p:attrName>r</p:attrName>
                                        </p:attrNameLst>
                                      </p:cBhvr>
                                    </p:animRot>
                                  </p:childTnLst>
                                </p:cTn>
                              </p:par>
                            </p:childTnLst>
                          </p:cTn>
                        </p:par>
                        <p:par>
                          <p:cTn id="53" fill="hold">
                            <p:stCondLst>
                              <p:cond delay="7250"/>
                            </p:stCondLst>
                            <p:childTnLst>
                              <p:par>
                                <p:cTn id="54" presetID="2" presetClass="entr" presetSubtype="9"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0-#ppt_w/2"/>
                                          </p:val>
                                        </p:tav>
                                        <p:tav tm="100000">
                                          <p:val>
                                            <p:strVal val="#ppt_x"/>
                                          </p:val>
                                        </p:tav>
                                      </p:tavLst>
                                    </p:anim>
                                    <p:anim calcmode="lin" valueType="num">
                                      <p:cBhvr additive="base">
                                        <p:cTn id="57" dur="500" fill="hold"/>
                                        <p:tgtEl>
                                          <p:spTgt spid="28"/>
                                        </p:tgtEl>
                                        <p:attrNameLst>
                                          <p:attrName>ppt_y</p:attrName>
                                        </p:attrNameLst>
                                      </p:cBhvr>
                                      <p:tavLst>
                                        <p:tav tm="0">
                                          <p:val>
                                            <p:strVal val="0-#ppt_h/2"/>
                                          </p:val>
                                        </p:tav>
                                        <p:tav tm="100000">
                                          <p:val>
                                            <p:strVal val="#ppt_y"/>
                                          </p:val>
                                        </p:tav>
                                      </p:tavLst>
                                    </p:anim>
                                  </p:childTnLst>
                                </p:cTn>
                              </p:par>
                            </p:childTnLst>
                          </p:cTn>
                        </p:par>
                        <p:par>
                          <p:cTn id="58" fill="hold">
                            <p:stCondLst>
                              <p:cond delay="7750"/>
                            </p:stCondLst>
                            <p:childTnLst>
                              <p:par>
                                <p:cTn id="59" presetID="56" presetClass="entr" presetSubtype="0" fill="hold" grpId="0" nodeType="afterEffect">
                                  <p:stCondLst>
                                    <p:cond delay="0"/>
                                  </p:stCondLst>
                                  <p:iterate type="lt">
                                    <p:tmPct val="10000"/>
                                  </p:iterate>
                                  <p:childTnLst>
                                    <p:set>
                                      <p:cBhvr>
                                        <p:cTn id="60" dur="1" fill="hold">
                                          <p:stCondLst>
                                            <p:cond delay="0"/>
                                          </p:stCondLst>
                                        </p:cTn>
                                        <p:tgtEl>
                                          <p:spTgt spid="37"/>
                                        </p:tgtEl>
                                        <p:attrNameLst>
                                          <p:attrName>style.visibility</p:attrName>
                                        </p:attrNameLst>
                                      </p:cBhvr>
                                      <p:to>
                                        <p:strVal val="visible"/>
                                      </p:to>
                                    </p:set>
                                    <p:anim by="(-#ppt_w*2)" calcmode="lin" valueType="num">
                                      <p:cBhvr rctx="PPT">
                                        <p:cTn id="61" dur="250" autoRev="1" fill="hold">
                                          <p:stCondLst>
                                            <p:cond delay="0"/>
                                          </p:stCondLst>
                                        </p:cTn>
                                        <p:tgtEl>
                                          <p:spTgt spid="37"/>
                                        </p:tgtEl>
                                        <p:attrNameLst>
                                          <p:attrName>ppt_w</p:attrName>
                                        </p:attrNameLst>
                                      </p:cBhvr>
                                    </p:anim>
                                    <p:anim by="(#ppt_w*0.50)" calcmode="lin" valueType="num">
                                      <p:cBhvr>
                                        <p:cTn id="62" dur="250" decel="50000" autoRev="1" fill="hold">
                                          <p:stCondLst>
                                            <p:cond delay="0"/>
                                          </p:stCondLst>
                                        </p:cTn>
                                        <p:tgtEl>
                                          <p:spTgt spid="37"/>
                                        </p:tgtEl>
                                        <p:attrNameLst>
                                          <p:attrName>ppt_x</p:attrName>
                                        </p:attrNameLst>
                                      </p:cBhvr>
                                    </p:anim>
                                    <p:anim from="(-#ppt_h/2)" to="(#ppt_y)" calcmode="lin" valueType="num">
                                      <p:cBhvr>
                                        <p:cTn id="63" dur="500" fill="hold">
                                          <p:stCondLst>
                                            <p:cond delay="0"/>
                                          </p:stCondLst>
                                        </p:cTn>
                                        <p:tgtEl>
                                          <p:spTgt spid="37"/>
                                        </p:tgtEl>
                                        <p:attrNameLst>
                                          <p:attrName>ppt_y</p:attrName>
                                        </p:attrNameLst>
                                      </p:cBhvr>
                                    </p:anim>
                                    <p:animRot by="21600000">
                                      <p:cBhvr>
                                        <p:cTn id="64" dur="500" fill="hold">
                                          <p:stCondLst>
                                            <p:cond delay="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27"/>
          <p:cNvSpPr txBox="1"/>
          <p:nvPr/>
        </p:nvSpPr>
        <p:spPr>
          <a:xfrm>
            <a:off x="5098782" y="892486"/>
            <a:ext cx="2236510" cy="400110"/>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000" dirty="0" smtClean="0">
                <a:solidFill>
                  <a:schemeClr val="bg1"/>
                </a:solidFill>
                <a:latin typeface="华文彩云" pitchFamily="2" charset="-122"/>
                <a:ea typeface="华文彩云" pitchFamily="2" charset="-122"/>
              </a:rPr>
              <a:t>此处添加您的文字</a:t>
            </a:r>
            <a:endParaRPr lang="zh-CN" altLang="en-US" sz="2000" dirty="0">
              <a:solidFill>
                <a:schemeClr val="bg1"/>
              </a:solidFill>
              <a:latin typeface="华文彩云" pitchFamily="2" charset="-122"/>
              <a:ea typeface="华文彩云" pitchFamily="2"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7102" y="-914400"/>
            <a:ext cx="13682133" cy="7696200"/>
          </a:xfrm>
          <a:prstGeom prst="rect">
            <a:avLst/>
          </a:prstGeom>
        </p:spPr>
      </p:pic>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5532" y="-669217"/>
            <a:ext cx="8483868" cy="4772176"/>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98782" y="1716871"/>
            <a:ext cx="4695092" cy="3051810"/>
          </a:xfrm>
          <a:prstGeom prst="rect">
            <a:avLst/>
          </a:prstGeom>
        </p:spPr>
      </p:pic>
      <p:sp>
        <p:nvSpPr>
          <p:cNvPr id="28" name="Text Box 19"/>
          <p:cNvSpPr txBox="1">
            <a:spLocks noChangeArrowheads="1"/>
          </p:cNvSpPr>
          <p:nvPr/>
        </p:nvSpPr>
        <p:spPr bwMode="auto">
          <a:xfrm>
            <a:off x="5094020" y="892486"/>
            <a:ext cx="2864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400" dirty="0" smtClean="0">
                <a:latin typeface="方正字迹-元童楷隶简体" pitchFamily="2" charset="-122"/>
                <a:ea typeface="方正字迹-元童楷隶简体" pitchFamily="2" charset="-122"/>
              </a:rPr>
              <a:t>添加您的文本 文字简洁</a:t>
            </a:r>
            <a:endParaRPr lang="en-US" altLang="zh-CN" sz="2400" dirty="0">
              <a:latin typeface="方正字迹-元童楷隶简体" pitchFamily="2" charset="-122"/>
              <a:ea typeface="方正字迹-元童楷隶简体" pitchFamily="2" charset="-122"/>
            </a:endParaRPr>
          </a:p>
        </p:txBody>
      </p:sp>
    </p:spTree>
    <p:extLst>
      <p:ext uri="{BB962C8B-B14F-4D97-AF65-F5344CB8AC3E}">
        <p14:creationId xmlns:p14="http://schemas.microsoft.com/office/powerpoint/2010/main" val="2577724870"/>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900" decel="100000" fill="hold"/>
                                        <p:tgtEl>
                                          <p:spTgt spid="6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par>
                                <p:cTn id="11" presetID="1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26" presetClass="emph" presetSubtype="0" fill="hold" nodeType="withEffect">
                                  <p:stCondLst>
                                    <p:cond delay="0"/>
                                  </p:stCondLst>
                                  <p:childTnLst>
                                    <p:animEffect transition="out" filter="fade">
                                      <p:cBhvr>
                                        <p:cTn id="15" dur="1500" tmFilter="0, 0; .2, .5; .8, .5; 1, 0"/>
                                        <p:tgtEl>
                                          <p:spTgt spid="2"/>
                                        </p:tgtEl>
                                      </p:cBhvr>
                                    </p:animEffect>
                                    <p:animScale>
                                      <p:cBhvr>
                                        <p:cTn id="16" dur="750" autoRev="1" fill="hold"/>
                                        <p:tgtEl>
                                          <p:spTgt spid="2"/>
                                        </p:tgtEl>
                                      </p:cBhvr>
                                      <p:by x="105000" y="105000"/>
                                    </p:animScale>
                                  </p:childTnLst>
                                </p:cTn>
                              </p:par>
                              <p:par>
                                <p:cTn id="17" presetID="10" presetClass="entr" presetSubtype="0" fill="hold" nodeType="withEffect">
                                  <p:stCondLst>
                                    <p:cond delay="5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15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28"/>
                                        </p:tgtEl>
                                        <p:attrNameLst>
                                          <p:attrName>style.visibility</p:attrName>
                                        </p:attrNameLst>
                                      </p:cBhvr>
                                      <p:to>
                                        <p:strVal val="visible"/>
                                      </p:to>
                                    </p:set>
                                    <p:anim by="(-#ppt_w*2)" calcmode="lin" valueType="num">
                                      <p:cBhvr rctx="PPT">
                                        <p:cTn id="23" dur="250" autoRev="1" fill="hold">
                                          <p:stCondLst>
                                            <p:cond delay="0"/>
                                          </p:stCondLst>
                                        </p:cTn>
                                        <p:tgtEl>
                                          <p:spTgt spid="28"/>
                                        </p:tgtEl>
                                        <p:attrNameLst>
                                          <p:attrName>ppt_w</p:attrName>
                                        </p:attrNameLst>
                                      </p:cBhvr>
                                    </p:anim>
                                    <p:anim by="(#ppt_w*0.50)" calcmode="lin" valueType="num">
                                      <p:cBhvr>
                                        <p:cTn id="24" dur="250" decel="50000" autoRev="1" fill="hold">
                                          <p:stCondLst>
                                            <p:cond delay="0"/>
                                          </p:stCondLst>
                                        </p:cTn>
                                        <p:tgtEl>
                                          <p:spTgt spid="28"/>
                                        </p:tgtEl>
                                        <p:attrNameLst>
                                          <p:attrName>ppt_x</p:attrName>
                                        </p:attrNameLst>
                                      </p:cBhvr>
                                    </p:anim>
                                    <p:anim from="(-#ppt_h/2)" to="(#ppt_y)" calcmode="lin" valueType="num">
                                      <p:cBhvr>
                                        <p:cTn id="25" dur="500" fill="hold">
                                          <p:stCondLst>
                                            <p:cond delay="0"/>
                                          </p:stCondLst>
                                        </p:cTn>
                                        <p:tgtEl>
                                          <p:spTgt spid="28"/>
                                        </p:tgtEl>
                                        <p:attrNameLst>
                                          <p:attrName>ppt_y</p:attrName>
                                        </p:attrNameLst>
                                      </p:cBhvr>
                                    </p:anim>
                                    <p:animRot by="21600000">
                                      <p:cBhvr>
                                        <p:cTn id="26" dur="500" fill="hold">
                                          <p:stCondLst>
                                            <p:cond delay="0"/>
                                          </p:stCondLst>
                                        </p:cTn>
                                        <p:tgtEl>
                                          <p:spTgt spid="28"/>
                                        </p:tgtEl>
                                        <p:attrNameLst>
                                          <p:attrName>r</p:attrName>
                                        </p:attrNameLst>
                                      </p:cBhvr>
                                    </p:animRot>
                                  </p:childTnLst>
                                </p:cTn>
                              </p:par>
                              <p:par>
                                <p:cTn id="27" presetID="26" presetClass="emph" presetSubtype="0" fill="hold" nodeType="withEffect">
                                  <p:stCondLst>
                                    <p:cond delay="0"/>
                                  </p:stCondLst>
                                  <p:childTnLst>
                                    <p:animEffect transition="out" filter="fade">
                                      <p:cBhvr>
                                        <p:cTn id="28" dur="1500" tmFilter="0, 0; .2, .5; .8, .5; 1, 0"/>
                                        <p:tgtEl>
                                          <p:spTgt spid="26"/>
                                        </p:tgtEl>
                                      </p:cBhvr>
                                    </p:animEffect>
                                    <p:animScale>
                                      <p:cBhvr>
                                        <p:cTn id="29" dur="750" autoRev="1" fill="hold"/>
                                        <p:tgtEl>
                                          <p:spTgt spid="26"/>
                                        </p:tgtEl>
                                      </p:cBhvr>
                                      <p:by x="105000" y="105000"/>
                                    </p:animScale>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7449" y="1628428"/>
            <a:ext cx="11887200" cy="3333750"/>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0702" y="1628428"/>
            <a:ext cx="11887200" cy="3333750"/>
          </a:xfrm>
          <a:prstGeom prst="rect">
            <a:avLst/>
          </a:prstGeom>
        </p:spPr>
      </p:pic>
      <p:sp>
        <p:nvSpPr>
          <p:cNvPr id="15" name="Text Box 19"/>
          <p:cNvSpPr txBox="1">
            <a:spLocks noChangeArrowheads="1"/>
          </p:cNvSpPr>
          <p:nvPr/>
        </p:nvSpPr>
        <p:spPr bwMode="auto">
          <a:xfrm>
            <a:off x="4560620" y="968054"/>
            <a:ext cx="2864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400" dirty="0" smtClean="0">
                <a:latin typeface="方正字迹-元童楷隶简体" pitchFamily="2" charset="-122"/>
                <a:ea typeface="方正字迹-元童楷隶简体" pitchFamily="2" charset="-122"/>
              </a:rPr>
              <a:t>添加您的文本 文字简洁</a:t>
            </a:r>
            <a:endParaRPr lang="en-US" altLang="zh-CN" sz="2400" dirty="0">
              <a:latin typeface="方正字迹-元童楷隶简体" pitchFamily="2" charset="-122"/>
              <a:ea typeface="方正字迹-元童楷隶简体" pitchFamily="2" charset="-122"/>
            </a:endParaRPr>
          </a:p>
        </p:txBody>
      </p:sp>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6345140" y="-873174"/>
            <a:ext cx="10058400" cy="6553201"/>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flipH="1">
            <a:off x="-4152903" y="-619126"/>
            <a:ext cx="10058400" cy="6553201"/>
          </a:xfrm>
          <a:prstGeom prst="rect">
            <a:avLst/>
          </a:prstGeom>
        </p:spPr>
      </p:pic>
    </p:spTree>
    <p:extLst>
      <p:ext uri="{BB962C8B-B14F-4D97-AF65-F5344CB8AC3E}">
        <p14:creationId xmlns:p14="http://schemas.microsoft.com/office/powerpoint/2010/main" val="1876495946"/>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180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180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nodeType="withEffect">
                                  <p:stCondLst>
                                    <p:cond delay="180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nodeType="withEffect">
                                  <p:stCondLst>
                                    <p:cond delay="180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childTnLst>
                          </p:cTn>
                        </p:par>
                        <p:par>
                          <p:cTn id="17" fill="hold">
                            <p:stCondLst>
                              <p:cond delay="23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by="(-#ppt_w*2)" calcmode="lin" valueType="num">
                                      <p:cBhvr rctx="PPT">
                                        <p:cTn id="20" dur="250" autoRev="1" fill="hold">
                                          <p:stCondLst>
                                            <p:cond delay="0"/>
                                          </p:stCondLst>
                                        </p:cTn>
                                        <p:tgtEl>
                                          <p:spTgt spid="15"/>
                                        </p:tgtEl>
                                        <p:attrNameLst>
                                          <p:attrName>ppt_w</p:attrName>
                                        </p:attrNameLst>
                                      </p:cBhvr>
                                    </p:anim>
                                    <p:anim by="(#ppt_w*0.50)" calcmode="lin" valueType="num">
                                      <p:cBhvr>
                                        <p:cTn id="21" dur="250" decel="50000" autoRev="1" fill="hold">
                                          <p:stCondLst>
                                            <p:cond delay="0"/>
                                          </p:stCondLst>
                                        </p:cTn>
                                        <p:tgtEl>
                                          <p:spTgt spid="15"/>
                                        </p:tgtEl>
                                        <p:attrNameLst>
                                          <p:attrName>ppt_x</p:attrName>
                                        </p:attrNameLst>
                                      </p:cBhvr>
                                    </p:anim>
                                    <p:anim from="(-#ppt_h/2)" to="(#ppt_y)" calcmode="lin" valueType="num">
                                      <p:cBhvr>
                                        <p:cTn id="22" dur="500" fill="hold">
                                          <p:stCondLst>
                                            <p:cond delay="0"/>
                                          </p:stCondLst>
                                        </p:cTn>
                                        <p:tgtEl>
                                          <p:spTgt spid="15"/>
                                        </p:tgtEl>
                                        <p:attrNameLst>
                                          <p:attrName>ppt_y</p:attrName>
                                        </p:attrNameLst>
                                      </p:cBhvr>
                                    </p:anim>
                                    <p:animRot by="21600000">
                                      <p:cBhvr>
                                        <p:cTn id="23"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RESOURCE_PATHS_HASH_2" val="37699660819d3418cfa7c39f14c3f43692a819"/>
</p:tagLst>
</file>

<file path=ppt/theme/theme1.xml><?xml version="1.0" encoding="utf-8"?>
<a:theme xmlns:a="http://schemas.openxmlformats.org/drawingml/2006/main" name="Office 主题">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5729</TotalTime>
  <Words>358</Words>
  <Application>Microsoft Office PowerPoint</Application>
  <PresentationFormat>自定义</PresentationFormat>
  <Paragraphs>58</Paragraphs>
  <Slides>15</Slides>
  <Notes>15</Notes>
  <HiddenSlides>0</HiddenSlides>
  <MMClips>1</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cp:keywords>tukuppt</cp:keywords>
  <dcterms:created xsi:type="dcterms:W3CDTF">2014-06-18T03:33:50Z</dcterms:created>
  <dcterms:modified xsi:type="dcterms:W3CDTF">2009-12-22T07:48:22Z</dcterms:modified>
</cp:coreProperties>
</file>