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sldIdLst>
    <p:sldId id="299" r:id="rId3"/>
    <p:sldId id="270" r:id="rId4"/>
    <p:sldId id="265" r:id="rId5"/>
    <p:sldId id="276" r:id="rId6"/>
    <p:sldId id="291" r:id="rId7"/>
    <p:sldId id="288" r:id="rId9"/>
    <p:sldId id="290" r:id="rId10"/>
    <p:sldId id="293" r:id="rId11"/>
    <p:sldId id="294" r:id="rId12"/>
    <p:sldId id="289" r:id="rId13"/>
    <p:sldId id="287" r:id="rId14"/>
    <p:sldId id="286" r:id="rId15"/>
    <p:sldId id="284" r:id="rId16"/>
    <p:sldId id="285" r:id="rId17"/>
    <p:sldId id="282" r:id="rId18"/>
    <p:sldId id="295" r:id="rId19"/>
    <p:sldId id="296" r:id="rId20"/>
    <p:sldId id="297" r:id="rId21"/>
    <p:sldId id="298" r:id="rId22"/>
    <p:sldId id="281" r:id="rId23"/>
    <p:sldId id="268" r:id="rId24"/>
    <p:sldId id="278" r:id="rId25"/>
    <p:sldId id="277" r:id="rId26"/>
  </p:sldIdLst>
  <p:sldSz cx="9144000" cy="6858000" type="screen4x3"/>
  <p:notesSz cx="6858000" cy="9144000"/>
  <p:embeddedFontLst>
    <p:embeddedFont>
      <p:font typeface="Calibri" panose="020F0502020204030204"/>
      <p:regular r:id="rId30"/>
      <p:bold r:id="rId31"/>
      <p:italic r:id="rId32"/>
      <p:boldItalic r:id="rId33"/>
    </p:embeddedFont>
    <p:embeddedFont>
      <p:font typeface="微软雅黑" panose="020B0503020204020204" pitchFamily="34" charset="-122"/>
      <p:regular r:id="rId34"/>
    </p:embeddedFont>
    <p:embeddedFont>
      <p:font typeface="楷体" panose="02010609060101010101" pitchFamily="49" charset="-122"/>
      <p:regular r:id="rId35"/>
    </p:embeddedFont>
  </p:embeddedFontLst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4236"/>
    <a:srgbClr val="A1C4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179" autoAdjust="0"/>
  </p:normalViewPr>
  <p:slideViewPr>
    <p:cSldViewPr snapToGrid="0">
      <p:cViewPr varScale="1">
        <p:scale>
          <a:sx n="106" d="100"/>
          <a:sy n="106" d="100"/>
        </p:scale>
        <p:origin x="-102" y="-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font" Target="fonts/font6.fntdata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D84B54-5E1F-41C5-B776-25213661A8D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18632E-6BC4-4BC9-83AB-4D3289EA46C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8632E-6BC4-4BC9-83AB-4D3289EA46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6919019" y="6455897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6919019" y="636560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image" Target="../media/image1.jpeg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2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>
          <a:xfrm>
            <a:off x="0" y="2010824"/>
            <a:ext cx="9144000" cy="7359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</a:t>
            </a:r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个豆荚里的五粒</a:t>
            </a:r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豆</a:t>
            </a:r>
            <a:endParaRPr lang="zh-CN" altLang="en-US" sz="60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副标题 2"/>
          <p:cNvSpPr txBox="1"/>
          <p:nvPr/>
        </p:nvSpPr>
        <p:spPr>
          <a:xfrm>
            <a:off x="3832230" y="3450950"/>
            <a:ext cx="1658189" cy="3917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第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2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06532" y="1893439"/>
            <a:ext cx="4734423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自由朗读第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13—21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自然段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6532" y="3173781"/>
            <a:ext cx="812648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思考：</a:t>
            </a:r>
            <a:endParaRPr lang="en-US" altLang="zh-CN" sz="2800" dirty="0">
              <a:solidFill>
                <a:srgbClr val="E042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、那粒最小的豌豆有没有实现自己的愿望呢？</a:t>
            </a:r>
            <a:endParaRPr lang="en-US" altLang="zh-CN" sz="2800" dirty="0">
              <a:solidFill>
                <a:srgbClr val="E042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、小豌豆是怎样长大的？小姑娘又是怎样长好的？</a:t>
            </a:r>
            <a:endParaRPr lang="en-US" altLang="zh-CN" sz="2800" dirty="0">
              <a:solidFill>
                <a:srgbClr val="E042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 descr="01158355688972000001271693e798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802383" y="1221240"/>
            <a:ext cx="2642135" cy="20501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90282" y="2183035"/>
            <a:ext cx="779929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小豌豆刚到长满青苔的窗台上住下时，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小姑娘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12783" y="2909381"/>
            <a:ext cx="351039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（病得可厉害了）。</a:t>
            </a:r>
            <a:endParaRPr lang="en-US" altLang="zh-CN" sz="320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73097" y="1179841"/>
            <a:ext cx="608446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细读第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13—21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自然段，完成填空。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0283" y="3798084"/>
            <a:ext cx="655461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小豌豆长出了小叶子，小姑娘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33610" y="4413350"/>
            <a:ext cx="351039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（心里真高兴）。</a:t>
            </a:r>
            <a:endParaRPr lang="en-US" altLang="zh-CN" sz="320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5854" y="1278441"/>
            <a:ext cx="3551864" cy="4515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太阳今天把我身上照得怪温暖的。这粒豆子长得好极了，我也会好起来的；我一定会从床上爬起来，走到温暖的太阳光里去。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 descr="mp25456468_1438569260882_2_th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833744" y="1424540"/>
            <a:ext cx="3719429" cy="4033308"/>
          </a:xfrm>
          <a:prstGeom prst="round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55837" y="1122711"/>
            <a:ext cx="556261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、小豌豆沿着线猛劲儿长，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小姑娘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20213" y="1987898"/>
            <a:ext cx="639401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（脸色好多了，还能自己坐上一个钟头呢）。</a:t>
            </a:r>
            <a:endParaRPr lang="en-US" altLang="zh-CN" sz="320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7493" y="2793885"/>
            <a:ext cx="556261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、小豌豆开出一朵嫩红色的小花，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小姑娘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49086" y="3649437"/>
            <a:ext cx="620632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（脸上放出健康的光彩，眼睛发着亮光）。</a:t>
            </a:r>
            <a:endParaRPr lang="en-US" altLang="zh-CN" sz="320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f61c191xc4b09c8650bc&amp;690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445172" y="1590261"/>
            <a:ext cx="3395996" cy="4035598"/>
          </a:xfrm>
          <a:prstGeom prst="roundRect">
            <a:avLst/>
          </a:prstGeom>
          <a:noFill/>
          <a:ln>
            <a:noFill/>
          </a:ln>
        </p:spPr>
      </p:pic>
      <p:sp>
        <p:nvSpPr>
          <p:cNvPr id="6" name="圆角矩形 5"/>
          <p:cNvSpPr/>
          <p:nvPr/>
        </p:nvSpPr>
        <p:spPr>
          <a:xfrm>
            <a:off x="511451" y="1233167"/>
            <a:ext cx="4547153" cy="5018484"/>
          </a:xfrm>
          <a:prstGeom prst="roundRect">
            <a:avLst/>
          </a:prstGeom>
          <a:solidFill>
            <a:srgbClr val="A1C450"/>
          </a:solidFill>
          <a:ln w="3175" cmpd="tri">
            <a:noFill/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母亲一个细小的动作寄托了对女儿获得重生的渴望，虽然她不相信一株小小的豌豆苗会创造奇迹，但她更愿意让这株豌豆苗永远陪伴着病中的女儿，给她带来获得重生的力量。</a:t>
            </a:r>
            <a:endParaRPr lang="zh-CN" altLang="en-US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027233" y="1746633"/>
            <a:ext cx="2916324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小姑娘低下头来，轻轻地吻了一下柔嫩的叶子。这一天简直就像一个节日。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 descr="4a1b1f8fhb52551d5fa3f&amp;690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590979" y="1257880"/>
            <a:ext cx="3891284" cy="4221296"/>
          </a:xfrm>
          <a:prstGeom prst="round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0768" y="1373673"/>
            <a:ext cx="44482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自由朗读第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22—24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自然段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0768" y="2634754"/>
            <a:ext cx="6156684" cy="168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思考：</a:t>
            </a:r>
            <a:endParaRPr lang="en-US" altLang="zh-CN" sz="2400" dirty="0">
              <a:solidFill>
                <a:srgbClr val="E042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其他几粒豌豆怎样了？</a:t>
            </a:r>
            <a:endParaRPr lang="en-US" altLang="zh-CN" sz="2400" dirty="0">
              <a:solidFill>
                <a:srgbClr val="E042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小姑娘对豌豆有怎样的感情？</a:t>
            </a:r>
            <a:endParaRPr lang="en-US" altLang="zh-CN" sz="2400" dirty="0">
              <a:solidFill>
                <a:srgbClr val="E042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13152b5dc57da327dabf97c633f84cef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068631" y="1184989"/>
            <a:ext cx="4003376" cy="4419356"/>
          </a:xfrm>
          <a:prstGeom prst="round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56113" y="1328856"/>
            <a:ext cx="4226046" cy="5018484"/>
          </a:xfrm>
          <a:prstGeom prst="roundRect">
            <a:avLst/>
          </a:prstGeom>
          <a:solidFill>
            <a:srgbClr val="A1C450"/>
          </a:solidFill>
          <a:ln w="3175" cmpd="tri">
            <a:noFill/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几粒豌豆使我们懂得了生命的价值不在乎志向的大小，而是在于它实际的付出和产生的影响。所以我们应该要用平淡的心去面对一切。</a:t>
            </a:r>
            <a:endParaRPr lang="zh-CN" altLang="en-US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 descr="2014052814390079edb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68303" y="1982805"/>
            <a:ext cx="3420215" cy="3050325"/>
          </a:xfrm>
          <a:prstGeom prst="round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a1b1f8fhb52551d5fa3f&amp;690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2264" y="1256830"/>
            <a:ext cx="3969599" cy="4306253"/>
          </a:xfrm>
          <a:prstGeom prst="roundRect">
            <a:avLst/>
          </a:prstGeom>
          <a:noFill/>
          <a:ln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4534533" y="1303723"/>
            <a:ext cx="3962627" cy="4259360"/>
          </a:xfrm>
          <a:prstGeom prst="roundRect">
            <a:avLst/>
          </a:prstGeom>
          <a:solidFill>
            <a:srgbClr val="A1C450"/>
          </a:solidFill>
          <a:ln w="3175" cmpd="tri">
            <a:noFill/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这个纯真可爱的女孩在最后一粒豌豆努力地发芽、生长、开花的启示下，获得了战胜疾病的信心和勇气，身体也渐渐恢复了健康。表达了女孩对这粒豌豆的感激与敬佩之情。</a:t>
            </a:r>
            <a:endParaRPr lang="zh-CN" altLang="en-US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63864" y="1183183"/>
            <a:ext cx="6763712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一个豆荚里的五粒豆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是安徒生创作于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1853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年的一篇童话。通过描述五粒豆子的经历，来赞叹生活。描写了五粒豆子的不同方面，第五粒豆子令人感动，令人敬佩。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618565" y="1980950"/>
            <a:ext cx="7972985" cy="3046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梦想的力量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当我充满自信地，朝着梦想的方向迈进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并且毫不畏惧地，过着我理想的生活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成功，会在不期然间忽然降临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!</a:t>
            </a:r>
            <a:endParaRPr lang="zh-CN" altLang="en-US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箭头连接符 12"/>
          <p:cNvCxnSpPr/>
          <p:nvPr/>
        </p:nvCxnSpPr>
        <p:spPr>
          <a:xfrm>
            <a:off x="2400502" y="2491567"/>
            <a:ext cx="540060" cy="504056"/>
          </a:xfrm>
          <a:prstGeom prst="straightConnector1">
            <a:avLst/>
          </a:prstGeom>
          <a:ln w="28575">
            <a:solidFill>
              <a:srgbClr val="E0423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2461999" y="3428398"/>
            <a:ext cx="594066" cy="504056"/>
          </a:xfrm>
          <a:prstGeom prst="straightConnector1">
            <a:avLst/>
          </a:prstGeom>
          <a:ln w="28575">
            <a:solidFill>
              <a:srgbClr val="E0423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337331" y="1670605"/>
            <a:ext cx="1975814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五颗豌豆各怀不同梦想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>
            <a:off x="5343861" y="2285169"/>
            <a:ext cx="907748" cy="891168"/>
          </a:xfrm>
          <a:prstGeom prst="straightConnector1">
            <a:avLst/>
          </a:prstGeom>
          <a:ln w="28575">
            <a:solidFill>
              <a:srgbClr val="E0423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V="1">
            <a:off x="5343861" y="3773103"/>
            <a:ext cx="907748" cy="952528"/>
          </a:xfrm>
          <a:prstGeom prst="straightConnector1">
            <a:avLst/>
          </a:prstGeom>
          <a:ln w="28575">
            <a:solidFill>
              <a:srgbClr val="E0423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344551" y="2866594"/>
            <a:ext cx="1932500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小豌豆与女孩共同成长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881826" y="1107345"/>
            <a:ext cx="63758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一个豆荚里的五粒豆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327937" y="4043332"/>
            <a:ext cx="2028522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五颗豌豆结局不同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812069" y="1838865"/>
            <a:ext cx="1938992" cy="337528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赞叹美好的生活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五粒豌豆的经历，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93396" y="672465"/>
            <a:ext cx="1543526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板书设计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9" grpId="0"/>
      <p:bldP spid="30" grpId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483217" y="2199268"/>
            <a:ext cx="6067803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文中五颗豌豆的命运各不相同，如果是你的话，你愿意做哪一颗豌豆？为什么？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74440" y="1319465"/>
            <a:ext cx="67507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一个人的价值，应当看他贡献了什么，而不应当看他取得了什么。                          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爱因斯坦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 descr="148782509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722450" y="3209365"/>
            <a:ext cx="2769670" cy="3442634"/>
          </a:xfrm>
          <a:prstGeom prst="round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15346" y="787868"/>
            <a:ext cx="69976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生活就像海洋，只有意志坚强的人，才能到达彼岸。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马克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思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 descr="u=2750987242,3439402298&amp;fm=26&amp;gp=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423935" y="2723762"/>
            <a:ext cx="3819273" cy="3819273"/>
          </a:xfrm>
          <a:prstGeom prst="round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636495" y="1818417"/>
            <a:ext cx="5002306" cy="25853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阅读课文第</a:t>
            </a:r>
            <a:r>
              <a:rPr lang="en-US" altLang="zh-CN" sz="3600" b="1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1-6</a:t>
            </a:r>
            <a:r>
              <a:rPr lang="zh-CN" altLang="en-US" sz="3600" b="1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endParaRPr lang="en-US" altLang="zh-CN" sz="3600" b="1" dirty="0" smtClean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体会普通的豌豆荚在作者笔下是多么富有情趣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 descr="20150527070755960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E8E8E6"/>
              </a:clrFrom>
              <a:clrTo>
                <a:srgbClr val="E8E8E6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670984">
            <a:off x="5623388" y="2030770"/>
            <a:ext cx="2990289" cy="1868931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2089673" y="4228927"/>
            <a:ext cx="8802410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豆荚和豌豆都是绿的，豌豆就以为整个世界都是绿的。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云形标注 15"/>
          <p:cNvSpPr/>
          <p:nvPr/>
        </p:nvSpPr>
        <p:spPr>
          <a:xfrm>
            <a:off x="5896717" y="1748871"/>
            <a:ext cx="1932833" cy="2108299"/>
          </a:xfrm>
          <a:prstGeom prst="cloudCallout">
            <a:avLst>
              <a:gd name="adj1" fmla="val -41814"/>
              <a:gd name="adj2" fmla="val 127318"/>
            </a:avLst>
          </a:prstGeom>
          <a:solidFill>
            <a:srgbClr val="A1C450"/>
          </a:solidFill>
          <a:ln w="3175" cmpd="tri">
            <a:noFill/>
            <a:beve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坐井观天</a:t>
            </a:r>
            <a:endParaRPr lang="zh-CN" altLang="en-US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16740" y="5320745"/>
            <a:ext cx="3370154" cy="1384995"/>
          </a:xfrm>
          <a:prstGeom prst="rect">
            <a:avLst/>
          </a:prstGeom>
          <a:solidFill>
            <a:srgbClr val="A1C450"/>
          </a:solidFill>
          <a:ln w="3175" cmpd="tri">
            <a:noFill/>
            <a:bevel/>
          </a:ln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让你联想到什么寓言故事？</a:t>
            </a:r>
            <a:endParaRPr lang="zh-CN" altLang="en-US" dirty="0"/>
          </a:p>
        </p:txBody>
      </p:sp>
      <p:sp>
        <p:nvSpPr>
          <p:cNvPr id="18" name="云形标注 17"/>
          <p:cNvSpPr/>
          <p:nvPr/>
        </p:nvSpPr>
        <p:spPr>
          <a:xfrm>
            <a:off x="3683841" y="2097157"/>
            <a:ext cx="1192959" cy="2108299"/>
          </a:xfrm>
          <a:prstGeom prst="cloudCallout">
            <a:avLst>
              <a:gd name="adj1" fmla="val 27956"/>
              <a:gd name="adj2" fmla="val 112920"/>
            </a:avLst>
          </a:prstGeom>
          <a:solidFill>
            <a:srgbClr val="A1C450"/>
          </a:solidFill>
          <a:ln w="3175" cmpd="tri">
            <a:noFill/>
            <a:beve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青蛙</a:t>
            </a:r>
            <a:endParaRPr lang="zh-CN" altLang="en-US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 descr="59dd85047f52e9cc03000a46_640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77397" y="1047983"/>
            <a:ext cx="2547341" cy="2966128"/>
          </a:xfrm>
          <a:prstGeom prst="roundRect">
            <a:avLst/>
          </a:prstGeom>
          <a:noFill/>
          <a:ln>
            <a:noFill/>
          </a:ln>
          <a:effectLst/>
        </p:spPr>
      </p:pic>
      <p:sp>
        <p:nvSpPr>
          <p:cNvPr id="20" name="椭圆 19"/>
          <p:cNvSpPr/>
          <p:nvPr/>
        </p:nvSpPr>
        <p:spPr>
          <a:xfrm>
            <a:off x="4635926" y="4174436"/>
            <a:ext cx="768477" cy="606287"/>
          </a:xfrm>
          <a:prstGeom prst="ellipse">
            <a:avLst/>
          </a:prstGeom>
          <a:grpFill/>
          <a:ln w="28575">
            <a:solidFill>
              <a:srgbClr val="A1C4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38866" y="1433185"/>
            <a:ext cx="7007046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豌豆按照它们在家庭里的地位，坐成一排。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61808" y="2420272"/>
            <a:ext cx="3370154" cy="1384995"/>
          </a:xfrm>
          <a:prstGeom prst="rect">
            <a:avLst/>
          </a:prstGeom>
          <a:solidFill>
            <a:srgbClr val="A1C450"/>
          </a:solidFill>
          <a:ln w="3175" cmpd="tri">
            <a:noFill/>
            <a:bevel/>
          </a:ln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按照从大到小的顺序排列。</a:t>
            </a:r>
            <a:endParaRPr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2828925" y="1277787"/>
            <a:ext cx="1827296" cy="849399"/>
          </a:xfrm>
          <a:prstGeom prst="ellipse">
            <a:avLst/>
          </a:prstGeom>
          <a:grpFill/>
          <a:ln w="28575">
            <a:solidFill>
              <a:srgbClr val="A1C4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38866" y="3400612"/>
            <a:ext cx="5897477" cy="20313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“老这样坐下去，我恐怕会变得僵硬起来。我似乎觉得外面发生了一些事情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我有这种预感！”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732165" y="3538559"/>
            <a:ext cx="563735" cy="504056"/>
          </a:xfrm>
          <a:prstGeom prst="ellipse">
            <a:avLst/>
          </a:prstGeom>
          <a:grpFill/>
          <a:ln w="28575">
            <a:solidFill>
              <a:srgbClr val="A1C4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36678" y="5279629"/>
            <a:ext cx="4178067" cy="1384995"/>
          </a:xfrm>
          <a:prstGeom prst="rect">
            <a:avLst/>
          </a:prstGeom>
          <a:solidFill>
            <a:srgbClr val="A1C450"/>
          </a:solidFill>
          <a:ln w="3175" cmpd="tri">
            <a:noFill/>
            <a:bevel/>
          </a:ln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豌豆越成熟就会变得越来越坚硬。</a:t>
            </a:r>
            <a:endParaRPr lang="zh-CN" altLang="en-US" dirty="0"/>
          </a:p>
        </p:txBody>
      </p:sp>
      <p:pic>
        <p:nvPicPr>
          <p:cNvPr id="17" name="图片 16" descr="p9675100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7045628" y="4116061"/>
            <a:ext cx="1524000" cy="136815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图片 9" descr="20150527070755960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E8E8E6"/>
              </a:clrFrom>
              <a:clrTo>
                <a:srgbClr val="E8E8E6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670984">
            <a:off x="6469832" y="1548182"/>
            <a:ext cx="2490894" cy="1556809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97378" y="1708654"/>
            <a:ext cx="424181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分角色朗读第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7—12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自然段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5450" y="2849597"/>
            <a:ext cx="401955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五粒豌豆即将分开时，豌豆们各自有各自的打算，用原文归纳它们的愿望。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 descr="13152b5dc57da327dabf97c633f84cef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553072" y="1480931"/>
            <a:ext cx="4190261" cy="4017712"/>
          </a:xfrm>
          <a:prstGeom prst="round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rBEhWFLNFRwIAAAAAARhjpd9O4UAAHs7gJ-iI8ABGGm498.jpg!q70_看图王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45181" y="1162879"/>
            <a:ext cx="1201035" cy="150866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2325453" y="925708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A1C4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第一粒豆</a:t>
            </a:r>
            <a:endParaRPr lang="zh-CN" altLang="en-US" sz="3200" b="1" dirty="0">
              <a:solidFill>
                <a:srgbClr val="A1C4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60873" y="1510482"/>
            <a:ext cx="5794158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“如今我要飞到广阔的世界里去了！如果你能捉住我，那么就请你来吧！”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第一粒豆说着，就飞走了。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85088" y="3903999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A1C4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第二粒豆</a:t>
            </a:r>
            <a:endParaRPr lang="zh-CN" altLang="en-US" sz="3200" b="1" dirty="0">
              <a:solidFill>
                <a:srgbClr val="A1C4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90691" y="4627921"/>
            <a:ext cx="5659979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“我将直接飞进太阳里去，这才像真正的豌豆呢！”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于是它也飞走了。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爆炸形 1 12"/>
          <p:cNvSpPr/>
          <p:nvPr/>
        </p:nvSpPr>
        <p:spPr>
          <a:xfrm>
            <a:off x="4764181" y="2845184"/>
            <a:ext cx="2990411" cy="2074545"/>
          </a:xfrm>
          <a:prstGeom prst="irregularSeal1">
            <a:avLst/>
          </a:prstGeom>
          <a:solidFill>
            <a:srgbClr val="A1C450"/>
          </a:solidFill>
          <a:ln w="3175" cmpd="tri">
            <a:noFill/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自高自大</a:t>
            </a:r>
            <a:endParaRPr lang="zh-CN" altLang="en-US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09904" y="1618937"/>
            <a:ext cx="2656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A1C45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第三、四粒豆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109904" y="2498798"/>
            <a:ext cx="543362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我们到了什么地方，就在什么地方睡大觉。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”其余的两粒说着，也飞走了。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爆炸形 1 9"/>
          <p:cNvSpPr/>
          <p:nvPr/>
        </p:nvSpPr>
        <p:spPr>
          <a:xfrm>
            <a:off x="4216618" y="4065806"/>
            <a:ext cx="2974685" cy="2106108"/>
          </a:xfrm>
          <a:prstGeom prst="irregularSeal1">
            <a:avLst/>
          </a:prstGeom>
          <a:solidFill>
            <a:srgbClr val="A1C450"/>
          </a:solidFill>
          <a:ln w="3175" cmpd="tri">
            <a:noFill/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满足现状</a:t>
            </a:r>
            <a:endParaRPr lang="zh-CN" altLang="en-US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 descr="rBEhWFLNFRwIAAAAAARhjpd9O4UAAHs7gJ-iI8ABGGm498.jpg!q70_看图王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45181" y="1162879"/>
            <a:ext cx="1201035" cy="1508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爆炸形 1 12"/>
          <p:cNvSpPr/>
          <p:nvPr/>
        </p:nvSpPr>
        <p:spPr>
          <a:xfrm>
            <a:off x="4144572" y="2911132"/>
            <a:ext cx="3789754" cy="5704999"/>
          </a:xfrm>
          <a:prstGeom prst="irregularSeal1">
            <a:avLst/>
          </a:prstGeom>
          <a:solidFill>
            <a:srgbClr val="A1C450"/>
          </a:solidFill>
          <a:ln w="3175" cmpd="tri">
            <a:noFill/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随遇而安</a:t>
            </a:r>
            <a:endParaRPr lang="en-US" altLang="zh-CN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喜欢平静的生活</a:t>
            </a:r>
            <a:endParaRPr lang="zh-CN" altLang="en-US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06" name="AutoShape 2" descr="http://img.pconline.com.cn/images/upload/upc/tx/kidsbbs6/1203/21/c0/10984996_1332318767045_1024x1024.jpg"/>
          <p:cNvSpPr>
            <a:spLocks noChangeAspect="1" noChangeArrowheads="1"/>
          </p:cNvSpPr>
          <p:nvPr/>
        </p:nvSpPr>
        <p:spPr bwMode="auto">
          <a:xfrm>
            <a:off x="116681" y="-144463"/>
            <a:ext cx="2286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19253" y="1107728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A1C45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第五粒豆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934514" y="1923102"/>
            <a:ext cx="557078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该怎么办就怎么办！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”最后一粒说。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该怎么办就怎么办！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”它说。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 descr="rBEhWFLNFRwIAAAAAARhjpd9O4UAAHs7gJ-iI8ABGGm498.jpg!q70_看图王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45181" y="1162879"/>
            <a:ext cx="1201035" cy="1508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ags/tag1.xml><?xml version="1.0" encoding="utf-8"?>
<p:tagLst xmlns:p="http://schemas.openxmlformats.org/presentationml/2006/main">
  <p:tag name="KSO_WM_DOC_GUID" val="{301e5762-26ff-4857-8010-a5e0f7e9410d}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1283</Words>
  <Application>WPS 演示</Application>
  <PresentationFormat>全屏显示(4:3)</PresentationFormat>
  <Paragraphs>123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微软雅黑</vt:lpstr>
      <vt:lpstr>楷体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MKDad</cp:lastModifiedBy>
  <cp:revision>2</cp:revision>
  <dcterms:created xsi:type="dcterms:W3CDTF">2019-01-28T06:44:00Z</dcterms:created>
  <dcterms:modified xsi:type="dcterms:W3CDTF">2019-08-08T05:15:36Z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