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sldIdLst>
    <p:sldId id="336" r:id="rId2"/>
    <p:sldId id="331" r:id="rId3"/>
    <p:sldId id="275" r:id="rId4"/>
    <p:sldId id="310" r:id="rId5"/>
    <p:sldId id="258" r:id="rId6"/>
    <p:sldId id="260" r:id="rId7"/>
    <p:sldId id="261" r:id="rId8"/>
    <p:sldId id="333" r:id="rId9"/>
    <p:sldId id="334" r:id="rId10"/>
    <p:sldId id="315" r:id="rId11"/>
    <p:sldId id="281" r:id="rId12"/>
    <p:sldId id="327" r:id="rId13"/>
    <p:sldId id="288" r:id="rId14"/>
    <p:sldId id="289" r:id="rId15"/>
    <p:sldId id="328" r:id="rId16"/>
    <p:sldId id="290" r:id="rId17"/>
    <p:sldId id="329" r:id="rId18"/>
    <p:sldId id="286" r:id="rId19"/>
    <p:sldId id="285" r:id="rId20"/>
    <p:sldId id="287" r:id="rId21"/>
    <p:sldId id="316" r:id="rId22"/>
    <p:sldId id="317" r:id="rId23"/>
    <p:sldId id="319" r:id="rId24"/>
    <p:sldId id="321" r:id="rId25"/>
    <p:sldId id="284" r:id="rId26"/>
    <p:sldId id="322" r:id="rId27"/>
    <p:sldId id="323" r:id="rId28"/>
    <p:sldId id="324" r:id="rId29"/>
    <p:sldId id="325" r:id="rId30"/>
    <p:sldId id="326" r:id="rId31"/>
    <p:sldId id="335" r:id="rId32"/>
    <p:sldId id="274" r:id="rId33"/>
    <p:sldId id="320" r:id="rId34"/>
    <p:sldId id="338" r:id="rId35"/>
    <p:sldId id="291" r:id="rId36"/>
    <p:sldId id="298" r:id="rId37"/>
    <p:sldId id="299" r:id="rId38"/>
    <p:sldId id="300" r:id="rId39"/>
    <p:sldId id="301" r:id="rId40"/>
    <p:sldId id="302" r:id="rId41"/>
    <p:sldId id="303" r:id="rId42"/>
    <p:sldId id="304" r:id="rId43"/>
    <p:sldId id="305" r:id="rId44"/>
    <p:sldId id="306" r:id="rId45"/>
    <p:sldId id="307" r:id="rId46"/>
    <p:sldId id="308" r:id="rId47"/>
    <p:sldId id="339" r:id="rId48"/>
    <p:sldId id="337" r:id="rId4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993366"/>
    <a:srgbClr val="FF0000"/>
    <a:srgbClr val="FF6600"/>
    <a:srgbClr val="FF9933"/>
    <a:srgbClr val="9900CC"/>
    <a:srgbClr val="FF9966"/>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9" d="100"/>
          <a:sy n="89" d="100"/>
        </p:scale>
        <p:origin x="-1032" y="-108"/>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C0EEEC8-2BB8-4AA4-B55C-617B6BFB5C6F}" type="slidenum">
              <a:rPr lang="en-US" altLang="zh-CN"/>
              <a:pPr/>
              <a:t>‹#›</a:t>
            </a:fld>
            <a:endParaRPr lang="en-US" altLang="zh-CN"/>
          </a:p>
        </p:txBody>
      </p:sp>
    </p:spTree>
    <p:extLst>
      <p:ext uri="{BB962C8B-B14F-4D97-AF65-F5344CB8AC3E}">
        <p14:creationId xmlns:p14="http://schemas.microsoft.com/office/powerpoint/2010/main" val="37429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244E536-85CB-4A51-B662-4BE06F36E0E4}" type="slidenum">
              <a:rPr lang="en-US" altLang="zh-CN"/>
              <a:pPr/>
              <a:t>‹#›</a:t>
            </a:fld>
            <a:endParaRPr lang="en-US" altLang="zh-CN"/>
          </a:p>
        </p:txBody>
      </p:sp>
    </p:spTree>
    <p:extLst>
      <p:ext uri="{BB962C8B-B14F-4D97-AF65-F5344CB8AC3E}">
        <p14:creationId xmlns:p14="http://schemas.microsoft.com/office/powerpoint/2010/main" val="2195575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794FD14-7553-4788-A5C2-A103D3C08899}" type="slidenum">
              <a:rPr lang="en-US" altLang="zh-CN"/>
              <a:pPr/>
              <a:t>‹#›</a:t>
            </a:fld>
            <a:endParaRPr lang="en-US" altLang="zh-CN"/>
          </a:p>
        </p:txBody>
      </p:sp>
    </p:spTree>
    <p:extLst>
      <p:ext uri="{BB962C8B-B14F-4D97-AF65-F5344CB8AC3E}">
        <p14:creationId xmlns:p14="http://schemas.microsoft.com/office/powerpoint/2010/main" val="618318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A38DE41D-9C7A-400C-BCDD-AC3B46090EF6}" type="slidenum">
              <a:rPr lang="en-US" altLang="zh-CN"/>
              <a:pPr/>
              <a:t>‹#›</a:t>
            </a:fld>
            <a:endParaRPr lang="en-US" altLang="zh-CN"/>
          </a:p>
        </p:txBody>
      </p:sp>
    </p:spTree>
    <p:extLst>
      <p:ext uri="{BB962C8B-B14F-4D97-AF65-F5344CB8AC3E}">
        <p14:creationId xmlns:p14="http://schemas.microsoft.com/office/powerpoint/2010/main" val="647348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4D70F77-49FB-4B4F-B216-1FF032613D36}" type="slidenum">
              <a:rPr lang="en-US" altLang="zh-CN"/>
              <a:pPr/>
              <a:t>‹#›</a:t>
            </a:fld>
            <a:endParaRPr lang="en-US" altLang="zh-CN"/>
          </a:p>
        </p:txBody>
      </p:sp>
    </p:spTree>
    <p:extLst>
      <p:ext uri="{BB962C8B-B14F-4D97-AF65-F5344CB8AC3E}">
        <p14:creationId xmlns:p14="http://schemas.microsoft.com/office/powerpoint/2010/main" val="1649147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B682420-0AE5-4C8E-986C-5E8821B7C0E3}" type="slidenum">
              <a:rPr lang="en-US" altLang="zh-CN"/>
              <a:pPr/>
              <a:t>‹#›</a:t>
            </a:fld>
            <a:endParaRPr lang="en-US" altLang="zh-CN"/>
          </a:p>
        </p:txBody>
      </p:sp>
    </p:spTree>
    <p:extLst>
      <p:ext uri="{BB962C8B-B14F-4D97-AF65-F5344CB8AC3E}">
        <p14:creationId xmlns:p14="http://schemas.microsoft.com/office/powerpoint/2010/main" val="1030048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E709834-BEC3-4A71-9284-B60CF6EC9DDA}" type="slidenum">
              <a:rPr lang="en-US" altLang="zh-CN"/>
              <a:pPr/>
              <a:t>‹#›</a:t>
            </a:fld>
            <a:endParaRPr lang="en-US" altLang="zh-CN"/>
          </a:p>
        </p:txBody>
      </p:sp>
    </p:spTree>
    <p:extLst>
      <p:ext uri="{BB962C8B-B14F-4D97-AF65-F5344CB8AC3E}">
        <p14:creationId xmlns:p14="http://schemas.microsoft.com/office/powerpoint/2010/main" val="964617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355A31C2-6E19-4438-AB3C-7F7912226C49}" type="slidenum">
              <a:rPr lang="en-US" altLang="zh-CN"/>
              <a:pPr/>
              <a:t>‹#›</a:t>
            </a:fld>
            <a:endParaRPr lang="en-US" altLang="zh-CN"/>
          </a:p>
        </p:txBody>
      </p:sp>
    </p:spTree>
    <p:extLst>
      <p:ext uri="{BB962C8B-B14F-4D97-AF65-F5344CB8AC3E}">
        <p14:creationId xmlns:p14="http://schemas.microsoft.com/office/powerpoint/2010/main" val="162027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23FF258-0125-45ED-BE61-404704E8D313}" type="slidenum">
              <a:rPr lang="en-US" altLang="zh-CN"/>
              <a:pPr/>
              <a:t>‹#›</a:t>
            </a:fld>
            <a:endParaRPr lang="en-US" altLang="zh-CN"/>
          </a:p>
        </p:txBody>
      </p:sp>
    </p:spTree>
    <p:extLst>
      <p:ext uri="{BB962C8B-B14F-4D97-AF65-F5344CB8AC3E}">
        <p14:creationId xmlns:p14="http://schemas.microsoft.com/office/powerpoint/2010/main" val="2467905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AF095DF0-D21A-4F15-A689-84FBA990C8A5}" type="slidenum">
              <a:rPr lang="en-US" altLang="zh-CN"/>
              <a:pPr/>
              <a:t>‹#›</a:t>
            </a:fld>
            <a:endParaRPr lang="en-US" altLang="zh-CN"/>
          </a:p>
        </p:txBody>
      </p:sp>
    </p:spTree>
    <p:extLst>
      <p:ext uri="{BB962C8B-B14F-4D97-AF65-F5344CB8AC3E}">
        <p14:creationId xmlns:p14="http://schemas.microsoft.com/office/powerpoint/2010/main" val="2367630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CB13651-FD66-4CF4-9149-6CFD7F6E3323}" type="slidenum">
              <a:rPr lang="en-US" altLang="zh-CN"/>
              <a:pPr/>
              <a:t>‹#›</a:t>
            </a:fld>
            <a:endParaRPr lang="en-US" altLang="zh-CN"/>
          </a:p>
        </p:txBody>
      </p:sp>
    </p:spTree>
    <p:extLst>
      <p:ext uri="{BB962C8B-B14F-4D97-AF65-F5344CB8AC3E}">
        <p14:creationId xmlns:p14="http://schemas.microsoft.com/office/powerpoint/2010/main" val="2894614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ED6CF05F-5ED1-45D3-BFE9-B589F8DC79DE}" type="slidenum">
              <a:rPr lang="en-US" altLang="zh-CN"/>
              <a:pPr/>
              <a:t>‹#›</a:t>
            </a:fld>
            <a:endParaRPr lang="en-US" altLang="zh-CN"/>
          </a:p>
        </p:txBody>
      </p:sp>
    </p:spTree>
    <p:extLst>
      <p:ext uri="{BB962C8B-B14F-4D97-AF65-F5344CB8AC3E}">
        <p14:creationId xmlns:p14="http://schemas.microsoft.com/office/powerpoint/2010/main" val="3919300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686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6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3686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3687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7A599FD-D82E-42A9-82F8-2FF7C034146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nipic.com/design/zhuanti/170290.html" TargetMode="Externa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3gwda.com/html/shoujitupian/list_151_129.html" TargetMode="External"/><Relationship Id="rId1" Type="http://schemas.openxmlformats.org/officeDocument/2006/relationships/slideLayout" Target="../slideLayouts/slideLayout6.xml"/><Relationship Id="rId5" Type="http://schemas.openxmlformats.org/officeDocument/2006/relationships/image" Target="../media/image5.gif"/><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3810000" y="609600"/>
            <a:ext cx="2667000" cy="7620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整体感知</a:t>
            </a:r>
          </a:p>
        </p:txBody>
      </p:sp>
      <p:sp>
        <p:nvSpPr>
          <p:cNvPr id="100357" name="Rectangle 5"/>
          <p:cNvSpPr>
            <a:spLocks noGrp="1" noChangeArrowheads="1"/>
          </p:cNvSpPr>
          <p:nvPr>
            <p:ph type="body" idx="1"/>
          </p:nvPr>
        </p:nvSpPr>
        <p:spPr>
          <a:xfrm>
            <a:off x="533400" y="1828800"/>
            <a:ext cx="8229600" cy="1143000"/>
          </a:xfrm>
        </p:spPr>
        <p:txBody>
          <a:bodyPr/>
          <a:lstStyle/>
          <a:p>
            <a:pPr>
              <a:buFontTx/>
              <a:buNone/>
            </a:pPr>
            <a:r>
              <a:rPr lang="en-US" altLang="zh-CN" b="1" dirty="0"/>
              <a:t>           </a:t>
            </a:r>
            <a:r>
              <a:rPr lang="zh-CN" altLang="en-US" b="1" dirty="0">
                <a:solidFill>
                  <a:srgbClr val="6600FF"/>
                </a:solidFill>
                <a:ea typeface="楷体_GB2312" pitchFamily="49" charset="-122"/>
              </a:rPr>
              <a:t>体会作者营造的两种意境，以及如何处理这两种意境？</a:t>
            </a:r>
          </a:p>
        </p:txBody>
      </p:sp>
      <p:sp>
        <p:nvSpPr>
          <p:cNvPr id="100358" name="Rectangle 6"/>
          <p:cNvSpPr>
            <a:spLocks noChangeArrowheads="1"/>
          </p:cNvSpPr>
          <p:nvPr/>
        </p:nvSpPr>
        <p:spPr bwMode="auto">
          <a:xfrm>
            <a:off x="533400" y="2971800"/>
            <a:ext cx="81534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en-US" altLang="zh-CN" sz="3200" b="1" dirty="0"/>
              <a:t>          </a:t>
            </a:r>
            <a:r>
              <a:rPr lang="zh-CN" altLang="en-US" sz="3200" b="1" dirty="0">
                <a:solidFill>
                  <a:srgbClr val="FF3399"/>
                </a:solidFill>
                <a:latin typeface="仿宋_GB2312" pitchFamily="49" charset="-122"/>
                <a:ea typeface="仿宋_GB2312" pitchFamily="49" charset="-122"/>
              </a:rPr>
              <a:t>全诗有两种意境：一种是光明与美好的，一种是寒冷和残酷的。光明和美好的意境是诗人所追求和向往的，而寒冷和残酷的意境是诗人所厌弃和憎恶的，但也是诗人所生活的现实环境。</a:t>
            </a:r>
          </a:p>
        </p:txBody>
      </p:sp>
      <p:pic>
        <p:nvPicPr>
          <p:cNvPr id="100359" name="Picture 7" descr="村22"/>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71800" y="533400"/>
            <a:ext cx="911225" cy="1123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100359"/>
                                        </p:tgtEl>
                                        <p:attrNameLst>
                                          <p:attrName>style.visibility</p:attrName>
                                        </p:attrNameLst>
                                      </p:cBhvr>
                                      <p:to>
                                        <p:strVal val="visible"/>
                                      </p:to>
                                    </p:set>
                                    <p:anim calcmode="lin" valueType="num">
                                      <p:cBhvr>
                                        <p:cTn id="7" dur="500" decel="50000" fill="hold">
                                          <p:stCondLst>
                                            <p:cond delay="0"/>
                                          </p:stCondLst>
                                        </p:cTn>
                                        <p:tgtEl>
                                          <p:spTgt spid="10035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035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0359"/>
                                        </p:tgtEl>
                                        <p:attrNameLst>
                                          <p:attrName>ppt_w</p:attrName>
                                        </p:attrNameLst>
                                      </p:cBhvr>
                                      <p:tavLst>
                                        <p:tav tm="0">
                                          <p:val>
                                            <p:strVal val="#ppt_w*.05"/>
                                          </p:val>
                                        </p:tav>
                                        <p:tav tm="100000">
                                          <p:val>
                                            <p:strVal val="#ppt_w"/>
                                          </p:val>
                                        </p:tav>
                                      </p:tavLst>
                                    </p:anim>
                                    <p:anim calcmode="lin" valueType="num">
                                      <p:cBhvr>
                                        <p:cTn id="10" dur="1000" fill="hold"/>
                                        <p:tgtEl>
                                          <p:spTgt spid="10035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035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035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035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0359"/>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100354"/>
                                        </p:tgtEl>
                                        <p:attrNameLst>
                                          <p:attrName>style.visibility</p:attrName>
                                        </p:attrNameLst>
                                      </p:cBhvr>
                                      <p:to>
                                        <p:strVal val="visible"/>
                                      </p:to>
                                    </p:set>
                                    <p:anim calcmode="lin" valueType="num">
                                      <p:cBhvr>
                                        <p:cTn id="17" dur="500" decel="50000" fill="hold">
                                          <p:stCondLst>
                                            <p:cond delay="0"/>
                                          </p:stCondLst>
                                        </p:cTn>
                                        <p:tgtEl>
                                          <p:spTgt spid="10035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035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0354"/>
                                        </p:tgtEl>
                                        <p:attrNameLst>
                                          <p:attrName>ppt_w</p:attrName>
                                        </p:attrNameLst>
                                      </p:cBhvr>
                                      <p:tavLst>
                                        <p:tav tm="0">
                                          <p:val>
                                            <p:strVal val="#ppt_w*.05"/>
                                          </p:val>
                                        </p:tav>
                                        <p:tav tm="100000">
                                          <p:val>
                                            <p:strVal val="#ppt_w"/>
                                          </p:val>
                                        </p:tav>
                                      </p:tavLst>
                                    </p:anim>
                                    <p:anim calcmode="lin" valueType="num">
                                      <p:cBhvr>
                                        <p:cTn id="20" dur="1000" fill="hold"/>
                                        <p:tgtEl>
                                          <p:spTgt spid="10035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035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035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035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035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9" presetClass="entr" presetSubtype="0" accel="100000" fill="hold" grpId="0" nodeType="clickEffect">
                                  <p:stCondLst>
                                    <p:cond delay="0"/>
                                  </p:stCondLst>
                                  <p:childTnLst>
                                    <p:set>
                                      <p:cBhvr>
                                        <p:cTn id="28" dur="1" fill="hold">
                                          <p:stCondLst>
                                            <p:cond delay="0"/>
                                          </p:stCondLst>
                                        </p:cTn>
                                        <p:tgtEl>
                                          <p:spTgt spid="100357">
                                            <p:txEl>
                                              <p:pRg st="0" end="0"/>
                                            </p:txEl>
                                          </p:spTgt>
                                        </p:tgtEl>
                                        <p:attrNameLst>
                                          <p:attrName>style.visibility</p:attrName>
                                        </p:attrNameLst>
                                      </p:cBhvr>
                                      <p:to>
                                        <p:strVal val="visible"/>
                                      </p:to>
                                    </p:set>
                                    <p:anim calcmode="lin" valueType="num">
                                      <p:cBhvr>
                                        <p:cTn id="29" dur="500" fill="hold"/>
                                        <p:tgtEl>
                                          <p:spTgt spid="10035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10035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10035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10035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00358">
                                            <p:txEl>
                                              <p:pRg st="0" end="0"/>
                                            </p:txEl>
                                          </p:spTgt>
                                        </p:tgtEl>
                                        <p:attrNameLst>
                                          <p:attrName>style.visibility</p:attrName>
                                        </p:attrNameLst>
                                      </p:cBhvr>
                                      <p:to>
                                        <p:strVal val="visible"/>
                                      </p:to>
                                    </p:set>
                                    <p:animEffect transition="in" filter="wedge">
                                      <p:cBhvr>
                                        <p:cTn id="37" dur="1000"/>
                                        <p:tgtEl>
                                          <p:spTgt spid="1003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nimBg="1"/>
      <p:bldP spid="100357" grpId="0" build="p"/>
      <p:bldP spid="10035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9" name="Rectangle 5"/>
          <p:cNvSpPr>
            <a:spLocks noGrp="1" noChangeArrowheads="1"/>
          </p:cNvSpPr>
          <p:nvPr>
            <p:ph type="title"/>
          </p:nvPr>
        </p:nvSpPr>
        <p:spPr>
          <a:xfrm>
            <a:off x="4114800" y="533400"/>
            <a:ext cx="2667000" cy="7620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课文讲解</a:t>
            </a:r>
          </a:p>
        </p:txBody>
      </p:sp>
      <p:sp>
        <p:nvSpPr>
          <p:cNvPr id="47108" name="Rectangle 4"/>
          <p:cNvSpPr>
            <a:spLocks noGrp="1" noChangeArrowheads="1"/>
          </p:cNvSpPr>
          <p:nvPr>
            <p:ph type="body" idx="1"/>
          </p:nvPr>
        </p:nvSpPr>
        <p:spPr>
          <a:xfrm>
            <a:off x="685800" y="1600200"/>
            <a:ext cx="7696200" cy="13716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spcBef>
                <a:spcPct val="0"/>
              </a:spcBef>
              <a:buFontTx/>
              <a:buNone/>
            </a:pPr>
            <a:r>
              <a:rPr lang="en-US" altLang="zh-CN" b="1" dirty="0">
                <a:solidFill>
                  <a:srgbClr val="6600FF"/>
                </a:solidFill>
                <a:ea typeface="楷体_GB2312" pitchFamily="49" charset="-122"/>
              </a:rPr>
              <a:t>  </a:t>
            </a:r>
            <a:r>
              <a:rPr lang="zh-CN" altLang="en-US" b="1" dirty="0">
                <a:solidFill>
                  <a:srgbClr val="6600FF"/>
                </a:solidFill>
                <a:ea typeface="楷体_GB2312" pitchFamily="49" charset="-122"/>
              </a:rPr>
              <a:t>　　</a:t>
            </a:r>
            <a:r>
              <a:rPr lang="en-US" altLang="zh-CN" b="1" dirty="0">
                <a:solidFill>
                  <a:srgbClr val="6600FF"/>
                </a:solidFill>
                <a:ea typeface="楷体_GB2312" pitchFamily="49" charset="-122"/>
              </a:rPr>
              <a:t>1</a:t>
            </a:r>
            <a:r>
              <a:rPr lang="zh-CN" altLang="en-US" b="1" dirty="0">
                <a:solidFill>
                  <a:srgbClr val="6600FF"/>
                </a:solidFill>
                <a:ea typeface="楷体_GB2312" pitchFamily="49" charset="-122"/>
              </a:rPr>
              <a:t>、为什么说“每天</a:t>
            </a:r>
            <a:r>
              <a:rPr lang="en-US" altLang="zh-CN" b="1" dirty="0">
                <a:solidFill>
                  <a:srgbClr val="6600FF"/>
                </a:solidFill>
                <a:ea typeface="楷体_GB2312" pitchFamily="49" charset="-122"/>
              </a:rPr>
              <a:t>/</a:t>
            </a:r>
            <a:r>
              <a:rPr lang="zh-CN" altLang="en-US" b="1" dirty="0">
                <a:solidFill>
                  <a:srgbClr val="6600FF"/>
                </a:solidFill>
                <a:ea typeface="楷体_GB2312" pitchFamily="49" charset="-122"/>
              </a:rPr>
              <a:t>都是一首诗</a:t>
            </a:r>
            <a:r>
              <a:rPr lang="en-US" altLang="zh-CN" b="1" dirty="0">
                <a:solidFill>
                  <a:srgbClr val="6600FF"/>
                </a:solidFill>
                <a:ea typeface="楷体_GB2312" pitchFamily="49" charset="-122"/>
              </a:rPr>
              <a:t>/</a:t>
            </a:r>
            <a:r>
              <a:rPr lang="zh-CN" altLang="en-US" b="1" dirty="0">
                <a:solidFill>
                  <a:srgbClr val="6600FF"/>
                </a:solidFill>
                <a:ea typeface="楷体_GB2312" pitchFamily="49" charset="-122"/>
              </a:rPr>
              <a:t>每个字都是一颗星</a:t>
            </a:r>
            <a:r>
              <a:rPr lang="en-US" altLang="zh-CN" b="1" dirty="0">
                <a:solidFill>
                  <a:srgbClr val="6600FF"/>
                </a:solidFill>
                <a:ea typeface="楷体_GB2312" pitchFamily="49" charset="-122"/>
              </a:rPr>
              <a:t>/</a:t>
            </a:r>
            <a:r>
              <a:rPr lang="zh-CN" altLang="en-US" b="1" dirty="0">
                <a:solidFill>
                  <a:srgbClr val="6600FF"/>
                </a:solidFill>
                <a:ea typeface="楷体_GB2312" pitchFamily="49" charset="-122"/>
              </a:rPr>
              <a:t>像蜜蜂在心头颤动”？ </a:t>
            </a:r>
          </a:p>
        </p:txBody>
      </p:sp>
      <p:pic>
        <p:nvPicPr>
          <p:cNvPr id="47110" name="Picture 6" descr="2004730111046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00600" y="3048000"/>
            <a:ext cx="3505200" cy="3281363"/>
          </a:xfrm>
          <a:prstGeom prst="rect">
            <a:avLst/>
          </a:prstGeom>
          <a:noFill/>
          <a:extLst>
            <a:ext uri="{909E8E84-426E-40DD-AFC4-6F175D3DCCD1}">
              <a14:hiddenFill xmlns:a14="http://schemas.microsoft.com/office/drawing/2010/main">
                <a:solidFill>
                  <a:srgbClr val="FFFFFF"/>
                </a:solidFill>
              </a14:hiddenFill>
            </a:ext>
          </a:extLst>
        </p:spPr>
      </p:pic>
      <p:pic>
        <p:nvPicPr>
          <p:cNvPr id="47112" name="Picture 8" descr="1216163U1K02c08"/>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1066800" y="3048000"/>
            <a:ext cx="3657600" cy="3276600"/>
          </a:xfrm>
          <a:prstGeom prst="rect">
            <a:avLst/>
          </a:prstGeom>
          <a:noFill/>
          <a:extLst>
            <a:ext uri="{909E8E84-426E-40DD-AFC4-6F175D3DCCD1}">
              <a14:hiddenFill xmlns:a14="http://schemas.microsoft.com/office/drawing/2010/main">
                <a:solidFill>
                  <a:srgbClr val="FFFFFF"/>
                </a:solidFill>
              </a14:hiddenFill>
            </a:ext>
          </a:extLst>
        </p:spPr>
      </p:pic>
      <p:pic>
        <p:nvPicPr>
          <p:cNvPr id="47117" name="Picture 13" descr="02"/>
          <p:cNvPicPr>
            <a:picLocks noChangeAspect="1" noChangeArrowheads="1" noCrop="1"/>
          </p:cNvPicPr>
          <p:nvPr/>
        </p:nvPicPr>
        <p:blipFill>
          <a:blip r:embed="rId4">
            <a:extLst>
              <a:ext uri="{28A0092B-C50C-407E-A947-70E740481C1C}">
                <a14:useLocalDpi xmlns:a14="http://schemas.microsoft.com/office/drawing/2010/main"/>
              </a:ext>
            </a:extLst>
          </a:blip>
          <a:srcRect/>
          <a:stretch>
            <a:fillRect/>
          </a:stretch>
        </p:blipFill>
        <p:spPr bwMode="auto">
          <a:xfrm>
            <a:off x="3200400" y="638175"/>
            <a:ext cx="876300" cy="657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47117"/>
                                        </p:tgtEl>
                                        <p:attrNameLst>
                                          <p:attrName>style.visibility</p:attrName>
                                        </p:attrNameLst>
                                      </p:cBhvr>
                                      <p:to>
                                        <p:strVal val="visible"/>
                                      </p:to>
                                    </p:set>
                                    <p:anim calcmode="lin" valueType="num">
                                      <p:cBhvr>
                                        <p:cTn id="7" dur="1000" fill="hold"/>
                                        <p:tgtEl>
                                          <p:spTgt spid="4711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47117"/>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47117"/>
                                        </p:tgtEl>
                                        <p:attrNameLst>
                                          <p:attrName>ppt_y</p:attrName>
                                        </p:attrNameLst>
                                      </p:cBhvr>
                                      <p:tavLst>
                                        <p:tav tm="0">
                                          <p:val>
                                            <p:strVal val="#ppt_y"/>
                                          </p:val>
                                        </p:tav>
                                        <p:tav tm="100000">
                                          <p:val>
                                            <p:strVal val="#ppt_y"/>
                                          </p:val>
                                        </p:tav>
                                      </p:tavLst>
                                    </p:anim>
                                    <p:animEffect transition="in" filter="fade">
                                      <p:cBhvr>
                                        <p:cTn id="10" dur="1000"/>
                                        <p:tgtEl>
                                          <p:spTgt spid="47117"/>
                                        </p:tgtEl>
                                      </p:cBhvr>
                                    </p:animEffect>
                                  </p:childTnLst>
                                </p:cTn>
                              </p:par>
                              <p:par>
                                <p:cTn id="11" presetID="48" presetClass="entr" presetSubtype="0" accel="50000" fill="hold" grpId="0" nodeType="withEffect">
                                  <p:stCondLst>
                                    <p:cond delay="0"/>
                                  </p:stCondLst>
                                  <p:childTnLst>
                                    <p:set>
                                      <p:cBhvr>
                                        <p:cTn id="12" dur="1" fill="hold">
                                          <p:stCondLst>
                                            <p:cond delay="0"/>
                                          </p:stCondLst>
                                        </p:cTn>
                                        <p:tgtEl>
                                          <p:spTgt spid="47109"/>
                                        </p:tgtEl>
                                        <p:attrNameLst>
                                          <p:attrName>style.visibility</p:attrName>
                                        </p:attrNameLst>
                                      </p:cBhvr>
                                      <p:to>
                                        <p:strVal val="visible"/>
                                      </p:to>
                                    </p:set>
                                    <p:anim calcmode="lin" valueType="num">
                                      <p:cBhvr>
                                        <p:cTn id="13" dur="1000" fill="hold"/>
                                        <p:tgtEl>
                                          <p:spTgt spid="4710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47109"/>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47109"/>
                                        </p:tgtEl>
                                        <p:attrNameLst>
                                          <p:attrName>ppt_y</p:attrName>
                                        </p:attrNameLst>
                                      </p:cBhvr>
                                      <p:tavLst>
                                        <p:tav tm="0">
                                          <p:val>
                                            <p:strVal val="#ppt_y"/>
                                          </p:val>
                                        </p:tav>
                                        <p:tav tm="100000">
                                          <p:val>
                                            <p:strVal val="#ppt_y"/>
                                          </p:val>
                                        </p:tav>
                                      </p:tavLst>
                                    </p:anim>
                                    <p:animEffect transition="in" filter="fade">
                                      <p:cBhvr>
                                        <p:cTn id="16" dur="1000"/>
                                        <p:tgtEl>
                                          <p:spTgt spid="4710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47108">
                                            <p:txEl>
                                              <p:pRg st="0" end="0"/>
                                            </p:txEl>
                                          </p:spTgt>
                                        </p:tgtEl>
                                        <p:attrNameLst>
                                          <p:attrName>style.visibility</p:attrName>
                                        </p:attrNameLst>
                                      </p:cBhvr>
                                      <p:to>
                                        <p:strVal val="visible"/>
                                      </p:to>
                                    </p:set>
                                    <p:animEffect transition="in" filter="fade">
                                      <p:cBhvr>
                                        <p:cTn id="21" dur="1000"/>
                                        <p:tgtEl>
                                          <p:spTgt spid="47108">
                                            <p:txEl>
                                              <p:pRg st="0" end="0"/>
                                            </p:txEl>
                                          </p:spTgt>
                                        </p:tgtEl>
                                      </p:cBhvr>
                                    </p:animEffect>
                                    <p:anim calcmode="lin" valueType="num">
                                      <p:cBhvr>
                                        <p:cTn id="22" dur="1000" fill="hold"/>
                                        <p:tgtEl>
                                          <p:spTgt spid="47108">
                                            <p:txEl>
                                              <p:pRg st="0" end="0"/>
                                            </p:txEl>
                                          </p:spTgt>
                                        </p:tgtEl>
                                        <p:attrNameLst>
                                          <p:attrName>style.rotation</p:attrName>
                                        </p:attrNameLst>
                                      </p:cBhvr>
                                      <p:tavLst>
                                        <p:tav tm="0">
                                          <p:val>
                                            <p:fltVal val="720"/>
                                          </p:val>
                                        </p:tav>
                                        <p:tav tm="100000">
                                          <p:val>
                                            <p:fltVal val="0"/>
                                          </p:val>
                                        </p:tav>
                                      </p:tavLst>
                                    </p:anim>
                                    <p:anim calcmode="lin" valueType="num">
                                      <p:cBhvr>
                                        <p:cTn id="23" dur="1000" fill="hold"/>
                                        <p:tgtEl>
                                          <p:spTgt spid="47108">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47108">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5" presetClass="entr" presetSubtype="0" fill="hold" nodeType="clickEffect">
                                  <p:stCondLst>
                                    <p:cond delay="0"/>
                                  </p:stCondLst>
                                  <p:childTnLst>
                                    <p:set>
                                      <p:cBhvr>
                                        <p:cTn id="28" dur="1" fill="hold">
                                          <p:stCondLst>
                                            <p:cond delay="0"/>
                                          </p:stCondLst>
                                        </p:cTn>
                                        <p:tgtEl>
                                          <p:spTgt spid="47112"/>
                                        </p:tgtEl>
                                        <p:attrNameLst>
                                          <p:attrName>style.visibility</p:attrName>
                                        </p:attrNameLst>
                                      </p:cBhvr>
                                      <p:to>
                                        <p:strVal val="visible"/>
                                      </p:to>
                                    </p:set>
                                    <p:anim calcmode="lin" valueType="num">
                                      <p:cBhvr>
                                        <p:cTn id="29" dur="1000" fill="hold"/>
                                        <p:tgtEl>
                                          <p:spTgt spid="47112"/>
                                        </p:tgtEl>
                                        <p:attrNameLst>
                                          <p:attrName>ppt_w</p:attrName>
                                        </p:attrNameLst>
                                      </p:cBhvr>
                                      <p:tavLst>
                                        <p:tav tm="0">
                                          <p:val>
                                            <p:fltVal val="0"/>
                                          </p:val>
                                        </p:tav>
                                        <p:tav tm="100000">
                                          <p:val>
                                            <p:strVal val="#ppt_w"/>
                                          </p:val>
                                        </p:tav>
                                      </p:tavLst>
                                    </p:anim>
                                    <p:anim calcmode="lin" valueType="num">
                                      <p:cBhvr>
                                        <p:cTn id="30" dur="1000" fill="hold"/>
                                        <p:tgtEl>
                                          <p:spTgt spid="47112"/>
                                        </p:tgtEl>
                                        <p:attrNameLst>
                                          <p:attrName>ppt_h</p:attrName>
                                        </p:attrNameLst>
                                      </p:cBhvr>
                                      <p:tavLst>
                                        <p:tav tm="0">
                                          <p:val>
                                            <p:fltVal val="0"/>
                                          </p:val>
                                        </p:tav>
                                        <p:tav tm="100000">
                                          <p:val>
                                            <p:strVal val="#ppt_h"/>
                                          </p:val>
                                        </p:tav>
                                      </p:tavLst>
                                    </p:anim>
                                    <p:anim calcmode="lin" valueType="num">
                                      <p:cBhvr>
                                        <p:cTn id="31" dur="1000" fill="hold"/>
                                        <p:tgtEl>
                                          <p:spTgt spid="471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7112"/>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47110"/>
                                        </p:tgtEl>
                                        <p:attrNameLst>
                                          <p:attrName>style.visibility</p:attrName>
                                        </p:attrNameLst>
                                      </p:cBhvr>
                                      <p:to>
                                        <p:strVal val="visible"/>
                                      </p:to>
                                    </p:set>
                                    <p:anim calcmode="lin" valueType="num">
                                      <p:cBhvr>
                                        <p:cTn id="35" dur="1000" fill="hold"/>
                                        <p:tgtEl>
                                          <p:spTgt spid="47110"/>
                                        </p:tgtEl>
                                        <p:attrNameLst>
                                          <p:attrName>ppt_w</p:attrName>
                                        </p:attrNameLst>
                                      </p:cBhvr>
                                      <p:tavLst>
                                        <p:tav tm="0">
                                          <p:val>
                                            <p:fltVal val="0"/>
                                          </p:val>
                                        </p:tav>
                                        <p:tav tm="100000">
                                          <p:val>
                                            <p:strVal val="#ppt_w"/>
                                          </p:val>
                                        </p:tav>
                                      </p:tavLst>
                                    </p:anim>
                                    <p:anim calcmode="lin" valueType="num">
                                      <p:cBhvr>
                                        <p:cTn id="36" dur="1000" fill="hold"/>
                                        <p:tgtEl>
                                          <p:spTgt spid="47110"/>
                                        </p:tgtEl>
                                        <p:attrNameLst>
                                          <p:attrName>ppt_h</p:attrName>
                                        </p:attrNameLst>
                                      </p:cBhvr>
                                      <p:tavLst>
                                        <p:tav tm="0">
                                          <p:val>
                                            <p:fltVal val="0"/>
                                          </p:val>
                                        </p:tav>
                                        <p:tav tm="100000">
                                          <p:val>
                                            <p:strVal val="#ppt_h"/>
                                          </p:val>
                                        </p:tav>
                                      </p:tavLst>
                                    </p:anim>
                                    <p:anim calcmode="lin" valueType="num">
                                      <p:cBhvr>
                                        <p:cTn id="37" dur="1000" fill="hold"/>
                                        <p:tgtEl>
                                          <p:spTgt spid="47110"/>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471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animBg="1"/>
      <p:bldP spid="4710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7" name="Picture 5" descr="2008523152353137_2">
            <a:hlinkClick r:id="rId2"/>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4400" y="4572000"/>
            <a:ext cx="1600200" cy="1508125"/>
          </a:xfrm>
          <a:prstGeom prst="rect">
            <a:avLst/>
          </a:prstGeom>
          <a:noFill/>
          <a:extLst>
            <a:ext uri="{909E8E84-426E-40DD-AFC4-6F175D3DCCD1}">
              <a14:hiddenFill xmlns:a14="http://schemas.microsoft.com/office/drawing/2010/main">
                <a:solidFill>
                  <a:srgbClr val="FFFFFF"/>
                </a:solidFill>
              </a14:hiddenFill>
            </a:ext>
          </a:extLst>
        </p:spPr>
      </p:pic>
      <p:sp>
        <p:nvSpPr>
          <p:cNvPr id="115715" name="Rectangle 3"/>
          <p:cNvSpPr>
            <a:spLocks noGrp="1" noChangeArrowheads="1"/>
          </p:cNvSpPr>
          <p:nvPr>
            <p:ph type="body" idx="1"/>
          </p:nvPr>
        </p:nvSpPr>
        <p:spPr>
          <a:xfrm>
            <a:off x="1143000" y="1676400"/>
            <a:ext cx="6858000" cy="22098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spcBef>
                <a:spcPct val="0"/>
              </a:spcBef>
              <a:buFontTx/>
              <a:buNone/>
            </a:pPr>
            <a:r>
              <a:rPr lang="en-US" altLang="zh-CN" b="1" dirty="0">
                <a:solidFill>
                  <a:srgbClr val="FF3399"/>
                </a:solidFill>
                <a:latin typeface="仿宋_GB2312" pitchFamily="49" charset="-122"/>
                <a:ea typeface="仿宋_GB2312" pitchFamily="49" charset="-122"/>
              </a:rPr>
              <a:t>      </a:t>
            </a:r>
            <a:r>
              <a:rPr lang="zh-CN" altLang="en-US" b="1" dirty="0">
                <a:solidFill>
                  <a:srgbClr val="FF3399"/>
                </a:solidFill>
                <a:latin typeface="仿宋_GB2312" pitchFamily="49" charset="-122"/>
                <a:ea typeface="仿宋_GB2312" pitchFamily="49" charset="-122"/>
              </a:rPr>
              <a:t>美好的生活就像诗一样的美，每一个人都希望每天把自己幸福、快乐的人生谱写下来，这种愿望就像星星一样的明亮，像像蜜蜂一样酿造出来蜜一样的甜。 </a:t>
            </a:r>
          </a:p>
        </p:txBody>
      </p:sp>
      <p:pic>
        <p:nvPicPr>
          <p:cNvPr id="115716" name="Picture 4" descr="2008523152353137_2">
            <a:hlinkClick r:id="rId2"/>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57600" y="533400"/>
            <a:ext cx="1447800" cy="1363663"/>
          </a:xfrm>
          <a:prstGeom prst="rect">
            <a:avLst/>
          </a:prstGeom>
          <a:noFill/>
          <a:extLst>
            <a:ext uri="{909E8E84-426E-40DD-AFC4-6F175D3DCCD1}">
              <a14:hiddenFill xmlns:a14="http://schemas.microsoft.com/office/drawing/2010/main">
                <a:solidFill>
                  <a:srgbClr val="FFFFFF"/>
                </a:solidFill>
              </a14:hiddenFill>
            </a:ext>
          </a:extLst>
        </p:spPr>
      </p:pic>
      <p:pic>
        <p:nvPicPr>
          <p:cNvPr id="115718" name="Picture 6" descr="2008523152353137_2">
            <a:hlinkClick r:id="rId2"/>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405540">
            <a:off x="6019800" y="4343400"/>
            <a:ext cx="1524000" cy="1436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15716"/>
                                        </p:tgtEl>
                                        <p:attrNameLst>
                                          <p:attrName>style.visibility</p:attrName>
                                        </p:attrNameLst>
                                      </p:cBhvr>
                                      <p:to>
                                        <p:strVal val="visible"/>
                                      </p:to>
                                    </p:set>
                                    <p:animScale>
                                      <p:cBhvr>
                                        <p:cTn id="7" dur="1000" decel="50000" fill="hold">
                                          <p:stCondLst>
                                            <p:cond delay="0"/>
                                          </p:stCondLst>
                                        </p:cTn>
                                        <p:tgtEl>
                                          <p:spTgt spid="1157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5716"/>
                                        </p:tgtEl>
                                        <p:attrNameLst>
                                          <p:attrName>ppt_x</p:attrName>
                                          <p:attrName>ppt_y</p:attrName>
                                        </p:attrNameLst>
                                      </p:cBhvr>
                                    </p:animMotion>
                                    <p:animEffect transition="in" filter="fade">
                                      <p:cBhvr>
                                        <p:cTn id="9" dur="1000"/>
                                        <p:tgtEl>
                                          <p:spTgt spid="11571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115715">
                                            <p:txEl>
                                              <p:pRg st="0" end="0"/>
                                            </p:txEl>
                                          </p:spTgt>
                                        </p:tgtEl>
                                        <p:attrNameLst>
                                          <p:attrName>style.visibility</p:attrName>
                                        </p:attrNameLst>
                                      </p:cBhvr>
                                      <p:to>
                                        <p:strVal val="visible"/>
                                      </p:to>
                                    </p:set>
                                    <p:anim calcmode="lin" valueType="num">
                                      <p:cBhvr>
                                        <p:cTn id="14" dur="500" fill="hold"/>
                                        <p:tgtEl>
                                          <p:spTgt spid="1157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15715">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1157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157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15715">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115717"/>
                                        </p:tgtEl>
                                        <p:attrNameLst>
                                          <p:attrName>style.visibility</p:attrName>
                                        </p:attrNameLst>
                                      </p:cBhvr>
                                      <p:to>
                                        <p:strVal val="visible"/>
                                      </p:to>
                                    </p:set>
                                    <p:anim calcmode="lin" valueType="num">
                                      <p:cBhvr>
                                        <p:cTn id="23" dur="500" fill="hold"/>
                                        <p:tgtEl>
                                          <p:spTgt spid="115717"/>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15717"/>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15717"/>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1571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5" presetClass="entr" presetSubtype="0" fill="hold" nodeType="clickEffect">
                                  <p:stCondLst>
                                    <p:cond delay="0"/>
                                  </p:stCondLst>
                                  <p:childTnLst>
                                    <p:set>
                                      <p:cBhvr>
                                        <p:cTn id="30" dur="1" fill="hold">
                                          <p:stCondLst>
                                            <p:cond delay="0"/>
                                          </p:stCondLst>
                                        </p:cTn>
                                        <p:tgtEl>
                                          <p:spTgt spid="115718"/>
                                        </p:tgtEl>
                                        <p:attrNameLst>
                                          <p:attrName>style.visibility</p:attrName>
                                        </p:attrNameLst>
                                      </p:cBhvr>
                                      <p:to>
                                        <p:strVal val="visible"/>
                                      </p:to>
                                    </p:set>
                                    <p:anim calcmode="lin" valueType="num">
                                      <p:cBhvr>
                                        <p:cTn id="31" dur="1000" fill="hold"/>
                                        <p:tgtEl>
                                          <p:spTgt spid="115718"/>
                                        </p:tgtEl>
                                        <p:attrNameLst>
                                          <p:attrName>ppt_w</p:attrName>
                                        </p:attrNameLst>
                                      </p:cBhvr>
                                      <p:tavLst>
                                        <p:tav tm="0">
                                          <p:val>
                                            <p:strVal val="#ppt_w*0.70"/>
                                          </p:val>
                                        </p:tav>
                                        <p:tav tm="100000">
                                          <p:val>
                                            <p:strVal val="#ppt_w"/>
                                          </p:val>
                                        </p:tav>
                                      </p:tavLst>
                                    </p:anim>
                                    <p:anim calcmode="lin" valueType="num">
                                      <p:cBhvr>
                                        <p:cTn id="32" dur="1000" fill="hold"/>
                                        <p:tgtEl>
                                          <p:spTgt spid="115718"/>
                                        </p:tgtEl>
                                        <p:attrNameLst>
                                          <p:attrName>ppt_h</p:attrName>
                                        </p:attrNameLst>
                                      </p:cBhvr>
                                      <p:tavLst>
                                        <p:tav tm="0">
                                          <p:val>
                                            <p:strVal val="#ppt_h"/>
                                          </p:val>
                                        </p:tav>
                                        <p:tav tm="100000">
                                          <p:val>
                                            <p:strVal val="#ppt_h"/>
                                          </p:val>
                                        </p:tav>
                                      </p:tavLst>
                                    </p:anim>
                                    <p:animEffect transition="in" filter="fade">
                                      <p:cBhvr>
                                        <p:cTn id="33" dur="1000"/>
                                        <p:tgtEl>
                                          <p:spTgt spid="115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3" name="Picture 5" descr="20061119165298400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0" y="2362200"/>
            <a:ext cx="3048000" cy="4114800"/>
          </a:xfrm>
          <a:prstGeom prst="rect">
            <a:avLst/>
          </a:prstGeom>
          <a:noFill/>
          <a:extLst>
            <a:ext uri="{909E8E84-426E-40DD-AFC4-6F175D3DCCD1}">
              <a14:hiddenFill xmlns:a14="http://schemas.microsoft.com/office/drawing/2010/main">
                <a:solidFill>
                  <a:srgbClr val="FFFFFF"/>
                </a:solidFill>
              </a14:hiddenFill>
            </a:ext>
          </a:extLst>
        </p:spPr>
      </p:pic>
      <p:sp>
        <p:nvSpPr>
          <p:cNvPr id="58376" name="Rectangle 8"/>
          <p:cNvSpPr>
            <a:spLocks noChangeArrowheads="1"/>
          </p:cNvSpPr>
          <p:nvPr/>
        </p:nvSpPr>
        <p:spPr bwMode="auto">
          <a:xfrm>
            <a:off x="3810000" y="2362200"/>
            <a:ext cx="46482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zh-CN" altLang="en-US" sz="3200" b="1" dirty="0">
                <a:solidFill>
                  <a:srgbClr val="FF3399"/>
                </a:solidFill>
                <a:latin typeface="仿宋_GB2312" pitchFamily="49" charset="-122"/>
                <a:ea typeface="仿宋_GB2312" pitchFamily="49" charset="-122"/>
              </a:rPr>
              <a:t>　　 </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柔软得像一片湖</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，把夜晚的安宁、平静、柔和、温馨和自由在用形象的语言表达出来，给人以温柔如梦的美好感觉。</a:t>
            </a:r>
          </a:p>
        </p:txBody>
      </p:sp>
      <p:sp>
        <p:nvSpPr>
          <p:cNvPr id="58377" name="Rectangle 9"/>
          <p:cNvSpPr>
            <a:spLocks noChangeArrowheads="1"/>
          </p:cNvSpPr>
          <p:nvPr/>
        </p:nvSpPr>
        <p:spPr bwMode="auto">
          <a:xfrm>
            <a:off x="914400" y="381000"/>
            <a:ext cx="79248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zh-CN" altLang="en-US" sz="3200" b="1" dirty="0">
                <a:solidFill>
                  <a:srgbClr val="6600FF"/>
                </a:solidFill>
                <a:ea typeface="楷体_GB2312" pitchFamily="49" charset="-122"/>
              </a:rPr>
              <a:t>　　　</a:t>
            </a:r>
            <a:r>
              <a:rPr lang="en-US" altLang="zh-CN" sz="3200" b="1" dirty="0">
                <a:solidFill>
                  <a:srgbClr val="6600FF"/>
                </a:solidFill>
                <a:ea typeface="楷体_GB2312" pitchFamily="49" charset="-122"/>
              </a:rPr>
              <a:t>2</a:t>
            </a:r>
            <a:r>
              <a:rPr lang="zh-CN" altLang="en-US" sz="3200" b="1" dirty="0">
                <a:solidFill>
                  <a:srgbClr val="6600FF"/>
                </a:solidFill>
                <a:ea typeface="楷体_GB2312" pitchFamily="49" charset="-122"/>
              </a:rPr>
              <a:t>、 “谁不愿意，有一个柔软的晚上</a:t>
            </a:r>
            <a:r>
              <a:rPr lang="en-US" altLang="zh-CN" sz="3200" b="1" dirty="0">
                <a:solidFill>
                  <a:srgbClr val="6600FF"/>
                </a:solidFill>
                <a:ea typeface="楷体_GB2312" pitchFamily="49" charset="-122"/>
              </a:rPr>
              <a:t>/</a:t>
            </a:r>
            <a:r>
              <a:rPr lang="zh-CN" altLang="en-US" sz="3200" b="1" dirty="0">
                <a:solidFill>
                  <a:srgbClr val="6600FF"/>
                </a:solidFill>
                <a:ea typeface="楷体_GB2312" pitchFamily="49" charset="-122"/>
              </a:rPr>
              <a:t>柔软得像一片湖”，这种比喻会给你怎样的感受？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8377"/>
                                        </p:tgtEl>
                                        <p:attrNameLst>
                                          <p:attrName>style.visibility</p:attrName>
                                        </p:attrNameLst>
                                      </p:cBhvr>
                                      <p:to>
                                        <p:strVal val="visible"/>
                                      </p:to>
                                    </p:set>
                                    <p:animEffect transition="in" filter="slide(fromBottom)">
                                      <p:cBhvr>
                                        <p:cTn id="7" dur="500"/>
                                        <p:tgtEl>
                                          <p:spTgt spid="583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2" presetClass="entr" presetSubtype="0" fill="hold" nodeType="clickEffect">
                                  <p:stCondLst>
                                    <p:cond delay="0"/>
                                  </p:stCondLst>
                                  <p:childTnLst>
                                    <p:set>
                                      <p:cBhvr>
                                        <p:cTn id="11" dur="1" fill="hold">
                                          <p:stCondLst>
                                            <p:cond delay="0"/>
                                          </p:stCondLst>
                                        </p:cTn>
                                        <p:tgtEl>
                                          <p:spTgt spid="58373"/>
                                        </p:tgtEl>
                                        <p:attrNameLst>
                                          <p:attrName>style.visibility</p:attrName>
                                        </p:attrNameLst>
                                      </p:cBhvr>
                                      <p:to>
                                        <p:strVal val="visible"/>
                                      </p:to>
                                    </p:set>
                                    <p:animScale>
                                      <p:cBhvr>
                                        <p:cTn id="12" dur="1000" decel="50000" fill="hold">
                                          <p:stCondLst>
                                            <p:cond delay="0"/>
                                          </p:stCondLst>
                                        </p:cTn>
                                        <p:tgtEl>
                                          <p:spTgt spid="583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8373"/>
                                        </p:tgtEl>
                                        <p:attrNameLst>
                                          <p:attrName>ppt_x</p:attrName>
                                          <p:attrName>ppt_y</p:attrName>
                                        </p:attrNameLst>
                                      </p:cBhvr>
                                    </p:animMotion>
                                    <p:animEffect transition="in" filter="fade">
                                      <p:cBhvr>
                                        <p:cTn id="14" dur="1000"/>
                                        <p:tgtEl>
                                          <p:spTgt spid="5837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1" presetClass="entr" presetSubtype="0" fill="hold" grpId="0" nodeType="clickEffect">
                                  <p:stCondLst>
                                    <p:cond delay="0"/>
                                  </p:stCondLst>
                                  <p:iterate type="lt">
                                    <p:tmPct val="5000"/>
                                  </p:iterate>
                                  <p:childTnLst>
                                    <p:set>
                                      <p:cBhvr>
                                        <p:cTn id="18" dur="1" fill="hold">
                                          <p:stCondLst>
                                            <p:cond delay="0"/>
                                          </p:stCondLst>
                                        </p:cTn>
                                        <p:tgtEl>
                                          <p:spTgt spid="58376"/>
                                        </p:tgtEl>
                                        <p:attrNameLst>
                                          <p:attrName>style.visibility</p:attrName>
                                        </p:attrNameLst>
                                      </p:cBhvr>
                                      <p:to>
                                        <p:strVal val="visible"/>
                                      </p:to>
                                    </p:set>
                                    <p:anim calcmode="lin" valueType="num">
                                      <p:cBhvr>
                                        <p:cTn id="19" dur="500" fill="hold"/>
                                        <p:tgtEl>
                                          <p:spTgt spid="58376"/>
                                        </p:tgtEl>
                                        <p:attrNameLst>
                                          <p:attrName>ppt_w</p:attrName>
                                        </p:attrNameLst>
                                      </p:cBhvr>
                                      <p:tavLst>
                                        <p:tav tm="0">
                                          <p:val>
                                            <p:fltVal val="0"/>
                                          </p:val>
                                        </p:tav>
                                        <p:tav tm="100000">
                                          <p:val>
                                            <p:strVal val="#ppt_w"/>
                                          </p:val>
                                        </p:tav>
                                      </p:tavLst>
                                    </p:anim>
                                    <p:anim calcmode="lin" valueType="num">
                                      <p:cBhvr>
                                        <p:cTn id="20" dur="500" fill="hold"/>
                                        <p:tgtEl>
                                          <p:spTgt spid="58376"/>
                                        </p:tgtEl>
                                        <p:attrNameLst>
                                          <p:attrName>ppt_h</p:attrName>
                                        </p:attrNameLst>
                                      </p:cBhvr>
                                      <p:tavLst>
                                        <p:tav tm="0">
                                          <p:val>
                                            <p:fltVal val="0"/>
                                          </p:val>
                                        </p:tav>
                                        <p:tav tm="100000">
                                          <p:val>
                                            <p:strVal val="#ppt_h"/>
                                          </p:val>
                                        </p:tav>
                                      </p:tavLst>
                                    </p:anim>
                                    <p:anim calcmode="lin" valueType="num">
                                      <p:cBhvr>
                                        <p:cTn id="21" dur="500" fill="hold"/>
                                        <p:tgtEl>
                                          <p:spTgt spid="58376"/>
                                        </p:tgtEl>
                                        <p:attrNameLst>
                                          <p:attrName>style.rotation</p:attrName>
                                        </p:attrNameLst>
                                      </p:cBhvr>
                                      <p:tavLst>
                                        <p:tav tm="0">
                                          <p:val>
                                            <p:fltVal val="90"/>
                                          </p:val>
                                        </p:tav>
                                        <p:tav tm="100000">
                                          <p:val>
                                            <p:fltVal val="0"/>
                                          </p:val>
                                        </p:tav>
                                      </p:tavLst>
                                    </p:anim>
                                    <p:animEffect transition="in" filter="fade">
                                      <p:cBhvr>
                                        <p:cTn id="22" dur="5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6" grpId="0"/>
      <p:bldP spid="583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5" descr="11bc8d6330eg21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43400" y="3200400"/>
            <a:ext cx="4267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25143403W9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0" y="2781300"/>
            <a:ext cx="39624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0424" name="Rectangle 8"/>
          <p:cNvSpPr>
            <a:spLocks noChangeArrowheads="1"/>
          </p:cNvSpPr>
          <p:nvPr/>
        </p:nvSpPr>
        <p:spPr bwMode="auto">
          <a:xfrm>
            <a:off x="990600" y="685800"/>
            <a:ext cx="76962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zh-CN" altLang="en-US" sz="3200" b="1" dirty="0">
                <a:solidFill>
                  <a:srgbClr val="6600FF"/>
                </a:solidFill>
                <a:ea typeface="楷体_GB2312" pitchFamily="49" charset="-122"/>
              </a:rPr>
              <a:t>　　　</a:t>
            </a:r>
            <a:r>
              <a:rPr lang="en-US" altLang="zh-CN" sz="3200" b="1" dirty="0">
                <a:solidFill>
                  <a:srgbClr val="6600FF"/>
                </a:solidFill>
                <a:ea typeface="楷体_GB2312" pitchFamily="49" charset="-122"/>
              </a:rPr>
              <a:t>3</a:t>
            </a:r>
            <a:r>
              <a:rPr lang="zh-CN" altLang="en-US" sz="3200" b="1" dirty="0">
                <a:solidFill>
                  <a:srgbClr val="6600FF"/>
                </a:solidFill>
                <a:ea typeface="楷体_GB2312" pitchFamily="49" charset="-122"/>
              </a:rPr>
              <a:t>、“鸟落满枝头”与“星星落满天空”的联想与类比，表现了美好的意境。精彩在哪里？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0424"/>
                                        </p:tgtEl>
                                        <p:attrNameLst>
                                          <p:attrName>style.visibility</p:attrName>
                                        </p:attrNameLst>
                                      </p:cBhvr>
                                      <p:to>
                                        <p:strVal val="visible"/>
                                      </p:to>
                                    </p:set>
                                    <p:animEffect transition="in" filter="randombar(horizontal)">
                                      <p:cBhvr>
                                        <p:cTn id="7" dur="500"/>
                                        <p:tgtEl>
                                          <p:spTgt spid="604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60422"/>
                                        </p:tgtEl>
                                        <p:attrNameLst>
                                          <p:attrName>style.visibility</p:attrName>
                                        </p:attrNameLst>
                                      </p:cBhvr>
                                      <p:to>
                                        <p:strVal val="visible"/>
                                      </p:to>
                                    </p:set>
                                    <p:anim from="(-#ppt_w/2)" to="(#ppt_x)" calcmode="lin" valueType="num">
                                      <p:cBhvr>
                                        <p:cTn id="12" dur="600" fill="hold">
                                          <p:stCondLst>
                                            <p:cond delay="0"/>
                                          </p:stCondLst>
                                        </p:cTn>
                                        <p:tgtEl>
                                          <p:spTgt spid="60422"/>
                                        </p:tgtEl>
                                        <p:attrNameLst>
                                          <p:attrName>ppt_x</p:attrName>
                                        </p:attrNameLst>
                                      </p:cBhvr>
                                    </p:anim>
                                    <p:anim from="0" to="-1.0" calcmode="lin" valueType="num">
                                      <p:cBhvr>
                                        <p:cTn id="13" dur="200" decel="50000" autoRev="1" fill="hold">
                                          <p:stCondLst>
                                            <p:cond delay="600"/>
                                          </p:stCondLst>
                                        </p:cTn>
                                        <p:tgtEl>
                                          <p:spTgt spid="60422"/>
                                        </p:tgtEl>
                                        <p:attrNameLst>
                                          <p:attrName>xshear</p:attrName>
                                        </p:attrNameLst>
                                      </p:cBhvr>
                                    </p:anim>
                                    <p:animScale>
                                      <p:cBhvr>
                                        <p:cTn id="14" dur="200" decel="100000" autoRev="1" fill="hold">
                                          <p:stCondLst>
                                            <p:cond delay="600"/>
                                          </p:stCondLst>
                                        </p:cTn>
                                        <p:tgtEl>
                                          <p:spTgt spid="60422"/>
                                        </p:tgtEl>
                                      </p:cBhvr>
                                      <p:from x="100000" y="100000"/>
                                      <p:to x="80000" y="100000"/>
                                    </p:animScale>
                                    <p:anim by="(#ppt_h/3+#ppt_w*0.1)" calcmode="lin" valueType="num">
                                      <p:cBhvr additive="sum">
                                        <p:cTn id="15" dur="200" decel="100000" autoRev="1" fill="hold">
                                          <p:stCondLst>
                                            <p:cond delay="600"/>
                                          </p:stCondLst>
                                        </p:cTn>
                                        <p:tgtEl>
                                          <p:spTgt spid="60422"/>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3" presetClass="entr" presetSubtype="16" fill="hold" nodeType="clickEffect">
                                  <p:stCondLst>
                                    <p:cond delay="0"/>
                                  </p:stCondLst>
                                  <p:childTnLst>
                                    <p:set>
                                      <p:cBhvr>
                                        <p:cTn id="19" dur="1" fill="hold">
                                          <p:stCondLst>
                                            <p:cond delay="0"/>
                                          </p:stCondLst>
                                        </p:cTn>
                                        <p:tgtEl>
                                          <p:spTgt spid="60421"/>
                                        </p:tgtEl>
                                        <p:attrNameLst>
                                          <p:attrName>style.visibility</p:attrName>
                                        </p:attrNameLst>
                                      </p:cBhvr>
                                      <p:to>
                                        <p:strVal val="visible"/>
                                      </p:to>
                                    </p:set>
                                    <p:animEffect transition="in" filter="plus(in)">
                                      <p:cBhvr>
                                        <p:cTn id="20" dur="1000"/>
                                        <p:tgtEl>
                                          <p:spTgt spid="60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descr="2008123011831645_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76400" y="3581400"/>
            <a:ext cx="6400800" cy="2743200"/>
          </a:xfrm>
          <a:prstGeom prst="rect">
            <a:avLst/>
          </a:prstGeom>
          <a:noFill/>
          <a:extLst>
            <a:ext uri="{909E8E84-426E-40DD-AFC4-6F175D3DCCD1}">
              <a14:hiddenFill xmlns:a14="http://schemas.microsoft.com/office/drawing/2010/main">
                <a:solidFill>
                  <a:srgbClr val="FFFFFF"/>
                </a:solidFill>
              </a14:hiddenFill>
            </a:ext>
          </a:extLst>
        </p:spPr>
      </p:pic>
      <p:sp>
        <p:nvSpPr>
          <p:cNvPr id="116739" name="Rectangle 3"/>
          <p:cNvSpPr>
            <a:spLocks noGrp="1" noChangeArrowheads="1"/>
          </p:cNvSpPr>
          <p:nvPr>
            <p:ph type="body" idx="1"/>
          </p:nvPr>
        </p:nvSpPr>
        <p:spPr>
          <a:xfrm>
            <a:off x="838200" y="685800"/>
            <a:ext cx="7924800" cy="2667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10000"/>
              </a:lnSpc>
              <a:spcBef>
                <a:spcPct val="0"/>
              </a:spcBef>
              <a:buFontTx/>
              <a:buNone/>
            </a:pPr>
            <a:r>
              <a:rPr lang="en-US" altLang="zh-CN" b="1" dirty="0">
                <a:solidFill>
                  <a:srgbClr val="FF3399"/>
                </a:solidFill>
                <a:latin typeface="仿宋_GB2312" pitchFamily="49" charset="-122"/>
                <a:ea typeface="仿宋_GB2312" pitchFamily="49" charset="-122"/>
              </a:rPr>
              <a:t>      </a:t>
            </a:r>
            <a:r>
              <a:rPr lang="zh-CN" altLang="en-US" b="1" dirty="0">
                <a:solidFill>
                  <a:srgbClr val="FF3399"/>
                </a:solidFill>
                <a:latin typeface="仿宋_GB2312" pitchFamily="49" charset="-122"/>
                <a:ea typeface="仿宋_GB2312" pitchFamily="49" charset="-122"/>
              </a:rPr>
              <a:t>这是将</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鸟落满枝头</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与</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星星落满天空</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形成类比联想，以想像中春意盎然，充满生机的景象与缀满繁星的景象类比，使人意会到令人向往的诗一般的生活境界。</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 calcmode="lin" valueType="num">
                                      <p:cBhvr>
                                        <p:cTn id="7" dur="500" decel="50000" fill="hold">
                                          <p:stCondLst>
                                            <p:cond delay="0"/>
                                          </p:stCondLst>
                                        </p:cTn>
                                        <p:tgtEl>
                                          <p:spTgt spid="11673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673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673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673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673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673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673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6739">
                                            <p:txEl>
                                              <p:pRg st="0" end="0"/>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9" presetClass="entr" presetSubtype="0" accel="100000" fill="hold" nodeType="clickEffect">
                                  <p:stCondLst>
                                    <p:cond delay="0"/>
                                  </p:stCondLst>
                                  <p:childTnLst>
                                    <p:set>
                                      <p:cBhvr>
                                        <p:cTn id="18" dur="1" fill="hold">
                                          <p:stCondLst>
                                            <p:cond delay="0"/>
                                          </p:stCondLst>
                                        </p:cTn>
                                        <p:tgtEl>
                                          <p:spTgt spid="116740"/>
                                        </p:tgtEl>
                                        <p:attrNameLst>
                                          <p:attrName>style.visibility</p:attrName>
                                        </p:attrNameLst>
                                      </p:cBhvr>
                                      <p:to>
                                        <p:strVal val="visible"/>
                                      </p:to>
                                    </p:set>
                                    <p:anim calcmode="lin" valueType="num">
                                      <p:cBhvr>
                                        <p:cTn id="19" dur="500" fill="hold"/>
                                        <p:tgtEl>
                                          <p:spTgt spid="116740"/>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116740"/>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116740"/>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1167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71" name="Picture 7" descr="丁香花"/>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95600" y="2971800"/>
            <a:ext cx="4038600" cy="3371850"/>
          </a:xfrm>
          <a:prstGeom prst="rect">
            <a:avLst/>
          </a:prstGeom>
          <a:noFill/>
          <a:extLst>
            <a:ext uri="{909E8E84-426E-40DD-AFC4-6F175D3DCCD1}">
              <a14:hiddenFill xmlns:a14="http://schemas.microsoft.com/office/drawing/2010/main">
                <a:solidFill>
                  <a:srgbClr val="FFFFFF"/>
                </a:solidFill>
              </a14:hiddenFill>
            </a:ext>
          </a:extLst>
        </p:spPr>
      </p:pic>
      <p:sp>
        <p:nvSpPr>
          <p:cNvPr id="62472" name="Rectangle 8"/>
          <p:cNvSpPr>
            <a:spLocks noChangeArrowheads="1"/>
          </p:cNvSpPr>
          <p:nvPr/>
        </p:nvSpPr>
        <p:spPr bwMode="auto">
          <a:xfrm>
            <a:off x="609600" y="887413"/>
            <a:ext cx="8305800" cy="155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zh-CN" altLang="en-US" sz="3200" b="1">
                <a:solidFill>
                  <a:srgbClr val="6600FF"/>
                </a:solidFill>
                <a:ea typeface="楷体_GB2312" pitchFamily="49" charset="-122"/>
              </a:rPr>
              <a:t>　　　</a:t>
            </a:r>
            <a:r>
              <a:rPr lang="en-US" altLang="zh-CN" sz="3200" b="1">
                <a:solidFill>
                  <a:srgbClr val="6600FF"/>
                </a:solidFill>
                <a:ea typeface="楷体_GB2312" pitchFamily="49" charset="-122"/>
              </a:rPr>
              <a:t>4</a:t>
            </a:r>
            <a:r>
              <a:rPr lang="zh-CN" altLang="en-US" sz="3200" b="1">
                <a:solidFill>
                  <a:srgbClr val="6600FF"/>
                </a:solidFill>
                <a:ea typeface="楷体_GB2312" pitchFamily="49" charset="-122"/>
              </a:rPr>
              <a:t>、“闪闪烁烁的声音从远方飘来”，声音怎么会“闪闪烁烁 ”呢？它与“一团团白丁香朦朦胧胧”在语意上存在怎样的关系？</a:t>
            </a:r>
          </a:p>
          <a:p>
            <a:pPr marL="342900" indent="-342900">
              <a:lnSpc>
                <a:spcPct val="120000"/>
              </a:lnSpc>
            </a:pPr>
            <a:r>
              <a:rPr lang="zh-CN" altLang="en-US" sz="3200" b="1">
                <a:solidFill>
                  <a:srgbClr val="6600FF"/>
                </a:solidFill>
                <a:ea typeface="楷体_GB2312" pitchFamily="49" charset="-122"/>
              </a:rPr>
              <a:t>      </a:t>
            </a: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472"/>
                                        </p:tgtEl>
                                        <p:attrNameLst>
                                          <p:attrName>style.visibility</p:attrName>
                                        </p:attrNameLst>
                                      </p:cBhvr>
                                      <p:to>
                                        <p:strVal val="visible"/>
                                      </p:to>
                                    </p:set>
                                    <p:animEffect transition="in" filter="dissolve">
                                      <p:cBhvr>
                                        <p:cTn id="7" dur="500"/>
                                        <p:tgtEl>
                                          <p:spTgt spid="624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nodeType="clickEffect">
                                  <p:stCondLst>
                                    <p:cond delay="0"/>
                                  </p:stCondLst>
                                  <p:childTnLst>
                                    <p:set>
                                      <p:cBhvr>
                                        <p:cTn id="11" dur="1" fill="hold">
                                          <p:stCondLst>
                                            <p:cond delay="0"/>
                                          </p:stCondLst>
                                        </p:cTn>
                                        <p:tgtEl>
                                          <p:spTgt spid="62471"/>
                                        </p:tgtEl>
                                        <p:attrNameLst>
                                          <p:attrName>style.visibility</p:attrName>
                                        </p:attrNameLst>
                                      </p:cBhvr>
                                      <p:to>
                                        <p:strVal val="visible"/>
                                      </p:to>
                                    </p:set>
                                    <p:anim from="(-#ppt_w/2)" to="(#ppt_x)" calcmode="lin" valueType="num">
                                      <p:cBhvr>
                                        <p:cTn id="12" dur="600" fill="hold">
                                          <p:stCondLst>
                                            <p:cond delay="0"/>
                                          </p:stCondLst>
                                        </p:cTn>
                                        <p:tgtEl>
                                          <p:spTgt spid="62471"/>
                                        </p:tgtEl>
                                        <p:attrNameLst>
                                          <p:attrName>ppt_x</p:attrName>
                                        </p:attrNameLst>
                                      </p:cBhvr>
                                    </p:anim>
                                    <p:anim from="0" to="-1.0" calcmode="lin" valueType="num">
                                      <p:cBhvr>
                                        <p:cTn id="13" dur="200" decel="50000" autoRev="1" fill="hold">
                                          <p:stCondLst>
                                            <p:cond delay="600"/>
                                          </p:stCondLst>
                                        </p:cTn>
                                        <p:tgtEl>
                                          <p:spTgt spid="62471"/>
                                        </p:tgtEl>
                                        <p:attrNameLst>
                                          <p:attrName>xshear</p:attrName>
                                        </p:attrNameLst>
                                      </p:cBhvr>
                                    </p:anim>
                                    <p:animScale>
                                      <p:cBhvr>
                                        <p:cTn id="14" dur="200" decel="100000" autoRev="1" fill="hold">
                                          <p:stCondLst>
                                            <p:cond delay="600"/>
                                          </p:stCondLst>
                                        </p:cTn>
                                        <p:tgtEl>
                                          <p:spTgt spid="62471"/>
                                        </p:tgtEl>
                                      </p:cBhvr>
                                      <p:from x="100000" y="100000"/>
                                      <p:to x="80000" y="100000"/>
                                    </p:animScale>
                                    <p:anim by="(#ppt_h/3+#ppt_w*0.1)" calcmode="lin" valueType="num">
                                      <p:cBhvr additive="sum">
                                        <p:cTn id="15" dur="200" decel="100000" autoRev="1" fill="hold">
                                          <p:stCondLst>
                                            <p:cond delay="600"/>
                                          </p:stCondLst>
                                        </p:cTn>
                                        <p:tgtEl>
                                          <p:spTgt spid="6247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3"/>
          <p:cNvSpPr>
            <a:spLocks noGrp="1" noChangeArrowheads="1"/>
          </p:cNvSpPr>
          <p:nvPr>
            <p:ph type="body" idx="1"/>
          </p:nvPr>
        </p:nvSpPr>
        <p:spPr>
          <a:xfrm>
            <a:off x="685800" y="762000"/>
            <a:ext cx="8153400" cy="24384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10000"/>
              </a:lnSpc>
              <a:spcBef>
                <a:spcPct val="0"/>
              </a:spcBef>
              <a:buFontTx/>
              <a:buNone/>
            </a:pPr>
            <a:r>
              <a:rPr lang="en-US" altLang="zh-CN" b="1">
                <a:solidFill>
                  <a:srgbClr val="FF3399"/>
                </a:solidFill>
                <a:latin typeface="仿宋_GB2312" pitchFamily="49" charset="-122"/>
                <a:ea typeface="仿宋_GB2312" pitchFamily="49" charset="-122"/>
              </a:rPr>
              <a:t>      </a:t>
            </a:r>
            <a:r>
              <a:rPr lang="zh-CN" altLang="en-US" b="1">
                <a:solidFill>
                  <a:srgbClr val="FF3399"/>
                </a:solidFill>
                <a:latin typeface="仿宋_GB2312" pitchFamily="49" charset="-122"/>
                <a:ea typeface="仿宋_GB2312" pitchFamily="49" charset="-122"/>
              </a:rPr>
              <a:t>这两句诗，分别从听觉上和视觉上描写声音的隐约、白丁香的朦胧，将人们带入一种令人陶醉的朦胧迷离的美好意境，表现了</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春天</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之美，</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光明</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之美。</a:t>
            </a:r>
          </a:p>
          <a:p>
            <a:pPr>
              <a:lnSpc>
                <a:spcPct val="110000"/>
              </a:lnSpc>
              <a:spcBef>
                <a:spcPct val="0"/>
              </a:spcBef>
              <a:buFontTx/>
              <a:buNone/>
            </a:pPr>
            <a:endParaRPr lang="en-US" altLang="zh-CN" b="1">
              <a:solidFill>
                <a:srgbClr val="FF3399"/>
              </a:solidFill>
              <a:latin typeface="仿宋_GB2312" pitchFamily="49" charset="-122"/>
              <a:ea typeface="仿宋_GB2312" pitchFamily="49" charset="-122"/>
            </a:endParaRPr>
          </a:p>
        </p:txBody>
      </p:sp>
      <p:pic>
        <p:nvPicPr>
          <p:cNvPr id="117765" name="Picture 5" descr="%5Bwallcoo%5D_spring_scene_0164584b"/>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1600" y="3276600"/>
            <a:ext cx="6667500" cy="2895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Effect transition="in" filter="strips(downLeft)">
                                      <p:cBhvr>
                                        <p:cTn id="7" dur="500"/>
                                        <p:tgtEl>
                                          <p:spTgt spid="117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2" presetClass="entr" presetSubtype="0" fill="hold" nodeType="clickEffect">
                                  <p:stCondLst>
                                    <p:cond delay="0"/>
                                  </p:stCondLst>
                                  <p:childTnLst>
                                    <p:set>
                                      <p:cBhvr>
                                        <p:cTn id="11" dur="1" fill="hold">
                                          <p:stCondLst>
                                            <p:cond delay="0"/>
                                          </p:stCondLst>
                                        </p:cTn>
                                        <p:tgtEl>
                                          <p:spTgt spid="117765"/>
                                        </p:tgtEl>
                                        <p:attrNameLst>
                                          <p:attrName>style.visibility</p:attrName>
                                        </p:attrNameLst>
                                      </p:cBhvr>
                                      <p:to>
                                        <p:strVal val="visible"/>
                                      </p:to>
                                    </p:set>
                                    <p:animScale>
                                      <p:cBhvr>
                                        <p:cTn id="12" dur="1000" decel="50000" fill="hold">
                                          <p:stCondLst>
                                            <p:cond delay="0"/>
                                          </p:stCondLst>
                                        </p:cTn>
                                        <p:tgtEl>
                                          <p:spTgt spid="1177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7765"/>
                                        </p:tgtEl>
                                        <p:attrNameLst>
                                          <p:attrName>ppt_x</p:attrName>
                                          <p:attrName>ppt_y</p:attrName>
                                        </p:attrNameLst>
                                      </p:cBhvr>
                                    </p:animMotion>
                                    <p:animEffect transition="in" filter="fade">
                                      <p:cBhvr>
                                        <p:cTn id="14" dur="1000"/>
                                        <p:tgtEl>
                                          <p:spTgt spid="11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p:nvPr>
        </p:nvSpPr>
        <p:spPr>
          <a:xfrm>
            <a:off x="1447800" y="457200"/>
            <a:ext cx="6553200" cy="762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spcBef>
                <a:spcPct val="0"/>
              </a:spcBef>
              <a:buFontTx/>
              <a:buNone/>
            </a:pPr>
            <a:r>
              <a:rPr lang="zh-CN" altLang="en-US" b="1">
                <a:solidFill>
                  <a:srgbClr val="6600FF"/>
                </a:solidFill>
                <a:ea typeface="楷体_GB2312" pitchFamily="49" charset="-122"/>
              </a:rPr>
              <a:t>　　</a:t>
            </a:r>
            <a:r>
              <a:rPr lang="en-US" altLang="zh-CN" b="1">
                <a:solidFill>
                  <a:srgbClr val="6600FF"/>
                </a:solidFill>
                <a:ea typeface="楷体_GB2312" pitchFamily="49" charset="-122"/>
              </a:rPr>
              <a:t>5</a:t>
            </a:r>
            <a:r>
              <a:rPr lang="zh-CN" altLang="en-US" b="1">
                <a:solidFill>
                  <a:srgbClr val="6600FF"/>
                </a:solidFill>
                <a:ea typeface="楷体_GB2312" pitchFamily="49" charset="-122"/>
              </a:rPr>
              <a:t>、“寂寞地燃烧”是什么意思</a:t>
            </a:r>
            <a:r>
              <a:rPr lang="en-US" altLang="zh-CN" b="1">
                <a:solidFill>
                  <a:srgbClr val="6600FF"/>
                </a:solidFill>
                <a:ea typeface="楷体_GB2312" pitchFamily="49" charset="-122"/>
              </a:rPr>
              <a:t>?      </a:t>
            </a:r>
          </a:p>
        </p:txBody>
      </p:sp>
      <p:pic>
        <p:nvPicPr>
          <p:cNvPr id="54277" name="Picture 5" descr="2007103019375297_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000" y="3581400"/>
            <a:ext cx="5715000" cy="2824163"/>
          </a:xfrm>
          <a:prstGeom prst="rect">
            <a:avLst/>
          </a:prstGeom>
          <a:noFill/>
          <a:extLst>
            <a:ext uri="{909E8E84-426E-40DD-AFC4-6F175D3DCCD1}">
              <a14:hiddenFill xmlns:a14="http://schemas.microsoft.com/office/drawing/2010/main">
                <a:solidFill>
                  <a:srgbClr val="FFFFFF"/>
                </a:solidFill>
              </a14:hiddenFill>
            </a:ext>
          </a:extLst>
        </p:spPr>
      </p:pic>
      <p:sp>
        <p:nvSpPr>
          <p:cNvPr id="54278" name="Rectangle 6"/>
          <p:cNvSpPr>
            <a:spLocks noChangeArrowheads="1"/>
          </p:cNvSpPr>
          <p:nvPr/>
        </p:nvSpPr>
        <p:spPr bwMode="auto">
          <a:xfrm>
            <a:off x="1143000" y="1295400"/>
            <a:ext cx="70866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zh-CN" altLang="en-US" sz="3200" b="1">
                <a:solidFill>
                  <a:srgbClr val="FF3399"/>
                </a:solidFill>
                <a:latin typeface="仿宋_GB2312" pitchFamily="49" charset="-122"/>
                <a:ea typeface="仿宋_GB2312" pitchFamily="49" charset="-122"/>
              </a:rPr>
              <a:t>　　　在寻求自由和光明的过程中，在周围都是黑暗的时候，只能燃烧自己去寻找光明。寂寞突出了孤独，燃烧代表了牺牲。</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54276"/>
                                        </p:tgtEl>
                                        <p:attrNameLst>
                                          <p:attrName>style.visibility</p:attrName>
                                        </p:attrNameLst>
                                      </p:cBhvr>
                                      <p:to>
                                        <p:strVal val="visible"/>
                                      </p:to>
                                    </p:set>
                                    <p:animEffect transition="in" filter="fade">
                                      <p:cBhvr>
                                        <p:cTn id="7" dur="500"/>
                                        <p:tgtEl>
                                          <p:spTgt spid="54276"/>
                                        </p:tgtEl>
                                      </p:cBhvr>
                                    </p:animEffect>
                                    <p:anim calcmode="lin" valueType="num">
                                      <p:cBhvr>
                                        <p:cTn id="8" dur="500" fill="hold"/>
                                        <p:tgtEl>
                                          <p:spTgt spid="54276"/>
                                        </p:tgtEl>
                                        <p:attrNameLst>
                                          <p:attrName>ppt_w</p:attrName>
                                        </p:attrNameLst>
                                      </p:cBhvr>
                                      <p:tavLst>
                                        <p:tav tm="0" fmla="#ppt_w*sin(2.5*pi*$)">
                                          <p:val>
                                            <p:fltVal val="0"/>
                                          </p:val>
                                        </p:tav>
                                        <p:tav tm="100000">
                                          <p:val>
                                            <p:fltVal val="1"/>
                                          </p:val>
                                        </p:tav>
                                      </p:tavLst>
                                    </p:anim>
                                    <p:anim calcmode="lin" valueType="num">
                                      <p:cBhvr>
                                        <p:cTn id="9" dur="500" fill="hold"/>
                                        <p:tgtEl>
                                          <p:spTgt spid="54276"/>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8" presetClass="entr" presetSubtype="0" accel="50000" fill="hold" grpId="0" nodeType="clickEffect">
                                  <p:stCondLst>
                                    <p:cond delay="0"/>
                                  </p:stCondLst>
                                  <p:childTnLst>
                                    <p:set>
                                      <p:cBhvr>
                                        <p:cTn id="13" dur="1" fill="hold">
                                          <p:stCondLst>
                                            <p:cond delay="0"/>
                                          </p:stCondLst>
                                        </p:cTn>
                                        <p:tgtEl>
                                          <p:spTgt spid="54278"/>
                                        </p:tgtEl>
                                        <p:attrNameLst>
                                          <p:attrName>style.visibility</p:attrName>
                                        </p:attrNameLst>
                                      </p:cBhvr>
                                      <p:to>
                                        <p:strVal val="visible"/>
                                      </p:to>
                                    </p:set>
                                    <p:anim calcmode="lin" valueType="num">
                                      <p:cBhvr>
                                        <p:cTn id="14" dur="1000" fill="hold"/>
                                        <p:tgtEl>
                                          <p:spTgt spid="5427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54278"/>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54278"/>
                                        </p:tgtEl>
                                        <p:attrNameLst>
                                          <p:attrName>ppt_y</p:attrName>
                                        </p:attrNameLst>
                                      </p:cBhvr>
                                      <p:tavLst>
                                        <p:tav tm="0">
                                          <p:val>
                                            <p:strVal val="#ppt_y"/>
                                          </p:val>
                                        </p:tav>
                                        <p:tav tm="100000">
                                          <p:val>
                                            <p:strVal val="#ppt_y"/>
                                          </p:val>
                                        </p:tav>
                                      </p:tavLst>
                                    </p:anim>
                                    <p:animEffect transition="in" filter="fade">
                                      <p:cBhvr>
                                        <p:cTn id="17" dur="1000"/>
                                        <p:tgtEl>
                                          <p:spTgt spid="542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4277"/>
                                        </p:tgtEl>
                                        <p:attrNameLst>
                                          <p:attrName>style.visibility</p:attrName>
                                        </p:attrNameLst>
                                      </p:cBhvr>
                                      <p:to>
                                        <p:strVal val="visible"/>
                                      </p:to>
                                    </p:set>
                                    <p:animEffect transition="in" filter="fade">
                                      <p:cBhvr>
                                        <p:cTn id="22"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p:nvPr>
        </p:nvSpPr>
        <p:spPr>
          <a:xfrm>
            <a:off x="838200" y="381000"/>
            <a:ext cx="8305800" cy="1524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spcBef>
                <a:spcPct val="0"/>
              </a:spcBef>
              <a:buFontTx/>
              <a:buNone/>
            </a:pPr>
            <a:r>
              <a:rPr lang="en-US" altLang="zh-CN" b="1">
                <a:solidFill>
                  <a:srgbClr val="6600FF"/>
                </a:solidFill>
                <a:ea typeface="楷体_GB2312" pitchFamily="49" charset="-122"/>
              </a:rPr>
              <a:t>   </a:t>
            </a:r>
            <a:r>
              <a:rPr lang="zh-CN" altLang="en-US" b="1">
                <a:solidFill>
                  <a:srgbClr val="6600FF"/>
                </a:solidFill>
                <a:ea typeface="楷体_GB2312" pitchFamily="49" charset="-122"/>
              </a:rPr>
              <a:t>　　</a:t>
            </a:r>
            <a:r>
              <a:rPr lang="en-US" altLang="zh-CN" b="1">
                <a:solidFill>
                  <a:srgbClr val="6600FF"/>
                </a:solidFill>
                <a:ea typeface="楷体_GB2312" pitchFamily="49" charset="-122"/>
              </a:rPr>
              <a:t>6</a:t>
            </a:r>
            <a:r>
              <a:rPr lang="zh-CN" altLang="en-US" b="1">
                <a:solidFill>
                  <a:srgbClr val="6600FF"/>
                </a:solidFill>
                <a:ea typeface="楷体_GB2312" pitchFamily="49" charset="-122"/>
              </a:rPr>
              <a:t>、诗中“每一首诗都是</a:t>
            </a:r>
            <a:r>
              <a:rPr lang="en-US" altLang="zh-CN" b="1">
                <a:solidFill>
                  <a:srgbClr val="6600FF"/>
                </a:solidFill>
                <a:ea typeface="楷体_GB2312" pitchFamily="49" charset="-122"/>
              </a:rPr>
              <a:t>—</a:t>
            </a:r>
            <a:r>
              <a:rPr lang="zh-CN" altLang="en-US" b="1">
                <a:solidFill>
                  <a:srgbClr val="6600FF"/>
                </a:solidFill>
                <a:ea typeface="楷体_GB2312" pitchFamily="49" charset="-122"/>
              </a:rPr>
              <a:t>群颤抖的星星”。此处星星为什么要颤抖呢</a:t>
            </a:r>
            <a:r>
              <a:rPr lang="en-US" altLang="zh-CN" b="1">
                <a:solidFill>
                  <a:srgbClr val="6600FF"/>
                </a:solidFill>
                <a:ea typeface="楷体_GB2312" pitchFamily="49" charset="-122"/>
              </a:rPr>
              <a:t>?     </a:t>
            </a:r>
          </a:p>
        </p:txBody>
      </p:sp>
      <p:pic>
        <p:nvPicPr>
          <p:cNvPr id="52229" name="Picture 5" descr="cae1c3d9b374d93311df9b9c"/>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0" y="2057400"/>
            <a:ext cx="2928938" cy="3962400"/>
          </a:xfrm>
          <a:prstGeom prst="rect">
            <a:avLst/>
          </a:prstGeom>
          <a:noFill/>
          <a:extLst>
            <a:ext uri="{909E8E84-426E-40DD-AFC4-6F175D3DCCD1}">
              <a14:hiddenFill xmlns:a14="http://schemas.microsoft.com/office/drawing/2010/main">
                <a:solidFill>
                  <a:srgbClr val="FFFFFF"/>
                </a:solidFill>
              </a14:hiddenFill>
            </a:ext>
          </a:extLst>
        </p:spPr>
      </p:pic>
      <p:sp>
        <p:nvSpPr>
          <p:cNvPr id="52230" name="Text Box 6"/>
          <p:cNvSpPr txBox="1">
            <a:spLocks noChangeArrowheads="1"/>
          </p:cNvSpPr>
          <p:nvPr/>
        </p:nvSpPr>
        <p:spPr bwMode="auto">
          <a:xfrm>
            <a:off x="3352800" y="1676400"/>
            <a:ext cx="51816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10000"/>
              </a:lnSpc>
            </a:pPr>
            <a:r>
              <a:rPr lang="en-US" altLang="zh-CN" sz="3200" b="1">
                <a:solidFill>
                  <a:srgbClr val="FF3399"/>
                </a:solidFill>
                <a:latin typeface="仿宋_GB2312" pitchFamily="49" charset="-122"/>
                <a:ea typeface="仿宋_GB2312" pitchFamily="49" charset="-122"/>
              </a:rPr>
              <a:t>     </a:t>
            </a:r>
            <a:r>
              <a:rPr lang="en-US" altLang="zh-CN"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每一首诗都是一群颤抖的星星</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用暗喻的手法，表明：苦难的诗所受到的束缚，这种不自由带来的就是心灵的寒冷孤寂。星星的颤抖，是人心灵的颤抖。因生活的压抑和束缚而得不到自由，使人心得不到温暖。</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2228"/>
                                        </p:tgtEl>
                                        <p:attrNameLst>
                                          <p:attrName>style.visibility</p:attrName>
                                        </p:attrNameLst>
                                      </p:cBhvr>
                                      <p:to>
                                        <p:strVal val="visible"/>
                                      </p:to>
                                    </p:set>
                                    <p:anim calcmode="discrete" valueType="clr">
                                      <p:cBhvr override="childStyle">
                                        <p:cTn id="7" dur="80"/>
                                        <p:tgtEl>
                                          <p:spTgt spid="522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2228"/>
                                        </p:tgtEl>
                                        <p:attrNameLst>
                                          <p:attrName>fillcolor</p:attrName>
                                        </p:attrNameLst>
                                      </p:cBhvr>
                                      <p:tavLst>
                                        <p:tav tm="0">
                                          <p:val>
                                            <p:clrVal>
                                              <a:schemeClr val="accent2"/>
                                            </p:clrVal>
                                          </p:val>
                                        </p:tav>
                                        <p:tav tm="50000">
                                          <p:val>
                                            <p:clrVal>
                                              <a:schemeClr val="hlink"/>
                                            </p:clrVal>
                                          </p:val>
                                        </p:tav>
                                      </p:tavLst>
                                    </p:anim>
                                    <p:set>
                                      <p:cBhvr>
                                        <p:cTn id="9" dur="80"/>
                                        <p:tgtEl>
                                          <p:spTgt spid="5222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1" presetClass="entr" presetSubtype="0" fill="hold" nodeType="clickEffect">
                                  <p:stCondLst>
                                    <p:cond delay="0"/>
                                  </p:stCondLst>
                                  <p:childTnLst>
                                    <p:set>
                                      <p:cBhvr>
                                        <p:cTn id="13" dur="1" fill="hold">
                                          <p:stCondLst>
                                            <p:cond delay="0"/>
                                          </p:stCondLst>
                                        </p:cTn>
                                        <p:tgtEl>
                                          <p:spTgt spid="52229"/>
                                        </p:tgtEl>
                                        <p:attrNameLst>
                                          <p:attrName>style.visibility</p:attrName>
                                        </p:attrNameLst>
                                      </p:cBhvr>
                                      <p:to>
                                        <p:strVal val="visible"/>
                                      </p:to>
                                    </p:set>
                                    <p:animEffect transition="in" filter="fade">
                                      <p:cBhvr>
                                        <p:cTn id="14" dur="770" decel="100000"/>
                                        <p:tgtEl>
                                          <p:spTgt spid="52229"/>
                                        </p:tgtEl>
                                      </p:cBhvr>
                                    </p:animEffect>
                                    <p:animScale>
                                      <p:cBhvr>
                                        <p:cTn id="15" dur="770" decel="100000"/>
                                        <p:tgtEl>
                                          <p:spTgt spid="52229"/>
                                        </p:tgtEl>
                                      </p:cBhvr>
                                      <p:from x="10000" y="10000"/>
                                      <p:to x="200000" y="450000"/>
                                    </p:animScale>
                                    <p:animScale>
                                      <p:cBhvr>
                                        <p:cTn id="16" dur="1230" accel="100000" fill="hold">
                                          <p:stCondLst>
                                            <p:cond delay="770"/>
                                          </p:stCondLst>
                                        </p:cTn>
                                        <p:tgtEl>
                                          <p:spTgt spid="52229"/>
                                        </p:tgtEl>
                                      </p:cBhvr>
                                      <p:from x="200000" y="450000"/>
                                      <p:to x="100000" y="100000"/>
                                    </p:animScale>
                                    <p:set>
                                      <p:cBhvr>
                                        <p:cTn id="17" dur="770" fill="hold"/>
                                        <p:tgtEl>
                                          <p:spTgt spid="52229"/>
                                        </p:tgtEl>
                                        <p:attrNameLst>
                                          <p:attrName>ppt_x</p:attrName>
                                        </p:attrNameLst>
                                      </p:cBhvr>
                                      <p:to>
                                        <p:strVal val="(0.5)"/>
                                      </p:to>
                                    </p:set>
                                    <p:anim from="(0.5)" to="(#ppt_x)" calcmode="lin" valueType="num">
                                      <p:cBhvr>
                                        <p:cTn id="18" dur="1230" accel="100000" fill="hold">
                                          <p:stCondLst>
                                            <p:cond delay="770"/>
                                          </p:stCondLst>
                                        </p:cTn>
                                        <p:tgtEl>
                                          <p:spTgt spid="52229"/>
                                        </p:tgtEl>
                                        <p:attrNameLst>
                                          <p:attrName>ppt_x</p:attrName>
                                        </p:attrNameLst>
                                      </p:cBhvr>
                                    </p:anim>
                                    <p:set>
                                      <p:cBhvr>
                                        <p:cTn id="19" dur="770" fill="hold"/>
                                        <p:tgtEl>
                                          <p:spTgt spid="52229"/>
                                        </p:tgtEl>
                                        <p:attrNameLst>
                                          <p:attrName>ppt_y</p:attrName>
                                        </p:attrNameLst>
                                      </p:cBhvr>
                                      <p:to>
                                        <p:strVal val="(#ppt_y+0.4)"/>
                                      </p:to>
                                    </p:set>
                                    <p:anim from="(#ppt_y+0.4)" to="(#ppt_y)" calcmode="lin" valueType="num">
                                      <p:cBhvr>
                                        <p:cTn id="20" dur="1230" accel="100000" fill="hold">
                                          <p:stCondLst>
                                            <p:cond delay="770"/>
                                          </p:stCondLst>
                                        </p:cTn>
                                        <p:tgtEl>
                                          <p:spTgt spid="52229"/>
                                        </p:tgtEl>
                                        <p:attrNameLst>
                                          <p:attrName>ppt_y</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2230"/>
                                        </p:tgtEl>
                                        <p:attrNameLst>
                                          <p:attrName>style.visibility</p:attrName>
                                        </p:attrNameLst>
                                      </p:cBhvr>
                                      <p:to>
                                        <p:strVal val="visible"/>
                                      </p:to>
                                    </p:set>
                                    <p:animEffect transition="in" filter="fade">
                                      <p:cBhvr>
                                        <p:cTn id="25" dur="1000"/>
                                        <p:tgtEl>
                                          <p:spTgt spid="52230"/>
                                        </p:tgtEl>
                                      </p:cBhvr>
                                    </p:animEffect>
                                    <p:anim calcmode="lin" valueType="num">
                                      <p:cBhvr>
                                        <p:cTn id="26" dur="1000" fill="hold"/>
                                        <p:tgtEl>
                                          <p:spTgt spid="52230"/>
                                        </p:tgtEl>
                                        <p:attrNameLst>
                                          <p:attrName>ppt_x</p:attrName>
                                        </p:attrNameLst>
                                      </p:cBhvr>
                                      <p:tavLst>
                                        <p:tav tm="0">
                                          <p:val>
                                            <p:strVal val="#ppt_x"/>
                                          </p:val>
                                        </p:tav>
                                        <p:tav tm="100000">
                                          <p:val>
                                            <p:strVal val="#ppt_x"/>
                                          </p:val>
                                        </p:tav>
                                      </p:tavLst>
                                    </p:anim>
                                    <p:anim calcmode="lin" valueType="num">
                                      <p:cBhvr>
                                        <p:cTn id="27" dur="1000" fill="hold"/>
                                        <p:tgtEl>
                                          <p:spTgt spid="52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63" name="Picture 7" descr="1012GHH1">
            <a:hlinkClick r:id="rId2"/>
          </p:cNvPr>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4191000" y="1600200"/>
            <a:ext cx="4495800" cy="4495800"/>
          </a:xfrm>
          <a:prstGeom prst="rect">
            <a:avLst/>
          </a:prstGeom>
          <a:noFill/>
          <a:extLst>
            <a:ext uri="{909E8E84-426E-40DD-AFC4-6F175D3DCCD1}">
              <a14:hiddenFill xmlns:a14="http://schemas.microsoft.com/office/drawing/2010/main">
                <a:solidFill>
                  <a:srgbClr val="FFFFFF"/>
                </a:solidFill>
              </a14:hiddenFill>
            </a:ext>
          </a:extLst>
        </p:spPr>
      </p:pic>
      <p:pic>
        <p:nvPicPr>
          <p:cNvPr id="121861" name="Picture 5" descr="2008090701063825578"/>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8600" y="1524000"/>
            <a:ext cx="3810000" cy="4648200"/>
          </a:xfrm>
          <a:prstGeom prst="rect">
            <a:avLst/>
          </a:prstGeom>
          <a:noFill/>
          <a:extLst>
            <a:ext uri="{909E8E84-426E-40DD-AFC4-6F175D3DCCD1}">
              <a14:hiddenFill xmlns:a14="http://schemas.microsoft.com/office/drawing/2010/main">
                <a:solidFill>
                  <a:srgbClr val="FFFFFF"/>
                </a:solidFill>
              </a14:hiddenFill>
            </a:ext>
          </a:extLst>
        </p:spPr>
      </p:pic>
      <p:sp>
        <p:nvSpPr>
          <p:cNvPr id="121862" name="Text Box 6"/>
          <p:cNvSpPr txBox="1">
            <a:spLocks noChangeArrowheads="1"/>
          </p:cNvSpPr>
          <p:nvPr/>
        </p:nvSpPr>
        <p:spPr bwMode="auto">
          <a:xfrm>
            <a:off x="4267200" y="2209800"/>
            <a:ext cx="4419600" cy="326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rgbClr val="0000FF"/>
                </a:solidFill>
                <a:latin typeface="宋体" pitchFamily="2" charset="-122"/>
              </a:rPr>
              <a:t>　　</a:t>
            </a:r>
            <a:r>
              <a:rPr lang="zh-CN" altLang="en-US" sz="3200" b="1" dirty="0">
                <a:solidFill>
                  <a:srgbClr val="0000FF"/>
                </a:solidFill>
                <a:latin typeface="宋体"/>
                <a:ea typeface="楷体_GB2312" pitchFamily="49" charset="-122"/>
              </a:rPr>
              <a:t>“</a:t>
            </a:r>
            <a:r>
              <a:rPr lang="zh-CN" altLang="en-US" sz="3200" b="1" dirty="0">
                <a:solidFill>
                  <a:srgbClr val="0000FF"/>
                </a:solidFill>
                <a:latin typeface="楷体_GB2312" pitchFamily="49" charset="-122"/>
                <a:ea typeface="楷体_GB2312" pitchFamily="49" charset="-122"/>
              </a:rPr>
              <a:t>远远的街灯明了</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好像闪着无数的明星</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天上的明星现了</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好像点着无数的街灯</a:t>
            </a:r>
            <a:r>
              <a:rPr lang="en-US" altLang="zh-CN" sz="3200" b="1" dirty="0">
                <a:solidFill>
                  <a:srgbClr val="0000FF"/>
                </a:solidFill>
                <a:latin typeface="楷体_GB2312" pitchFamily="49" charset="-122"/>
                <a:ea typeface="楷体_GB2312" pitchFamily="49" charset="-122"/>
              </a:rPr>
              <a:t>/</a:t>
            </a:r>
            <a:r>
              <a:rPr lang="zh-CN" altLang="en-US" sz="3200" b="1" dirty="0">
                <a:solidFill>
                  <a:srgbClr val="0000FF"/>
                </a:solidFill>
                <a:latin typeface="楷体_GB2312" pitchFamily="49" charset="-122"/>
                <a:ea typeface="楷体_GB2312" pitchFamily="49" charset="-122"/>
              </a:rPr>
              <a:t>。</a:t>
            </a:r>
          </a:p>
          <a:p>
            <a:pPr>
              <a:spcBef>
                <a:spcPct val="50000"/>
              </a:spcBef>
            </a:pPr>
            <a:r>
              <a:rPr lang="zh-CN" altLang="en-US" sz="3200" b="1" dirty="0">
                <a:latin typeface="楷体_GB2312" pitchFamily="49" charset="-122"/>
                <a:ea typeface="楷体_GB2312" pitchFamily="49" charset="-122"/>
              </a:rPr>
              <a:t>　　　　　　</a:t>
            </a:r>
            <a:r>
              <a:rPr lang="en-US" altLang="zh-CN" sz="3200" b="1" dirty="0">
                <a:solidFill>
                  <a:srgbClr val="FF0000"/>
                </a:solidFill>
                <a:latin typeface="宋体"/>
                <a:ea typeface="楷体_GB2312" pitchFamily="49" charset="-122"/>
              </a:rPr>
              <a:t>—</a:t>
            </a:r>
            <a:r>
              <a:rPr lang="zh-CN" altLang="en-US" sz="3200" b="1" dirty="0">
                <a:solidFill>
                  <a:srgbClr val="FF0000"/>
                </a:solidFill>
                <a:latin typeface="楷体_GB2312" pitchFamily="49" charset="-122"/>
                <a:ea typeface="楷体_GB2312" pitchFamily="49" charset="-122"/>
              </a:rPr>
              <a:t>郭沫若  </a:t>
            </a:r>
            <a:r>
              <a:rPr lang="en-US" altLang="zh-CN" sz="3200" b="1" dirty="0">
                <a:solidFill>
                  <a:srgbClr val="FF0000"/>
                </a:solidFill>
                <a:latin typeface="楷体_GB2312" pitchFamily="49" charset="-122"/>
                <a:ea typeface="楷体_GB2312" pitchFamily="49" charset="-122"/>
              </a:rPr>
              <a:t>《</a:t>
            </a:r>
            <a:r>
              <a:rPr lang="zh-CN" altLang="en-US" sz="3200" b="1" dirty="0">
                <a:solidFill>
                  <a:srgbClr val="FF0000"/>
                </a:solidFill>
                <a:latin typeface="楷体_GB2312" pitchFamily="49" charset="-122"/>
                <a:ea typeface="楷体_GB2312" pitchFamily="49" charset="-122"/>
              </a:rPr>
              <a:t>天上的街市</a:t>
            </a:r>
            <a:r>
              <a:rPr lang="en-US" altLang="zh-CN" sz="3200" b="1" dirty="0">
                <a:solidFill>
                  <a:srgbClr val="FF0000"/>
                </a:solidFill>
                <a:latin typeface="楷体_GB2312" pitchFamily="49" charset="-122"/>
                <a:ea typeface="楷体_GB2312" pitchFamily="49" charset="-122"/>
              </a:rPr>
              <a:t>》</a:t>
            </a:r>
          </a:p>
        </p:txBody>
      </p:sp>
      <p:sp>
        <p:nvSpPr>
          <p:cNvPr id="121867" name="Rectangle 11"/>
          <p:cNvSpPr>
            <a:spLocks noGrp="1" noChangeArrowheads="1"/>
          </p:cNvSpPr>
          <p:nvPr>
            <p:ph type="title"/>
          </p:nvPr>
        </p:nvSpPr>
        <p:spPr>
          <a:xfrm>
            <a:off x="4038600" y="533400"/>
            <a:ext cx="2438400" cy="838200"/>
          </a:xfrm>
          <a:solidFill>
            <a:srgbClr val="CCCCFF"/>
          </a:solidFill>
        </p:spPr>
        <p:txBody>
          <a:bodyPr/>
          <a:lstStyle/>
          <a:p>
            <a:r>
              <a:rPr lang="zh-CN" altLang="en-US" b="1">
                <a:solidFill>
                  <a:srgbClr val="FF3300"/>
                </a:solidFill>
                <a:ea typeface="华文行楷" pitchFamily="2" charset="-122"/>
              </a:rPr>
              <a:t>导入新课</a:t>
            </a:r>
          </a:p>
        </p:txBody>
      </p:sp>
      <p:pic>
        <p:nvPicPr>
          <p:cNvPr id="121868" name="Picture 12" descr="katongdongwu3_175"/>
          <p:cNvPicPr>
            <a:picLocks noChangeAspect="1" noChangeArrowheads="1" noCrop="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24200" y="533400"/>
            <a:ext cx="838200" cy="83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21868"/>
                                        </p:tgtEl>
                                        <p:attrNameLst>
                                          <p:attrName>style.visibility</p:attrName>
                                        </p:attrNameLst>
                                      </p:cBhvr>
                                      <p:to>
                                        <p:strVal val="visible"/>
                                      </p:to>
                                    </p:set>
                                    <p:anim calcmode="lin" valueType="num">
                                      <p:cBhvr>
                                        <p:cTn id="7" dur="1000" fill="hold"/>
                                        <p:tgtEl>
                                          <p:spTgt spid="121868"/>
                                        </p:tgtEl>
                                        <p:attrNameLst>
                                          <p:attrName>ppt_w</p:attrName>
                                        </p:attrNameLst>
                                      </p:cBhvr>
                                      <p:tavLst>
                                        <p:tav tm="0">
                                          <p:val>
                                            <p:fltVal val="0"/>
                                          </p:val>
                                        </p:tav>
                                        <p:tav tm="100000">
                                          <p:val>
                                            <p:strVal val="#ppt_w"/>
                                          </p:val>
                                        </p:tav>
                                      </p:tavLst>
                                    </p:anim>
                                    <p:anim calcmode="lin" valueType="num">
                                      <p:cBhvr>
                                        <p:cTn id="8" dur="1000" fill="hold"/>
                                        <p:tgtEl>
                                          <p:spTgt spid="121868"/>
                                        </p:tgtEl>
                                        <p:attrNameLst>
                                          <p:attrName>ppt_h</p:attrName>
                                        </p:attrNameLst>
                                      </p:cBhvr>
                                      <p:tavLst>
                                        <p:tav tm="0">
                                          <p:val>
                                            <p:fltVal val="0"/>
                                          </p:val>
                                        </p:tav>
                                        <p:tav tm="100000">
                                          <p:val>
                                            <p:strVal val="#ppt_h"/>
                                          </p:val>
                                        </p:tav>
                                      </p:tavLst>
                                    </p:anim>
                                    <p:anim calcmode="lin" valueType="num">
                                      <p:cBhvr>
                                        <p:cTn id="9" dur="1000" fill="hold"/>
                                        <p:tgtEl>
                                          <p:spTgt spid="12186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186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21867"/>
                                        </p:tgtEl>
                                        <p:attrNameLst>
                                          <p:attrName>style.visibility</p:attrName>
                                        </p:attrNameLst>
                                      </p:cBhvr>
                                      <p:to>
                                        <p:strVal val="visible"/>
                                      </p:to>
                                    </p:set>
                                    <p:anim calcmode="lin" valueType="num">
                                      <p:cBhvr>
                                        <p:cTn id="13" dur="1000" fill="hold"/>
                                        <p:tgtEl>
                                          <p:spTgt spid="121867"/>
                                        </p:tgtEl>
                                        <p:attrNameLst>
                                          <p:attrName>ppt_w</p:attrName>
                                        </p:attrNameLst>
                                      </p:cBhvr>
                                      <p:tavLst>
                                        <p:tav tm="0">
                                          <p:val>
                                            <p:fltVal val="0"/>
                                          </p:val>
                                        </p:tav>
                                        <p:tav tm="100000">
                                          <p:val>
                                            <p:strVal val="#ppt_w"/>
                                          </p:val>
                                        </p:tav>
                                      </p:tavLst>
                                    </p:anim>
                                    <p:anim calcmode="lin" valueType="num">
                                      <p:cBhvr>
                                        <p:cTn id="14" dur="1000" fill="hold"/>
                                        <p:tgtEl>
                                          <p:spTgt spid="121867"/>
                                        </p:tgtEl>
                                        <p:attrNameLst>
                                          <p:attrName>ppt_h</p:attrName>
                                        </p:attrNameLst>
                                      </p:cBhvr>
                                      <p:tavLst>
                                        <p:tav tm="0">
                                          <p:val>
                                            <p:fltVal val="0"/>
                                          </p:val>
                                        </p:tav>
                                        <p:tav tm="100000">
                                          <p:val>
                                            <p:strVal val="#ppt_h"/>
                                          </p:val>
                                        </p:tav>
                                      </p:tavLst>
                                    </p:anim>
                                    <p:anim calcmode="lin" valueType="num">
                                      <p:cBhvr>
                                        <p:cTn id="15" dur="1000" fill="hold"/>
                                        <p:tgtEl>
                                          <p:spTgt spid="12186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18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6" fill="hold" nodeType="clickEffect">
                                  <p:stCondLst>
                                    <p:cond delay="0"/>
                                  </p:stCondLst>
                                  <p:childTnLst>
                                    <p:set>
                                      <p:cBhvr>
                                        <p:cTn id="20" dur="1" fill="hold">
                                          <p:stCondLst>
                                            <p:cond delay="0"/>
                                          </p:stCondLst>
                                        </p:cTn>
                                        <p:tgtEl>
                                          <p:spTgt spid="121861"/>
                                        </p:tgtEl>
                                        <p:attrNameLst>
                                          <p:attrName>style.visibility</p:attrName>
                                        </p:attrNameLst>
                                      </p:cBhvr>
                                      <p:to>
                                        <p:strVal val="visible"/>
                                      </p:to>
                                    </p:set>
                                    <p:animEffect transition="in" filter="barn(inHorizontal)">
                                      <p:cBhvr>
                                        <p:cTn id="21" dur="500"/>
                                        <p:tgtEl>
                                          <p:spTgt spid="12186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4" presetClass="entr" presetSubtype="0" accel="100000" fill="hold" nodeType="clickEffect">
                                  <p:stCondLst>
                                    <p:cond delay="0"/>
                                  </p:stCondLst>
                                  <p:childTnLst>
                                    <p:set>
                                      <p:cBhvr>
                                        <p:cTn id="25" dur="1" fill="hold">
                                          <p:stCondLst>
                                            <p:cond delay="0"/>
                                          </p:stCondLst>
                                        </p:cTn>
                                        <p:tgtEl>
                                          <p:spTgt spid="121863"/>
                                        </p:tgtEl>
                                        <p:attrNameLst>
                                          <p:attrName>style.visibility</p:attrName>
                                        </p:attrNameLst>
                                      </p:cBhvr>
                                      <p:to>
                                        <p:strVal val="visible"/>
                                      </p:to>
                                    </p:set>
                                    <p:anim calcmode="lin" valueType="num">
                                      <p:cBhvr>
                                        <p:cTn id="26" dur="500" fill="hold"/>
                                        <p:tgtEl>
                                          <p:spTgt spid="121863"/>
                                        </p:tgtEl>
                                        <p:attrNameLst>
                                          <p:attrName>ppt_w</p:attrName>
                                        </p:attrNameLst>
                                      </p:cBhvr>
                                      <p:tavLst>
                                        <p:tav tm="0">
                                          <p:val>
                                            <p:strVal val="#ppt_w*0.05"/>
                                          </p:val>
                                        </p:tav>
                                        <p:tav tm="100000">
                                          <p:val>
                                            <p:strVal val="#ppt_w"/>
                                          </p:val>
                                        </p:tav>
                                      </p:tavLst>
                                    </p:anim>
                                    <p:anim calcmode="lin" valueType="num">
                                      <p:cBhvr>
                                        <p:cTn id="27" dur="500" fill="hold"/>
                                        <p:tgtEl>
                                          <p:spTgt spid="121863"/>
                                        </p:tgtEl>
                                        <p:attrNameLst>
                                          <p:attrName>ppt_h</p:attrName>
                                        </p:attrNameLst>
                                      </p:cBhvr>
                                      <p:tavLst>
                                        <p:tav tm="0">
                                          <p:val>
                                            <p:strVal val="#ppt_h"/>
                                          </p:val>
                                        </p:tav>
                                        <p:tav tm="100000">
                                          <p:val>
                                            <p:strVal val="#ppt_h"/>
                                          </p:val>
                                        </p:tav>
                                      </p:tavLst>
                                    </p:anim>
                                    <p:anim calcmode="lin" valueType="num">
                                      <p:cBhvr>
                                        <p:cTn id="28" dur="500" fill="hold"/>
                                        <p:tgtEl>
                                          <p:spTgt spid="121863"/>
                                        </p:tgtEl>
                                        <p:attrNameLst>
                                          <p:attrName>ppt_x</p:attrName>
                                        </p:attrNameLst>
                                      </p:cBhvr>
                                      <p:tavLst>
                                        <p:tav tm="0">
                                          <p:val>
                                            <p:strVal val="#ppt_x-.2"/>
                                          </p:val>
                                        </p:tav>
                                        <p:tav tm="100000">
                                          <p:val>
                                            <p:strVal val="#ppt_x"/>
                                          </p:val>
                                        </p:tav>
                                      </p:tavLst>
                                    </p:anim>
                                    <p:anim calcmode="lin" valueType="num">
                                      <p:cBhvr>
                                        <p:cTn id="29" dur="500" fill="hold"/>
                                        <p:tgtEl>
                                          <p:spTgt spid="121863"/>
                                        </p:tgtEl>
                                        <p:attrNameLst>
                                          <p:attrName>ppt_y</p:attrName>
                                        </p:attrNameLst>
                                      </p:cBhvr>
                                      <p:tavLst>
                                        <p:tav tm="0">
                                          <p:val>
                                            <p:strVal val="#ppt_y"/>
                                          </p:val>
                                        </p:tav>
                                        <p:tav tm="100000">
                                          <p:val>
                                            <p:strVal val="#ppt_y"/>
                                          </p:val>
                                        </p:tav>
                                      </p:tavLst>
                                    </p:anim>
                                    <p:animEffect transition="in" filter="fade">
                                      <p:cBhvr>
                                        <p:cTn id="30" dur="500"/>
                                        <p:tgtEl>
                                          <p:spTgt spid="12186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9" presetClass="entr" presetSubtype="0" accel="100000" fill="hold" grpId="0" nodeType="clickEffect">
                                  <p:stCondLst>
                                    <p:cond delay="0"/>
                                  </p:stCondLst>
                                  <p:childTnLst>
                                    <p:set>
                                      <p:cBhvr>
                                        <p:cTn id="34" dur="1" fill="hold">
                                          <p:stCondLst>
                                            <p:cond delay="0"/>
                                          </p:stCondLst>
                                        </p:cTn>
                                        <p:tgtEl>
                                          <p:spTgt spid="121862"/>
                                        </p:tgtEl>
                                        <p:attrNameLst>
                                          <p:attrName>style.visibility</p:attrName>
                                        </p:attrNameLst>
                                      </p:cBhvr>
                                      <p:to>
                                        <p:strVal val="visible"/>
                                      </p:to>
                                    </p:set>
                                    <p:anim calcmode="lin" valueType="num">
                                      <p:cBhvr>
                                        <p:cTn id="35" dur="500" fill="hold"/>
                                        <p:tgtEl>
                                          <p:spTgt spid="121862"/>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121862"/>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121862"/>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1218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2" grpId="0"/>
      <p:bldP spid="12186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6"/>
          <p:cNvSpPr>
            <a:spLocks noChangeArrowheads="1"/>
          </p:cNvSpPr>
          <p:nvPr/>
        </p:nvSpPr>
        <p:spPr bwMode="auto">
          <a:xfrm>
            <a:off x="1066800" y="838200"/>
            <a:ext cx="7696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20000"/>
              </a:lnSpc>
            </a:pPr>
            <a:r>
              <a:rPr lang="en-US" altLang="zh-CN" sz="3200" b="1">
                <a:solidFill>
                  <a:srgbClr val="6600FF"/>
                </a:solidFill>
                <a:ea typeface="楷体_GB2312" pitchFamily="49" charset="-122"/>
              </a:rPr>
              <a:t> </a:t>
            </a:r>
            <a:r>
              <a:rPr lang="zh-CN" altLang="en-US" sz="3200" b="1">
                <a:solidFill>
                  <a:srgbClr val="6600FF"/>
                </a:solidFill>
                <a:ea typeface="楷体_GB2312" pitchFamily="49" charset="-122"/>
              </a:rPr>
              <a:t>　　  </a:t>
            </a:r>
            <a:r>
              <a:rPr lang="en-US" altLang="zh-CN" sz="3200" b="1">
                <a:solidFill>
                  <a:srgbClr val="6600FF"/>
                </a:solidFill>
                <a:ea typeface="楷体_GB2312" pitchFamily="49" charset="-122"/>
              </a:rPr>
              <a:t>7</a:t>
            </a:r>
            <a:r>
              <a:rPr lang="zh-CN" altLang="en-US" sz="3200" b="1">
                <a:solidFill>
                  <a:srgbClr val="6600FF"/>
                </a:solidFill>
                <a:ea typeface="楷体_GB2312" pitchFamily="49" charset="-122"/>
              </a:rPr>
              <a:t>、怎样理解“风吹落一颗又一颗瘦小的星”</a:t>
            </a:r>
            <a:r>
              <a:rPr lang="en-US" altLang="zh-CN" sz="3200" b="1">
                <a:solidFill>
                  <a:srgbClr val="6600FF"/>
                </a:solidFill>
                <a:ea typeface="楷体_GB2312" pitchFamily="49" charset="-122"/>
              </a:rPr>
              <a:t>?</a:t>
            </a:r>
          </a:p>
        </p:txBody>
      </p:sp>
      <p:sp>
        <p:nvSpPr>
          <p:cNvPr id="56327" name="Rectangle 7"/>
          <p:cNvSpPr>
            <a:spLocks noChangeArrowheads="1"/>
          </p:cNvSpPr>
          <p:nvPr/>
        </p:nvSpPr>
        <p:spPr bwMode="auto">
          <a:xfrm>
            <a:off x="1143000" y="2286000"/>
            <a:ext cx="73914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zh-CN" altLang="en-US" sz="3200" b="1">
                <a:solidFill>
                  <a:srgbClr val="FF3399"/>
                </a:solidFill>
                <a:latin typeface="仿宋_GB2312" pitchFamily="49" charset="-122"/>
                <a:ea typeface="仿宋_GB2312" pitchFamily="49" charset="-122"/>
              </a:rPr>
              <a:t>　　 </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瘦小的星</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比喻并象征人们对光明的微茫的希望。不仅太阳失去了，连</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瘦小的星</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也被</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一颗又一颗</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地吹落，可见</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夜</a:t>
            </a:r>
            <a:r>
              <a:rPr lang="zh-CN" altLang="en-US" sz="3200" b="1">
                <a:solidFill>
                  <a:srgbClr val="FF3399"/>
                </a:solidFill>
                <a:latin typeface="宋体"/>
                <a:ea typeface="仿宋_GB2312" pitchFamily="49" charset="-122"/>
              </a:rPr>
              <a:t>”</a:t>
            </a:r>
            <a:r>
              <a:rPr lang="zh-CN" altLang="en-US" sz="3200" b="1">
                <a:solidFill>
                  <a:srgbClr val="FF3399"/>
                </a:solidFill>
                <a:latin typeface="仿宋_GB2312" pitchFamily="49" charset="-122"/>
                <a:ea typeface="仿宋_GB2312" pitchFamily="49" charset="-122"/>
              </a:rPr>
              <a:t>的黑暗沉沉、猖獗肆虐和冷酷无情。</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56326"/>
                                        </p:tgtEl>
                                        <p:attrNameLst>
                                          <p:attrName>style.visibility</p:attrName>
                                        </p:attrNameLst>
                                      </p:cBhvr>
                                      <p:to>
                                        <p:strVal val="visible"/>
                                      </p:to>
                                    </p:set>
                                    <p:animScale>
                                      <p:cBhvr>
                                        <p:cTn id="7" dur="1000" decel="50000" fill="hold">
                                          <p:stCondLst>
                                            <p:cond delay="0"/>
                                          </p:stCondLst>
                                        </p:cTn>
                                        <p:tgtEl>
                                          <p:spTgt spid="563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326"/>
                                        </p:tgtEl>
                                        <p:attrNameLst>
                                          <p:attrName>ppt_x</p:attrName>
                                          <p:attrName>ppt_y</p:attrName>
                                        </p:attrNameLst>
                                      </p:cBhvr>
                                    </p:animMotion>
                                    <p:animEffect transition="in" filter="fade">
                                      <p:cBhvr>
                                        <p:cTn id="9" dur="1000"/>
                                        <p:tgtEl>
                                          <p:spTgt spid="563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6327"/>
                                        </p:tgtEl>
                                        <p:attrNameLst>
                                          <p:attrName>style.visibility</p:attrName>
                                        </p:attrNameLst>
                                      </p:cBhvr>
                                      <p:to>
                                        <p:strVal val="visible"/>
                                      </p:to>
                                    </p:set>
                                    <p:anim calcmode="lin" valueType="num">
                                      <p:cBhvr>
                                        <p:cTn id="14" dur="1000" fill="hold"/>
                                        <p:tgtEl>
                                          <p:spTgt spid="56327"/>
                                        </p:tgtEl>
                                        <p:attrNameLst>
                                          <p:attrName>ppt_w</p:attrName>
                                        </p:attrNameLst>
                                      </p:cBhvr>
                                      <p:tavLst>
                                        <p:tav tm="0">
                                          <p:val>
                                            <p:strVal val="#ppt_w*0.70"/>
                                          </p:val>
                                        </p:tav>
                                        <p:tav tm="100000">
                                          <p:val>
                                            <p:strVal val="#ppt_w"/>
                                          </p:val>
                                        </p:tav>
                                      </p:tavLst>
                                    </p:anim>
                                    <p:anim calcmode="lin" valueType="num">
                                      <p:cBhvr>
                                        <p:cTn id="15" dur="1000" fill="hold"/>
                                        <p:tgtEl>
                                          <p:spTgt spid="56327"/>
                                        </p:tgtEl>
                                        <p:attrNameLst>
                                          <p:attrName>ppt_h</p:attrName>
                                        </p:attrNameLst>
                                      </p:cBhvr>
                                      <p:tavLst>
                                        <p:tav tm="0">
                                          <p:val>
                                            <p:strVal val="#ppt_h"/>
                                          </p:val>
                                        </p:tav>
                                        <p:tav tm="100000">
                                          <p:val>
                                            <p:strVal val="#ppt_h"/>
                                          </p:val>
                                        </p:tav>
                                      </p:tavLst>
                                    </p:anim>
                                    <p:animEffect transition="in" filter="fade">
                                      <p:cBhvr>
                                        <p:cTn id="16" dur="1000"/>
                                        <p:tgtEl>
                                          <p:spTgt spid="56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p:bldP spid="563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191000" y="609600"/>
            <a:ext cx="2438400" cy="7620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dirty="0">
                <a:solidFill>
                  <a:srgbClr val="FF3300"/>
                </a:solidFill>
                <a:ea typeface="华文行楷" pitchFamily="2" charset="-122"/>
              </a:rPr>
              <a:t>疑难解析</a:t>
            </a:r>
          </a:p>
        </p:txBody>
      </p:sp>
      <p:sp>
        <p:nvSpPr>
          <p:cNvPr id="101379" name="Rectangle 3"/>
          <p:cNvSpPr>
            <a:spLocks noGrp="1" noChangeArrowheads="1"/>
          </p:cNvSpPr>
          <p:nvPr>
            <p:ph type="body" idx="1"/>
          </p:nvPr>
        </p:nvSpPr>
        <p:spPr>
          <a:xfrm>
            <a:off x="457200" y="1600200"/>
            <a:ext cx="7772400" cy="609600"/>
          </a:xfrm>
        </p:spPr>
        <p:txBody>
          <a:bodyPr/>
          <a:lstStyle/>
          <a:p>
            <a:pPr>
              <a:lnSpc>
                <a:spcPct val="90000"/>
              </a:lnSpc>
              <a:buFontTx/>
              <a:buNone/>
            </a:pPr>
            <a:r>
              <a:rPr lang="en-US" altLang="zh-CN" b="1" dirty="0"/>
              <a:t>            </a:t>
            </a:r>
            <a:r>
              <a:rPr lang="zh-CN" altLang="en-US" b="1" dirty="0">
                <a:solidFill>
                  <a:srgbClr val="6600FF"/>
                </a:solidFill>
                <a:ea typeface="楷体_GB2312" pitchFamily="49" charset="-122"/>
              </a:rPr>
              <a:t>这首诗为什么题为“星星变奏曲”？</a:t>
            </a:r>
            <a:endParaRPr lang="zh-CN" altLang="en-US" b="1" dirty="0"/>
          </a:p>
        </p:txBody>
      </p:sp>
      <p:pic>
        <p:nvPicPr>
          <p:cNvPr id="101381" name="Picture 5" descr="33"/>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429000" y="533400"/>
            <a:ext cx="752475" cy="885825"/>
          </a:xfrm>
          <a:prstGeom prst="rect">
            <a:avLst/>
          </a:prstGeom>
          <a:noFill/>
          <a:extLst>
            <a:ext uri="{909E8E84-426E-40DD-AFC4-6F175D3DCCD1}">
              <a14:hiddenFill xmlns:a14="http://schemas.microsoft.com/office/drawing/2010/main">
                <a:solidFill>
                  <a:srgbClr val="FFFFFF"/>
                </a:solidFill>
              </a14:hiddenFill>
            </a:ext>
          </a:extLst>
        </p:spPr>
      </p:pic>
      <p:sp>
        <p:nvSpPr>
          <p:cNvPr id="101382" name="Rectangle 6"/>
          <p:cNvSpPr>
            <a:spLocks noChangeArrowheads="1"/>
          </p:cNvSpPr>
          <p:nvPr/>
        </p:nvSpPr>
        <p:spPr bwMode="auto">
          <a:xfrm>
            <a:off x="609600" y="2209800"/>
            <a:ext cx="81534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zh-CN" altLang="en-US" sz="3200" b="1" dirty="0">
                <a:solidFill>
                  <a:srgbClr val="FF3399"/>
                </a:solidFill>
                <a:latin typeface="仿宋_GB2312" pitchFamily="49" charset="-122"/>
                <a:ea typeface="仿宋_GB2312" pitchFamily="49" charset="-122"/>
              </a:rPr>
              <a:t>　　　</a:t>
            </a:r>
            <a:r>
              <a:rPr lang="zh-CN" altLang="en-US" sz="3200" b="1" dirty="0">
                <a:solidFill>
                  <a:srgbClr val="FF0000"/>
                </a:solidFill>
                <a:latin typeface="仿宋_GB2312" pitchFamily="49" charset="-122"/>
                <a:ea typeface="仿宋_GB2312" pitchFamily="49" charset="-122"/>
              </a:rPr>
              <a:t>变奏曲，是音乐术语。</a:t>
            </a:r>
            <a:r>
              <a:rPr lang="zh-CN" altLang="en-US" sz="3200" b="1" dirty="0">
                <a:solidFill>
                  <a:srgbClr val="FF3399"/>
                </a:solidFill>
                <a:latin typeface="仿宋_GB2312" pitchFamily="49" charset="-122"/>
                <a:ea typeface="仿宋_GB2312" pitchFamily="49" charset="-122"/>
              </a:rPr>
              <a:t>变奏为作曲基本技巧之一，即通过装饰、改变时值或节奏、改变音符进行方向或次序、改变和声或调性色彩等手段，使音乐保持原有的基本轮廓而以变化的面貌出现，谓之变奏。系统地运用变奏手法作成的乐曲称</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变奏曲</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，其结构为</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变奏曲式</a:t>
            </a:r>
            <a:r>
              <a:rPr lang="zh-CN" altLang="en-US" sz="3200" b="1" dirty="0">
                <a:solidFill>
                  <a:srgbClr val="FF3399"/>
                </a:solidFill>
                <a:latin typeface="宋体"/>
                <a:ea typeface="仿宋_GB2312" pitchFamily="49" charset="-122"/>
              </a:rPr>
              <a:t>”</a:t>
            </a:r>
            <a:r>
              <a:rPr lang="zh-CN" altLang="en-US" sz="3200" b="1" dirty="0">
                <a:solidFill>
                  <a:srgbClr val="FF3399"/>
                </a:solidFill>
                <a:latin typeface="仿宋_GB2312" pitchFamily="49" charset="-122"/>
                <a:ea typeface="仿宋_GB2312" pitchFamily="49" charset="-122"/>
              </a:rPr>
              <a:t>。</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01381"/>
                                        </p:tgtEl>
                                        <p:attrNameLst>
                                          <p:attrName>style.visibility</p:attrName>
                                        </p:attrNameLst>
                                      </p:cBhvr>
                                      <p:to>
                                        <p:strVal val="visible"/>
                                      </p:to>
                                    </p:set>
                                    <p:animScale>
                                      <p:cBhvr>
                                        <p:cTn id="7" dur="1000" decel="50000" fill="hold">
                                          <p:stCondLst>
                                            <p:cond delay="0"/>
                                          </p:stCondLst>
                                        </p:cTn>
                                        <p:tgtEl>
                                          <p:spTgt spid="1013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1381"/>
                                        </p:tgtEl>
                                        <p:attrNameLst>
                                          <p:attrName>ppt_x</p:attrName>
                                          <p:attrName>ppt_y</p:attrName>
                                        </p:attrNameLst>
                                      </p:cBhvr>
                                    </p:animMotion>
                                    <p:animEffect transition="in" filter="fade">
                                      <p:cBhvr>
                                        <p:cTn id="9" dur="1000"/>
                                        <p:tgtEl>
                                          <p:spTgt spid="10138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01378"/>
                                        </p:tgtEl>
                                        <p:attrNameLst>
                                          <p:attrName>style.visibility</p:attrName>
                                        </p:attrNameLst>
                                      </p:cBhvr>
                                      <p:to>
                                        <p:strVal val="visible"/>
                                      </p:to>
                                    </p:set>
                                    <p:animScale>
                                      <p:cBhvr>
                                        <p:cTn id="12" dur="1000" decel="50000" fill="hold">
                                          <p:stCondLst>
                                            <p:cond delay="0"/>
                                          </p:stCondLst>
                                        </p:cTn>
                                        <p:tgtEl>
                                          <p:spTgt spid="1013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1378"/>
                                        </p:tgtEl>
                                        <p:attrNameLst>
                                          <p:attrName>ppt_x</p:attrName>
                                          <p:attrName>ppt_y</p:attrName>
                                        </p:attrNameLst>
                                      </p:cBhvr>
                                    </p:animMotion>
                                    <p:animEffect transition="in" filter="fade">
                                      <p:cBhvr>
                                        <p:cTn id="14" dur="1000"/>
                                        <p:tgtEl>
                                          <p:spTgt spid="101378"/>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1379">
                                            <p:txEl>
                                              <p:pRg st="0" end="0"/>
                                            </p:txEl>
                                          </p:spTgt>
                                        </p:tgtEl>
                                        <p:attrNameLst>
                                          <p:attrName>style.visibility</p:attrName>
                                        </p:attrNameLst>
                                      </p:cBhvr>
                                      <p:to>
                                        <p:strVal val="visible"/>
                                      </p:to>
                                    </p:set>
                                    <p:animEffect transition="in" filter="randombar(horizontal)">
                                      <p:cBhvr>
                                        <p:cTn id="19" dur="500"/>
                                        <p:tgtEl>
                                          <p:spTgt spid="101379">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01382"/>
                                        </p:tgtEl>
                                        <p:attrNameLst>
                                          <p:attrName>style.visibility</p:attrName>
                                        </p:attrNameLst>
                                      </p:cBhvr>
                                      <p:to>
                                        <p:strVal val="visible"/>
                                      </p:to>
                                    </p:set>
                                    <p:animEffect transition="in" filter="box(in)">
                                      <p:cBhvr>
                                        <p:cTn id="24" dur="500"/>
                                        <p:tgtEl>
                                          <p:spTgt spid="101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animBg="1"/>
      <p:bldP spid="101379" grpId="0" build="p"/>
      <p:bldP spid="1013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609600" y="579438"/>
            <a:ext cx="8229600" cy="4983162"/>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10000"/>
              </a:lnSpc>
              <a:spcBef>
                <a:spcPct val="0"/>
              </a:spcBef>
              <a:buFontTx/>
              <a:buNone/>
            </a:pPr>
            <a:r>
              <a:rPr lang="zh-CN" altLang="en-US" sz="3100" b="1">
                <a:solidFill>
                  <a:srgbClr val="FF3399"/>
                </a:solidFill>
                <a:latin typeface="仿宋_GB2312" pitchFamily="49" charset="-122"/>
                <a:ea typeface="仿宋_GB2312" pitchFamily="49" charset="-122"/>
              </a:rPr>
              <a:t>　　　</a:t>
            </a:r>
            <a:r>
              <a:rPr lang="en-US" altLang="zh-CN" sz="3100" b="1">
                <a:solidFill>
                  <a:srgbClr val="FF3399"/>
                </a:solidFill>
                <a:latin typeface="仿宋_GB2312" pitchFamily="49" charset="-122"/>
                <a:ea typeface="仿宋_GB2312" pitchFamily="49" charset="-122"/>
              </a:rPr>
              <a:t>《</a:t>
            </a:r>
            <a:r>
              <a:rPr lang="zh-CN" altLang="en-US" sz="3100" b="1">
                <a:solidFill>
                  <a:srgbClr val="FF3399"/>
                </a:solidFill>
                <a:latin typeface="仿宋_GB2312" pitchFamily="49" charset="-122"/>
                <a:ea typeface="仿宋_GB2312" pitchFamily="49" charset="-122"/>
              </a:rPr>
              <a:t>星星变奏曲</a:t>
            </a:r>
            <a:r>
              <a:rPr lang="en-US" altLang="zh-CN" sz="3100" b="1">
                <a:solidFill>
                  <a:srgbClr val="FF3399"/>
                </a:solidFill>
                <a:latin typeface="仿宋_GB2312" pitchFamily="49" charset="-122"/>
                <a:ea typeface="仿宋_GB2312" pitchFamily="49" charset="-122"/>
              </a:rPr>
              <a:t>》</a:t>
            </a:r>
            <a:r>
              <a:rPr lang="zh-CN" altLang="en-US" sz="3100" b="1">
                <a:solidFill>
                  <a:srgbClr val="FF3399"/>
                </a:solidFill>
                <a:latin typeface="仿宋_GB2312" pitchFamily="49" charset="-122"/>
                <a:ea typeface="仿宋_GB2312" pitchFamily="49" charset="-122"/>
              </a:rPr>
              <a:t>一诗的上下两节，共同以</a:t>
            </a:r>
            <a:r>
              <a:rPr lang="zh-CN" altLang="en-US" sz="3100" b="1">
                <a:solidFill>
                  <a:srgbClr val="FF3399"/>
                </a:solidFill>
                <a:latin typeface="宋体"/>
                <a:ea typeface="仿宋_GB2312" pitchFamily="49" charset="-122"/>
              </a:rPr>
              <a:t>“</a:t>
            </a:r>
            <a:r>
              <a:rPr lang="zh-CN" altLang="en-US" sz="3100" b="1">
                <a:solidFill>
                  <a:srgbClr val="FF3399"/>
                </a:solidFill>
                <a:latin typeface="仿宋_GB2312" pitchFamily="49" charset="-122"/>
                <a:ea typeface="仿宋_GB2312" pitchFamily="49" charset="-122"/>
              </a:rPr>
              <a:t>星星</a:t>
            </a:r>
            <a:r>
              <a:rPr lang="zh-CN" altLang="en-US" sz="3100" b="1">
                <a:solidFill>
                  <a:srgbClr val="FF3399"/>
                </a:solidFill>
                <a:latin typeface="宋体"/>
                <a:ea typeface="仿宋_GB2312" pitchFamily="49" charset="-122"/>
              </a:rPr>
              <a:t>”</a:t>
            </a:r>
            <a:r>
              <a:rPr lang="zh-CN" altLang="en-US" sz="3100" b="1">
                <a:solidFill>
                  <a:srgbClr val="FF3399"/>
                </a:solidFill>
                <a:latin typeface="仿宋_GB2312" pitchFamily="49" charset="-122"/>
                <a:ea typeface="仿宋_GB2312" pitchFamily="49" charset="-122"/>
              </a:rPr>
              <a:t>为主要意象，来表现追求光明的主题，并且结构对称，基本句式、修辞手法和一些用语也是相同或近似的，因而具有同样的韵律。但诗的下一节与上一节相比，情境、意味发生变化并形成强烈对照，基本句式和一些用语也有所变异。这种情形就如同音乐，既保持原有的基本轮廓而又以变化的面貌出现，使上、下两节构成主题与变奏的关系。所以，诗题叫</a:t>
            </a:r>
            <a:r>
              <a:rPr lang="zh-CN" altLang="en-US" sz="3100" b="1">
                <a:solidFill>
                  <a:srgbClr val="FF3399"/>
                </a:solidFill>
                <a:latin typeface="宋体"/>
                <a:ea typeface="仿宋_GB2312" pitchFamily="49" charset="-122"/>
              </a:rPr>
              <a:t>“</a:t>
            </a:r>
            <a:r>
              <a:rPr lang="zh-CN" altLang="en-US" sz="3100" b="1">
                <a:solidFill>
                  <a:srgbClr val="FF3399"/>
                </a:solidFill>
                <a:latin typeface="仿宋_GB2312" pitchFamily="49" charset="-122"/>
                <a:ea typeface="仿宋_GB2312" pitchFamily="49" charset="-122"/>
              </a:rPr>
              <a:t>星星变奏曲</a:t>
            </a:r>
            <a:r>
              <a:rPr lang="zh-CN" altLang="en-US" sz="3100" b="1">
                <a:solidFill>
                  <a:srgbClr val="FF3399"/>
                </a:solidFill>
                <a:latin typeface="宋体"/>
                <a:ea typeface="仿宋_GB2312" pitchFamily="49" charset="-122"/>
              </a:rPr>
              <a:t>”</a:t>
            </a:r>
            <a:r>
              <a:rPr lang="zh-CN" altLang="en-US" sz="3100" b="1">
                <a:solidFill>
                  <a:srgbClr val="FF3399"/>
                </a:solidFill>
                <a:latin typeface="仿宋_GB2312" pitchFamily="49" charset="-122"/>
                <a:ea typeface="仿宋_GB2312" pitchFamily="49" charset="-122"/>
              </a:rPr>
              <a:t>，可谓名副其实。 </a:t>
            </a:r>
            <a:br>
              <a:rPr lang="zh-CN" altLang="en-US" sz="3100" b="1">
                <a:solidFill>
                  <a:srgbClr val="FF3399"/>
                </a:solidFill>
                <a:latin typeface="仿宋_GB2312" pitchFamily="49" charset="-122"/>
                <a:ea typeface="仿宋_GB2312" pitchFamily="49" charset="-122"/>
              </a:rPr>
            </a:br>
            <a:endParaRPr lang="zh-CN" altLang="en-US" sz="3100" b="1">
              <a:solidFill>
                <a:srgbClr val="FF3399"/>
              </a:solidFill>
              <a:latin typeface="仿宋_GB2312" pitchFamily="49" charset="-122"/>
              <a:ea typeface="仿宋_GB2312" pitchFamily="49" charset="-122"/>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Effect transition="in" filter="barn(inHorizontal)">
                                      <p:cBhvr>
                                        <p:cTn id="7" dur="500"/>
                                        <p:tgtEl>
                                          <p:spTgt spid="1024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524000" y="685800"/>
            <a:ext cx="6781800" cy="6096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chor="t"/>
          <a:lstStyle/>
          <a:p>
            <a:pPr marL="342900" indent="-342900" algn="l">
              <a:lnSpc>
                <a:spcPct val="90000"/>
              </a:lnSpc>
              <a:spcBef>
                <a:spcPct val="20000"/>
              </a:spcBef>
            </a:pPr>
            <a:r>
              <a:rPr lang="en-US" altLang="zh-CN" sz="3200" b="1">
                <a:solidFill>
                  <a:srgbClr val="6600FF"/>
                </a:solidFill>
                <a:ea typeface="楷体_GB2312" pitchFamily="49" charset="-122"/>
              </a:rPr>
              <a:t> 2</a:t>
            </a:r>
            <a:r>
              <a:rPr lang="zh-CN" altLang="en-US" sz="3200" b="1">
                <a:solidFill>
                  <a:srgbClr val="6600FF"/>
                </a:solidFill>
                <a:ea typeface="楷体_GB2312" pitchFamily="49" charset="-122"/>
              </a:rPr>
              <a:t>、“星星”在文中有什么象征意味？</a:t>
            </a:r>
          </a:p>
        </p:txBody>
      </p:sp>
      <p:sp>
        <p:nvSpPr>
          <p:cNvPr id="105475" name="Rectangle 3"/>
          <p:cNvSpPr>
            <a:spLocks noGrp="1" noChangeArrowheads="1"/>
          </p:cNvSpPr>
          <p:nvPr>
            <p:ph type="body" idx="1"/>
          </p:nvPr>
        </p:nvSpPr>
        <p:spPr>
          <a:xfrm>
            <a:off x="2971800" y="1524000"/>
            <a:ext cx="6172200" cy="48006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10000"/>
              </a:lnSpc>
              <a:spcBef>
                <a:spcPct val="0"/>
              </a:spcBef>
              <a:buFontTx/>
              <a:buNone/>
            </a:pPr>
            <a:r>
              <a:rPr lang="en-US" altLang="zh-CN" sz="3000" b="1">
                <a:solidFill>
                  <a:srgbClr val="FF3399"/>
                </a:solidFill>
                <a:latin typeface="仿宋_GB2312" pitchFamily="49" charset="-122"/>
                <a:ea typeface="仿宋_GB2312" pitchFamily="49" charset="-122"/>
              </a:rPr>
              <a:t>      </a:t>
            </a:r>
            <a:r>
              <a:rPr lang="zh-CN" altLang="en-US" sz="3000" b="1">
                <a:solidFill>
                  <a:srgbClr val="FF3399"/>
                </a:solidFill>
                <a:latin typeface="仿宋_GB2312" pitchFamily="49" charset="-122"/>
                <a:ea typeface="仿宋_GB2312" pitchFamily="49" charset="-122"/>
              </a:rPr>
              <a:t>这首抒情诗以</a:t>
            </a:r>
            <a:r>
              <a:rPr lang="zh-CN" altLang="en-US" sz="3000" b="1">
                <a:solidFill>
                  <a:srgbClr val="FF3399"/>
                </a:solidFill>
                <a:latin typeface="宋体"/>
                <a:ea typeface="仿宋_GB2312" pitchFamily="49" charset="-122"/>
              </a:rPr>
              <a:t>“</a:t>
            </a:r>
            <a:r>
              <a:rPr lang="zh-CN" altLang="en-US" sz="3000" b="1">
                <a:solidFill>
                  <a:srgbClr val="FF3399"/>
                </a:solidFill>
                <a:latin typeface="仿宋_GB2312" pitchFamily="49" charset="-122"/>
                <a:ea typeface="仿宋_GB2312" pitchFamily="49" charset="-122"/>
              </a:rPr>
              <a:t>星星</a:t>
            </a:r>
            <a:r>
              <a:rPr lang="zh-CN" altLang="en-US" sz="3000" b="1">
                <a:solidFill>
                  <a:srgbClr val="FF3399"/>
                </a:solidFill>
                <a:latin typeface="宋体"/>
                <a:ea typeface="仿宋_GB2312" pitchFamily="49" charset="-122"/>
              </a:rPr>
              <a:t>”</a:t>
            </a:r>
            <a:r>
              <a:rPr lang="zh-CN" altLang="en-US" sz="3000" b="1">
                <a:solidFill>
                  <a:srgbClr val="FF3399"/>
                </a:solidFill>
                <a:latin typeface="仿宋_GB2312" pitchFamily="49" charset="-122"/>
                <a:ea typeface="仿宋_GB2312" pitchFamily="49" charset="-122"/>
              </a:rPr>
              <a:t>象征光明，即诗意、春天、温暖、希望和自由等生活中最美好的东西，但诗中的</a:t>
            </a:r>
            <a:r>
              <a:rPr lang="zh-CN" altLang="en-US" sz="3000" b="1">
                <a:solidFill>
                  <a:srgbClr val="FF3399"/>
                </a:solidFill>
                <a:latin typeface="宋体"/>
                <a:ea typeface="仿宋_GB2312" pitchFamily="49" charset="-122"/>
              </a:rPr>
              <a:t>“</a:t>
            </a:r>
            <a:r>
              <a:rPr lang="zh-CN" altLang="en-US" sz="3000" b="1">
                <a:solidFill>
                  <a:srgbClr val="FF3399"/>
                </a:solidFill>
                <a:latin typeface="仿宋_GB2312" pitchFamily="49" charset="-122"/>
                <a:ea typeface="仿宋_GB2312" pitchFamily="49" charset="-122"/>
              </a:rPr>
              <a:t>星星</a:t>
            </a:r>
            <a:r>
              <a:rPr lang="zh-CN" altLang="en-US" sz="3000" b="1">
                <a:solidFill>
                  <a:srgbClr val="FF3399"/>
                </a:solidFill>
                <a:latin typeface="宋体"/>
                <a:ea typeface="仿宋_GB2312" pitchFamily="49" charset="-122"/>
              </a:rPr>
              <a:t>”</a:t>
            </a:r>
            <a:r>
              <a:rPr lang="zh-CN" altLang="en-US" sz="3000" b="1">
                <a:solidFill>
                  <a:srgbClr val="FF3399"/>
                </a:solidFill>
                <a:latin typeface="仿宋_GB2312" pitchFamily="49" charset="-122"/>
                <a:ea typeface="仿宋_GB2312" pitchFamily="49" charset="-122"/>
              </a:rPr>
              <a:t>又有其特定的情境和意味，即它所显现的不是阳光普照的光明，而是茫茫黑夜中闪现的点点光明，寄托了诗人在现实中执着追求的理想。为了希望，他愿意燃烧自己，引领他人寻找光明。</a:t>
            </a:r>
          </a:p>
        </p:txBody>
      </p:sp>
      <p:pic>
        <p:nvPicPr>
          <p:cNvPr id="105476" name="Picture 4" descr="8a6ff095-d7ee-413a-b584-d08dc067a97a"/>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4800" y="1676400"/>
            <a:ext cx="2819400"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 calcmode="lin" valueType="num">
                                      <p:cBhvr additive="base">
                                        <p:cTn id="7" dur="500" fill="hold"/>
                                        <p:tgtEl>
                                          <p:spTgt spid="105474"/>
                                        </p:tgtEl>
                                        <p:attrNameLst>
                                          <p:attrName>ppt_x</p:attrName>
                                        </p:attrNameLst>
                                      </p:cBhvr>
                                      <p:tavLst>
                                        <p:tav tm="0">
                                          <p:val>
                                            <p:strVal val="#ppt_x"/>
                                          </p:val>
                                        </p:tav>
                                        <p:tav tm="100000">
                                          <p:val>
                                            <p:strVal val="#ppt_x"/>
                                          </p:val>
                                        </p:tav>
                                      </p:tavLst>
                                    </p:anim>
                                    <p:anim calcmode="lin" valueType="num">
                                      <p:cBhvr additive="base">
                                        <p:cTn id="8" dur="500" fill="hold"/>
                                        <p:tgtEl>
                                          <p:spTgt spid="1054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3" presetClass="entr" presetSubtype="0" fill="hold" nodeType="clickEffect">
                                  <p:stCondLst>
                                    <p:cond delay="0"/>
                                  </p:stCondLst>
                                  <p:childTnLst>
                                    <p:set>
                                      <p:cBhvr>
                                        <p:cTn id="12" dur="1" fill="hold">
                                          <p:stCondLst>
                                            <p:cond delay="0"/>
                                          </p:stCondLst>
                                        </p:cTn>
                                        <p:tgtEl>
                                          <p:spTgt spid="105476"/>
                                        </p:tgtEl>
                                        <p:attrNameLst>
                                          <p:attrName>style.visibility</p:attrName>
                                        </p:attrNameLst>
                                      </p:cBhvr>
                                      <p:to>
                                        <p:strVal val="visible"/>
                                      </p:to>
                                    </p:set>
                                    <p:animEffect transition="in" filter="fade">
                                      <p:cBhvr>
                                        <p:cTn id="13" dur="100"/>
                                        <p:tgtEl>
                                          <p:spTgt spid="105476"/>
                                        </p:tgtEl>
                                      </p:cBhvr>
                                    </p:animEffect>
                                    <p:anim calcmode="lin" valueType="num">
                                      <p:cBhvr>
                                        <p:cTn id="14" dur="400" fill="hold"/>
                                        <p:tgtEl>
                                          <p:spTgt spid="105476"/>
                                        </p:tgtEl>
                                        <p:attrNameLst>
                                          <p:attrName>ppt_x</p:attrName>
                                        </p:attrNameLst>
                                      </p:cBhvr>
                                      <p:tavLst>
                                        <p:tav tm="0">
                                          <p:val>
                                            <p:strVal val="#ppt_x"/>
                                          </p:val>
                                        </p:tav>
                                        <p:tav tm="100000">
                                          <p:val>
                                            <p:strVal val="#ppt_x"/>
                                          </p:val>
                                        </p:tav>
                                      </p:tavLst>
                                    </p:anim>
                                    <p:anim calcmode="lin" valueType="num">
                                      <p:cBhvr>
                                        <p:cTn id="15" dur="400" fill="hold"/>
                                        <p:tgtEl>
                                          <p:spTgt spid="105476"/>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10547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10547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05475">
                                            <p:txEl>
                                              <p:pRg st="0" end="0"/>
                                            </p:txEl>
                                          </p:spTgt>
                                        </p:tgtEl>
                                        <p:attrNameLst>
                                          <p:attrName>style.visibility</p:attrName>
                                        </p:attrNameLst>
                                      </p:cBhvr>
                                      <p:to>
                                        <p:strVal val="visible"/>
                                      </p:to>
                                    </p:set>
                                    <p:animEffect transition="in" filter="diamond(in)">
                                      <p:cBhvr>
                                        <p:cTn id="22" dur="2000"/>
                                        <p:tgtEl>
                                          <p:spTgt spid="1054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P spid="10547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419600" y="609600"/>
            <a:ext cx="1600200" cy="7620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讨论</a:t>
            </a:r>
          </a:p>
        </p:txBody>
      </p:sp>
      <p:sp>
        <p:nvSpPr>
          <p:cNvPr id="107523" name="Rectangle 3"/>
          <p:cNvSpPr>
            <a:spLocks noGrp="1" noChangeArrowheads="1"/>
          </p:cNvSpPr>
          <p:nvPr>
            <p:ph type="body" idx="1"/>
          </p:nvPr>
        </p:nvSpPr>
        <p:spPr>
          <a:xfrm>
            <a:off x="1752600" y="1828800"/>
            <a:ext cx="3733800" cy="6096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90000"/>
              </a:lnSpc>
              <a:buFontTx/>
              <a:buNone/>
            </a:pPr>
            <a:r>
              <a:rPr lang="zh-CN" altLang="en-US" b="1" dirty="0">
                <a:solidFill>
                  <a:srgbClr val="6600FF"/>
                </a:solidFill>
                <a:ea typeface="楷体_GB2312" pitchFamily="49" charset="-122"/>
              </a:rPr>
              <a:t>象征和比喻的区别</a:t>
            </a:r>
            <a:r>
              <a:rPr lang="en-US" altLang="zh-CN" b="1" dirty="0">
                <a:solidFill>
                  <a:srgbClr val="6600FF"/>
                </a:solidFill>
                <a:ea typeface="楷体_GB2312" pitchFamily="49" charset="-122"/>
              </a:rPr>
              <a:t>:</a:t>
            </a:r>
          </a:p>
        </p:txBody>
      </p:sp>
      <p:sp>
        <p:nvSpPr>
          <p:cNvPr id="107524" name="Rectangle 4"/>
          <p:cNvSpPr>
            <a:spLocks noChangeArrowheads="1"/>
          </p:cNvSpPr>
          <p:nvPr/>
        </p:nvSpPr>
        <p:spPr bwMode="auto">
          <a:xfrm>
            <a:off x="685800" y="2438400"/>
            <a:ext cx="80010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10000"/>
              </a:lnSpc>
            </a:pPr>
            <a:r>
              <a:rPr lang="zh-CN" altLang="en-US" sz="3000" b="1" dirty="0">
                <a:solidFill>
                  <a:srgbClr val="FF3399"/>
                </a:solidFill>
                <a:latin typeface="仿宋_GB2312" pitchFamily="49" charset="-122"/>
                <a:ea typeface="仿宋_GB2312" pitchFamily="49" charset="-122"/>
              </a:rPr>
              <a:t>　　　</a:t>
            </a:r>
            <a:r>
              <a:rPr lang="en-US" altLang="zh-CN" sz="3000" b="1" dirty="0">
                <a:solidFill>
                  <a:srgbClr val="FF3399"/>
                </a:solidFill>
                <a:latin typeface="仿宋_GB2312" pitchFamily="49" charset="-122"/>
                <a:ea typeface="仿宋_GB2312" pitchFamily="49" charset="-122"/>
              </a:rPr>
              <a:t>1</a:t>
            </a:r>
            <a:r>
              <a:rPr lang="zh-CN" altLang="en-US" sz="3000" b="1" dirty="0">
                <a:solidFill>
                  <a:srgbClr val="FF3399"/>
                </a:solidFill>
                <a:latin typeface="仿宋_GB2312" pitchFamily="49" charset="-122"/>
                <a:ea typeface="仿宋_GB2312" pitchFamily="49" charset="-122"/>
              </a:rPr>
              <a:t>、象征中的象征体都是具体的，被象征的本体都是抽象的；比喻中的本体和喻体通常都是具体的。</a:t>
            </a:r>
          </a:p>
          <a:p>
            <a:pPr marL="342900" indent="-342900">
              <a:lnSpc>
                <a:spcPct val="110000"/>
              </a:lnSpc>
            </a:pPr>
            <a:r>
              <a:rPr lang="zh-CN" altLang="en-US" sz="3000" b="1" dirty="0">
                <a:solidFill>
                  <a:srgbClr val="FF3399"/>
                </a:solidFill>
                <a:latin typeface="仿宋_GB2312" pitchFamily="49" charset="-122"/>
                <a:ea typeface="仿宋_GB2312" pitchFamily="49" charset="-122"/>
              </a:rPr>
              <a:t>　　　</a:t>
            </a:r>
            <a:r>
              <a:rPr lang="en-US" altLang="zh-CN" sz="3000" b="1" dirty="0">
                <a:solidFill>
                  <a:srgbClr val="FF3399"/>
                </a:solidFill>
                <a:latin typeface="仿宋_GB2312" pitchFamily="49" charset="-122"/>
                <a:ea typeface="仿宋_GB2312" pitchFamily="49" charset="-122"/>
              </a:rPr>
              <a:t>2</a:t>
            </a:r>
            <a:r>
              <a:rPr lang="zh-CN" altLang="en-US" sz="3000" b="1" dirty="0">
                <a:solidFill>
                  <a:srgbClr val="FF3399"/>
                </a:solidFill>
                <a:latin typeface="仿宋_GB2312" pitchFamily="49" charset="-122"/>
                <a:ea typeface="仿宋_GB2312" pitchFamily="49" charset="-122"/>
              </a:rPr>
              <a:t>、象征着眼于全文构思，至少也是文章的层次，是一种表现手法；比喻通常是以句子的形式存在，是修辞手法。</a:t>
            </a:r>
          </a:p>
        </p:txBody>
      </p:sp>
      <p:pic>
        <p:nvPicPr>
          <p:cNvPr id="107525" name="Picture 5" descr="040bn"/>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81400" y="609600"/>
            <a:ext cx="781050" cy="781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 calcmode="lin" valueType="num">
                                      <p:cBhvr additive="base">
                                        <p:cTn id="7" dur="500" fill="hold"/>
                                        <p:tgtEl>
                                          <p:spTgt spid="107522"/>
                                        </p:tgtEl>
                                        <p:attrNameLst>
                                          <p:attrName>ppt_x</p:attrName>
                                        </p:attrNameLst>
                                      </p:cBhvr>
                                      <p:tavLst>
                                        <p:tav tm="0">
                                          <p:val>
                                            <p:strVal val="#ppt_x"/>
                                          </p:val>
                                        </p:tav>
                                        <p:tav tm="100000">
                                          <p:val>
                                            <p:strVal val="#ppt_x"/>
                                          </p:val>
                                        </p:tav>
                                      </p:tavLst>
                                    </p:anim>
                                    <p:anim calcmode="lin" valueType="num">
                                      <p:cBhvr additive="base">
                                        <p:cTn id="8" dur="500" fill="hold"/>
                                        <p:tgtEl>
                                          <p:spTgt spid="1075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7525"/>
                                        </p:tgtEl>
                                        <p:attrNameLst>
                                          <p:attrName>style.visibility</p:attrName>
                                        </p:attrNameLst>
                                      </p:cBhvr>
                                      <p:to>
                                        <p:strVal val="visible"/>
                                      </p:to>
                                    </p:set>
                                    <p:anim calcmode="lin" valueType="num">
                                      <p:cBhvr additive="base">
                                        <p:cTn id="11" dur="500" fill="hold"/>
                                        <p:tgtEl>
                                          <p:spTgt spid="107525"/>
                                        </p:tgtEl>
                                        <p:attrNameLst>
                                          <p:attrName>ppt_x</p:attrName>
                                        </p:attrNameLst>
                                      </p:cBhvr>
                                      <p:tavLst>
                                        <p:tav tm="0">
                                          <p:val>
                                            <p:strVal val="#ppt_x"/>
                                          </p:val>
                                        </p:tav>
                                        <p:tav tm="100000">
                                          <p:val>
                                            <p:strVal val="#ppt_x"/>
                                          </p:val>
                                        </p:tav>
                                      </p:tavLst>
                                    </p:anim>
                                    <p:anim calcmode="lin" valueType="num">
                                      <p:cBhvr additive="base">
                                        <p:cTn id="12" dur="500" fill="hold"/>
                                        <p:tgtEl>
                                          <p:spTgt spid="10752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52" presetClass="entr" presetSubtype="0" fill="hold" grpId="0" nodeType="clickEffect">
                                  <p:stCondLst>
                                    <p:cond delay="0"/>
                                  </p:stCondLst>
                                  <p:childTnLst>
                                    <p:set>
                                      <p:cBhvr>
                                        <p:cTn id="16" dur="1" fill="hold">
                                          <p:stCondLst>
                                            <p:cond delay="0"/>
                                          </p:stCondLst>
                                        </p:cTn>
                                        <p:tgtEl>
                                          <p:spTgt spid="107523">
                                            <p:txEl>
                                              <p:pRg st="0" end="0"/>
                                            </p:txEl>
                                          </p:spTgt>
                                        </p:tgtEl>
                                        <p:attrNameLst>
                                          <p:attrName>style.visibility</p:attrName>
                                        </p:attrNameLst>
                                      </p:cBhvr>
                                      <p:to>
                                        <p:strVal val="visible"/>
                                      </p:to>
                                    </p:set>
                                    <p:animScale>
                                      <p:cBhvr>
                                        <p:cTn id="17" dur="1000" decel="50000" fill="hold">
                                          <p:stCondLst>
                                            <p:cond delay="0"/>
                                          </p:stCondLst>
                                        </p:cTn>
                                        <p:tgtEl>
                                          <p:spTgt spid="10752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7523">
                                            <p:txEl>
                                              <p:pRg st="0" end="0"/>
                                            </p:txEl>
                                          </p:spTgt>
                                        </p:tgtEl>
                                        <p:attrNameLst>
                                          <p:attrName>ppt_x</p:attrName>
                                          <p:attrName>ppt_y</p:attrName>
                                        </p:attrNameLst>
                                      </p:cBhvr>
                                    </p:animMotion>
                                    <p:animEffect transition="in" filter="fade">
                                      <p:cBhvr>
                                        <p:cTn id="19" dur="1000"/>
                                        <p:tgtEl>
                                          <p:spTgt spid="10752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5" presetClass="entr" presetSubtype="0" fill="hold" nodeType="clickEffect">
                                  <p:stCondLst>
                                    <p:cond delay="0"/>
                                  </p:stCondLst>
                                  <p:childTnLst>
                                    <p:set>
                                      <p:cBhvr>
                                        <p:cTn id="23" dur="1" fill="hold">
                                          <p:stCondLst>
                                            <p:cond delay="0"/>
                                          </p:stCondLst>
                                        </p:cTn>
                                        <p:tgtEl>
                                          <p:spTgt spid="107524">
                                            <p:txEl>
                                              <p:pRg st="0" end="0"/>
                                            </p:txEl>
                                          </p:spTgt>
                                        </p:tgtEl>
                                        <p:attrNameLst>
                                          <p:attrName>style.visibility</p:attrName>
                                        </p:attrNameLst>
                                      </p:cBhvr>
                                      <p:to>
                                        <p:strVal val="visible"/>
                                      </p:to>
                                    </p:set>
                                    <p:anim calcmode="lin" valueType="num">
                                      <p:cBhvr>
                                        <p:cTn id="24" dur="500" decel="50000" fill="hold">
                                          <p:stCondLst>
                                            <p:cond delay="0"/>
                                          </p:stCondLst>
                                        </p:cTn>
                                        <p:tgtEl>
                                          <p:spTgt spid="107524">
                                            <p:txEl>
                                              <p:pRg st="0" end="0"/>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7524">
                                            <p:txEl>
                                              <p:pRg st="0" end="0"/>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7524">
                                            <p:txEl>
                                              <p:pRg st="0" end="0"/>
                                            </p:txEl>
                                          </p:spTgt>
                                        </p:tgtEl>
                                        <p:attrNameLst>
                                          <p:attrName>ppt_w</p:attrName>
                                        </p:attrNameLst>
                                      </p:cBhvr>
                                      <p:tavLst>
                                        <p:tav tm="0">
                                          <p:val>
                                            <p:strVal val="#ppt_w*.05"/>
                                          </p:val>
                                        </p:tav>
                                        <p:tav tm="100000">
                                          <p:val>
                                            <p:strVal val="#ppt_w"/>
                                          </p:val>
                                        </p:tav>
                                      </p:tavLst>
                                    </p:anim>
                                    <p:anim calcmode="lin" valueType="num">
                                      <p:cBhvr>
                                        <p:cTn id="27" dur="1000" fill="hold"/>
                                        <p:tgtEl>
                                          <p:spTgt spid="107524">
                                            <p:txEl>
                                              <p:pRg st="0" end="0"/>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7524">
                                            <p:txEl>
                                              <p:pRg st="0" end="0"/>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7524">
                                            <p:txEl>
                                              <p:pRg st="0" end="0"/>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7524">
                                            <p:txEl>
                                              <p:pRg st="0" end="0"/>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7524">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5" presetClass="entr" presetSubtype="0" fill="hold" nodeType="clickEffect">
                                  <p:stCondLst>
                                    <p:cond delay="0"/>
                                  </p:stCondLst>
                                  <p:childTnLst>
                                    <p:set>
                                      <p:cBhvr>
                                        <p:cTn id="35" dur="1" fill="hold">
                                          <p:stCondLst>
                                            <p:cond delay="0"/>
                                          </p:stCondLst>
                                        </p:cTn>
                                        <p:tgtEl>
                                          <p:spTgt spid="107524">
                                            <p:txEl>
                                              <p:pRg st="1" end="1"/>
                                            </p:txEl>
                                          </p:spTgt>
                                        </p:tgtEl>
                                        <p:attrNameLst>
                                          <p:attrName>style.visibility</p:attrName>
                                        </p:attrNameLst>
                                      </p:cBhvr>
                                      <p:to>
                                        <p:strVal val="visible"/>
                                      </p:to>
                                    </p:set>
                                    <p:anim calcmode="lin" valueType="num">
                                      <p:cBhvr>
                                        <p:cTn id="36" dur="500" decel="50000" fill="hold">
                                          <p:stCondLst>
                                            <p:cond delay="0"/>
                                          </p:stCondLst>
                                        </p:cTn>
                                        <p:tgtEl>
                                          <p:spTgt spid="107524">
                                            <p:txEl>
                                              <p:pRg st="1" end="1"/>
                                            </p:txEl>
                                          </p:spTgt>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07524">
                                            <p:txEl>
                                              <p:pRg st="1" end="1"/>
                                            </p:txEl>
                                          </p:spTgt>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07524">
                                            <p:txEl>
                                              <p:pRg st="1" end="1"/>
                                            </p:txEl>
                                          </p:spTgt>
                                        </p:tgtEl>
                                        <p:attrNameLst>
                                          <p:attrName>ppt_w</p:attrName>
                                        </p:attrNameLst>
                                      </p:cBhvr>
                                      <p:tavLst>
                                        <p:tav tm="0">
                                          <p:val>
                                            <p:strVal val="#ppt_w*.05"/>
                                          </p:val>
                                        </p:tav>
                                        <p:tav tm="100000">
                                          <p:val>
                                            <p:strVal val="#ppt_w"/>
                                          </p:val>
                                        </p:tav>
                                      </p:tavLst>
                                    </p:anim>
                                    <p:anim calcmode="lin" valueType="num">
                                      <p:cBhvr>
                                        <p:cTn id="39" dur="1000" fill="hold"/>
                                        <p:tgtEl>
                                          <p:spTgt spid="107524">
                                            <p:txEl>
                                              <p:pRg st="1" end="1"/>
                                            </p:txEl>
                                          </p:spTgt>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07524">
                                            <p:txEl>
                                              <p:pRg st="1" end="1"/>
                                            </p:txEl>
                                          </p:spTgt>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07524">
                                            <p:txEl>
                                              <p:pRg st="1" end="1"/>
                                            </p:txEl>
                                          </p:spTgt>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07524">
                                            <p:txEl>
                                              <p:pRg st="1" end="1"/>
                                            </p:txEl>
                                          </p:spTgt>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075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nimBg="1"/>
      <p:bldP spid="10752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733800" y="609600"/>
            <a:ext cx="2438400" cy="9144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课堂小结</a:t>
            </a:r>
          </a:p>
        </p:txBody>
      </p:sp>
      <p:sp>
        <p:nvSpPr>
          <p:cNvPr id="51203" name="Rectangle 3"/>
          <p:cNvSpPr>
            <a:spLocks noGrp="1" noChangeArrowheads="1"/>
          </p:cNvSpPr>
          <p:nvPr>
            <p:ph type="body" idx="1"/>
          </p:nvPr>
        </p:nvSpPr>
        <p:spPr>
          <a:xfrm>
            <a:off x="685800" y="1676400"/>
            <a:ext cx="7772400" cy="4419600"/>
          </a:xfrm>
        </p:spPr>
        <p:txBody>
          <a:bodyPr/>
          <a:lstStyle/>
          <a:p>
            <a:pPr>
              <a:lnSpc>
                <a:spcPct val="120000"/>
              </a:lnSpc>
              <a:buFontTx/>
              <a:buNone/>
            </a:pPr>
            <a:r>
              <a:rPr lang="zh-CN" altLang="en-US" b="1" dirty="0">
                <a:solidFill>
                  <a:srgbClr val="3333FF"/>
                </a:solidFill>
                <a:latin typeface="楷体_GB2312" pitchFamily="49" charset="-122"/>
                <a:ea typeface="楷体_GB2312" pitchFamily="49" charset="-122"/>
              </a:rPr>
              <a:t>　　　</a:t>
            </a:r>
            <a:r>
              <a:rPr lang="en-US" altLang="zh-CN" b="1" dirty="0">
                <a:solidFill>
                  <a:srgbClr val="3333FF"/>
                </a:solidFill>
                <a:latin typeface="楷体_GB2312" pitchFamily="49" charset="-122"/>
                <a:ea typeface="楷体_GB2312" pitchFamily="49" charset="-122"/>
              </a:rPr>
              <a:t>《</a:t>
            </a:r>
            <a:r>
              <a:rPr lang="zh-CN" altLang="en-US" b="1" dirty="0">
                <a:solidFill>
                  <a:srgbClr val="3333FF"/>
                </a:solidFill>
                <a:latin typeface="楷体_GB2312" pitchFamily="49" charset="-122"/>
                <a:ea typeface="楷体_GB2312" pitchFamily="49" charset="-122"/>
              </a:rPr>
              <a:t>星星变奏曲</a:t>
            </a:r>
            <a:r>
              <a:rPr lang="en-US" altLang="zh-CN" b="1" dirty="0">
                <a:solidFill>
                  <a:srgbClr val="3333FF"/>
                </a:solidFill>
                <a:latin typeface="楷体_GB2312" pitchFamily="49" charset="-122"/>
                <a:ea typeface="楷体_GB2312" pitchFamily="49" charset="-122"/>
              </a:rPr>
              <a:t>》</a:t>
            </a:r>
            <a:r>
              <a:rPr lang="zh-CN" altLang="en-US" b="1" dirty="0">
                <a:solidFill>
                  <a:srgbClr val="3333FF"/>
                </a:solidFill>
                <a:latin typeface="楷体_GB2312" pitchFamily="49" charset="-122"/>
                <a:ea typeface="楷体_GB2312" pitchFamily="49" charset="-122"/>
              </a:rPr>
              <a:t>是一首追求光明的希望之歌，它运用象征手法，用星星象征光明，表达对黑暗冰冷的现实的否定，抒发了对理想的向往和追求，以及虽然迷茫失落而不失坚定的希望。这首诗的深刻主题和它的朦胧风格是与它的创作背景和时代状况是分不开的。</a:t>
            </a:r>
          </a:p>
        </p:txBody>
      </p:sp>
      <p:pic>
        <p:nvPicPr>
          <p:cNvPr id="51204" name="Picture 4" descr="0030"/>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667000" y="701675"/>
            <a:ext cx="981075" cy="669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500" fill="hold"/>
                                        <p:tgtEl>
                                          <p:spTgt spid="51204"/>
                                        </p:tgtEl>
                                        <p:attrNameLst>
                                          <p:attrName>ppt_w</p:attrName>
                                        </p:attrNameLst>
                                      </p:cBhvr>
                                      <p:tavLst>
                                        <p:tav tm="0">
                                          <p:val>
                                            <p:strVal val="#ppt_w*0.05"/>
                                          </p:val>
                                        </p:tav>
                                        <p:tav tm="100000">
                                          <p:val>
                                            <p:strVal val="#ppt_w"/>
                                          </p:val>
                                        </p:tav>
                                      </p:tavLst>
                                    </p:anim>
                                    <p:anim calcmode="lin" valueType="num">
                                      <p:cBhvr>
                                        <p:cTn id="8" dur="500" fill="hold"/>
                                        <p:tgtEl>
                                          <p:spTgt spid="51204"/>
                                        </p:tgtEl>
                                        <p:attrNameLst>
                                          <p:attrName>ppt_h</p:attrName>
                                        </p:attrNameLst>
                                      </p:cBhvr>
                                      <p:tavLst>
                                        <p:tav tm="0">
                                          <p:val>
                                            <p:strVal val="#ppt_h"/>
                                          </p:val>
                                        </p:tav>
                                        <p:tav tm="100000">
                                          <p:val>
                                            <p:strVal val="#ppt_h"/>
                                          </p:val>
                                        </p:tav>
                                      </p:tavLst>
                                    </p:anim>
                                    <p:anim calcmode="lin" valueType="num">
                                      <p:cBhvr>
                                        <p:cTn id="9" dur="500" fill="hold"/>
                                        <p:tgtEl>
                                          <p:spTgt spid="51204"/>
                                        </p:tgtEl>
                                        <p:attrNameLst>
                                          <p:attrName>ppt_x</p:attrName>
                                        </p:attrNameLst>
                                      </p:cBhvr>
                                      <p:tavLst>
                                        <p:tav tm="0">
                                          <p:val>
                                            <p:strVal val="#ppt_x-.2"/>
                                          </p:val>
                                        </p:tav>
                                        <p:tav tm="100000">
                                          <p:val>
                                            <p:strVal val="#ppt_x"/>
                                          </p:val>
                                        </p:tav>
                                      </p:tavLst>
                                    </p:anim>
                                    <p:anim calcmode="lin" valueType="num">
                                      <p:cBhvr>
                                        <p:cTn id="10" dur="500" fill="hold"/>
                                        <p:tgtEl>
                                          <p:spTgt spid="51204"/>
                                        </p:tgtEl>
                                        <p:attrNameLst>
                                          <p:attrName>ppt_y</p:attrName>
                                        </p:attrNameLst>
                                      </p:cBhvr>
                                      <p:tavLst>
                                        <p:tav tm="0">
                                          <p:val>
                                            <p:strVal val="#ppt_y"/>
                                          </p:val>
                                        </p:tav>
                                        <p:tav tm="100000">
                                          <p:val>
                                            <p:strVal val="#ppt_y"/>
                                          </p:val>
                                        </p:tav>
                                      </p:tavLst>
                                    </p:anim>
                                    <p:animEffect transition="in" filter="fade">
                                      <p:cBhvr>
                                        <p:cTn id="11" dur="500"/>
                                        <p:tgtEl>
                                          <p:spTgt spid="51204"/>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51202"/>
                                        </p:tgtEl>
                                        <p:attrNameLst>
                                          <p:attrName>style.visibility</p:attrName>
                                        </p:attrNameLst>
                                      </p:cBhvr>
                                      <p:to>
                                        <p:strVal val="visible"/>
                                      </p:to>
                                    </p:set>
                                    <p:anim calcmode="lin" valueType="num">
                                      <p:cBhvr>
                                        <p:cTn id="14" dur="500" fill="hold"/>
                                        <p:tgtEl>
                                          <p:spTgt spid="51202"/>
                                        </p:tgtEl>
                                        <p:attrNameLst>
                                          <p:attrName>ppt_w</p:attrName>
                                        </p:attrNameLst>
                                      </p:cBhvr>
                                      <p:tavLst>
                                        <p:tav tm="0">
                                          <p:val>
                                            <p:strVal val="#ppt_w*0.05"/>
                                          </p:val>
                                        </p:tav>
                                        <p:tav tm="100000">
                                          <p:val>
                                            <p:strVal val="#ppt_w"/>
                                          </p:val>
                                        </p:tav>
                                      </p:tavLst>
                                    </p:anim>
                                    <p:anim calcmode="lin" valueType="num">
                                      <p:cBhvr>
                                        <p:cTn id="15" dur="500" fill="hold"/>
                                        <p:tgtEl>
                                          <p:spTgt spid="51202"/>
                                        </p:tgtEl>
                                        <p:attrNameLst>
                                          <p:attrName>ppt_h</p:attrName>
                                        </p:attrNameLst>
                                      </p:cBhvr>
                                      <p:tavLst>
                                        <p:tav tm="0">
                                          <p:val>
                                            <p:strVal val="#ppt_h"/>
                                          </p:val>
                                        </p:tav>
                                        <p:tav tm="100000">
                                          <p:val>
                                            <p:strVal val="#ppt_h"/>
                                          </p:val>
                                        </p:tav>
                                      </p:tavLst>
                                    </p:anim>
                                    <p:anim calcmode="lin" valueType="num">
                                      <p:cBhvr>
                                        <p:cTn id="16" dur="500" fill="hold"/>
                                        <p:tgtEl>
                                          <p:spTgt spid="51202"/>
                                        </p:tgtEl>
                                        <p:attrNameLst>
                                          <p:attrName>ppt_x</p:attrName>
                                        </p:attrNameLst>
                                      </p:cBhvr>
                                      <p:tavLst>
                                        <p:tav tm="0">
                                          <p:val>
                                            <p:strVal val="#ppt_x-.2"/>
                                          </p:val>
                                        </p:tav>
                                        <p:tav tm="100000">
                                          <p:val>
                                            <p:strVal val="#ppt_x"/>
                                          </p:val>
                                        </p:tav>
                                      </p:tavLst>
                                    </p:anim>
                                    <p:anim calcmode="lin" valueType="num">
                                      <p:cBhvr>
                                        <p:cTn id="17" dur="500" fill="hold"/>
                                        <p:tgtEl>
                                          <p:spTgt spid="51202"/>
                                        </p:tgtEl>
                                        <p:attrNameLst>
                                          <p:attrName>ppt_y</p:attrName>
                                        </p:attrNameLst>
                                      </p:cBhvr>
                                      <p:tavLst>
                                        <p:tav tm="0">
                                          <p:val>
                                            <p:strVal val="#ppt_y"/>
                                          </p:val>
                                        </p:tav>
                                        <p:tav tm="100000">
                                          <p:val>
                                            <p:strVal val="#ppt_y"/>
                                          </p:val>
                                        </p:tav>
                                      </p:tavLst>
                                    </p:anim>
                                    <p:animEffect transition="in" filter="fade">
                                      <p:cBhvr>
                                        <p:cTn id="18" dur="500"/>
                                        <p:tgtEl>
                                          <p:spTgt spid="5120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51203">
                                            <p:txEl>
                                              <p:pRg st="0" end="0"/>
                                            </p:txEl>
                                          </p:spTgt>
                                        </p:tgtEl>
                                        <p:attrNameLst>
                                          <p:attrName>style.visibility</p:attrName>
                                        </p:attrNameLst>
                                      </p:cBhvr>
                                      <p:to>
                                        <p:strVal val="visible"/>
                                      </p:to>
                                    </p:set>
                                    <p:animEffect transition="in" filter="circle(in)">
                                      <p:cBhvr>
                                        <p:cTn id="23" dur="1000"/>
                                        <p:tgtEl>
                                          <p:spTgt spid="512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P spid="5120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3746500" y="457200"/>
            <a:ext cx="2514600" cy="715963"/>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a:solidFill>
                  <a:srgbClr val="FF3300"/>
                </a:solidFill>
                <a:ea typeface="华文行楷" pitchFamily="2" charset="-122"/>
              </a:rPr>
              <a:t>能力拓展</a:t>
            </a:r>
          </a:p>
        </p:txBody>
      </p:sp>
      <p:sp>
        <p:nvSpPr>
          <p:cNvPr id="110596" name="Text Box 4"/>
          <p:cNvSpPr txBox="1">
            <a:spLocks noChangeArrowheads="1"/>
          </p:cNvSpPr>
          <p:nvPr/>
        </p:nvSpPr>
        <p:spPr bwMode="auto">
          <a:xfrm>
            <a:off x="1828800" y="1508125"/>
            <a:ext cx="6553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4000" b="1">
                <a:solidFill>
                  <a:srgbClr val="9900CC"/>
                </a:solidFill>
                <a:ea typeface="方正康体简体" pitchFamily="2" charset="-122"/>
              </a:rPr>
              <a:t>积累与</a:t>
            </a:r>
            <a:r>
              <a:rPr lang="zh-CN" altLang="en-US" sz="4000" b="1">
                <a:solidFill>
                  <a:srgbClr val="9900CC"/>
                </a:solidFill>
                <a:latin typeface="宋体"/>
                <a:ea typeface="方正康体简体" pitchFamily="2" charset="-122"/>
              </a:rPr>
              <a:t>“</a:t>
            </a:r>
            <a:r>
              <a:rPr lang="zh-CN" altLang="en-US" sz="4000" b="1">
                <a:solidFill>
                  <a:srgbClr val="9900CC"/>
                </a:solidFill>
                <a:ea typeface="方正康体简体" pitchFamily="2" charset="-122"/>
              </a:rPr>
              <a:t>星</a:t>
            </a:r>
            <a:r>
              <a:rPr lang="zh-CN" altLang="en-US" sz="4000" b="1">
                <a:solidFill>
                  <a:srgbClr val="9900CC"/>
                </a:solidFill>
                <a:latin typeface="宋体"/>
                <a:ea typeface="方正康体简体" pitchFamily="2" charset="-122"/>
              </a:rPr>
              <a:t>”</a:t>
            </a:r>
            <a:r>
              <a:rPr lang="zh-CN" altLang="en-US" sz="4000" b="1">
                <a:solidFill>
                  <a:srgbClr val="9900CC"/>
                </a:solidFill>
                <a:ea typeface="方正康体简体" pitchFamily="2" charset="-122"/>
              </a:rPr>
              <a:t>有关的古诗词</a:t>
            </a:r>
          </a:p>
        </p:txBody>
      </p:sp>
      <p:sp>
        <p:nvSpPr>
          <p:cNvPr id="110597" name="Text Box 5"/>
          <p:cNvSpPr txBox="1">
            <a:spLocks noChangeArrowheads="1"/>
          </p:cNvSpPr>
          <p:nvPr/>
        </p:nvSpPr>
        <p:spPr bwMode="auto">
          <a:xfrm>
            <a:off x="1914525" y="5943600"/>
            <a:ext cx="61626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pPr>
              <a:spcBef>
                <a:spcPct val="50000"/>
              </a:spcBef>
            </a:pPr>
            <a:r>
              <a:rPr lang="zh-CN" altLang="en-US" sz="3200" b="1">
                <a:solidFill>
                  <a:srgbClr val="FF0066"/>
                </a:solidFill>
                <a:latin typeface="Times New Roman" pitchFamily="18" charset="0"/>
                <a:ea typeface="幼圆" pitchFamily="49" charset="-122"/>
              </a:rPr>
              <a:t>七八个星天外，两三点雨山前。</a:t>
            </a:r>
          </a:p>
        </p:txBody>
      </p:sp>
      <p:pic>
        <p:nvPicPr>
          <p:cNvPr id="110599" name="Picture 7" descr="68092459fr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4400" y="2438400"/>
            <a:ext cx="7391400" cy="3467100"/>
          </a:xfrm>
          <a:prstGeom prst="rect">
            <a:avLst/>
          </a:prstGeom>
          <a:noFill/>
          <a:extLst>
            <a:ext uri="{909E8E84-426E-40DD-AFC4-6F175D3DCCD1}">
              <a14:hiddenFill xmlns:a14="http://schemas.microsoft.com/office/drawing/2010/main">
                <a:solidFill>
                  <a:srgbClr val="FFFFFF"/>
                </a:solidFill>
              </a14:hiddenFill>
            </a:ext>
          </a:extLst>
        </p:spPr>
      </p:pic>
      <p:pic>
        <p:nvPicPr>
          <p:cNvPr id="110603" name="Picture 11" descr="33333"/>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1800" y="457200"/>
            <a:ext cx="698500" cy="83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nodeType="clickEffect">
                                  <p:stCondLst>
                                    <p:cond delay="0"/>
                                  </p:stCondLst>
                                  <p:childTnLst>
                                    <p:set>
                                      <p:cBhvr>
                                        <p:cTn id="6" dur="1" fill="hold">
                                          <p:stCondLst>
                                            <p:cond delay="0"/>
                                          </p:stCondLst>
                                        </p:cTn>
                                        <p:tgtEl>
                                          <p:spTgt spid="110603"/>
                                        </p:tgtEl>
                                        <p:attrNameLst>
                                          <p:attrName>style.visibility</p:attrName>
                                        </p:attrNameLst>
                                      </p:cBhvr>
                                      <p:to>
                                        <p:strVal val="visible"/>
                                      </p:to>
                                    </p:set>
                                    <p:animEffect transition="in" filter="fade">
                                      <p:cBhvr>
                                        <p:cTn id="7" dur="1000"/>
                                        <p:tgtEl>
                                          <p:spTgt spid="110603"/>
                                        </p:tgtEl>
                                      </p:cBhvr>
                                    </p:animEffect>
                                    <p:anim calcmode="lin" valueType="num">
                                      <p:cBhvr>
                                        <p:cTn id="8" dur="1000" fill="hold"/>
                                        <p:tgtEl>
                                          <p:spTgt spid="110603"/>
                                        </p:tgtEl>
                                        <p:attrNameLst>
                                          <p:attrName>style.rotation</p:attrName>
                                        </p:attrNameLst>
                                      </p:cBhvr>
                                      <p:tavLst>
                                        <p:tav tm="0">
                                          <p:val>
                                            <p:fltVal val="720"/>
                                          </p:val>
                                        </p:tav>
                                        <p:tav tm="100000">
                                          <p:val>
                                            <p:fltVal val="0"/>
                                          </p:val>
                                        </p:tav>
                                      </p:tavLst>
                                    </p:anim>
                                    <p:anim calcmode="lin" valueType="num">
                                      <p:cBhvr>
                                        <p:cTn id="9" dur="1000" fill="hold"/>
                                        <p:tgtEl>
                                          <p:spTgt spid="110603"/>
                                        </p:tgtEl>
                                        <p:attrNameLst>
                                          <p:attrName>ppt_h</p:attrName>
                                        </p:attrNameLst>
                                      </p:cBhvr>
                                      <p:tavLst>
                                        <p:tav tm="0">
                                          <p:val>
                                            <p:fltVal val="0"/>
                                          </p:val>
                                        </p:tav>
                                        <p:tav tm="100000">
                                          <p:val>
                                            <p:strVal val="#ppt_h"/>
                                          </p:val>
                                        </p:tav>
                                      </p:tavLst>
                                    </p:anim>
                                    <p:anim calcmode="lin" valueType="num">
                                      <p:cBhvr>
                                        <p:cTn id="10" dur="1000" fill="hold"/>
                                        <p:tgtEl>
                                          <p:spTgt spid="110603"/>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10594"/>
                                        </p:tgtEl>
                                        <p:attrNameLst>
                                          <p:attrName>style.visibility</p:attrName>
                                        </p:attrNameLst>
                                      </p:cBhvr>
                                      <p:to>
                                        <p:strVal val="visible"/>
                                      </p:to>
                                    </p:set>
                                    <p:animEffect transition="in" filter="fade">
                                      <p:cBhvr>
                                        <p:cTn id="13" dur="1000"/>
                                        <p:tgtEl>
                                          <p:spTgt spid="110594"/>
                                        </p:tgtEl>
                                      </p:cBhvr>
                                    </p:animEffect>
                                    <p:anim calcmode="lin" valueType="num">
                                      <p:cBhvr>
                                        <p:cTn id="14" dur="1000" fill="hold"/>
                                        <p:tgtEl>
                                          <p:spTgt spid="110594"/>
                                        </p:tgtEl>
                                        <p:attrNameLst>
                                          <p:attrName>style.rotation</p:attrName>
                                        </p:attrNameLst>
                                      </p:cBhvr>
                                      <p:tavLst>
                                        <p:tav tm="0">
                                          <p:val>
                                            <p:fltVal val="720"/>
                                          </p:val>
                                        </p:tav>
                                        <p:tav tm="100000">
                                          <p:val>
                                            <p:fltVal val="0"/>
                                          </p:val>
                                        </p:tav>
                                      </p:tavLst>
                                    </p:anim>
                                    <p:anim calcmode="lin" valueType="num">
                                      <p:cBhvr>
                                        <p:cTn id="15" dur="1000" fill="hold"/>
                                        <p:tgtEl>
                                          <p:spTgt spid="110594"/>
                                        </p:tgtEl>
                                        <p:attrNameLst>
                                          <p:attrName>ppt_h</p:attrName>
                                        </p:attrNameLst>
                                      </p:cBhvr>
                                      <p:tavLst>
                                        <p:tav tm="0">
                                          <p:val>
                                            <p:fltVal val="0"/>
                                          </p:val>
                                        </p:tav>
                                        <p:tav tm="100000">
                                          <p:val>
                                            <p:strVal val="#ppt_h"/>
                                          </p:val>
                                        </p:tav>
                                      </p:tavLst>
                                    </p:anim>
                                    <p:anim calcmode="lin" valueType="num">
                                      <p:cBhvr>
                                        <p:cTn id="16" dur="1000" fill="hold"/>
                                        <p:tgtEl>
                                          <p:spTgt spid="110594"/>
                                        </p:tgtEl>
                                        <p:attrNameLst>
                                          <p:attrName>ppt_w</p:attrName>
                                        </p:attrNameLst>
                                      </p:cBhvr>
                                      <p:tavLst>
                                        <p:tav tm="0">
                                          <p:val>
                                            <p:fltVal val="0"/>
                                          </p:val>
                                        </p:tav>
                                        <p:tav tm="100000">
                                          <p:val>
                                            <p:strVal val="#ppt_w"/>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0596"/>
                                        </p:tgtEl>
                                        <p:attrNameLst>
                                          <p:attrName>style.visibility</p:attrName>
                                        </p:attrNameLst>
                                      </p:cBhvr>
                                      <p:to>
                                        <p:strVal val="visible"/>
                                      </p:to>
                                    </p:set>
                                    <p:anim calcmode="lin" valueType="num">
                                      <p:cBhvr>
                                        <p:cTn id="21" dur="1000" fill="hold"/>
                                        <p:tgtEl>
                                          <p:spTgt spid="110596"/>
                                        </p:tgtEl>
                                        <p:attrNameLst>
                                          <p:attrName>ppt_w</p:attrName>
                                        </p:attrNameLst>
                                      </p:cBhvr>
                                      <p:tavLst>
                                        <p:tav tm="0">
                                          <p:val>
                                            <p:strVal val="#ppt_w*0.70"/>
                                          </p:val>
                                        </p:tav>
                                        <p:tav tm="100000">
                                          <p:val>
                                            <p:strVal val="#ppt_w"/>
                                          </p:val>
                                        </p:tav>
                                      </p:tavLst>
                                    </p:anim>
                                    <p:anim calcmode="lin" valueType="num">
                                      <p:cBhvr>
                                        <p:cTn id="22" dur="1000" fill="hold"/>
                                        <p:tgtEl>
                                          <p:spTgt spid="110596"/>
                                        </p:tgtEl>
                                        <p:attrNameLst>
                                          <p:attrName>ppt_h</p:attrName>
                                        </p:attrNameLst>
                                      </p:cBhvr>
                                      <p:tavLst>
                                        <p:tav tm="0">
                                          <p:val>
                                            <p:strVal val="#ppt_h"/>
                                          </p:val>
                                        </p:tav>
                                        <p:tav tm="100000">
                                          <p:val>
                                            <p:strVal val="#ppt_h"/>
                                          </p:val>
                                        </p:tav>
                                      </p:tavLst>
                                    </p:anim>
                                    <p:animEffect transition="in" filter="fade">
                                      <p:cBhvr>
                                        <p:cTn id="23" dur="1000"/>
                                        <p:tgtEl>
                                          <p:spTgt spid="11059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110599"/>
                                        </p:tgtEl>
                                        <p:attrNameLst>
                                          <p:attrName>style.visibility</p:attrName>
                                        </p:attrNameLst>
                                      </p:cBhvr>
                                      <p:to>
                                        <p:strVal val="visible"/>
                                      </p:to>
                                    </p:set>
                                    <p:animScale>
                                      <p:cBhvr>
                                        <p:cTn id="28" dur="1000" decel="50000" fill="hold">
                                          <p:stCondLst>
                                            <p:cond delay="0"/>
                                          </p:stCondLst>
                                        </p:cTn>
                                        <p:tgtEl>
                                          <p:spTgt spid="1105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0599"/>
                                        </p:tgtEl>
                                        <p:attrNameLst>
                                          <p:attrName>ppt_x</p:attrName>
                                          <p:attrName>ppt_y</p:attrName>
                                        </p:attrNameLst>
                                      </p:cBhvr>
                                    </p:animMotion>
                                    <p:animEffect transition="in" filter="fade">
                                      <p:cBhvr>
                                        <p:cTn id="30" dur="1000"/>
                                        <p:tgtEl>
                                          <p:spTgt spid="11059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10597"/>
                                        </p:tgtEl>
                                        <p:attrNameLst>
                                          <p:attrName>style.visibility</p:attrName>
                                        </p:attrNameLst>
                                      </p:cBhvr>
                                      <p:to>
                                        <p:strVal val="visible"/>
                                      </p:to>
                                    </p:set>
                                    <p:animEffect transition="in" filter="dissolve">
                                      <p:cBhvr>
                                        <p:cTn id="35" dur="500"/>
                                        <p:tgtEl>
                                          <p:spTgt spid="110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animBg="1"/>
      <p:bldP spid="110596" grpId="0"/>
      <p:bldP spid="11059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Text Box 4"/>
          <p:cNvSpPr txBox="1">
            <a:spLocks noChangeArrowheads="1"/>
          </p:cNvSpPr>
          <p:nvPr/>
        </p:nvSpPr>
        <p:spPr bwMode="auto">
          <a:xfrm>
            <a:off x="3089275" y="5562600"/>
            <a:ext cx="46069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pPr>
              <a:spcBef>
                <a:spcPct val="50000"/>
              </a:spcBef>
            </a:pPr>
            <a:r>
              <a:rPr lang="zh-CN" altLang="en-US" sz="3200" b="1">
                <a:solidFill>
                  <a:srgbClr val="FF0066"/>
                </a:solidFill>
                <a:latin typeface="Times New Roman" pitchFamily="18" charset="0"/>
                <a:ea typeface="幼圆" pitchFamily="49" charset="-122"/>
              </a:rPr>
              <a:t>星汉灿烂，若出其里。</a:t>
            </a:r>
          </a:p>
        </p:txBody>
      </p:sp>
      <p:pic>
        <p:nvPicPr>
          <p:cNvPr id="111622" name="Picture 6" descr="11f3d695580g21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95400" y="914400"/>
            <a:ext cx="7162800" cy="4614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111622"/>
                                        </p:tgtEl>
                                        <p:attrNameLst>
                                          <p:attrName>style.visibility</p:attrName>
                                        </p:attrNameLst>
                                      </p:cBhvr>
                                      <p:to>
                                        <p:strVal val="visible"/>
                                      </p:to>
                                    </p:set>
                                    <p:animEffect transition="in" filter="wipe(down)">
                                      <p:cBhvr>
                                        <p:cTn id="7" dur="580">
                                          <p:stCondLst>
                                            <p:cond delay="0"/>
                                          </p:stCondLst>
                                        </p:cTn>
                                        <p:tgtEl>
                                          <p:spTgt spid="111622"/>
                                        </p:tgtEl>
                                      </p:cBhvr>
                                    </p:animEffect>
                                    <p:anim calcmode="lin" valueType="num">
                                      <p:cBhvr>
                                        <p:cTn id="8" dur="1822" tmFilter="0,0; 0.14,0.36; 0.43,0.73; 0.71,0.91; 1.0,1.0">
                                          <p:stCondLst>
                                            <p:cond delay="0"/>
                                          </p:stCondLst>
                                        </p:cTn>
                                        <p:tgtEl>
                                          <p:spTgt spid="1116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16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16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16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1622"/>
                                        </p:tgtEl>
                                        <p:attrNameLst>
                                          <p:attrName>ppt_y</p:attrName>
                                        </p:attrNameLst>
                                      </p:cBhvr>
                                      <p:tavLst>
                                        <p:tav tm="0" fmla="#ppt_y-sin(pi*$)/81">
                                          <p:val>
                                            <p:fltVal val="0"/>
                                          </p:val>
                                        </p:tav>
                                        <p:tav tm="100000">
                                          <p:val>
                                            <p:fltVal val="1"/>
                                          </p:val>
                                        </p:tav>
                                      </p:tavLst>
                                    </p:anim>
                                    <p:animScale>
                                      <p:cBhvr>
                                        <p:cTn id="13" dur="26">
                                          <p:stCondLst>
                                            <p:cond delay="650"/>
                                          </p:stCondLst>
                                        </p:cTn>
                                        <p:tgtEl>
                                          <p:spTgt spid="111622"/>
                                        </p:tgtEl>
                                      </p:cBhvr>
                                      <p:to x="100000" y="60000"/>
                                    </p:animScale>
                                    <p:animScale>
                                      <p:cBhvr>
                                        <p:cTn id="14" dur="166" decel="50000">
                                          <p:stCondLst>
                                            <p:cond delay="676"/>
                                          </p:stCondLst>
                                        </p:cTn>
                                        <p:tgtEl>
                                          <p:spTgt spid="111622"/>
                                        </p:tgtEl>
                                      </p:cBhvr>
                                      <p:to x="100000" y="100000"/>
                                    </p:animScale>
                                    <p:animScale>
                                      <p:cBhvr>
                                        <p:cTn id="15" dur="26">
                                          <p:stCondLst>
                                            <p:cond delay="1312"/>
                                          </p:stCondLst>
                                        </p:cTn>
                                        <p:tgtEl>
                                          <p:spTgt spid="111622"/>
                                        </p:tgtEl>
                                      </p:cBhvr>
                                      <p:to x="100000" y="80000"/>
                                    </p:animScale>
                                    <p:animScale>
                                      <p:cBhvr>
                                        <p:cTn id="16" dur="166" decel="50000">
                                          <p:stCondLst>
                                            <p:cond delay="1338"/>
                                          </p:stCondLst>
                                        </p:cTn>
                                        <p:tgtEl>
                                          <p:spTgt spid="111622"/>
                                        </p:tgtEl>
                                      </p:cBhvr>
                                      <p:to x="100000" y="100000"/>
                                    </p:animScale>
                                    <p:animScale>
                                      <p:cBhvr>
                                        <p:cTn id="17" dur="26">
                                          <p:stCondLst>
                                            <p:cond delay="1642"/>
                                          </p:stCondLst>
                                        </p:cTn>
                                        <p:tgtEl>
                                          <p:spTgt spid="111622"/>
                                        </p:tgtEl>
                                      </p:cBhvr>
                                      <p:to x="100000" y="90000"/>
                                    </p:animScale>
                                    <p:animScale>
                                      <p:cBhvr>
                                        <p:cTn id="18" dur="166" decel="50000">
                                          <p:stCondLst>
                                            <p:cond delay="1668"/>
                                          </p:stCondLst>
                                        </p:cTn>
                                        <p:tgtEl>
                                          <p:spTgt spid="111622"/>
                                        </p:tgtEl>
                                      </p:cBhvr>
                                      <p:to x="100000" y="100000"/>
                                    </p:animScale>
                                    <p:animScale>
                                      <p:cBhvr>
                                        <p:cTn id="19" dur="26">
                                          <p:stCondLst>
                                            <p:cond delay="1808"/>
                                          </p:stCondLst>
                                        </p:cTn>
                                        <p:tgtEl>
                                          <p:spTgt spid="111622"/>
                                        </p:tgtEl>
                                      </p:cBhvr>
                                      <p:to x="100000" y="95000"/>
                                    </p:animScale>
                                    <p:animScale>
                                      <p:cBhvr>
                                        <p:cTn id="20" dur="166" decel="50000">
                                          <p:stCondLst>
                                            <p:cond delay="1834"/>
                                          </p:stCondLst>
                                        </p:cTn>
                                        <p:tgtEl>
                                          <p:spTgt spid="111622"/>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5" presetClass="entr" presetSubtype="0" fill="hold" grpId="0" nodeType="clickEffect">
                                  <p:stCondLst>
                                    <p:cond delay="0"/>
                                  </p:stCondLst>
                                  <p:childTnLst>
                                    <p:set>
                                      <p:cBhvr>
                                        <p:cTn id="24" dur="1" fill="hold">
                                          <p:stCondLst>
                                            <p:cond delay="0"/>
                                          </p:stCondLst>
                                        </p:cTn>
                                        <p:tgtEl>
                                          <p:spTgt spid="111620"/>
                                        </p:tgtEl>
                                        <p:attrNameLst>
                                          <p:attrName>style.visibility</p:attrName>
                                        </p:attrNameLst>
                                      </p:cBhvr>
                                      <p:to>
                                        <p:strVal val="visible"/>
                                      </p:to>
                                    </p:set>
                                    <p:anim calcmode="lin" valueType="num">
                                      <p:cBhvr>
                                        <p:cTn id="25" dur="500" decel="50000" fill="hold">
                                          <p:stCondLst>
                                            <p:cond delay="0"/>
                                          </p:stCondLst>
                                        </p:cTn>
                                        <p:tgtEl>
                                          <p:spTgt spid="111620"/>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11620"/>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11620"/>
                                        </p:tgtEl>
                                        <p:attrNameLst>
                                          <p:attrName>ppt_w</p:attrName>
                                        </p:attrNameLst>
                                      </p:cBhvr>
                                      <p:tavLst>
                                        <p:tav tm="0">
                                          <p:val>
                                            <p:strVal val="#ppt_w*.05"/>
                                          </p:val>
                                        </p:tav>
                                        <p:tav tm="100000">
                                          <p:val>
                                            <p:strVal val="#ppt_w"/>
                                          </p:val>
                                        </p:tav>
                                      </p:tavLst>
                                    </p:anim>
                                    <p:anim calcmode="lin" valueType="num">
                                      <p:cBhvr>
                                        <p:cTn id="28" dur="1000" fill="hold"/>
                                        <p:tgtEl>
                                          <p:spTgt spid="111620"/>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11620"/>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11620"/>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11620"/>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11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Text Box 4"/>
          <p:cNvSpPr txBox="1">
            <a:spLocks noChangeArrowheads="1"/>
          </p:cNvSpPr>
          <p:nvPr/>
        </p:nvSpPr>
        <p:spPr bwMode="auto">
          <a:xfrm>
            <a:off x="1371600" y="762000"/>
            <a:ext cx="7239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pPr>
              <a:spcBef>
                <a:spcPct val="50000"/>
              </a:spcBef>
            </a:pPr>
            <a:r>
              <a:rPr lang="zh-CN" altLang="en-US" sz="3200" b="1">
                <a:solidFill>
                  <a:srgbClr val="FF0066"/>
                </a:solidFill>
                <a:latin typeface="Times New Roman" pitchFamily="18" charset="0"/>
                <a:ea typeface="幼圆" pitchFamily="49" charset="-122"/>
              </a:rPr>
              <a:t>纤云弄巧，飞星传恨，银汉迢迢暗度 。</a:t>
            </a:r>
          </a:p>
        </p:txBody>
      </p:sp>
      <p:pic>
        <p:nvPicPr>
          <p:cNvPr id="112648" name="Picture 8" descr="2071445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47800" y="1417638"/>
            <a:ext cx="6629400" cy="487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500" fill="hold"/>
                                        <p:tgtEl>
                                          <p:spTgt spid="11264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4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4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44"/>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12648"/>
                                        </p:tgtEl>
                                        <p:attrNameLst>
                                          <p:attrName>style.visibility</p:attrName>
                                        </p:attrNameLst>
                                      </p:cBhvr>
                                      <p:to>
                                        <p:strVal val="visible"/>
                                      </p:to>
                                    </p:set>
                                    <p:anim calcmode="lin" valueType="num">
                                      <p:cBhvr>
                                        <p:cTn id="15" dur="500" fill="hold"/>
                                        <p:tgtEl>
                                          <p:spTgt spid="112648"/>
                                        </p:tgtEl>
                                        <p:attrNameLst>
                                          <p:attrName>ppt_w</p:attrName>
                                        </p:attrNameLst>
                                      </p:cBhvr>
                                      <p:tavLst>
                                        <p:tav tm="0">
                                          <p:val>
                                            <p:fltVal val="0"/>
                                          </p:val>
                                        </p:tav>
                                        <p:tav tm="100000">
                                          <p:val>
                                            <p:strVal val="#ppt_w"/>
                                          </p:val>
                                        </p:tav>
                                      </p:tavLst>
                                    </p:anim>
                                    <p:anim calcmode="lin" valueType="num">
                                      <p:cBhvr>
                                        <p:cTn id="16" dur="500" fill="hold"/>
                                        <p:tgtEl>
                                          <p:spTgt spid="112648"/>
                                        </p:tgtEl>
                                        <p:attrNameLst>
                                          <p:attrName>ppt_h</p:attrName>
                                        </p:attrNameLst>
                                      </p:cBhvr>
                                      <p:tavLst>
                                        <p:tav tm="0">
                                          <p:val>
                                            <p:fltVal val="0"/>
                                          </p:val>
                                        </p:tav>
                                        <p:tav tm="100000">
                                          <p:val>
                                            <p:strVal val="#ppt_h"/>
                                          </p:val>
                                        </p:tav>
                                      </p:tavLst>
                                    </p:anim>
                                    <p:anim calcmode="lin" valueType="num">
                                      <p:cBhvr>
                                        <p:cTn id="17" dur="500" fill="hold"/>
                                        <p:tgtEl>
                                          <p:spTgt spid="112648"/>
                                        </p:tgtEl>
                                        <p:attrNameLst>
                                          <p:attrName>style.rotation</p:attrName>
                                        </p:attrNameLst>
                                      </p:cBhvr>
                                      <p:tavLst>
                                        <p:tav tm="0">
                                          <p:val>
                                            <p:fltVal val="360"/>
                                          </p:val>
                                        </p:tav>
                                        <p:tav tm="100000">
                                          <p:val>
                                            <p:fltVal val="0"/>
                                          </p:val>
                                        </p:tav>
                                      </p:tavLst>
                                    </p:anim>
                                    <p:animEffect transition="in" filter="fade">
                                      <p:cBhvr>
                                        <p:cTn id="18" dur="500"/>
                                        <p:tgtEl>
                                          <p:spTgt spid="112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Text Box 4"/>
          <p:cNvSpPr txBox="1">
            <a:spLocks noChangeArrowheads="1"/>
          </p:cNvSpPr>
          <p:nvPr/>
        </p:nvSpPr>
        <p:spPr bwMode="auto">
          <a:xfrm>
            <a:off x="2286000" y="5440363"/>
            <a:ext cx="5715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pPr>
              <a:spcBef>
                <a:spcPct val="50000"/>
              </a:spcBef>
            </a:pPr>
            <a:r>
              <a:rPr lang="zh-CN" altLang="en-US" sz="3200" b="1">
                <a:solidFill>
                  <a:srgbClr val="FF0066"/>
                </a:solidFill>
                <a:latin typeface="Times New Roman" pitchFamily="18" charset="0"/>
                <a:ea typeface="幼圆" pitchFamily="49" charset="-122"/>
              </a:rPr>
              <a:t>星垂平野阔，月涌大江流 。</a:t>
            </a:r>
          </a:p>
        </p:txBody>
      </p:sp>
      <p:pic>
        <p:nvPicPr>
          <p:cNvPr id="113670" name="Picture 6" descr="3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19200" y="838200"/>
            <a:ext cx="7315200"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13670"/>
                                        </p:tgtEl>
                                        <p:attrNameLst>
                                          <p:attrName>style.visibility</p:attrName>
                                        </p:attrNameLst>
                                      </p:cBhvr>
                                      <p:to>
                                        <p:strVal val="visible"/>
                                      </p:to>
                                    </p:set>
                                    <p:animEffect transition="in" filter="barn(inHorizontal)">
                                      <p:cBhvr>
                                        <p:cTn id="7" dur="500"/>
                                        <p:tgtEl>
                                          <p:spTgt spid="1136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fade">
                                      <p:cBhvr>
                                        <p:cTn id="12" dur="800" decel="100000"/>
                                        <p:tgtEl>
                                          <p:spTgt spid="113668"/>
                                        </p:tgtEl>
                                      </p:cBhvr>
                                    </p:animEffect>
                                    <p:anim calcmode="lin" valueType="num">
                                      <p:cBhvr>
                                        <p:cTn id="13" dur="800" decel="100000" fill="hold"/>
                                        <p:tgtEl>
                                          <p:spTgt spid="113668"/>
                                        </p:tgtEl>
                                        <p:attrNameLst>
                                          <p:attrName>style.rotation</p:attrName>
                                        </p:attrNameLst>
                                      </p:cBhvr>
                                      <p:tavLst>
                                        <p:tav tm="0">
                                          <p:val>
                                            <p:fltVal val="-90"/>
                                          </p:val>
                                        </p:tav>
                                        <p:tav tm="100000">
                                          <p:val>
                                            <p:fltVal val="0"/>
                                          </p:val>
                                        </p:tav>
                                      </p:tavLst>
                                    </p:anim>
                                    <p:anim calcmode="lin" valueType="num">
                                      <p:cBhvr>
                                        <p:cTn id="14" dur="800" decel="100000" fill="hold"/>
                                        <p:tgtEl>
                                          <p:spTgt spid="113668"/>
                                        </p:tgtEl>
                                        <p:attrNameLst>
                                          <p:attrName>ppt_x</p:attrName>
                                        </p:attrNameLst>
                                      </p:cBhvr>
                                      <p:tavLst>
                                        <p:tav tm="0">
                                          <p:val>
                                            <p:strVal val="#ppt_x+0.4"/>
                                          </p:val>
                                        </p:tav>
                                        <p:tav tm="100000">
                                          <p:val>
                                            <p:strVal val="#ppt_x-0.05"/>
                                          </p:val>
                                        </p:tav>
                                      </p:tavLst>
                                    </p:anim>
                                    <p:anim calcmode="lin" valueType="num">
                                      <p:cBhvr>
                                        <p:cTn id="15" dur="800" decel="100000" fill="hold"/>
                                        <p:tgtEl>
                                          <p:spTgt spid="113668"/>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13668"/>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1366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86200" y="457200"/>
            <a:ext cx="2438400" cy="868363"/>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学习目标</a:t>
            </a:r>
          </a:p>
        </p:txBody>
      </p:sp>
      <p:pic>
        <p:nvPicPr>
          <p:cNvPr id="34820" name="Picture 4" descr="动画地球仪2"/>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895600" y="533400"/>
            <a:ext cx="952500" cy="714375"/>
          </a:xfrm>
          <a:prstGeom prst="rect">
            <a:avLst/>
          </a:prstGeom>
          <a:noFill/>
          <a:extLst>
            <a:ext uri="{909E8E84-426E-40DD-AFC4-6F175D3DCCD1}">
              <a14:hiddenFill xmlns:a14="http://schemas.microsoft.com/office/drawing/2010/main">
                <a:solidFill>
                  <a:srgbClr val="FFFFFF"/>
                </a:solidFill>
              </a14:hiddenFill>
            </a:ext>
          </a:extLst>
        </p:spPr>
      </p:pic>
      <p:sp>
        <p:nvSpPr>
          <p:cNvPr id="34821" name="Rectangle 5"/>
          <p:cNvSpPr>
            <a:spLocks noChangeArrowheads="1"/>
          </p:cNvSpPr>
          <p:nvPr/>
        </p:nvSpPr>
        <p:spPr bwMode="auto">
          <a:xfrm>
            <a:off x="609600" y="1558925"/>
            <a:ext cx="8077200" cy="476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 typeface="Wingdings" pitchFamily="2" charset="2"/>
              <a:buChar char="Ø"/>
            </a:pPr>
            <a:r>
              <a:rPr lang="en-US" altLang="zh-CN" sz="3200" dirty="0">
                <a:latin typeface="方正康体简体" pitchFamily="2" charset="-122"/>
                <a:ea typeface="方正康体简体" pitchFamily="2" charset="-122"/>
              </a:rPr>
              <a:t> </a:t>
            </a:r>
            <a:r>
              <a:rPr lang="zh-CN" altLang="en-US" sz="3200" b="1" dirty="0">
                <a:latin typeface="方正康体简体" pitchFamily="2" charset="-122"/>
                <a:ea typeface="方正康体简体" pitchFamily="2" charset="-122"/>
              </a:rPr>
              <a:t>知识与能力目标：</a:t>
            </a:r>
          </a:p>
          <a:p>
            <a:pPr>
              <a:lnSpc>
                <a:spcPct val="120000"/>
              </a:lnSpc>
            </a:pPr>
            <a:r>
              <a:rPr lang="zh-CN" altLang="en-US" sz="3200" b="1" dirty="0">
                <a:solidFill>
                  <a:srgbClr val="3333FF"/>
                </a:solidFill>
              </a:rPr>
              <a:t>　　</a:t>
            </a:r>
            <a:r>
              <a:rPr lang="zh-CN" altLang="en-US" sz="3200" b="1" dirty="0">
                <a:solidFill>
                  <a:srgbClr val="3333FF"/>
                </a:solidFill>
                <a:latin typeface="楷体_GB2312" pitchFamily="49" charset="-122"/>
                <a:ea typeface="楷体_GB2312" pitchFamily="49" charset="-122"/>
              </a:rPr>
              <a:t>理解诗歌中星星、静夜、土地等物象的象征意义，学习比拟、对比等修辞手法。</a:t>
            </a:r>
            <a:r>
              <a:rPr lang="zh-CN" altLang="en-US" sz="2800" b="1" dirty="0">
                <a:solidFill>
                  <a:srgbClr val="3333FF"/>
                </a:solidFill>
                <a:latin typeface="楷体_GB2312" pitchFamily="49" charset="-122"/>
                <a:ea typeface="楷体_GB2312" pitchFamily="49" charset="-122"/>
              </a:rPr>
              <a:t> </a:t>
            </a:r>
          </a:p>
          <a:p>
            <a:pPr>
              <a:lnSpc>
                <a:spcPct val="120000"/>
              </a:lnSpc>
              <a:buFont typeface="Wingdings" pitchFamily="2" charset="2"/>
              <a:buChar char="Ø"/>
            </a:pPr>
            <a:r>
              <a:rPr lang="zh-CN" altLang="en-US" sz="3200" b="1" dirty="0">
                <a:latin typeface="方正康体简体" pitchFamily="2" charset="-122"/>
                <a:ea typeface="方正康体简体" pitchFamily="2" charset="-122"/>
              </a:rPr>
              <a:t> 过程与方法目标：</a:t>
            </a:r>
          </a:p>
          <a:p>
            <a:pPr>
              <a:lnSpc>
                <a:spcPct val="120000"/>
              </a:lnSpc>
            </a:pPr>
            <a:r>
              <a:rPr lang="zh-CN" altLang="en-US" sz="2800" b="1" dirty="0">
                <a:solidFill>
                  <a:srgbClr val="3333FF"/>
                </a:solidFill>
                <a:latin typeface="楷体_GB2312" pitchFamily="49" charset="-122"/>
                <a:ea typeface="楷体_GB2312" pitchFamily="49" charset="-122"/>
              </a:rPr>
              <a:t>　　</a:t>
            </a:r>
            <a:r>
              <a:rPr lang="zh-CN" altLang="en-US" sz="3200" b="1" dirty="0">
                <a:solidFill>
                  <a:srgbClr val="3333FF"/>
                </a:solidFill>
                <a:latin typeface="楷体_GB2312" pitchFamily="49" charset="-122"/>
                <a:ea typeface="楷体_GB2312" pitchFamily="49" charset="-122"/>
              </a:rPr>
              <a:t>通过朗读进入诗境，领悟语言表现力。</a:t>
            </a:r>
          </a:p>
          <a:p>
            <a:pPr>
              <a:lnSpc>
                <a:spcPct val="120000"/>
              </a:lnSpc>
              <a:buFont typeface="Wingdings" pitchFamily="2" charset="2"/>
              <a:buChar char="Ø"/>
            </a:pPr>
            <a:r>
              <a:rPr lang="zh-CN" altLang="en-US" sz="3200" b="1" dirty="0">
                <a:latin typeface="方正康体简体" pitchFamily="2" charset="-122"/>
                <a:ea typeface="方正康体简体" pitchFamily="2" charset="-122"/>
              </a:rPr>
              <a:t>情感、态度与价值观目标：</a:t>
            </a:r>
          </a:p>
          <a:p>
            <a:pPr>
              <a:lnSpc>
                <a:spcPct val="120000"/>
              </a:lnSpc>
            </a:pPr>
            <a:r>
              <a:rPr lang="zh-CN" altLang="en-US" sz="3200" b="1" dirty="0">
                <a:solidFill>
                  <a:srgbClr val="3333FF"/>
                </a:solidFill>
              </a:rPr>
              <a:t>　　</a:t>
            </a:r>
            <a:r>
              <a:rPr lang="zh-CN" altLang="en-US" sz="3200" b="1" dirty="0">
                <a:solidFill>
                  <a:srgbClr val="3333FF"/>
                </a:solidFill>
                <a:latin typeface="楷体_GB2312" pitchFamily="49" charset="-122"/>
                <a:ea typeface="楷体_GB2312" pitchFamily="49" charset="-122"/>
              </a:rPr>
              <a:t>了解朦胧诗的审美特征，理解诗歌所寄托的诗人的理想和信念。</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
                                          </p:val>
                                        </p:tav>
                                        <p:tav tm="100000">
                                          <p:val>
                                            <p:strVal val="#ppt_w"/>
                                          </p:val>
                                        </p:tav>
                                      </p:tavLst>
                                    </p:anim>
                                    <p:anim calcmode="lin" valueType="num">
                                      <p:cBhvr>
                                        <p:cTn id="8" dur="500" fill="hold"/>
                                        <p:tgtEl>
                                          <p:spTgt spid="34818"/>
                                        </p:tgtEl>
                                        <p:attrNameLst>
                                          <p:attrName>ppt_h</p:attrName>
                                        </p:attrNameLst>
                                      </p:cBhvr>
                                      <p:tavLst>
                                        <p:tav tm="0">
                                          <p:val>
                                            <p:fltVal val="0"/>
                                          </p:val>
                                        </p:tav>
                                        <p:tav tm="100000">
                                          <p:val>
                                            <p:strVal val="#ppt_h"/>
                                          </p:val>
                                        </p:tav>
                                      </p:tavLst>
                                    </p:anim>
                                    <p:animEffect transition="in" filter="fade">
                                      <p:cBhvr>
                                        <p:cTn id="9" dur="500"/>
                                        <p:tgtEl>
                                          <p:spTgt spid="34818"/>
                                        </p:tgtEl>
                                      </p:cBhvr>
                                    </p:animEffect>
                                  </p:childTnLst>
                                </p:cTn>
                              </p:par>
                              <p:par>
                                <p:cTn id="10" presetID="53" presetClass="entr" presetSubtype="0" fill="hold" nodeType="with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p:cTn id="12" dur="500" fill="hold"/>
                                        <p:tgtEl>
                                          <p:spTgt spid="34820"/>
                                        </p:tgtEl>
                                        <p:attrNameLst>
                                          <p:attrName>ppt_w</p:attrName>
                                        </p:attrNameLst>
                                      </p:cBhvr>
                                      <p:tavLst>
                                        <p:tav tm="0">
                                          <p:val>
                                            <p:fltVal val="0"/>
                                          </p:val>
                                        </p:tav>
                                        <p:tav tm="100000">
                                          <p:val>
                                            <p:strVal val="#ppt_w"/>
                                          </p:val>
                                        </p:tav>
                                      </p:tavLst>
                                    </p:anim>
                                    <p:anim calcmode="lin" valueType="num">
                                      <p:cBhvr>
                                        <p:cTn id="13" dur="500" fill="hold"/>
                                        <p:tgtEl>
                                          <p:spTgt spid="34820"/>
                                        </p:tgtEl>
                                        <p:attrNameLst>
                                          <p:attrName>ppt_h</p:attrName>
                                        </p:attrNameLst>
                                      </p:cBhvr>
                                      <p:tavLst>
                                        <p:tav tm="0">
                                          <p:val>
                                            <p:fltVal val="0"/>
                                          </p:val>
                                        </p:tav>
                                        <p:tav tm="100000">
                                          <p:val>
                                            <p:strVal val="#ppt_h"/>
                                          </p:val>
                                        </p:tav>
                                      </p:tavLst>
                                    </p:anim>
                                    <p:animEffect transition="in" filter="fade">
                                      <p:cBhvr>
                                        <p:cTn id="14" dur="500"/>
                                        <p:tgtEl>
                                          <p:spTgt spid="3482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3" presetClass="entr" presetSubtype="0" fill="hold" nodeType="clickEffect">
                                  <p:stCondLst>
                                    <p:cond delay="0"/>
                                  </p:stCondLst>
                                  <p:childTnLst>
                                    <p:set>
                                      <p:cBhvr>
                                        <p:cTn id="18" dur="1" fill="hold">
                                          <p:stCondLst>
                                            <p:cond delay="0"/>
                                          </p:stCondLst>
                                        </p:cTn>
                                        <p:tgtEl>
                                          <p:spTgt spid="34821">
                                            <p:txEl>
                                              <p:pRg st="0" end="0"/>
                                            </p:txEl>
                                          </p:spTgt>
                                        </p:tgtEl>
                                        <p:attrNameLst>
                                          <p:attrName>style.visibility</p:attrName>
                                        </p:attrNameLst>
                                      </p:cBhvr>
                                      <p:to>
                                        <p:strVal val="visible"/>
                                      </p:to>
                                    </p:set>
                                    <p:animEffect transition="in" filter="fade">
                                      <p:cBhvr>
                                        <p:cTn id="19" dur="100"/>
                                        <p:tgtEl>
                                          <p:spTgt spid="34821">
                                            <p:txEl>
                                              <p:pRg st="0" end="0"/>
                                            </p:txEl>
                                          </p:spTgt>
                                        </p:tgtEl>
                                      </p:cBhvr>
                                    </p:animEffect>
                                    <p:anim calcmode="lin" valueType="num">
                                      <p:cBhvr>
                                        <p:cTn id="20" dur="400" fill="hold"/>
                                        <p:tgtEl>
                                          <p:spTgt spid="34821">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34821">
                                            <p:txEl>
                                              <p:pRg st="0" end="0"/>
                                            </p:txEl>
                                          </p:spTgt>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34821">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34821">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6" fill="hold" nodeType="clickEffect">
                                  <p:stCondLst>
                                    <p:cond delay="0"/>
                                  </p:stCondLst>
                                  <p:childTnLst>
                                    <p:set>
                                      <p:cBhvr>
                                        <p:cTn id="27" dur="1" fill="hold">
                                          <p:stCondLst>
                                            <p:cond delay="0"/>
                                          </p:stCondLst>
                                        </p:cTn>
                                        <p:tgtEl>
                                          <p:spTgt spid="34821">
                                            <p:txEl>
                                              <p:pRg st="1" end="1"/>
                                            </p:txEl>
                                          </p:spTgt>
                                        </p:tgtEl>
                                        <p:attrNameLst>
                                          <p:attrName>style.visibility</p:attrName>
                                        </p:attrNameLst>
                                      </p:cBhvr>
                                      <p:to>
                                        <p:strVal val="visible"/>
                                      </p:to>
                                    </p:set>
                                    <p:animEffect transition="in" filter="barn(inHorizontal)">
                                      <p:cBhvr>
                                        <p:cTn id="28" dur="500"/>
                                        <p:tgtEl>
                                          <p:spTgt spid="34821">
                                            <p:txEl>
                                              <p:pRg st="1" end="1"/>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3" presetClass="entr" presetSubtype="0" fill="hold" nodeType="clickEffect">
                                  <p:stCondLst>
                                    <p:cond delay="0"/>
                                  </p:stCondLst>
                                  <p:childTnLst>
                                    <p:set>
                                      <p:cBhvr>
                                        <p:cTn id="32" dur="1" fill="hold">
                                          <p:stCondLst>
                                            <p:cond delay="0"/>
                                          </p:stCondLst>
                                        </p:cTn>
                                        <p:tgtEl>
                                          <p:spTgt spid="34821">
                                            <p:txEl>
                                              <p:pRg st="2" end="2"/>
                                            </p:txEl>
                                          </p:spTgt>
                                        </p:tgtEl>
                                        <p:attrNameLst>
                                          <p:attrName>style.visibility</p:attrName>
                                        </p:attrNameLst>
                                      </p:cBhvr>
                                      <p:to>
                                        <p:strVal val="visible"/>
                                      </p:to>
                                    </p:set>
                                    <p:animEffect transition="in" filter="fade">
                                      <p:cBhvr>
                                        <p:cTn id="33" dur="100"/>
                                        <p:tgtEl>
                                          <p:spTgt spid="34821">
                                            <p:txEl>
                                              <p:pRg st="2" end="2"/>
                                            </p:txEl>
                                          </p:spTgt>
                                        </p:tgtEl>
                                      </p:cBhvr>
                                    </p:animEffect>
                                    <p:anim calcmode="lin" valueType="num">
                                      <p:cBhvr>
                                        <p:cTn id="34" dur="400" fill="hold"/>
                                        <p:tgtEl>
                                          <p:spTgt spid="34821">
                                            <p:txEl>
                                              <p:pRg st="2" end="2"/>
                                            </p:txEl>
                                          </p:spTgt>
                                        </p:tgtEl>
                                        <p:attrNameLst>
                                          <p:attrName>ppt_x</p:attrName>
                                        </p:attrNameLst>
                                      </p:cBhvr>
                                      <p:tavLst>
                                        <p:tav tm="0">
                                          <p:val>
                                            <p:strVal val="#ppt_x"/>
                                          </p:val>
                                        </p:tav>
                                        <p:tav tm="100000">
                                          <p:val>
                                            <p:strVal val="#ppt_x"/>
                                          </p:val>
                                        </p:tav>
                                      </p:tavLst>
                                    </p:anim>
                                    <p:anim calcmode="lin" valueType="num">
                                      <p:cBhvr>
                                        <p:cTn id="35" dur="400" fill="hold"/>
                                        <p:tgtEl>
                                          <p:spTgt spid="34821">
                                            <p:txEl>
                                              <p:pRg st="2" end="2"/>
                                            </p:txEl>
                                          </p:spTgt>
                                        </p:tgtEl>
                                        <p:attrNameLst>
                                          <p:attrName>ppt_y</p:attrName>
                                        </p:attrNameLst>
                                      </p:cBhvr>
                                      <p:tavLst>
                                        <p:tav tm="0">
                                          <p:val>
                                            <p:strVal val="#ppt_y+0.31"/>
                                          </p:val>
                                        </p:tav>
                                        <p:tav tm="100000">
                                          <p:val>
                                            <p:strVal val="#ppt_y+0.31"/>
                                          </p:val>
                                        </p:tav>
                                      </p:tavLst>
                                    </p:anim>
                                    <p:anim calcmode="lin" valueType="num">
                                      <p:cBhvr>
                                        <p:cTn id="36" dur="600" decel="50000" fill="hold">
                                          <p:stCondLst>
                                            <p:cond delay="400"/>
                                          </p:stCondLst>
                                        </p:cTn>
                                        <p:tgtEl>
                                          <p:spTgt spid="34821">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7" dur="600" decel="50000" fill="hold">
                                          <p:stCondLst>
                                            <p:cond delay="400"/>
                                          </p:stCondLst>
                                        </p:cTn>
                                        <p:tgtEl>
                                          <p:spTgt spid="34821">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6" fill="hold" nodeType="clickEffect">
                                  <p:stCondLst>
                                    <p:cond delay="0"/>
                                  </p:stCondLst>
                                  <p:childTnLst>
                                    <p:set>
                                      <p:cBhvr>
                                        <p:cTn id="41" dur="1" fill="hold">
                                          <p:stCondLst>
                                            <p:cond delay="0"/>
                                          </p:stCondLst>
                                        </p:cTn>
                                        <p:tgtEl>
                                          <p:spTgt spid="34821">
                                            <p:txEl>
                                              <p:pRg st="3" end="3"/>
                                            </p:txEl>
                                          </p:spTgt>
                                        </p:tgtEl>
                                        <p:attrNameLst>
                                          <p:attrName>style.visibility</p:attrName>
                                        </p:attrNameLst>
                                      </p:cBhvr>
                                      <p:to>
                                        <p:strVal val="visible"/>
                                      </p:to>
                                    </p:set>
                                    <p:animEffect transition="in" filter="barn(inHorizontal)">
                                      <p:cBhvr>
                                        <p:cTn id="42" dur="500"/>
                                        <p:tgtEl>
                                          <p:spTgt spid="34821">
                                            <p:txEl>
                                              <p:pRg st="3" end="3"/>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3" presetClass="entr" presetSubtype="0" fill="hold" nodeType="clickEffect">
                                  <p:stCondLst>
                                    <p:cond delay="0"/>
                                  </p:stCondLst>
                                  <p:childTnLst>
                                    <p:set>
                                      <p:cBhvr>
                                        <p:cTn id="46" dur="1" fill="hold">
                                          <p:stCondLst>
                                            <p:cond delay="0"/>
                                          </p:stCondLst>
                                        </p:cTn>
                                        <p:tgtEl>
                                          <p:spTgt spid="34821">
                                            <p:txEl>
                                              <p:pRg st="4" end="4"/>
                                            </p:txEl>
                                          </p:spTgt>
                                        </p:tgtEl>
                                        <p:attrNameLst>
                                          <p:attrName>style.visibility</p:attrName>
                                        </p:attrNameLst>
                                      </p:cBhvr>
                                      <p:to>
                                        <p:strVal val="visible"/>
                                      </p:to>
                                    </p:set>
                                    <p:animEffect transition="in" filter="fade">
                                      <p:cBhvr>
                                        <p:cTn id="47" dur="100"/>
                                        <p:tgtEl>
                                          <p:spTgt spid="34821">
                                            <p:txEl>
                                              <p:pRg st="4" end="4"/>
                                            </p:txEl>
                                          </p:spTgt>
                                        </p:tgtEl>
                                      </p:cBhvr>
                                    </p:animEffect>
                                    <p:anim calcmode="lin" valueType="num">
                                      <p:cBhvr>
                                        <p:cTn id="48" dur="400" fill="hold"/>
                                        <p:tgtEl>
                                          <p:spTgt spid="34821">
                                            <p:txEl>
                                              <p:pRg st="4" end="4"/>
                                            </p:txEl>
                                          </p:spTgt>
                                        </p:tgtEl>
                                        <p:attrNameLst>
                                          <p:attrName>ppt_x</p:attrName>
                                        </p:attrNameLst>
                                      </p:cBhvr>
                                      <p:tavLst>
                                        <p:tav tm="0">
                                          <p:val>
                                            <p:strVal val="#ppt_x"/>
                                          </p:val>
                                        </p:tav>
                                        <p:tav tm="100000">
                                          <p:val>
                                            <p:strVal val="#ppt_x"/>
                                          </p:val>
                                        </p:tav>
                                      </p:tavLst>
                                    </p:anim>
                                    <p:anim calcmode="lin" valueType="num">
                                      <p:cBhvr>
                                        <p:cTn id="49" dur="400" fill="hold"/>
                                        <p:tgtEl>
                                          <p:spTgt spid="34821">
                                            <p:txEl>
                                              <p:pRg st="4" end="4"/>
                                            </p:txEl>
                                          </p:spTgt>
                                        </p:tgtEl>
                                        <p:attrNameLst>
                                          <p:attrName>ppt_y</p:attrName>
                                        </p:attrNameLst>
                                      </p:cBhvr>
                                      <p:tavLst>
                                        <p:tav tm="0">
                                          <p:val>
                                            <p:strVal val="#ppt_y+0.31"/>
                                          </p:val>
                                        </p:tav>
                                        <p:tav tm="100000">
                                          <p:val>
                                            <p:strVal val="#ppt_y+0.31"/>
                                          </p:val>
                                        </p:tav>
                                      </p:tavLst>
                                    </p:anim>
                                    <p:anim calcmode="lin" valueType="num">
                                      <p:cBhvr>
                                        <p:cTn id="50" dur="600" decel="50000" fill="hold">
                                          <p:stCondLst>
                                            <p:cond delay="400"/>
                                          </p:stCondLst>
                                        </p:cTn>
                                        <p:tgtEl>
                                          <p:spTgt spid="34821">
                                            <p:txEl>
                                              <p:pRg st="4" end="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1" dur="600" decel="50000" fill="hold">
                                          <p:stCondLst>
                                            <p:cond delay="400"/>
                                          </p:stCondLst>
                                        </p:cTn>
                                        <p:tgtEl>
                                          <p:spTgt spid="34821">
                                            <p:txEl>
                                              <p:pRg st="4" end="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6" presetClass="entr" presetSubtype="26" fill="hold" nodeType="clickEffect">
                                  <p:stCondLst>
                                    <p:cond delay="0"/>
                                  </p:stCondLst>
                                  <p:childTnLst>
                                    <p:set>
                                      <p:cBhvr>
                                        <p:cTn id="55" dur="1" fill="hold">
                                          <p:stCondLst>
                                            <p:cond delay="0"/>
                                          </p:stCondLst>
                                        </p:cTn>
                                        <p:tgtEl>
                                          <p:spTgt spid="34821">
                                            <p:txEl>
                                              <p:pRg st="5" end="5"/>
                                            </p:txEl>
                                          </p:spTgt>
                                        </p:tgtEl>
                                        <p:attrNameLst>
                                          <p:attrName>style.visibility</p:attrName>
                                        </p:attrNameLst>
                                      </p:cBhvr>
                                      <p:to>
                                        <p:strVal val="visible"/>
                                      </p:to>
                                    </p:set>
                                    <p:animEffect transition="in" filter="barn(inHorizontal)">
                                      <p:cBhvr>
                                        <p:cTn id="56" dur="500"/>
                                        <p:tgtEl>
                                          <p:spTgt spid="3482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Text Box 4"/>
          <p:cNvSpPr txBox="1">
            <a:spLocks noChangeArrowheads="1"/>
          </p:cNvSpPr>
          <p:nvPr/>
        </p:nvSpPr>
        <p:spPr bwMode="auto">
          <a:xfrm>
            <a:off x="2286000" y="609600"/>
            <a:ext cx="5638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pPr>
              <a:spcBef>
                <a:spcPct val="50000"/>
              </a:spcBef>
            </a:pPr>
            <a:r>
              <a:rPr lang="zh-CN" altLang="en-US" sz="3200" b="1">
                <a:solidFill>
                  <a:srgbClr val="FF0066"/>
                </a:solidFill>
                <a:latin typeface="Times New Roman" pitchFamily="18" charset="0"/>
                <a:ea typeface="幼圆" pitchFamily="49" charset="-122"/>
              </a:rPr>
              <a:t>危楼高百尺，手可摘星辰。</a:t>
            </a:r>
          </a:p>
        </p:txBody>
      </p:sp>
      <p:pic>
        <p:nvPicPr>
          <p:cNvPr id="114694" name="Picture 6" descr="0001988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19200" y="1473200"/>
            <a:ext cx="7086600" cy="447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4692"/>
                                        </p:tgtEl>
                                        <p:attrNameLst>
                                          <p:attrName>style.visibility</p:attrName>
                                        </p:attrNameLst>
                                      </p:cBhvr>
                                      <p:to>
                                        <p:strVal val="visible"/>
                                      </p:to>
                                    </p:set>
                                    <p:animEffect transition="in" filter="fade">
                                      <p:cBhvr>
                                        <p:cTn id="7" dur="1000"/>
                                        <p:tgtEl>
                                          <p:spTgt spid="114692"/>
                                        </p:tgtEl>
                                      </p:cBhvr>
                                    </p:animEffect>
                                    <p:anim calcmode="lin" valueType="num">
                                      <p:cBhvr>
                                        <p:cTn id="8" dur="1000" fill="hold"/>
                                        <p:tgtEl>
                                          <p:spTgt spid="114692"/>
                                        </p:tgtEl>
                                        <p:attrNameLst>
                                          <p:attrName>ppt_x</p:attrName>
                                        </p:attrNameLst>
                                      </p:cBhvr>
                                      <p:tavLst>
                                        <p:tav tm="0">
                                          <p:val>
                                            <p:strVal val="#ppt_x"/>
                                          </p:val>
                                        </p:tav>
                                        <p:tav tm="100000">
                                          <p:val>
                                            <p:strVal val="#ppt_x"/>
                                          </p:val>
                                        </p:tav>
                                      </p:tavLst>
                                    </p:anim>
                                    <p:anim calcmode="lin" valueType="num">
                                      <p:cBhvr>
                                        <p:cTn id="9" dur="1000" fill="hold"/>
                                        <p:tgtEl>
                                          <p:spTgt spid="11469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4" presetClass="entr" presetSubtype="10" fill="hold" nodeType="clickEffect">
                                  <p:stCondLst>
                                    <p:cond delay="0"/>
                                  </p:stCondLst>
                                  <p:childTnLst>
                                    <p:set>
                                      <p:cBhvr>
                                        <p:cTn id="13" dur="1" fill="hold">
                                          <p:stCondLst>
                                            <p:cond delay="0"/>
                                          </p:stCondLst>
                                        </p:cTn>
                                        <p:tgtEl>
                                          <p:spTgt spid="114694"/>
                                        </p:tgtEl>
                                        <p:attrNameLst>
                                          <p:attrName>style.visibility</p:attrName>
                                        </p:attrNameLst>
                                      </p:cBhvr>
                                      <p:to>
                                        <p:strVal val="visible"/>
                                      </p:to>
                                    </p:set>
                                    <p:animEffect transition="in" filter="randombar(horizontal)">
                                      <p:cBhvr>
                                        <p:cTn id="14" dur="500"/>
                                        <p:tgtEl>
                                          <p:spTgt spid="114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3962400" y="609600"/>
            <a:ext cx="2667000" cy="8382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a:solidFill>
                  <a:srgbClr val="FF3300"/>
                </a:solidFill>
                <a:ea typeface="华文行楷" pitchFamily="2" charset="-122"/>
              </a:rPr>
              <a:t>课堂练习</a:t>
            </a:r>
          </a:p>
        </p:txBody>
      </p:sp>
      <p:sp>
        <p:nvSpPr>
          <p:cNvPr id="130051" name="Rectangle 3"/>
          <p:cNvSpPr>
            <a:spLocks noGrp="1" noChangeArrowheads="1"/>
          </p:cNvSpPr>
          <p:nvPr>
            <p:ph type="body" idx="1"/>
          </p:nvPr>
        </p:nvSpPr>
        <p:spPr>
          <a:xfrm>
            <a:off x="2057400" y="2438400"/>
            <a:ext cx="6019800" cy="3124200"/>
          </a:xfrm>
        </p:spPr>
        <p:txBody>
          <a:bodyPr/>
          <a:lstStyle/>
          <a:p>
            <a:pPr>
              <a:spcBef>
                <a:spcPct val="50000"/>
              </a:spcBef>
              <a:buFontTx/>
              <a:buNone/>
            </a:pPr>
            <a:r>
              <a:rPr lang="en-US" altLang="zh-CN" b="1">
                <a:solidFill>
                  <a:srgbClr val="6600FF"/>
                </a:solidFill>
                <a:ea typeface="楷体_GB2312" pitchFamily="49" charset="-122"/>
              </a:rPr>
              <a:t>1</a:t>
            </a:r>
            <a:r>
              <a:rPr lang="zh-CN" altLang="en-US" b="1">
                <a:solidFill>
                  <a:srgbClr val="6600FF"/>
                </a:solidFill>
                <a:ea typeface="楷体_GB2312" pitchFamily="49" charset="-122"/>
              </a:rPr>
              <a:t>．给下列加横线的字注音。 </a:t>
            </a:r>
          </a:p>
          <a:p>
            <a:pPr>
              <a:spcBef>
                <a:spcPct val="50000"/>
              </a:spcBef>
              <a:buFontTx/>
              <a:buNone/>
            </a:pPr>
            <a:r>
              <a:rPr lang="zh-CN" altLang="en-US" sz="3000" b="1">
                <a:solidFill>
                  <a:srgbClr val="FF3399"/>
                </a:solidFill>
                <a:latin typeface="仿宋_GB2312" pitchFamily="49" charset="-122"/>
                <a:ea typeface="仿宋_GB2312" pitchFamily="49" charset="-122"/>
              </a:rPr>
              <a:t>颤动</a:t>
            </a:r>
            <a:r>
              <a:rPr lang="en-US" altLang="zh-CN" sz="3000" b="1">
                <a:solidFill>
                  <a:srgbClr val="FF3399"/>
                </a:solidFill>
                <a:latin typeface="宋体" pitchFamily="2" charset="-122"/>
              </a:rPr>
              <a:t>________ </a:t>
            </a:r>
            <a:r>
              <a:rPr lang="en-US" altLang="zh-CN" sz="3000" b="1">
                <a:solidFill>
                  <a:srgbClr val="FF3399"/>
                </a:solidFill>
                <a:latin typeface="宋体"/>
                <a:ea typeface="仿宋_GB2312" pitchFamily="49" charset="-122"/>
              </a:rPr>
              <a:t>   </a:t>
            </a:r>
            <a:r>
              <a:rPr lang="zh-CN" altLang="en-US" sz="3000" b="1">
                <a:solidFill>
                  <a:srgbClr val="FF3399"/>
                </a:solidFill>
                <a:latin typeface="仿宋_GB2312" pitchFamily="49" charset="-122"/>
                <a:ea typeface="仿宋_GB2312" pitchFamily="49" charset="-122"/>
              </a:rPr>
              <a:t>凝望</a:t>
            </a:r>
            <a:r>
              <a:rPr lang="en-US" altLang="zh-CN" sz="3000" b="1">
                <a:solidFill>
                  <a:srgbClr val="FF3399"/>
                </a:solidFill>
                <a:latin typeface="宋体" pitchFamily="2" charset="-122"/>
              </a:rPr>
              <a:t>________</a:t>
            </a:r>
          </a:p>
          <a:p>
            <a:pPr>
              <a:spcBef>
                <a:spcPct val="50000"/>
              </a:spcBef>
              <a:buFontTx/>
              <a:buNone/>
            </a:pPr>
            <a:r>
              <a:rPr lang="zh-CN" altLang="en-US" sz="3000" b="1">
                <a:solidFill>
                  <a:srgbClr val="FF3399"/>
                </a:solidFill>
                <a:latin typeface="仿宋_GB2312" pitchFamily="49" charset="-122"/>
                <a:ea typeface="仿宋_GB2312" pitchFamily="49" charset="-122"/>
              </a:rPr>
              <a:t>安慰</a:t>
            </a:r>
            <a:r>
              <a:rPr lang="en-US" altLang="zh-CN" sz="3000" b="1">
                <a:solidFill>
                  <a:srgbClr val="FF3399"/>
                </a:solidFill>
                <a:latin typeface="宋体" pitchFamily="2" charset="-122"/>
              </a:rPr>
              <a:t>________</a:t>
            </a:r>
            <a:r>
              <a:rPr lang="en-US" altLang="zh-CN" sz="3000" b="1">
                <a:solidFill>
                  <a:srgbClr val="FF3399"/>
                </a:solidFill>
                <a:latin typeface="宋体"/>
                <a:ea typeface="仿宋_GB2312" pitchFamily="49" charset="-122"/>
              </a:rPr>
              <a:t> </a:t>
            </a:r>
            <a:r>
              <a:rPr lang="en-US" altLang="zh-CN" sz="3000" b="1">
                <a:solidFill>
                  <a:srgbClr val="FF3399"/>
                </a:solidFill>
                <a:latin typeface="仿宋_GB2312" pitchFamily="49" charset="-122"/>
                <a:ea typeface="仿宋_GB2312" pitchFamily="49" charset="-122"/>
              </a:rPr>
              <a:t>   </a:t>
            </a:r>
            <a:r>
              <a:rPr lang="zh-CN" altLang="en-US" sz="3000" b="1">
                <a:solidFill>
                  <a:srgbClr val="FF3399"/>
                </a:solidFill>
                <a:latin typeface="仿宋_GB2312" pitchFamily="49" charset="-122"/>
                <a:ea typeface="仿宋_GB2312" pitchFamily="49" charset="-122"/>
              </a:rPr>
              <a:t>柔软</a:t>
            </a:r>
            <a:r>
              <a:rPr lang="en-US" altLang="zh-CN" sz="3000" b="1">
                <a:solidFill>
                  <a:srgbClr val="FF3399"/>
                </a:solidFill>
                <a:latin typeface="宋体" pitchFamily="2" charset="-122"/>
              </a:rPr>
              <a:t>________</a:t>
            </a:r>
          </a:p>
          <a:p>
            <a:pPr>
              <a:spcBef>
                <a:spcPct val="50000"/>
              </a:spcBef>
              <a:buFontTx/>
              <a:buNone/>
            </a:pPr>
            <a:r>
              <a:rPr lang="zh-CN" altLang="en-US" sz="3000" b="1">
                <a:solidFill>
                  <a:srgbClr val="FF3399"/>
                </a:solidFill>
                <a:latin typeface="仿宋_GB2312" pitchFamily="49" charset="-122"/>
                <a:ea typeface="仿宋_GB2312" pitchFamily="49" charset="-122"/>
              </a:rPr>
              <a:t>疲倦</a:t>
            </a:r>
            <a:r>
              <a:rPr lang="en-US" altLang="zh-CN" sz="3000" b="1">
                <a:solidFill>
                  <a:srgbClr val="FF3399"/>
                </a:solidFill>
                <a:latin typeface="宋体" pitchFamily="2" charset="-122"/>
              </a:rPr>
              <a:t>________</a:t>
            </a:r>
            <a:r>
              <a:rPr lang="en-US" altLang="zh-CN" sz="3000" b="1">
                <a:solidFill>
                  <a:srgbClr val="FF3399"/>
                </a:solidFill>
                <a:latin typeface="宋体"/>
                <a:ea typeface="仿宋_GB2312" pitchFamily="49" charset="-122"/>
              </a:rPr>
              <a:t>    </a:t>
            </a:r>
            <a:r>
              <a:rPr lang="zh-CN" altLang="en-US" sz="3000" b="1">
                <a:solidFill>
                  <a:srgbClr val="FF3399"/>
                </a:solidFill>
                <a:latin typeface="仿宋_GB2312" pitchFamily="49" charset="-122"/>
                <a:ea typeface="仿宋_GB2312" pitchFamily="49" charset="-122"/>
              </a:rPr>
              <a:t>覆盖</a:t>
            </a:r>
            <a:r>
              <a:rPr lang="en-US" altLang="zh-CN" sz="3000" b="1">
                <a:solidFill>
                  <a:srgbClr val="FF3399"/>
                </a:solidFill>
                <a:latin typeface="宋体" pitchFamily="2" charset="-122"/>
              </a:rPr>
              <a:t>________</a:t>
            </a:r>
          </a:p>
        </p:txBody>
      </p:sp>
      <p:sp>
        <p:nvSpPr>
          <p:cNvPr id="130052" name="Text Box 4"/>
          <p:cNvSpPr txBox="1">
            <a:spLocks noChangeArrowheads="1"/>
          </p:cNvSpPr>
          <p:nvPr/>
        </p:nvSpPr>
        <p:spPr bwMode="auto">
          <a:xfrm>
            <a:off x="3200400" y="3124200"/>
            <a:ext cx="129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chàn </a:t>
            </a:r>
          </a:p>
        </p:txBody>
      </p:sp>
      <p:sp>
        <p:nvSpPr>
          <p:cNvPr id="130053" name="Text Box 5"/>
          <p:cNvSpPr txBox="1">
            <a:spLocks noChangeArrowheads="1"/>
          </p:cNvSpPr>
          <p:nvPr/>
        </p:nvSpPr>
        <p:spPr bwMode="auto">
          <a:xfrm>
            <a:off x="6400800" y="3092450"/>
            <a:ext cx="1219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níng </a:t>
            </a:r>
          </a:p>
        </p:txBody>
      </p:sp>
      <p:sp>
        <p:nvSpPr>
          <p:cNvPr id="130054" name="Text Box 6"/>
          <p:cNvSpPr txBox="1">
            <a:spLocks noChangeArrowheads="1"/>
          </p:cNvSpPr>
          <p:nvPr/>
        </p:nvSpPr>
        <p:spPr bwMode="auto">
          <a:xfrm>
            <a:off x="3352800" y="3840163"/>
            <a:ext cx="91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wèi </a:t>
            </a:r>
          </a:p>
        </p:txBody>
      </p:sp>
      <p:sp>
        <p:nvSpPr>
          <p:cNvPr id="130055" name="Text Box 7"/>
          <p:cNvSpPr txBox="1">
            <a:spLocks noChangeArrowheads="1"/>
          </p:cNvSpPr>
          <p:nvPr/>
        </p:nvSpPr>
        <p:spPr bwMode="auto">
          <a:xfrm>
            <a:off x="6477000" y="3810000"/>
            <a:ext cx="91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róu </a:t>
            </a:r>
          </a:p>
        </p:txBody>
      </p:sp>
      <p:sp>
        <p:nvSpPr>
          <p:cNvPr id="130056" name="Text Box 8"/>
          <p:cNvSpPr txBox="1">
            <a:spLocks noChangeArrowheads="1"/>
          </p:cNvSpPr>
          <p:nvPr/>
        </p:nvSpPr>
        <p:spPr bwMode="auto">
          <a:xfrm>
            <a:off x="3429000" y="4419600"/>
            <a:ext cx="685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pí </a:t>
            </a:r>
          </a:p>
        </p:txBody>
      </p:sp>
      <p:sp>
        <p:nvSpPr>
          <p:cNvPr id="130057" name="Text Box 9"/>
          <p:cNvSpPr txBox="1">
            <a:spLocks noChangeArrowheads="1"/>
          </p:cNvSpPr>
          <p:nvPr/>
        </p:nvSpPr>
        <p:spPr bwMode="auto">
          <a:xfrm>
            <a:off x="6629400" y="4495800"/>
            <a:ext cx="83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solidFill>
                  <a:srgbClr val="FF0000"/>
                </a:solidFill>
                <a:latin typeface="Times New Roman" pitchFamily="18" charset="0"/>
              </a:rPr>
              <a:t>fù  </a:t>
            </a:r>
          </a:p>
        </p:txBody>
      </p:sp>
      <p:pic>
        <p:nvPicPr>
          <p:cNvPr id="130058" name="Picture 10" descr="54321 (76)"/>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8000" y="533400"/>
            <a:ext cx="914400" cy="914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30058"/>
                                        </p:tgtEl>
                                        <p:attrNameLst>
                                          <p:attrName>style.visibility</p:attrName>
                                        </p:attrNameLst>
                                      </p:cBhvr>
                                      <p:to>
                                        <p:strVal val="visible"/>
                                      </p:to>
                                    </p:set>
                                    <p:anim calcmode="lin" valueType="num">
                                      <p:cBhvr>
                                        <p:cTn id="7" dur="500" fill="hold"/>
                                        <p:tgtEl>
                                          <p:spTgt spid="13005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005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005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0058"/>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130050"/>
                                        </p:tgtEl>
                                        <p:attrNameLst>
                                          <p:attrName>style.visibility</p:attrName>
                                        </p:attrNameLst>
                                      </p:cBhvr>
                                      <p:to>
                                        <p:strVal val="visible"/>
                                      </p:to>
                                    </p:set>
                                    <p:anim calcmode="lin" valueType="num">
                                      <p:cBhvr>
                                        <p:cTn id="13" dur="500" fill="hold"/>
                                        <p:tgtEl>
                                          <p:spTgt spid="13005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3005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3005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30050"/>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nodeType="clickEffect">
                                  <p:stCondLst>
                                    <p:cond delay="0"/>
                                  </p:stCondLst>
                                  <p:childTnLst>
                                    <p:set>
                                      <p:cBhvr>
                                        <p:cTn id="20" dur="1" fill="hold">
                                          <p:stCondLst>
                                            <p:cond delay="0"/>
                                          </p:stCondLst>
                                        </p:cTn>
                                        <p:tgtEl>
                                          <p:spTgt spid="130051">
                                            <p:txEl>
                                              <p:pRg st="0" end="0"/>
                                            </p:txEl>
                                          </p:spTgt>
                                        </p:tgtEl>
                                        <p:attrNameLst>
                                          <p:attrName>style.visibility</p:attrName>
                                        </p:attrNameLst>
                                      </p:cBhvr>
                                      <p:to>
                                        <p:strVal val="visible"/>
                                      </p:to>
                                    </p:set>
                                    <p:animEffect transition="in" filter="randombar(horizontal)">
                                      <p:cBhvr>
                                        <p:cTn id="21" dur="500"/>
                                        <p:tgtEl>
                                          <p:spTgt spid="130051">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9" presetClass="entr" presetSubtype="0" decel="100000" fill="hold" nodeType="clickEffect">
                                  <p:stCondLst>
                                    <p:cond delay="0"/>
                                  </p:stCondLst>
                                  <p:childTnLst>
                                    <p:set>
                                      <p:cBhvr>
                                        <p:cTn id="25" dur="1" fill="hold">
                                          <p:stCondLst>
                                            <p:cond delay="0"/>
                                          </p:stCondLst>
                                        </p:cTn>
                                        <p:tgtEl>
                                          <p:spTgt spid="130051">
                                            <p:txEl>
                                              <p:pRg st="1" end="1"/>
                                            </p:txEl>
                                          </p:spTgt>
                                        </p:tgtEl>
                                        <p:attrNameLst>
                                          <p:attrName>style.visibility</p:attrName>
                                        </p:attrNameLst>
                                      </p:cBhvr>
                                      <p:to>
                                        <p:strVal val="visible"/>
                                      </p:to>
                                    </p:set>
                                    <p:anim calcmode="lin" valueType="num">
                                      <p:cBhvr>
                                        <p:cTn id="26" dur="500" fill="hold"/>
                                        <p:tgtEl>
                                          <p:spTgt spid="130051">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130051">
                                            <p:txEl>
                                              <p:pRg st="1" end="1"/>
                                            </p:txEl>
                                          </p:spTgt>
                                        </p:tgtEl>
                                        <p:attrNameLst>
                                          <p:attrName>ppt_h</p:attrName>
                                        </p:attrNameLst>
                                      </p:cBhvr>
                                      <p:tavLst>
                                        <p:tav tm="0">
                                          <p:val>
                                            <p:fltVal val="0"/>
                                          </p:val>
                                        </p:tav>
                                        <p:tav tm="100000">
                                          <p:val>
                                            <p:strVal val="#ppt_h"/>
                                          </p:val>
                                        </p:tav>
                                      </p:tavLst>
                                    </p:anim>
                                    <p:anim calcmode="lin" valueType="num">
                                      <p:cBhvr>
                                        <p:cTn id="28" dur="500" fill="hold"/>
                                        <p:tgtEl>
                                          <p:spTgt spid="130051">
                                            <p:txEl>
                                              <p:pRg st="1" end="1"/>
                                            </p:txEl>
                                          </p:spTgt>
                                        </p:tgtEl>
                                        <p:attrNameLst>
                                          <p:attrName>style.rotation</p:attrName>
                                        </p:attrNameLst>
                                      </p:cBhvr>
                                      <p:tavLst>
                                        <p:tav tm="0">
                                          <p:val>
                                            <p:fltVal val="360"/>
                                          </p:val>
                                        </p:tav>
                                        <p:tav tm="100000">
                                          <p:val>
                                            <p:fltVal val="0"/>
                                          </p:val>
                                        </p:tav>
                                      </p:tavLst>
                                    </p:anim>
                                    <p:animEffect transition="in" filter="fade">
                                      <p:cBhvr>
                                        <p:cTn id="29" dur="500"/>
                                        <p:tgtEl>
                                          <p:spTgt spid="130051">
                                            <p:txEl>
                                              <p:pRg st="1" end="1"/>
                                            </p:txEl>
                                          </p:spTgt>
                                        </p:tgtEl>
                                      </p:cBhvr>
                                    </p:animEffect>
                                  </p:childTnLst>
                                </p:cTn>
                              </p:par>
                              <p:par>
                                <p:cTn id="30" presetID="49" presetClass="entr" presetSubtype="0" decel="100000" fill="hold" nodeType="withEffect">
                                  <p:stCondLst>
                                    <p:cond delay="0"/>
                                  </p:stCondLst>
                                  <p:childTnLst>
                                    <p:set>
                                      <p:cBhvr>
                                        <p:cTn id="31" dur="1" fill="hold">
                                          <p:stCondLst>
                                            <p:cond delay="0"/>
                                          </p:stCondLst>
                                        </p:cTn>
                                        <p:tgtEl>
                                          <p:spTgt spid="130051">
                                            <p:txEl>
                                              <p:pRg st="2" end="2"/>
                                            </p:txEl>
                                          </p:spTgt>
                                        </p:tgtEl>
                                        <p:attrNameLst>
                                          <p:attrName>style.visibility</p:attrName>
                                        </p:attrNameLst>
                                      </p:cBhvr>
                                      <p:to>
                                        <p:strVal val="visible"/>
                                      </p:to>
                                    </p:set>
                                    <p:anim calcmode="lin" valueType="num">
                                      <p:cBhvr>
                                        <p:cTn id="32" dur="500" fill="hold"/>
                                        <p:tgtEl>
                                          <p:spTgt spid="130051">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130051">
                                            <p:txEl>
                                              <p:pRg st="2" end="2"/>
                                            </p:txEl>
                                          </p:spTgt>
                                        </p:tgtEl>
                                        <p:attrNameLst>
                                          <p:attrName>ppt_h</p:attrName>
                                        </p:attrNameLst>
                                      </p:cBhvr>
                                      <p:tavLst>
                                        <p:tav tm="0">
                                          <p:val>
                                            <p:fltVal val="0"/>
                                          </p:val>
                                        </p:tav>
                                        <p:tav tm="100000">
                                          <p:val>
                                            <p:strVal val="#ppt_h"/>
                                          </p:val>
                                        </p:tav>
                                      </p:tavLst>
                                    </p:anim>
                                    <p:anim calcmode="lin" valueType="num">
                                      <p:cBhvr>
                                        <p:cTn id="34" dur="500" fill="hold"/>
                                        <p:tgtEl>
                                          <p:spTgt spid="130051">
                                            <p:txEl>
                                              <p:pRg st="2" end="2"/>
                                            </p:txEl>
                                          </p:spTgt>
                                        </p:tgtEl>
                                        <p:attrNameLst>
                                          <p:attrName>style.rotation</p:attrName>
                                        </p:attrNameLst>
                                      </p:cBhvr>
                                      <p:tavLst>
                                        <p:tav tm="0">
                                          <p:val>
                                            <p:fltVal val="360"/>
                                          </p:val>
                                        </p:tav>
                                        <p:tav tm="100000">
                                          <p:val>
                                            <p:fltVal val="0"/>
                                          </p:val>
                                        </p:tav>
                                      </p:tavLst>
                                    </p:anim>
                                    <p:animEffect transition="in" filter="fade">
                                      <p:cBhvr>
                                        <p:cTn id="35" dur="500"/>
                                        <p:tgtEl>
                                          <p:spTgt spid="130051">
                                            <p:txEl>
                                              <p:pRg st="2" end="2"/>
                                            </p:txEl>
                                          </p:spTgt>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130051">
                                            <p:txEl>
                                              <p:pRg st="3" end="3"/>
                                            </p:txEl>
                                          </p:spTgt>
                                        </p:tgtEl>
                                        <p:attrNameLst>
                                          <p:attrName>style.visibility</p:attrName>
                                        </p:attrNameLst>
                                      </p:cBhvr>
                                      <p:to>
                                        <p:strVal val="visible"/>
                                      </p:to>
                                    </p:set>
                                    <p:anim calcmode="lin" valueType="num">
                                      <p:cBhvr>
                                        <p:cTn id="38" dur="500" fill="hold"/>
                                        <p:tgtEl>
                                          <p:spTgt spid="130051">
                                            <p:txEl>
                                              <p:pRg st="3" end="3"/>
                                            </p:txEl>
                                          </p:spTgt>
                                        </p:tgtEl>
                                        <p:attrNameLst>
                                          <p:attrName>ppt_w</p:attrName>
                                        </p:attrNameLst>
                                      </p:cBhvr>
                                      <p:tavLst>
                                        <p:tav tm="0">
                                          <p:val>
                                            <p:fltVal val="0"/>
                                          </p:val>
                                        </p:tav>
                                        <p:tav tm="100000">
                                          <p:val>
                                            <p:strVal val="#ppt_w"/>
                                          </p:val>
                                        </p:tav>
                                      </p:tavLst>
                                    </p:anim>
                                    <p:anim calcmode="lin" valueType="num">
                                      <p:cBhvr>
                                        <p:cTn id="39" dur="500" fill="hold"/>
                                        <p:tgtEl>
                                          <p:spTgt spid="130051">
                                            <p:txEl>
                                              <p:pRg st="3" end="3"/>
                                            </p:txEl>
                                          </p:spTgt>
                                        </p:tgtEl>
                                        <p:attrNameLst>
                                          <p:attrName>ppt_h</p:attrName>
                                        </p:attrNameLst>
                                      </p:cBhvr>
                                      <p:tavLst>
                                        <p:tav tm="0">
                                          <p:val>
                                            <p:fltVal val="0"/>
                                          </p:val>
                                        </p:tav>
                                        <p:tav tm="100000">
                                          <p:val>
                                            <p:strVal val="#ppt_h"/>
                                          </p:val>
                                        </p:tav>
                                      </p:tavLst>
                                    </p:anim>
                                    <p:anim calcmode="lin" valueType="num">
                                      <p:cBhvr>
                                        <p:cTn id="40" dur="500" fill="hold"/>
                                        <p:tgtEl>
                                          <p:spTgt spid="130051">
                                            <p:txEl>
                                              <p:pRg st="3" end="3"/>
                                            </p:txEl>
                                          </p:spTgt>
                                        </p:tgtEl>
                                        <p:attrNameLst>
                                          <p:attrName>style.rotation</p:attrName>
                                        </p:attrNameLst>
                                      </p:cBhvr>
                                      <p:tavLst>
                                        <p:tav tm="0">
                                          <p:val>
                                            <p:fltVal val="360"/>
                                          </p:val>
                                        </p:tav>
                                        <p:tav tm="100000">
                                          <p:val>
                                            <p:fltVal val="0"/>
                                          </p:val>
                                        </p:tav>
                                      </p:tavLst>
                                    </p:anim>
                                    <p:animEffect transition="in" filter="fade">
                                      <p:cBhvr>
                                        <p:cTn id="41" dur="500"/>
                                        <p:tgtEl>
                                          <p:spTgt spid="130051">
                                            <p:txEl>
                                              <p:pRg st="3" end="3"/>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4" presetClass="entr" presetSubtype="0" fill="hold" grpId="0" nodeType="clickEffect">
                                  <p:stCondLst>
                                    <p:cond delay="0"/>
                                  </p:stCondLst>
                                  <p:childTnLst>
                                    <p:set>
                                      <p:cBhvr>
                                        <p:cTn id="45" dur="1" fill="hold">
                                          <p:stCondLst>
                                            <p:cond delay="0"/>
                                          </p:stCondLst>
                                        </p:cTn>
                                        <p:tgtEl>
                                          <p:spTgt spid="130052"/>
                                        </p:tgtEl>
                                        <p:attrNameLst>
                                          <p:attrName>style.visibility</p:attrName>
                                        </p:attrNameLst>
                                      </p:cBhvr>
                                      <p:to>
                                        <p:strVal val="visible"/>
                                      </p:to>
                                    </p:set>
                                    <p:anim from="(-#ppt_w/2)" to="(#ppt_x)" calcmode="lin" valueType="num">
                                      <p:cBhvr>
                                        <p:cTn id="46" dur="600" fill="hold">
                                          <p:stCondLst>
                                            <p:cond delay="0"/>
                                          </p:stCondLst>
                                        </p:cTn>
                                        <p:tgtEl>
                                          <p:spTgt spid="130052"/>
                                        </p:tgtEl>
                                        <p:attrNameLst>
                                          <p:attrName>ppt_x</p:attrName>
                                        </p:attrNameLst>
                                      </p:cBhvr>
                                    </p:anim>
                                    <p:anim from="0" to="-1.0" calcmode="lin" valueType="num">
                                      <p:cBhvr>
                                        <p:cTn id="47" dur="200" decel="50000" autoRev="1" fill="hold">
                                          <p:stCondLst>
                                            <p:cond delay="600"/>
                                          </p:stCondLst>
                                        </p:cTn>
                                        <p:tgtEl>
                                          <p:spTgt spid="130052"/>
                                        </p:tgtEl>
                                        <p:attrNameLst>
                                          <p:attrName>xshear</p:attrName>
                                        </p:attrNameLst>
                                      </p:cBhvr>
                                    </p:anim>
                                    <p:animScale>
                                      <p:cBhvr>
                                        <p:cTn id="48" dur="200" decel="100000" autoRev="1" fill="hold">
                                          <p:stCondLst>
                                            <p:cond delay="600"/>
                                          </p:stCondLst>
                                        </p:cTn>
                                        <p:tgtEl>
                                          <p:spTgt spid="130052"/>
                                        </p:tgtEl>
                                      </p:cBhvr>
                                      <p:from x="100000" y="100000"/>
                                      <p:to x="80000" y="100000"/>
                                    </p:animScale>
                                    <p:anim by="(#ppt_h/3+#ppt_w*0.1)" calcmode="lin" valueType="num">
                                      <p:cBhvr additive="sum">
                                        <p:cTn id="49" dur="200" decel="100000" autoRev="1" fill="hold">
                                          <p:stCondLst>
                                            <p:cond delay="600"/>
                                          </p:stCondLst>
                                        </p:cTn>
                                        <p:tgtEl>
                                          <p:spTgt spid="130052"/>
                                        </p:tgtEl>
                                        <p:attrNameLst>
                                          <p:attrName>ppt_x</p:attrName>
                                        </p:attrNameLst>
                                      </p:cBhvr>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55" presetClass="entr" presetSubtype="0" fill="hold" grpId="0" nodeType="clickEffect">
                                  <p:stCondLst>
                                    <p:cond delay="0"/>
                                  </p:stCondLst>
                                  <p:childTnLst>
                                    <p:set>
                                      <p:cBhvr>
                                        <p:cTn id="53" dur="1" fill="hold">
                                          <p:stCondLst>
                                            <p:cond delay="0"/>
                                          </p:stCondLst>
                                        </p:cTn>
                                        <p:tgtEl>
                                          <p:spTgt spid="130053"/>
                                        </p:tgtEl>
                                        <p:attrNameLst>
                                          <p:attrName>style.visibility</p:attrName>
                                        </p:attrNameLst>
                                      </p:cBhvr>
                                      <p:to>
                                        <p:strVal val="visible"/>
                                      </p:to>
                                    </p:set>
                                    <p:anim calcmode="lin" valueType="num">
                                      <p:cBhvr>
                                        <p:cTn id="54" dur="1000" fill="hold"/>
                                        <p:tgtEl>
                                          <p:spTgt spid="130053"/>
                                        </p:tgtEl>
                                        <p:attrNameLst>
                                          <p:attrName>ppt_w</p:attrName>
                                        </p:attrNameLst>
                                      </p:cBhvr>
                                      <p:tavLst>
                                        <p:tav tm="0">
                                          <p:val>
                                            <p:strVal val="#ppt_w*0.70"/>
                                          </p:val>
                                        </p:tav>
                                        <p:tav tm="100000">
                                          <p:val>
                                            <p:strVal val="#ppt_w"/>
                                          </p:val>
                                        </p:tav>
                                      </p:tavLst>
                                    </p:anim>
                                    <p:anim calcmode="lin" valueType="num">
                                      <p:cBhvr>
                                        <p:cTn id="55" dur="1000" fill="hold"/>
                                        <p:tgtEl>
                                          <p:spTgt spid="130053"/>
                                        </p:tgtEl>
                                        <p:attrNameLst>
                                          <p:attrName>ppt_h</p:attrName>
                                        </p:attrNameLst>
                                      </p:cBhvr>
                                      <p:tavLst>
                                        <p:tav tm="0">
                                          <p:val>
                                            <p:strVal val="#ppt_h"/>
                                          </p:val>
                                        </p:tav>
                                        <p:tav tm="100000">
                                          <p:val>
                                            <p:strVal val="#ppt_h"/>
                                          </p:val>
                                        </p:tav>
                                      </p:tavLst>
                                    </p:anim>
                                    <p:animEffect transition="in" filter="fade">
                                      <p:cBhvr>
                                        <p:cTn id="56" dur="1000"/>
                                        <p:tgtEl>
                                          <p:spTgt spid="13005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51" presetClass="entr" presetSubtype="0" fill="hold" grpId="0" nodeType="clickEffect">
                                  <p:stCondLst>
                                    <p:cond delay="0"/>
                                  </p:stCondLst>
                                  <p:childTnLst>
                                    <p:set>
                                      <p:cBhvr>
                                        <p:cTn id="60" dur="1" fill="hold">
                                          <p:stCondLst>
                                            <p:cond delay="0"/>
                                          </p:stCondLst>
                                        </p:cTn>
                                        <p:tgtEl>
                                          <p:spTgt spid="130054"/>
                                        </p:tgtEl>
                                        <p:attrNameLst>
                                          <p:attrName>style.visibility</p:attrName>
                                        </p:attrNameLst>
                                      </p:cBhvr>
                                      <p:to>
                                        <p:strVal val="visible"/>
                                      </p:to>
                                    </p:set>
                                    <p:animEffect transition="in" filter="fade">
                                      <p:cBhvr>
                                        <p:cTn id="61" dur="770" decel="100000"/>
                                        <p:tgtEl>
                                          <p:spTgt spid="130054"/>
                                        </p:tgtEl>
                                      </p:cBhvr>
                                    </p:animEffect>
                                    <p:animScale>
                                      <p:cBhvr>
                                        <p:cTn id="62" dur="770" decel="100000"/>
                                        <p:tgtEl>
                                          <p:spTgt spid="130054"/>
                                        </p:tgtEl>
                                      </p:cBhvr>
                                      <p:from x="10000" y="10000"/>
                                      <p:to x="200000" y="450000"/>
                                    </p:animScale>
                                    <p:animScale>
                                      <p:cBhvr>
                                        <p:cTn id="63" dur="1230" accel="100000" fill="hold">
                                          <p:stCondLst>
                                            <p:cond delay="770"/>
                                          </p:stCondLst>
                                        </p:cTn>
                                        <p:tgtEl>
                                          <p:spTgt spid="130054"/>
                                        </p:tgtEl>
                                      </p:cBhvr>
                                      <p:from x="200000" y="450000"/>
                                      <p:to x="100000" y="100000"/>
                                    </p:animScale>
                                    <p:set>
                                      <p:cBhvr>
                                        <p:cTn id="64" dur="770" fill="hold"/>
                                        <p:tgtEl>
                                          <p:spTgt spid="130054"/>
                                        </p:tgtEl>
                                        <p:attrNameLst>
                                          <p:attrName>ppt_x</p:attrName>
                                        </p:attrNameLst>
                                      </p:cBhvr>
                                      <p:to>
                                        <p:strVal val="(0.5)"/>
                                      </p:to>
                                    </p:set>
                                    <p:anim from="(0.5)" to="(#ppt_x)" calcmode="lin" valueType="num">
                                      <p:cBhvr>
                                        <p:cTn id="65" dur="1230" accel="100000" fill="hold">
                                          <p:stCondLst>
                                            <p:cond delay="770"/>
                                          </p:stCondLst>
                                        </p:cTn>
                                        <p:tgtEl>
                                          <p:spTgt spid="130054"/>
                                        </p:tgtEl>
                                        <p:attrNameLst>
                                          <p:attrName>ppt_x</p:attrName>
                                        </p:attrNameLst>
                                      </p:cBhvr>
                                    </p:anim>
                                    <p:set>
                                      <p:cBhvr>
                                        <p:cTn id="66" dur="770" fill="hold"/>
                                        <p:tgtEl>
                                          <p:spTgt spid="130054"/>
                                        </p:tgtEl>
                                        <p:attrNameLst>
                                          <p:attrName>ppt_y</p:attrName>
                                        </p:attrNameLst>
                                      </p:cBhvr>
                                      <p:to>
                                        <p:strVal val="(#ppt_y+0.4)"/>
                                      </p:to>
                                    </p:set>
                                    <p:anim from="(#ppt_y+0.4)" to="(#ppt_y)" calcmode="lin" valueType="num">
                                      <p:cBhvr>
                                        <p:cTn id="67" dur="1230" accel="100000" fill="hold">
                                          <p:stCondLst>
                                            <p:cond delay="770"/>
                                          </p:stCondLst>
                                        </p:cTn>
                                        <p:tgtEl>
                                          <p:spTgt spid="130054"/>
                                        </p:tgtEl>
                                        <p:attrNameLst>
                                          <p:attrName>ppt_y</p:attrName>
                                        </p:attrNameLst>
                                      </p:cBhvr>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34" presetClass="entr" presetSubtype="0" fill="hold" grpId="0" nodeType="clickEffect">
                                  <p:stCondLst>
                                    <p:cond delay="0"/>
                                  </p:stCondLst>
                                  <p:childTnLst>
                                    <p:set>
                                      <p:cBhvr>
                                        <p:cTn id="71" dur="1" fill="hold">
                                          <p:stCondLst>
                                            <p:cond delay="0"/>
                                          </p:stCondLst>
                                        </p:cTn>
                                        <p:tgtEl>
                                          <p:spTgt spid="130055"/>
                                        </p:tgtEl>
                                        <p:attrNameLst>
                                          <p:attrName>style.visibility</p:attrName>
                                        </p:attrNameLst>
                                      </p:cBhvr>
                                      <p:to>
                                        <p:strVal val="visible"/>
                                      </p:to>
                                    </p:set>
                                    <p:anim from="(-#ppt_w/2)" to="(#ppt_x)" calcmode="lin" valueType="num">
                                      <p:cBhvr>
                                        <p:cTn id="72" dur="600" fill="hold">
                                          <p:stCondLst>
                                            <p:cond delay="0"/>
                                          </p:stCondLst>
                                        </p:cTn>
                                        <p:tgtEl>
                                          <p:spTgt spid="130055"/>
                                        </p:tgtEl>
                                        <p:attrNameLst>
                                          <p:attrName>ppt_x</p:attrName>
                                        </p:attrNameLst>
                                      </p:cBhvr>
                                    </p:anim>
                                    <p:anim from="0" to="-1.0" calcmode="lin" valueType="num">
                                      <p:cBhvr>
                                        <p:cTn id="73" dur="200" decel="50000" autoRev="1" fill="hold">
                                          <p:stCondLst>
                                            <p:cond delay="600"/>
                                          </p:stCondLst>
                                        </p:cTn>
                                        <p:tgtEl>
                                          <p:spTgt spid="130055"/>
                                        </p:tgtEl>
                                        <p:attrNameLst>
                                          <p:attrName>xshear</p:attrName>
                                        </p:attrNameLst>
                                      </p:cBhvr>
                                    </p:anim>
                                    <p:animScale>
                                      <p:cBhvr>
                                        <p:cTn id="74" dur="200" decel="100000" autoRev="1" fill="hold">
                                          <p:stCondLst>
                                            <p:cond delay="600"/>
                                          </p:stCondLst>
                                        </p:cTn>
                                        <p:tgtEl>
                                          <p:spTgt spid="130055"/>
                                        </p:tgtEl>
                                      </p:cBhvr>
                                      <p:from x="100000" y="100000"/>
                                      <p:to x="80000" y="100000"/>
                                    </p:animScale>
                                    <p:anim by="(#ppt_h/3+#ppt_w*0.1)" calcmode="lin" valueType="num">
                                      <p:cBhvr additive="sum">
                                        <p:cTn id="75" dur="200" decel="100000" autoRev="1" fill="hold">
                                          <p:stCondLst>
                                            <p:cond delay="600"/>
                                          </p:stCondLst>
                                        </p:cTn>
                                        <p:tgtEl>
                                          <p:spTgt spid="130055"/>
                                        </p:tgtEl>
                                        <p:attrNameLst>
                                          <p:attrName>ppt_x</p:attrName>
                                        </p:attrNameLst>
                                      </p:cBhvr>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37" presetClass="entr" presetSubtype="0" fill="hold" grpId="0" nodeType="clickEffect">
                                  <p:stCondLst>
                                    <p:cond delay="0"/>
                                  </p:stCondLst>
                                  <p:childTnLst>
                                    <p:set>
                                      <p:cBhvr>
                                        <p:cTn id="79" dur="1" fill="hold">
                                          <p:stCondLst>
                                            <p:cond delay="0"/>
                                          </p:stCondLst>
                                        </p:cTn>
                                        <p:tgtEl>
                                          <p:spTgt spid="130056"/>
                                        </p:tgtEl>
                                        <p:attrNameLst>
                                          <p:attrName>style.visibility</p:attrName>
                                        </p:attrNameLst>
                                      </p:cBhvr>
                                      <p:to>
                                        <p:strVal val="visible"/>
                                      </p:to>
                                    </p:set>
                                    <p:animEffect transition="in" filter="fade">
                                      <p:cBhvr>
                                        <p:cTn id="80" dur="1000"/>
                                        <p:tgtEl>
                                          <p:spTgt spid="130056"/>
                                        </p:tgtEl>
                                      </p:cBhvr>
                                    </p:animEffect>
                                    <p:anim calcmode="lin" valueType="num">
                                      <p:cBhvr>
                                        <p:cTn id="81" dur="1000" fill="hold"/>
                                        <p:tgtEl>
                                          <p:spTgt spid="130056"/>
                                        </p:tgtEl>
                                        <p:attrNameLst>
                                          <p:attrName>ppt_x</p:attrName>
                                        </p:attrNameLst>
                                      </p:cBhvr>
                                      <p:tavLst>
                                        <p:tav tm="0">
                                          <p:val>
                                            <p:strVal val="#ppt_x"/>
                                          </p:val>
                                        </p:tav>
                                        <p:tav tm="100000">
                                          <p:val>
                                            <p:strVal val="#ppt_x"/>
                                          </p:val>
                                        </p:tav>
                                      </p:tavLst>
                                    </p:anim>
                                    <p:anim calcmode="lin" valueType="num">
                                      <p:cBhvr>
                                        <p:cTn id="82" dur="900" decel="100000" fill="hold"/>
                                        <p:tgtEl>
                                          <p:spTgt spid="130056"/>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30056"/>
                                        </p:tgtEl>
                                        <p:attrNameLst>
                                          <p:attrName>ppt_y</p:attrName>
                                        </p:attrNameLst>
                                      </p:cBhvr>
                                      <p:tavLst>
                                        <p:tav tm="0">
                                          <p:val>
                                            <p:strVal val="#ppt_y-.03"/>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39" presetClass="entr" presetSubtype="0" accel="100000" fill="hold" grpId="0" nodeType="clickEffect">
                                  <p:stCondLst>
                                    <p:cond delay="0"/>
                                  </p:stCondLst>
                                  <p:childTnLst>
                                    <p:set>
                                      <p:cBhvr>
                                        <p:cTn id="87" dur="1" fill="hold">
                                          <p:stCondLst>
                                            <p:cond delay="0"/>
                                          </p:stCondLst>
                                        </p:cTn>
                                        <p:tgtEl>
                                          <p:spTgt spid="130057"/>
                                        </p:tgtEl>
                                        <p:attrNameLst>
                                          <p:attrName>style.visibility</p:attrName>
                                        </p:attrNameLst>
                                      </p:cBhvr>
                                      <p:to>
                                        <p:strVal val="visible"/>
                                      </p:to>
                                    </p:set>
                                    <p:anim calcmode="lin" valueType="num">
                                      <p:cBhvr>
                                        <p:cTn id="88" dur="500" fill="hold"/>
                                        <p:tgtEl>
                                          <p:spTgt spid="130057"/>
                                        </p:tgtEl>
                                        <p:attrNameLst>
                                          <p:attrName>ppt_h</p:attrName>
                                        </p:attrNameLst>
                                      </p:cBhvr>
                                      <p:tavLst>
                                        <p:tav tm="0">
                                          <p:val>
                                            <p:strVal val="#ppt_h/20"/>
                                          </p:val>
                                        </p:tav>
                                        <p:tav tm="50000">
                                          <p:val>
                                            <p:strVal val="#ppt_h/20"/>
                                          </p:val>
                                        </p:tav>
                                        <p:tav tm="100000">
                                          <p:val>
                                            <p:strVal val="#ppt_h"/>
                                          </p:val>
                                        </p:tav>
                                      </p:tavLst>
                                    </p:anim>
                                    <p:anim calcmode="lin" valueType="num">
                                      <p:cBhvr>
                                        <p:cTn id="89" dur="500" fill="hold"/>
                                        <p:tgtEl>
                                          <p:spTgt spid="130057"/>
                                        </p:tgtEl>
                                        <p:attrNameLst>
                                          <p:attrName>ppt_w</p:attrName>
                                        </p:attrNameLst>
                                      </p:cBhvr>
                                      <p:tavLst>
                                        <p:tav tm="0">
                                          <p:val>
                                            <p:strVal val="#ppt_w+.3"/>
                                          </p:val>
                                        </p:tav>
                                        <p:tav tm="50000">
                                          <p:val>
                                            <p:strVal val="#ppt_w+.3"/>
                                          </p:val>
                                        </p:tav>
                                        <p:tav tm="100000">
                                          <p:val>
                                            <p:strVal val="#ppt_w"/>
                                          </p:val>
                                        </p:tav>
                                      </p:tavLst>
                                    </p:anim>
                                    <p:anim calcmode="lin" valueType="num">
                                      <p:cBhvr>
                                        <p:cTn id="90" dur="500" fill="hold"/>
                                        <p:tgtEl>
                                          <p:spTgt spid="130057"/>
                                        </p:tgtEl>
                                        <p:attrNameLst>
                                          <p:attrName>ppt_x</p:attrName>
                                        </p:attrNameLst>
                                      </p:cBhvr>
                                      <p:tavLst>
                                        <p:tav tm="0">
                                          <p:val>
                                            <p:strVal val="#ppt_x-.3"/>
                                          </p:val>
                                        </p:tav>
                                        <p:tav tm="50000">
                                          <p:val>
                                            <p:strVal val="#ppt_x"/>
                                          </p:val>
                                        </p:tav>
                                        <p:tav tm="100000">
                                          <p:val>
                                            <p:strVal val="#ppt_x"/>
                                          </p:val>
                                        </p:tav>
                                      </p:tavLst>
                                    </p:anim>
                                    <p:anim calcmode="lin" valueType="num">
                                      <p:cBhvr>
                                        <p:cTn id="91" dur="500" fill="hold"/>
                                        <p:tgtEl>
                                          <p:spTgt spid="1300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animBg="1"/>
      <p:bldP spid="130052" grpId="0"/>
      <p:bldP spid="130053" grpId="0"/>
      <p:bldP spid="130054" grpId="0"/>
      <p:bldP spid="130055" grpId="0"/>
      <p:bldP spid="130056" grpId="0"/>
      <p:bldP spid="13005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90600" y="381000"/>
            <a:ext cx="7848600" cy="1325563"/>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nchor="t"/>
          <a:lstStyle/>
          <a:p>
            <a:pPr marL="342900" indent="-342900" algn="l">
              <a:spcBef>
                <a:spcPct val="20000"/>
              </a:spcBef>
            </a:pPr>
            <a:r>
              <a:rPr lang="zh-CN" altLang="en-US" sz="3200" b="1">
                <a:solidFill>
                  <a:srgbClr val="6600FF"/>
                </a:solidFill>
                <a:ea typeface="楷体_GB2312" pitchFamily="49" charset="-122"/>
              </a:rPr>
              <a:t>　　　</a:t>
            </a:r>
            <a:r>
              <a:rPr lang="en-US" altLang="zh-CN" sz="3200" b="1">
                <a:solidFill>
                  <a:srgbClr val="6600FF"/>
                </a:solidFill>
                <a:ea typeface="楷体_GB2312" pitchFamily="49" charset="-122"/>
              </a:rPr>
              <a:t>2.</a:t>
            </a:r>
            <a:r>
              <a:rPr lang="zh-CN" altLang="en-US" sz="3200" b="1">
                <a:solidFill>
                  <a:srgbClr val="6600FF"/>
                </a:solidFill>
                <a:ea typeface="楷体_GB2312" pitchFamily="49" charset="-122"/>
              </a:rPr>
              <a:t>读下面一首诗，找出其中的意象和表达作者思想感情的话，思考“帆”象征什么？三画面象征什么？</a:t>
            </a:r>
          </a:p>
        </p:txBody>
      </p:sp>
      <p:pic>
        <p:nvPicPr>
          <p:cNvPr id="22534" name="Picture 6" descr="ss2_07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52600" y="2133600"/>
            <a:ext cx="6324600" cy="4205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ox(in)">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2534"/>
                                        </p:tgtEl>
                                        <p:attrNameLst>
                                          <p:attrName>style.visibility</p:attrName>
                                        </p:attrNameLst>
                                      </p:cBhvr>
                                      <p:to>
                                        <p:strVal val="visible"/>
                                      </p:to>
                                    </p:set>
                                    <p:animEffect transition="in" filter="wipe(down)">
                                      <p:cBhvr>
                                        <p:cTn id="12" dur="580">
                                          <p:stCondLst>
                                            <p:cond delay="0"/>
                                          </p:stCondLst>
                                        </p:cTn>
                                        <p:tgtEl>
                                          <p:spTgt spid="22534"/>
                                        </p:tgtEl>
                                      </p:cBhvr>
                                    </p:animEffect>
                                    <p:anim calcmode="lin" valueType="num">
                                      <p:cBhvr>
                                        <p:cTn id="13" dur="1822" tmFilter="0,0; 0.14,0.36; 0.43,0.73; 0.71,0.91; 1.0,1.0">
                                          <p:stCondLst>
                                            <p:cond delay="0"/>
                                          </p:stCondLst>
                                        </p:cTn>
                                        <p:tgtEl>
                                          <p:spTgt spid="2253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253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253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253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2534"/>
                                        </p:tgtEl>
                                        <p:attrNameLst>
                                          <p:attrName>ppt_y</p:attrName>
                                        </p:attrNameLst>
                                      </p:cBhvr>
                                      <p:tavLst>
                                        <p:tav tm="0" fmla="#ppt_y-sin(pi*$)/81">
                                          <p:val>
                                            <p:fltVal val="0"/>
                                          </p:val>
                                        </p:tav>
                                        <p:tav tm="100000">
                                          <p:val>
                                            <p:fltVal val="1"/>
                                          </p:val>
                                        </p:tav>
                                      </p:tavLst>
                                    </p:anim>
                                    <p:animScale>
                                      <p:cBhvr>
                                        <p:cTn id="18" dur="26">
                                          <p:stCondLst>
                                            <p:cond delay="650"/>
                                          </p:stCondLst>
                                        </p:cTn>
                                        <p:tgtEl>
                                          <p:spTgt spid="22534"/>
                                        </p:tgtEl>
                                      </p:cBhvr>
                                      <p:to x="100000" y="60000"/>
                                    </p:animScale>
                                    <p:animScale>
                                      <p:cBhvr>
                                        <p:cTn id="19" dur="166" decel="50000">
                                          <p:stCondLst>
                                            <p:cond delay="676"/>
                                          </p:stCondLst>
                                        </p:cTn>
                                        <p:tgtEl>
                                          <p:spTgt spid="22534"/>
                                        </p:tgtEl>
                                      </p:cBhvr>
                                      <p:to x="100000" y="100000"/>
                                    </p:animScale>
                                    <p:animScale>
                                      <p:cBhvr>
                                        <p:cTn id="20" dur="26">
                                          <p:stCondLst>
                                            <p:cond delay="1312"/>
                                          </p:stCondLst>
                                        </p:cTn>
                                        <p:tgtEl>
                                          <p:spTgt spid="22534"/>
                                        </p:tgtEl>
                                      </p:cBhvr>
                                      <p:to x="100000" y="80000"/>
                                    </p:animScale>
                                    <p:animScale>
                                      <p:cBhvr>
                                        <p:cTn id="21" dur="166" decel="50000">
                                          <p:stCondLst>
                                            <p:cond delay="1338"/>
                                          </p:stCondLst>
                                        </p:cTn>
                                        <p:tgtEl>
                                          <p:spTgt spid="22534"/>
                                        </p:tgtEl>
                                      </p:cBhvr>
                                      <p:to x="100000" y="100000"/>
                                    </p:animScale>
                                    <p:animScale>
                                      <p:cBhvr>
                                        <p:cTn id="22" dur="26">
                                          <p:stCondLst>
                                            <p:cond delay="1642"/>
                                          </p:stCondLst>
                                        </p:cTn>
                                        <p:tgtEl>
                                          <p:spTgt spid="22534"/>
                                        </p:tgtEl>
                                      </p:cBhvr>
                                      <p:to x="100000" y="90000"/>
                                    </p:animScale>
                                    <p:animScale>
                                      <p:cBhvr>
                                        <p:cTn id="23" dur="166" decel="50000">
                                          <p:stCondLst>
                                            <p:cond delay="1668"/>
                                          </p:stCondLst>
                                        </p:cTn>
                                        <p:tgtEl>
                                          <p:spTgt spid="22534"/>
                                        </p:tgtEl>
                                      </p:cBhvr>
                                      <p:to x="100000" y="100000"/>
                                    </p:animScale>
                                    <p:animScale>
                                      <p:cBhvr>
                                        <p:cTn id="24" dur="26">
                                          <p:stCondLst>
                                            <p:cond delay="1808"/>
                                          </p:stCondLst>
                                        </p:cTn>
                                        <p:tgtEl>
                                          <p:spTgt spid="22534"/>
                                        </p:tgtEl>
                                      </p:cBhvr>
                                      <p:to x="100000" y="95000"/>
                                    </p:animScale>
                                    <p:animScale>
                                      <p:cBhvr>
                                        <p:cTn id="25" dur="166" decel="50000">
                                          <p:stCondLst>
                                            <p:cond delay="1834"/>
                                          </p:stCondLst>
                                        </p:cTn>
                                        <p:tgtEl>
                                          <p:spTgt spid="225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1" name="Rectangle 5"/>
          <p:cNvSpPr>
            <a:spLocks noChangeArrowheads="1"/>
          </p:cNvSpPr>
          <p:nvPr/>
        </p:nvSpPr>
        <p:spPr bwMode="auto">
          <a:xfrm>
            <a:off x="4648200" y="669925"/>
            <a:ext cx="762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4000" b="1">
                <a:solidFill>
                  <a:srgbClr val="9900CC"/>
                </a:solidFill>
                <a:ea typeface="方正康体简体" pitchFamily="2" charset="-122"/>
              </a:rPr>
              <a:t>帆</a:t>
            </a:r>
          </a:p>
        </p:txBody>
      </p:sp>
      <p:sp>
        <p:nvSpPr>
          <p:cNvPr id="106503" name="Rectangle 7"/>
          <p:cNvSpPr>
            <a:spLocks noChangeArrowheads="1"/>
          </p:cNvSpPr>
          <p:nvPr/>
        </p:nvSpPr>
        <p:spPr bwMode="auto">
          <a:xfrm>
            <a:off x="1371600" y="1660525"/>
            <a:ext cx="6934200" cy="38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30000"/>
              </a:spcBef>
            </a:pPr>
            <a:r>
              <a:rPr lang="en-US" altLang="zh-CN" sz="3200" dirty="0">
                <a:latin typeface="仿宋_GB2312" pitchFamily="49" charset="-122"/>
                <a:ea typeface="仿宋_GB2312" pitchFamily="49" charset="-122"/>
              </a:rPr>
              <a:t> </a:t>
            </a:r>
            <a:r>
              <a:rPr lang="zh-CN" altLang="en-US" sz="3200" b="1" dirty="0">
                <a:solidFill>
                  <a:srgbClr val="FF3399"/>
                </a:solidFill>
                <a:latin typeface="仿宋_GB2312" pitchFamily="49" charset="-122"/>
                <a:ea typeface="仿宋_GB2312" pitchFamily="49" charset="-122"/>
              </a:rPr>
              <a:t>　　蔚蓝的海面雾霭茫茫，孤独的帆儿闪着白光！</a:t>
            </a:r>
            <a:r>
              <a:rPr lang="en-US" altLang="zh-CN" sz="3200" b="1" dirty="0">
                <a:solidFill>
                  <a:srgbClr val="FF3399"/>
                </a:solidFill>
                <a:latin typeface="宋体" pitchFamily="2" charset="-122"/>
              </a:rPr>
              <a:t>——</a:t>
            </a:r>
          </a:p>
          <a:p>
            <a:pPr>
              <a:lnSpc>
                <a:spcPct val="120000"/>
              </a:lnSpc>
              <a:spcBef>
                <a:spcPct val="30000"/>
              </a:spcBef>
            </a:pPr>
            <a:r>
              <a:rPr lang="zh-CN" altLang="en-US" sz="3200" b="1" dirty="0">
                <a:solidFill>
                  <a:srgbClr val="FF3399"/>
                </a:solidFill>
                <a:latin typeface="仿宋_GB2312" pitchFamily="49" charset="-122"/>
                <a:ea typeface="仿宋_GB2312" pitchFamily="49" charset="-122"/>
              </a:rPr>
              <a:t>　　它到遥远的异地寻找什么？它把什么抛弃在故乡？</a:t>
            </a:r>
            <a:r>
              <a:rPr lang="en-US" altLang="zh-CN" sz="3200" b="1" dirty="0">
                <a:solidFill>
                  <a:srgbClr val="FF3399"/>
                </a:solidFill>
                <a:latin typeface="宋体" pitchFamily="2" charset="-122"/>
              </a:rPr>
              <a:t>——</a:t>
            </a:r>
          </a:p>
          <a:p>
            <a:pPr>
              <a:lnSpc>
                <a:spcPct val="120000"/>
              </a:lnSpc>
              <a:spcBef>
                <a:spcPct val="30000"/>
              </a:spcBef>
            </a:pPr>
            <a:r>
              <a:rPr lang="zh-CN" altLang="en-US" sz="3200" b="1" dirty="0">
                <a:solidFill>
                  <a:srgbClr val="FF3399"/>
                </a:solidFill>
                <a:latin typeface="仿宋_GB2312" pitchFamily="49" charset="-122"/>
                <a:ea typeface="仿宋_GB2312" pitchFamily="49" charset="-122"/>
              </a:rPr>
              <a:t>　　呼啸的海风翻卷着波浪，桅杆的弓身在嘎吱作响</a:t>
            </a:r>
            <a:r>
              <a:rPr lang="en-US" altLang="zh-CN" sz="3200" b="1" dirty="0">
                <a:solidFill>
                  <a:srgbClr val="FF3399"/>
                </a:solidFill>
                <a:latin typeface="宋体" pitchFamily="2" charset="-122"/>
              </a:rPr>
              <a:t>——</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6501"/>
                                        </p:tgtEl>
                                        <p:attrNameLst>
                                          <p:attrName>style.visibility</p:attrName>
                                        </p:attrNameLst>
                                      </p:cBhvr>
                                      <p:to>
                                        <p:strVal val="visible"/>
                                      </p:to>
                                    </p:set>
                                    <p:anim calcmode="lin" valueType="num">
                                      <p:cBhvr>
                                        <p:cTn id="7" dur="1000" fill="hold"/>
                                        <p:tgtEl>
                                          <p:spTgt spid="106501"/>
                                        </p:tgtEl>
                                        <p:attrNameLst>
                                          <p:attrName>ppt_w</p:attrName>
                                        </p:attrNameLst>
                                      </p:cBhvr>
                                      <p:tavLst>
                                        <p:tav tm="0">
                                          <p:val>
                                            <p:strVal val="#ppt_w*0.70"/>
                                          </p:val>
                                        </p:tav>
                                        <p:tav tm="100000">
                                          <p:val>
                                            <p:strVal val="#ppt_w"/>
                                          </p:val>
                                        </p:tav>
                                      </p:tavLst>
                                    </p:anim>
                                    <p:anim calcmode="lin" valueType="num">
                                      <p:cBhvr>
                                        <p:cTn id="8" dur="1000" fill="hold"/>
                                        <p:tgtEl>
                                          <p:spTgt spid="106501"/>
                                        </p:tgtEl>
                                        <p:attrNameLst>
                                          <p:attrName>ppt_h</p:attrName>
                                        </p:attrNameLst>
                                      </p:cBhvr>
                                      <p:tavLst>
                                        <p:tav tm="0">
                                          <p:val>
                                            <p:strVal val="#ppt_h"/>
                                          </p:val>
                                        </p:tav>
                                        <p:tav tm="100000">
                                          <p:val>
                                            <p:strVal val="#ppt_h"/>
                                          </p:val>
                                        </p:tav>
                                      </p:tavLst>
                                    </p:anim>
                                    <p:animEffect transition="in" filter="fade">
                                      <p:cBhvr>
                                        <p:cTn id="9" dur="1000"/>
                                        <p:tgtEl>
                                          <p:spTgt spid="10650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06503"/>
                                        </p:tgtEl>
                                        <p:attrNameLst>
                                          <p:attrName>style.visibility</p:attrName>
                                        </p:attrNameLst>
                                      </p:cBhvr>
                                      <p:to>
                                        <p:strVal val="visible"/>
                                      </p:to>
                                    </p:set>
                                    <p:anim calcmode="lin" valueType="num">
                                      <p:cBhvr>
                                        <p:cTn id="14" dur="500" fill="hold"/>
                                        <p:tgtEl>
                                          <p:spTgt spid="106503"/>
                                        </p:tgtEl>
                                        <p:attrNameLst>
                                          <p:attrName>ppt_w</p:attrName>
                                        </p:attrNameLst>
                                      </p:cBhvr>
                                      <p:tavLst>
                                        <p:tav tm="0">
                                          <p:val>
                                            <p:fltVal val="0"/>
                                          </p:val>
                                        </p:tav>
                                        <p:tav tm="100000">
                                          <p:val>
                                            <p:strVal val="#ppt_w"/>
                                          </p:val>
                                        </p:tav>
                                      </p:tavLst>
                                    </p:anim>
                                    <p:anim calcmode="lin" valueType="num">
                                      <p:cBhvr>
                                        <p:cTn id="15" dur="500" fill="hold"/>
                                        <p:tgtEl>
                                          <p:spTgt spid="1065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1" grpId="0"/>
      <p:bldP spid="10650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4"/>
          <p:cNvSpPr>
            <a:spLocks noChangeArrowheads="1"/>
          </p:cNvSpPr>
          <p:nvPr/>
        </p:nvSpPr>
        <p:spPr bwMode="auto">
          <a:xfrm>
            <a:off x="1447800" y="990600"/>
            <a:ext cx="6934200" cy="38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30000"/>
              </a:spcBef>
            </a:pPr>
            <a:r>
              <a:rPr lang="zh-CN" altLang="en-US" sz="3200" b="1">
                <a:solidFill>
                  <a:srgbClr val="FF3399"/>
                </a:solidFill>
                <a:latin typeface="仿宋_GB2312" pitchFamily="49" charset="-122"/>
                <a:ea typeface="仿宋_GB2312" pitchFamily="49" charset="-122"/>
              </a:rPr>
              <a:t>　　唉！它不是要寻找幸福，也不是逃离幸福的乐疆！</a:t>
            </a:r>
          </a:p>
          <a:p>
            <a:pPr>
              <a:lnSpc>
                <a:spcPct val="120000"/>
              </a:lnSpc>
              <a:spcBef>
                <a:spcPct val="30000"/>
              </a:spcBef>
            </a:pPr>
            <a:r>
              <a:rPr lang="zh-CN" altLang="en-US" sz="3200" b="1">
                <a:solidFill>
                  <a:srgbClr val="FF3399"/>
                </a:solidFill>
                <a:latin typeface="仿宋_GB2312" pitchFamily="49" charset="-122"/>
                <a:ea typeface="仿宋_GB2312" pitchFamily="49" charset="-122"/>
              </a:rPr>
              <a:t>　　下面涌着清澈的碧流，上面洒着金色的阳光</a:t>
            </a:r>
            <a:r>
              <a:rPr lang="en-US" altLang="zh-CN" sz="3200" b="1">
                <a:solidFill>
                  <a:srgbClr val="FF3399"/>
                </a:solidFill>
                <a:latin typeface="宋体" pitchFamily="2" charset="-122"/>
              </a:rPr>
              <a:t>——</a:t>
            </a:r>
          </a:p>
          <a:p>
            <a:pPr>
              <a:lnSpc>
                <a:spcPct val="120000"/>
              </a:lnSpc>
              <a:spcBef>
                <a:spcPct val="30000"/>
              </a:spcBef>
            </a:pPr>
            <a:r>
              <a:rPr lang="zh-CN" altLang="en-US" sz="3200" b="1">
                <a:solidFill>
                  <a:srgbClr val="FF3399"/>
                </a:solidFill>
                <a:latin typeface="仿宋_GB2312" pitchFamily="49" charset="-122"/>
                <a:ea typeface="仿宋_GB2312" pitchFamily="49" charset="-122"/>
              </a:rPr>
              <a:t>　　不安分的帆儿却祈求风暴，仿佛风暴里有宁静之邦！</a:t>
            </a:r>
          </a:p>
        </p:txBody>
      </p:sp>
      <p:pic>
        <p:nvPicPr>
          <p:cNvPr id="133126" name="Picture 6" descr="3e905daf58e906d17cd92a9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47800" y="5124450"/>
            <a:ext cx="6858000" cy="971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3"/>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33124"/>
                                        </p:tgtEl>
                                        <p:attrNameLst>
                                          <p:attrName>style.visibility</p:attrName>
                                        </p:attrNameLst>
                                      </p:cBhvr>
                                      <p:to>
                                        <p:strVal val="visible"/>
                                      </p:to>
                                    </p:set>
                                    <p:animScale>
                                      <p:cBhvr>
                                        <p:cTn id="7" dur="1000" decel="50000" fill="hold">
                                          <p:stCondLst>
                                            <p:cond delay="0"/>
                                          </p:stCondLst>
                                        </p:cTn>
                                        <p:tgtEl>
                                          <p:spTgt spid="133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3124"/>
                                        </p:tgtEl>
                                        <p:attrNameLst>
                                          <p:attrName>ppt_x</p:attrName>
                                          <p:attrName>ppt_y</p:attrName>
                                        </p:attrNameLst>
                                      </p:cBhvr>
                                    </p:animMotion>
                                    <p:animEffect transition="in" filter="fade">
                                      <p:cBhvr>
                                        <p:cTn id="9" dur="1000"/>
                                        <p:tgtEl>
                                          <p:spTgt spid="1331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133126"/>
                                        </p:tgtEl>
                                        <p:attrNameLst>
                                          <p:attrName>style.visibility</p:attrName>
                                        </p:attrNameLst>
                                      </p:cBhvr>
                                      <p:to>
                                        <p:strVal val="visible"/>
                                      </p:to>
                                    </p:set>
                                    <p:anim calcmode="lin" valueType="num">
                                      <p:cBhvr>
                                        <p:cTn id="14" dur="500" fill="hold"/>
                                        <p:tgtEl>
                                          <p:spTgt spid="133126"/>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133126"/>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133126"/>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133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p:nvPr>
        </p:nvSpPr>
        <p:spPr>
          <a:xfrm>
            <a:off x="304800" y="1295400"/>
            <a:ext cx="8839200" cy="4343400"/>
          </a:xfrm>
        </p:spPr>
        <p:txBody>
          <a:bodyPr/>
          <a:lstStyle/>
          <a:p>
            <a:pPr>
              <a:lnSpc>
                <a:spcPct val="120000"/>
              </a:lnSpc>
              <a:spcBef>
                <a:spcPct val="30000"/>
              </a:spcBef>
              <a:buFontTx/>
              <a:buNone/>
            </a:pPr>
            <a:r>
              <a:rPr lang="zh-CN" altLang="en-US" b="1" dirty="0">
                <a:solidFill>
                  <a:srgbClr val="6600FF"/>
                </a:solidFill>
                <a:ea typeface="楷体_GB2312" pitchFamily="49" charset="-122"/>
              </a:rPr>
              <a:t>　  　回答下面的问题：</a:t>
            </a:r>
          </a:p>
          <a:p>
            <a:pPr>
              <a:lnSpc>
                <a:spcPct val="120000"/>
              </a:lnSpc>
              <a:spcBef>
                <a:spcPct val="30000"/>
              </a:spcBef>
              <a:buFontTx/>
              <a:buNone/>
            </a:pPr>
            <a:r>
              <a:rPr lang="zh-CN" altLang="en-US" b="1" dirty="0">
                <a:solidFill>
                  <a:srgbClr val="FF3399"/>
                </a:solidFill>
                <a:latin typeface="仿宋_GB2312" pitchFamily="49" charset="-122"/>
                <a:ea typeface="仿宋_GB2312" pitchFamily="49" charset="-122"/>
              </a:rPr>
              <a:t>　　 意象是</a:t>
            </a:r>
            <a:r>
              <a:rPr lang="zh-CN" altLang="en-US" b="1" u="sng" dirty="0">
                <a:solidFill>
                  <a:srgbClr val="FF3399"/>
                </a:solidFill>
                <a:latin typeface="仿宋_GB2312" pitchFamily="49" charset="-122"/>
                <a:ea typeface="仿宋_GB2312" pitchFamily="49" charset="-122"/>
              </a:rPr>
              <a:t>孤独</a:t>
            </a:r>
            <a:r>
              <a:rPr lang="zh-CN" altLang="en-US" b="1" dirty="0">
                <a:solidFill>
                  <a:srgbClr val="FF3399"/>
                </a:solidFill>
                <a:latin typeface="仿宋_GB2312" pitchFamily="49" charset="-122"/>
                <a:ea typeface="仿宋_GB2312" pitchFamily="49" charset="-122"/>
              </a:rPr>
              <a:t>的</a:t>
            </a:r>
            <a:r>
              <a:rPr lang="zh-CN" altLang="en-US" b="1" u="sng" dirty="0">
                <a:solidFill>
                  <a:srgbClr val="FF3399"/>
                </a:solidFill>
                <a:latin typeface="仿宋_GB2312" pitchFamily="49" charset="-122"/>
                <a:ea typeface="仿宋_GB2312" pitchFamily="49" charset="-122"/>
              </a:rPr>
              <a:t>不安分</a:t>
            </a:r>
            <a:r>
              <a:rPr lang="zh-CN" altLang="en-US" b="1" dirty="0">
                <a:solidFill>
                  <a:srgbClr val="FF3399"/>
                </a:solidFill>
                <a:latin typeface="仿宋_GB2312" pitchFamily="49" charset="-122"/>
                <a:ea typeface="仿宋_GB2312" pitchFamily="49" charset="-122"/>
              </a:rPr>
              <a:t>的帆。</a:t>
            </a:r>
          </a:p>
          <a:p>
            <a:pPr>
              <a:lnSpc>
                <a:spcPct val="120000"/>
              </a:lnSpc>
              <a:spcBef>
                <a:spcPct val="30000"/>
              </a:spcBef>
              <a:buFontTx/>
              <a:buNone/>
            </a:pPr>
            <a:r>
              <a:rPr lang="zh-CN" altLang="en-US" b="1" dirty="0">
                <a:solidFill>
                  <a:srgbClr val="FF3399"/>
                </a:solidFill>
                <a:latin typeface="仿宋_GB2312" pitchFamily="49" charset="-122"/>
                <a:ea typeface="仿宋_GB2312" pitchFamily="49" charset="-122"/>
              </a:rPr>
              <a:t>　　 </a:t>
            </a:r>
            <a:r>
              <a:rPr lang="zh-CN" altLang="en-US" b="1" u="sng" dirty="0">
                <a:solidFill>
                  <a:srgbClr val="FF3399"/>
                </a:solidFill>
                <a:latin typeface="仿宋_GB2312" pitchFamily="49" charset="-122"/>
                <a:ea typeface="仿宋_GB2312" pitchFamily="49" charset="-122"/>
              </a:rPr>
              <a:t>蔚蓝</a:t>
            </a:r>
            <a:r>
              <a:rPr lang="zh-CN" altLang="en-US" b="1" dirty="0">
                <a:solidFill>
                  <a:srgbClr val="FF3399"/>
                </a:solidFill>
                <a:latin typeface="仿宋_GB2312" pitchFamily="49" charset="-122"/>
                <a:ea typeface="仿宋_GB2312" pitchFamily="49" charset="-122"/>
              </a:rPr>
              <a:t>的大海，</a:t>
            </a:r>
            <a:r>
              <a:rPr lang="zh-CN" altLang="en-US" b="1" u="sng" dirty="0">
                <a:solidFill>
                  <a:srgbClr val="FF3399"/>
                </a:solidFill>
                <a:latin typeface="仿宋_GB2312" pitchFamily="49" charset="-122"/>
                <a:ea typeface="仿宋_GB2312" pitchFamily="49" charset="-122"/>
              </a:rPr>
              <a:t>呼啸</a:t>
            </a:r>
            <a:r>
              <a:rPr lang="zh-CN" altLang="en-US" b="1" dirty="0">
                <a:solidFill>
                  <a:srgbClr val="FF3399"/>
                </a:solidFill>
                <a:latin typeface="仿宋_GB2312" pitchFamily="49" charset="-122"/>
                <a:ea typeface="仿宋_GB2312" pitchFamily="49" charset="-122"/>
              </a:rPr>
              <a:t>的海风，</a:t>
            </a:r>
            <a:r>
              <a:rPr lang="zh-CN" altLang="en-US" b="1" u="sng" dirty="0">
                <a:solidFill>
                  <a:srgbClr val="FF3399"/>
                </a:solidFill>
                <a:latin typeface="仿宋_GB2312" pitchFamily="49" charset="-122"/>
                <a:ea typeface="仿宋_GB2312" pitchFamily="49" charset="-122"/>
              </a:rPr>
              <a:t>翻卷</a:t>
            </a:r>
            <a:r>
              <a:rPr lang="zh-CN" altLang="en-US" b="1" dirty="0">
                <a:solidFill>
                  <a:srgbClr val="FF3399"/>
                </a:solidFill>
                <a:latin typeface="仿宋_GB2312" pitchFamily="49" charset="-122"/>
                <a:ea typeface="仿宋_GB2312" pitchFamily="49" charset="-122"/>
              </a:rPr>
              <a:t>的浪。</a:t>
            </a:r>
          </a:p>
          <a:p>
            <a:pPr>
              <a:lnSpc>
                <a:spcPct val="120000"/>
              </a:lnSpc>
              <a:spcBef>
                <a:spcPct val="30000"/>
              </a:spcBef>
              <a:buFontTx/>
              <a:buNone/>
            </a:pPr>
            <a:r>
              <a:rPr lang="zh-CN" altLang="en-US" b="1" dirty="0">
                <a:solidFill>
                  <a:srgbClr val="FF3399"/>
                </a:solidFill>
                <a:latin typeface="仿宋_GB2312" pitchFamily="49" charset="-122"/>
                <a:ea typeface="仿宋_GB2312" pitchFamily="49" charset="-122"/>
              </a:rPr>
              <a:t>　　 </a:t>
            </a:r>
            <a:r>
              <a:rPr lang="zh-CN" altLang="en-US" b="1" u="sng" dirty="0">
                <a:solidFill>
                  <a:srgbClr val="FF3399"/>
                </a:solidFill>
                <a:latin typeface="仿宋_GB2312" pitchFamily="49" charset="-122"/>
                <a:ea typeface="仿宋_GB2312" pitchFamily="49" charset="-122"/>
              </a:rPr>
              <a:t>清澈</a:t>
            </a:r>
            <a:r>
              <a:rPr lang="zh-CN" altLang="en-US" b="1" dirty="0">
                <a:solidFill>
                  <a:srgbClr val="FF3399"/>
                </a:solidFill>
                <a:latin typeface="仿宋_GB2312" pitchFamily="49" charset="-122"/>
                <a:ea typeface="仿宋_GB2312" pitchFamily="49" charset="-122"/>
              </a:rPr>
              <a:t>的碧流，</a:t>
            </a:r>
            <a:r>
              <a:rPr lang="zh-CN" altLang="en-US" b="1" u="sng" dirty="0">
                <a:solidFill>
                  <a:srgbClr val="FF3399"/>
                </a:solidFill>
                <a:latin typeface="仿宋_GB2312" pitchFamily="49" charset="-122"/>
                <a:ea typeface="仿宋_GB2312" pitchFamily="49" charset="-122"/>
              </a:rPr>
              <a:t>金色</a:t>
            </a:r>
            <a:r>
              <a:rPr lang="zh-CN" altLang="en-US" b="1" dirty="0">
                <a:solidFill>
                  <a:srgbClr val="FF3399"/>
                </a:solidFill>
                <a:latin typeface="仿宋_GB2312" pitchFamily="49" charset="-122"/>
                <a:ea typeface="仿宋_GB2312" pitchFamily="49" charset="-122"/>
              </a:rPr>
              <a:t>的阳光，</a:t>
            </a:r>
            <a:r>
              <a:rPr lang="zh-CN" altLang="en-US" b="1" u="sng" dirty="0">
                <a:solidFill>
                  <a:srgbClr val="FF3399"/>
                </a:solidFill>
                <a:latin typeface="仿宋_GB2312" pitchFamily="49" charset="-122"/>
                <a:ea typeface="仿宋_GB2312" pitchFamily="49" charset="-122"/>
              </a:rPr>
              <a:t>遥远</a:t>
            </a:r>
            <a:r>
              <a:rPr lang="zh-CN" altLang="en-US" b="1" dirty="0">
                <a:solidFill>
                  <a:srgbClr val="FF3399"/>
                </a:solidFill>
                <a:latin typeface="仿宋_GB2312" pitchFamily="49" charset="-122"/>
                <a:ea typeface="仿宋_GB2312" pitchFamily="49" charset="-122"/>
              </a:rPr>
              <a:t>的异地。</a:t>
            </a:r>
          </a:p>
          <a:p>
            <a:pPr>
              <a:lnSpc>
                <a:spcPct val="120000"/>
              </a:lnSpc>
              <a:spcBef>
                <a:spcPct val="30000"/>
              </a:spcBef>
              <a:buFontTx/>
              <a:buNone/>
            </a:pPr>
            <a:r>
              <a:rPr lang="zh-CN" altLang="en-US" b="1" dirty="0">
                <a:solidFill>
                  <a:srgbClr val="FF3399"/>
                </a:solidFill>
                <a:latin typeface="仿宋_GB2312" pitchFamily="49" charset="-122"/>
                <a:ea typeface="仿宋_GB2312" pitchFamily="49" charset="-122"/>
              </a:rPr>
              <a:t>     意象组合成了三幅画面，分别是</a:t>
            </a:r>
            <a:r>
              <a:rPr lang="zh-CN" altLang="en-US" b="1" u="sng" dirty="0">
                <a:solidFill>
                  <a:srgbClr val="FF3399"/>
                </a:solidFill>
                <a:latin typeface="仿宋_GB2312" pitchFamily="49" charset="-122"/>
                <a:ea typeface="仿宋_GB2312" pitchFamily="49" charset="-122"/>
              </a:rPr>
              <a:t>离乡远去</a:t>
            </a:r>
            <a:r>
              <a:rPr lang="zh-CN" altLang="en-US" b="1" dirty="0">
                <a:solidFill>
                  <a:srgbClr val="FF3399"/>
                </a:solidFill>
                <a:latin typeface="仿宋_GB2312" pitchFamily="49" charset="-122"/>
                <a:ea typeface="仿宋_GB2312" pitchFamily="49" charset="-122"/>
              </a:rPr>
              <a:t>、</a:t>
            </a:r>
            <a:r>
              <a:rPr lang="zh-CN" altLang="en-US" b="1" u="sng" dirty="0">
                <a:solidFill>
                  <a:srgbClr val="FF3399"/>
                </a:solidFill>
                <a:latin typeface="仿宋_GB2312" pitchFamily="49" charset="-122"/>
                <a:ea typeface="仿宋_GB2312" pitchFamily="49" charset="-122"/>
              </a:rPr>
              <a:t>挣扎奋斗</a:t>
            </a:r>
            <a:r>
              <a:rPr lang="zh-CN" altLang="en-US" b="1" dirty="0">
                <a:solidFill>
                  <a:srgbClr val="FF3399"/>
                </a:solidFill>
                <a:latin typeface="仿宋_GB2312" pitchFamily="49" charset="-122"/>
                <a:ea typeface="仿宋_GB2312" pitchFamily="49" charset="-122"/>
              </a:rPr>
              <a:t>、</a:t>
            </a:r>
            <a:r>
              <a:rPr lang="zh-CN" altLang="en-US" b="1" u="sng" dirty="0">
                <a:solidFill>
                  <a:srgbClr val="FF3399"/>
                </a:solidFill>
                <a:latin typeface="仿宋_GB2312" pitchFamily="49" charset="-122"/>
                <a:ea typeface="仿宋_GB2312" pitchFamily="49" charset="-122"/>
              </a:rPr>
              <a:t>享受宁静</a:t>
            </a:r>
            <a:r>
              <a:rPr lang="zh-CN" altLang="en-US" b="1" dirty="0">
                <a:solidFill>
                  <a:srgbClr val="FF3399"/>
                </a:solidFill>
                <a:latin typeface="仿宋_GB2312" pitchFamily="49" charset="-122"/>
                <a:ea typeface="仿宋_GB2312" pitchFamily="49" charset="-122"/>
              </a:rPr>
              <a:t>。</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dissolve">
                                      <p:cBhvr>
                                        <p:cTn id="7" dur="500"/>
                                        <p:tgtEl>
                                          <p:spTgt spid="665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66564">
                                            <p:txEl>
                                              <p:pRg st="1" end="1"/>
                                            </p:txEl>
                                          </p:spTgt>
                                        </p:tgtEl>
                                        <p:attrNameLst>
                                          <p:attrName>style.visibility</p:attrName>
                                        </p:attrNameLst>
                                      </p:cBhvr>
                                      <p:to>
                                        <p:strVal val="visible"/>
                                      </p:to>
                                    </p:set>
                                    <p:anim calcmode="lin" valueType="num">
                                      <p:cBhvr>
                                        <p:cTn id="12" dur="500" fill="hold"/>
                                        <p:tgtEl>
                                          <p:spTgt spid="66564">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66564">
                                            <p:txEl>
                                              <p:pRg st="1" end="1"/>
                                            </p:txEl>
                                          </p:spTgt>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66564">
                                            <p:txEl>
                                              <p:pRg st="2" end="2"/>
                                            </p:txEl>
                                          </p:spTgt>
                                        </p:tgtEl>
                                        <p:attrNameLst>
                                          <p:attrName>style.visibility</p:attrName>
                                        </p:attrNameLst>
                                      </p:cBhvr>
                                      <p:to>
                                        <p:strVal val="visible"/>
                                      </p:to>
                                    </p:set>
                                    <p:anim calcmode="lin" valueType="num">
                                      <p:cBhvr>
                                        <p:cTn id="16" dur="500" fill="hold"/>
                                        <p:tgtEl>
                                          <p:spTgt spid="66564">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66564">
                                            <p:txEl>
                                              <p:pRg st="2" end="2"/>
                                            </p:txEl>
                                          </p:spTgt>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66564">
                                            <p:txEl>
                                              <p:pRg st="3" end="3"/>
                                            </p:txEl>
                                          </p:spTgt>
                                        </p:tgtEl>
                                        <p:attrNameLst>
                                          <p:attrName>style.visibility</p:attrName>
                                        </p:attrNameLst>
                                      </p:cBhvr>
                                      <p:to>
                                        <p:strVal val="visible"/>
                                      </p:to>
                                    </p:set>
                                    <p:anim calcmode="lin" valueType="num">
                                      <p:cBhvr>
                                        <p:cTn id="20" dur="500" fill="hold"/>
                                        <p:tgtEl>
                                          <p:spTgt spid="66564">
                                            <p:txEl>
                                              <p:pRg st="3" end="3"/>
                                            </p:txEl>
                                          </p:spTgt>
                                        </p:tgtEl>
                                        <p:attrNameLst>
                                          <p:attrName>ppt_w</p:attrName>
                                        </p:attrNameLst>
                                      </p:cBhvr>
                                      <p:tavLst>
                                        <p:tav tm="0">
                                          <p:val>
                                            <p:fltVal val="0"/>
                                          </p:val>
                                        </p:tav>
                                        <p:tav tm="100000">
                                          <p:val>
                                            <p:strVal val="#ppt_w"/>
                                          </p:val>
                                        </p:tav>
                                      </p:tavLst>
                                    </p:anim>
                                    <p:anim calcmode="lin" valueType="num">
                                      <p:cBhvr>
                                        <p:cTn id="21" dur="500" fill="hold"/>
                                        <p:tgtEl>
                                          <p:spTgt spid="66564">
                                            <p:txEl>
                                              <p:pRg st="3" end="3"/>
                                            </p:txEl>
                                          </p:spTgt>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66564">
                                            <p:txEl>
                                              <p:pRg st="4" end="4"/>
                                            </p:txEl>
                                          </p:spTgt>
                                        </p:tgtEl>
                                        <p:attrNameLst>
                                          <p:attrName>style.visibility</p:attrName>
                                        </p:attrNameLst>
                                      </p:cBhvr>
                                      <p:to>
                                        <p:strVal val="visible"/>
                                      </p:to>
                                    </p:set>
                                    <p:anim calcmode="lin" valueType="num">
                                      <p:cBhvr>
                                        <p:cTn id="24" dur="500" fill="hold"/>
                                        <p:tgtEl>
                                          <p:spTgt spid="66564">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66564">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343400" y="457200"/>
            <a:ext cx="2590800" cy="9144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a:solidFill>
                  <a:srgbClr val="FF3300"/>
                </a:solidFill>
                <a:ea typeface="华文行楷" pitchFamily="2" charset="-122"/>
              </a:rPr>
              <a:t>拓展阅读</a:t>
            </a:r>
          </a:p>
        </p:txBody>
      </p:sp>
      <p:sp>
        <p:nvSpPr>
          <p:cNvPr id="79875" name="Rectangle 3"/>
          <p:cNvSpPr>
            <a:spLocks noGrp="1" noChangeArrowheads="1"/>
          </p:cNvSpPr>
          <p:nvPr>
            <p:ph type="body" idx="1"/>
          </p:nvPr>
        </p:nvSpPr>
        <p:spPr>
          <a:xfrm>
            <a:off x="76200" y="1187450"/>
            <a:ext cx="5715000" cy="506095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gn="ctr">
              <a:lnSpc>
                <a:spcPct val="120000"/>
              </a:lnSpc>
              <a:spcBef>
                <a:spcPct val="30000"/>
              </a:spcBef>
              <a:buFontTx/>
              <a:buNone/>
            </a:pPr>
            <a:r>
              <a:rPr lang="zh-CN" altLang="en-US" sz="4000" b="1" dirty="0">
                <a:solidFill>
                  <a:srgbClr val="9900CC"/>
                </a:solidFill>
                <a:ea typeface="方正康体简体" pitchFamily="2" charset="-122"/>
              </a:rPr>
              <a:t>回旋</a:t>
            </a:r>
            <a:br>
              <a:rPr lang="zh-CN" altLang="en-US" sz="4000" b="1" dirty="0">
                <a:solidFill>
                  <a:srgbClr val="9900CC"/>
                </a:solidFill>
                <a:ea typeface="方正康体简体" pitchFamily="2" charset="-122"/>
              </a:rPr>
            </a:br>
            <a:r>
              <a:rPr lang="zh-CN" altLang="en-US" sz="4000" b="1" dirty="0">
                <a:solidFill>
                  <a:srgbClr val="9900CC"/>
                </a:solidFill>
                <a:ea typeface="方正康体简体" pitchFamily="2" charset="-122"/>
              </a:rPr>
              <a:t>               </a:t>
            </a:r>
            <a:r>
              <a:rPr lang="zh-CN" altLang="en-US" sz="4000" b="1" dirty="0">
                <a:solidFill>
                  <a:srgbClr val="FF3399"/>
                </a:solidFill>
                <a:ea typeface="楷体_GB2312" pitchFamily="49" charset="-122"/>
              </a:rPr>
              <a:t>江河</a:t>
            </a:r>
            <a:r>
              <a:rPr lang="zh-CN" altLang="en-US" sz="4000" b="1" dirty="0">
                <a:solidFill>
                  <a:srgbClr val="FF3399"/>
                </a:solidFill>
                <a:ea typeface="方正康体简体" pitchFamily="2" charset="-122"/>
              </a:rPr>
              <a:t/>
            </a:r>
            <a:br>
              <a:rPr lang="zh-CN" altLang="en-US" sz="4000" b="1" dirty="0">
                <a:solidFill>
                  <a:srgbClr val="FF3399"/>
                </a:solidFill>
                <a:ea typeface="方正康体简体" pitchFamily="2" charset="-122"/>
              </a:rPr>
            </a:br>
            <a:r>
              <a:rPr lang="zh-CN" altLang="en-US" b="1" dirty="0">
                <a:solidFill>
                  <a:srgbClr val="FF6600"/>
                </a:solidFill>
                <a:ea typeface="仿宋_GB2312" pitchFamily="49" charset="-122"/>
              </a:rPr>
              <a:t>你提着那盏易碎的灯</a:t>
            </a:r>
            <a:br>
              <a:rPr lang="zh-CN" altLang="en-US" b="1" dirty="0">
                <a:solidFill>
                  <a:srgbClr val="FF6600"/>
                </a:solidFill>
                <a:ea typeface="仿宋_GB2312" pitchFamily="49" charset="-122"/>
              </a:rPr>
            </a:br>
            <a:r>
              <a:rPr lang="zh-CN" altLang="en-US" b="1" dirty="0">
                <a:solidFill>
                  <a:srgbClr val="FF6600"/>
                </a:solidFill>
                <a:ea typeface="仿宋_GB2312" pitchFamily="49" charset="-122"/>
              </a:rPr>
              <a:t>你把我的眼光拉弯</a:t>
            </a:r>
            <a:br>
              <a:rPr lang="zh-CN" altLang="en-US" b="1" dirty="0">
                <a:solidFill>
                  <a:srgbClr val="FF6600"/>
                </a:solidFill>
                <a:ea typeface="仿宋_GB2312" pitchFamily="49" charset="-122"/>
              </a:rPr>
            </a:br>
            <a:r>
              <a:rPr lang="zh-CN" altLang="en-US" b="1" dirty="0">
                <a:solidFill>
                  <a:srgbClr val="FF6600"/>
                </a:solidFill>
                <a:ea typeface="仿宋_GB2312" pitchFamily="49" charset="-122"/>
              </a:rPr>
              <a:t>像水波在你脚下轻柔消失</a:t>
            </a:r>
            <a:br>
              <a:rPr lang="zh-CN" altLang="en-US" b="1" dirty="0">
                <a:solidFill>
                  <a:srgbClr val="FF6600"/>
                </a:solidFill>
                <a:ea typeface="仿宋_GB2312" pitchFamily="49" charset="-122"/>
              </a:rPr>
            </a:br>
            <a:r>
              <a:rPr lang="zh-CN" altLang="en-US" b="1" dirty="0">
                <a:solidFill>
                  <a:srgbClr val="FF6600"/>
                </a:solidFill>
                <a:ea typeface="仿宋_GB2312" pitchFamily="49" charset="-122"/>
              </a:rPr>
              <a:t>提着那盏铜制的灯</a:t>
            </a:r>
            <a:br>
              <a:rPr lang="zh-CN" altLang="en-US" b="1" dirty="0">
                <a:solidFill>
                  <a:srgbClr val="FF6600"/>
                </a:solidFill>
                <a:ea typeface="仿宋_GB2312" pitchFamily="49" charset="-122"/>
              </a:rPr>
            </a:br>
            <a:r>
              <a:rPr lang="zh-CN" altLang="en-US" b="1" dirty="0">
                <a:solidFill>
                  <a:srgbClr val="FF6600"/>
                </a:solidFill>
                <a:ea typeface="仿宋_GB2312" pitchFamily="49" charset="-122"/>
              </a:rPr>
              <a:t>你用手遮着你像影子样柔和</a:t>
            </a:r>
            <a:br>
              <a:rPr lang="zh-CN" altLang="en-US" b="1" dirty="0">
                <a:solidFill>
                  <a:srgbClr val="FF6600"/>
                </a:solidFill>
                <a:ea typeface="仿宋_GB2312" pitchFamily="49" charset="-122"/>
              </a:rPr>
            </a:br>
            <a:r>
              <a:rPr lang="zh-CN" altLang="en-US" b="1" dirty="0">
                <a:solidFill>
                  <a:srgbClr val="FF6600"/>
                </a:solidFill>
                <a:ea typeface="仿宋_GB2312" pitchFamily="49" charset="-122"/>
              </a:rPr>
              <a:t>把我的眼光擦得微微发疼</a:t>
            </a:r>
          </a:p>
        </p:txBody>
      </p:sp>
      <p:pic>
        <p:nvPicPr>
          <p:cNvPr id="79877" name="Picture 5" descr="2008120913271022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65775" y="2209800"/>
            <a:ext cx="3197225" cy="4038600"/>
          </a:xfrm>
          <a:prstGeom prst="rect">
            <a:avLst/>
          </a:prstGeom>
          <a:noFill/>
          <a:extLst>
            <a:ext uri="{909E8E84-426E-40DD-AFC4-6F175D3DCCD1}">
              <a14:hiddenFill xmlns:a14="http://schemas.microsoft.com/office/drawing/2010/main">
                <a:solidFill>
                  <a:srgbClr val="FFFFFF"/>
                </a:solidFill>
              </a14:hiddenFill>
            </a:ext>
          </a:extLst>
        </p:spPr>
      </p:pic>
      <p:pic>
        <p:nvPicPr>
          <p:cNvPr id="79878" name="Picture 6" descr="778887"/>
          <p:cNvPicPr>
            <a:picLocks noChangeAspect="1" noChangeArrowheads="1" noCrop="1"/>
          </p:cNvPicPr>
          <p:nvPr/>
        </p:nvPicPr>
        <p:blipFill>
          <a:blip r:embed="rId3">
            <a:extLst>
              <a:ext uri="{28A0092B-C50C-407E-A947-70E740481C1C}">
                <a14:useLocalDpi xmlns:a14="http://schemas.microsoft.com/office/drawing/2010/main"/>
              </a:ext>
            </a:extLst>
          </a:blip>
          <a:srcRect/>
          <a:stretch>
            <a:fillRect/>
          </a:stretch>
        </p:blipFill>
        <p:spPr bwMode="auto">
          <a:xfrm>
            <a:off x="3657600" y="609600"/>
            <a:ext cx="571500" cy="428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79878"/>
                                        </p:tgtEl>
                                        <p:attrNameLst>
                                          <p:attrName>style.visibility</p:attrName>
                                        </p:attrNameLst>
                                      </p:cBhvr>
                                      <p:to>
                                        <p:strVal val="visible"/>
                                      </p:to>
                                    </p:set>
                                    <p:anim calcmode="lin" valueType="num">
                                      <p:cBhvr>
                                        <p:cTn id="7" dur="500" fill="hold"/>
                                        <p:tgtEl>
                                          <p:spTgt spid="79878"/>
                                        </p:tgtEl>
                                        <p:attrNameLst>
                                          <p:attrName>ppt_w</p:attrName>
                                        </p:attrNameLst>
                                      </p:cBhvr>
                                      <p:tavLst>
                                        <p:tav tm="0">
                                          <p:val>
                                            <p:fltVal val="0"/>
                                          </p:val>
                                        </p:tav>
                                        <p:tav tm="100000">
                                          <p:val>
                                            <p:strVal val="#ppt_w"/>
                                          </p:val>
                                        </p:tav>
                                      </p:tavLst>
                                    </p:anim>
                                    <p:anim calcmode="lin" valueType="num">
                                      <p:cBhvr>
                                        <p:cTn id="8" dur="500" fill="hold"/>
                                        <p:tgtEl>
                                          <p:spTgt spid="79878"/>
                                        </p:tgtEl>
                                        <p:attrNameLst>
                                          <p:attrName>ppt_h</p:attrName>
                                        </p:attrNameLst>
                                      </p:cBhvr>
                                      <p:tavLst>
                                        <p:tav tm="0">
                                          <p:val>
                                            <p:fltVal val="0"/>
                                          </p:val>
                                        </p:tav>
                                        <p:tav tm="100000">
                                          <p:val>
                                            <p:strVal val="#ppt_h"/>
                                          </p:val>
                                        </p:tav>
                                      </p:tavLst>
                                    </p:anim>
                                    <p:animEffect transition="in" filter="fade">
                                      <p:cBhvr>
                                        <p:cTn id="9" dur="500"/>
                                        <p:tgtEl>
                                          <p:spTgt spid="7987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79874"/>
                                        </p:tgtEl>
                                        <p:attrNameLst>
                                          <p:attrName>style.visibility</p:attrName>
                                        </p:attrNameLst>
                                      </p:cBhvr>
                                      <p:to>
                                        <p:strVal val="visible"/>
                                      </p:to>
                                    </p:set>
                                    <p:anim calcmode="lin" valueType="num">
                                      <p:cBhvr>
                                        <p:cTn id="12" dur="500" fill="hold"/>
                                        <p:tgtEl>
                                          <p:spTgt spid="79874"/>
                                        </p:tgtEl>
                                        <p:attrNameLst>
                                          <p:attrName>ppt_w</p:attrName>
                                        </p:attrNameLst>
                                      </p:cBhvr>
                                      <p:tavLst>
                                        <p:tav tm="0">
                                          <p:val>
                                            <p:fltVal val="0"/>
                                          </p:val>
                                        </p:tav>
                                        <p:tav tm="100000">
                                          <p:val>
                                            <p:strVal val="#ppt_w"/>
                                          </p:val>
                                        </p:tav>
                                      </p:tavLst>
                                    </p:anim>
                                    <p:anim calcmode="lin" valueType="num">
                                      <p:cBhvr>
                                        <p:cTn id="13" dur="500" fill="hold"/>
                                        <p:tgtEl>
                                          <p:spTgt spid="79874"/>
                                        </p:tgtEl>
                                        <p:attrNameLst>
                                          <p:attrName>ppt_h</p:attrName>
                                        </p:attrNameLst>
                                      </p:cBhvr>
                                      <p:tavLst>
                                        <p:tav tm="0">
                                          <p:val>
                                            <p:fltVal val="0"/>
                                          </p:val>
                                        </p:tav>
                                        <p:tav tm="100000">
                                          <p:val>
                                            <p:strVal val="#ppt_h"/>
                                          </p:val>
                                        </p:tav>
                                      </p:tavLst>
                                    </p:anim>
                                    <p:animEffect transition="in" filter="fade">
                                      <p:cBhvr>
                                        <p:cTn id="14" dur="500"/>
                                        <p:tgtEl>
                                          <p:spTgt spid="7987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79875">
                                            <p:txEl>
                                              <p:pRg st="0" end="0"/>
                                            </p:txEl>
                                          </p:spTgt>
                                        </p:tgtEl>
                                        <p:attrNameLst>
                                          <p:attrName>style.visibility</p:attrName>
                                        </p:attrNameLst>
                                      </p:cBhvr>
                                      <p:to>
                                        <p:strVal val="visible"/>
                                      </p:to>
                                    </p:set>
                                    <p:animEffect transition="in" filter="wipe(down)">
                                      <p:cBhvr>
                                        <p:cTn id="19" dur="580">
                                          <p:stCondLst>
                                            <p:cond delay="0"/>
                                          </p:stCondLst>
                                        </p:cTn>
                                        <p:tgtEl>
                                          <p:spTgt spid="79875">
                                            <p:txEl>
                                              <p:pRg st="0" end="0"/>
                                            </p:txEl>
                                          </p:spTgt>
                                        </p:tgtEl>
                                      </p:cBhvr>
                                    </p:animEffect>
                                    <p:anim calcmode="lin" valueType="num">
                                      <p:cBhvr>
                                        <p:cTn id="20" dur="1822" tmFilter="0,0; 0.14,0.36; 0.43,0.73; 0.71,0.91; 1.0,1.0">
                                          <p:stCondLst>
                                            <p:cond delay="0"/>
                                          </p:stCondLst>
                                        </p:cTn>
                                        <p:tgtEl>
                                          <p:spTgt spid="79875">
                                            <p:txEl>
                                              <p:pRg st="0" end="0"/>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79875">
                                            <p:txEl>
                                              <p:pRg st="0" end="0"/>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79875">
                                            <p:txEl>
                                              <p:pRg st="0" end="0"/>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79875">
                                            <p:txEl>
                                              <p:pRg st="0" end="0"/>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79875">
                                            <p:txEl>
                                              <p:pRg st="0" end="0"/>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79875">
                                            <p:txEl>
                                              <p:pRg st="0" end="0"/>
                                            </p:txEl>
                                          </p:spTgt>
                                        </p:tgtEl>
                                      </p:cBhvr>
                                      <p:to x="100000" y="60000"/>
                                    </p:animScale>
                                    <p:animScale>
                                      <p:cBhvr>
                                        <p:cTn id="26" dur="166" decel="50000">
                                          <p:stCondLst>
                                            <p:cond delay="676"/>
                                          </p:stCondLst>
                                        </p:cTn>
                                        <p:tgtEl>
                                          <p:spTgt spid="79875">
                                            <p:txEl>
                                              <p:pRg st="0" end="0"/>
                                            </p:txEl>
                                          </p:spTgt>
                                        </p:tgtEl>
                                      </p:cBhvr>
                                      <p:to x="100000" y="100000"/>
                                    </p:animScale>
                                    <p:animScale>
                                      <p:cBhvr>
                                        <p:cTn id="27" dur="26">
                                          <p:stCondLst>
                                            <p:cond delay="1312"/>
                                          </p:stCondLst>
                                        </p:cTn>
                                        <p:tgtEl>
                                          <p:spTgt spid="79875">
                                            <p:txEl>
                                              <p:pRg st="0" end="0"/>
                                            </p:txEl>
                                          </p:spTgt>
                                        </p:tgtEl>
                                      </p:cBhvr>
                                      <p:to x="100000" y="80000"/>
                                    </p:animScale>
                                    <p:animScale>
                                      <p:cBhvr>
                                        <p:cTn id="28" dur="166" decel="50000">
                                          <p:stCondLst>
                                            <p:cond delay="1338"/>
                                          </p:stCondLst>
                                        </p:cTn>
                                        <p:tgtEl>
                                          <p:spTgt spid="79875">
                                            <p:txEl>
                                              <p:pRg st="0" end="0"/>
                                            </p:txEl>
                                          </p:spTgt>
                                        </p:tgtEl>
                                      </p:cBhvr>
                                      <p:to x="100000" y="100000"/>
                                    </p:animScale>
                                    <p:animScale>
                                      <p:cBhvr>
                                        <p:cTn id="29" dur="26">
                                          <p:stCondLst>
                                            <p:cond delay="1642"/>
                                          </p:stCondLst>
                                        </p:cTn>
                                        <p:tgtEl>
                                          <p:spTgt spid="79875">
                                            <p:txEl>
                                              <p:pRg st="0" end="0"/>
                                            </p:txEl>
                                          </p:spTgt>
                                        </p:tgtEl>
                                      </p:cBhvr>
                                      <p:to x="100000" y="90000"/>
                                    </p:animScale>
                                    <p:animScale>
                                      <p:cBhvr>
                                        <p:cTn id="30" dur="166" decel="50000">
                                          <p:stCondLst>
                                            <p:cond delay="1668"/>
                                          </p:stCondLst>
                                        </p:cTn>
                                        <p:tgtEl>
                                          <p:spTgt spid="79875">
                                            <p:txEl>
                                              <p:pRg st="0" end="0"/>
                                            </p:txEl>
                                          </p:spTgt>
                                        </p:tgtEl>
                                      </p:cBhvr>
                                      <p:to x="100000" y="100000"/>
                                    </p:animScale>
                                    <p:animScale>
                                      <p:cBhvr>
                                        <p:cTn id="31" dur="26">
                                          <p:stCondLst>
                                            <p:cond delay="1808"/>
                                          </p:stCondLst>
                                        </p:cTn>
                                        <p:tgtEl>
                                          <p:spTgt spid="79875">
                                            <p:txEl>
                                              <p:pRg st="0" end="0"/>
                                            </p:txEl>
                                          </p:spTgt>
                                        </p:tgtEl>
                                      </p:cBhvr>
                                      <p:to x="100000" y="95000"/>
                                    </p:animScale>
                                    <p:animScale>
                                      <p:cBhvr>
                                        <p:cTn id="32" dur="166" decel="50000">
                                          <p:stCondLst>
                                            <p:cond delay="1834"/>
                                          </p:stCondLst>
                                        </p:cTn>
                                        <p:tgtEl>
                                          <p:spTgt spid="79875">
                                            <p:txEl>
                                              <p:pRg st="0" end="0"/>
                                            </p:txEl>
                                          </p:spTgt>
                                        </p:tgtEl>
                                      </p:cBhvr>
                                      <p:to x="100000" y="100000"/>
                                    </p:animScale>
                                  </p:childTnLst>
                                </p:cTn>
                              </p:par>
                            </p:childTnLst>
                          </p:cTn>
                        </p:par>
                      </p:childTnLst>
                    </p:cTn>
                  </p:par>
                  <p:par>
                    <p:cTn id="33" fill="hold" nodeType="clickPar">
                      <p:stCondLst>
                        <p:cond delay="indefinite"/>
                      </p:stCondLst>
                      <p:childTnLst>
                        <p:par>
                          <p:cTn id="34" fill="hold" nodeType="withGroup">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79877"/>
                                        </p:tgtEl>
                                        <p:attrNameLst>
                                          <p:attrName>style.visibility</p:attrName>
                                        </p:attrNameLst>
                                      </p:cBhvr>
                                      <p:to>
                                        <p:strVal val="visible"/>
                                      </p:to>
                                    </p:set>
                                    <p:anim calcmode="lin" valueType="num">
                                      <p:cBhvr>
                                        <p:cTn id="37" dur="500" fill="hold"/>
                                        <p:tgtEl>
                                          <p:spTgt spid="79877"/>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79877"/>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79877"/>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798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animBg="1"/>
      <p:bldP spid="7987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type="body" idx="1"/>
          </p:nvPr>
        </p:nvSpPr>
        <p:spPr>
          <a:xfrm>
            <a:off x="228600" y="542925"/>
            <a:ext cx="5486400" cy="59340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gn="ctr">
              <a:lnSpc>
                <a:spcPct val="120000"/>
              </a:lnSpc>
              <a:spcBef>
                <a:spcPct val="30000"/>
              </a:spcBef>
              <a:buFontTx/>
              <a:buNone/>
            </a:pPr>
            <a:r>
              <a:rPr lang="zh-CN" altLang="en-US" b="1">
                <a:solidFill>
                  <a:srgbClr val="FF6600"/>
                </a:solidFill>
                <a:ea typeface="仿宋_GB2312" pitchFamily="49" charset="-122"/>
              </a:rPr>
              <a:t>提着那盏熟透了的杏子</a:t>
            </a:r>
            <a:br>
              <a:rPr lang="zh-CN" altLang="en-US" b="1">
                <a:solidFill>
                  <a:srgbClr val="FF6600"/>
                </a:solidFill>
                <a:ea typeface="仿宋_GB2312" pitchFamily="49" charset="-122"/>
              </a:rPr>
            </a:br>
            <a:r>
              <a:rPr lang="zh-CN" altLang="en-US" b="1">
                <a:solidFill>
                  <a:srgbClr val="FF6600"/>
                </a:solidFill>
                <a:ea typeface="仿宋_GB2312" pitchFamily="49" charset="-122"/>
              </a:rPr>
              <a:t>你绿得透过了你的裙子</a:t>
            </a:r>
            <a:br>
              <a:rPr lang="zh-CN" altLang="en-US" b="1">
                <a:solidFill>
                  <a:srgbClr val="FF6600"/>
                </a:solidFill>
                <a:ea typeface="仿宋_GB2312" pitchFamily="49" charset="-122"/>
              </a:rPr>
            </a:br>
            <a:r>
              <a:rPr lang="zh-CN" altLang="en-US" b="1">
                <a:solidFill>
                  <a:srgbClr val="FF6600"/>
                </a:solidFill>
                <a:ea typeface="仿宋_GB2312" pitchFamily="49" charset="-122"/>
              </a:rPr>
              <a:t>让我染红云彩作你的背影</a:t>
            </a:r>
            <a:br>
              <a:rPr lang="zh-CN" altLang="en-US" b="1">
                <a:solidFill>
                  <a:srgbClr val="FF6600"/>
                </a:solidFill>
                <a:ea typeface="仿宋_GB2312" pitchFamily="49" charset="-122"/>
              </a:rPr>
            </a:br>
            <a:r>
              <a:rPr lang="zh-CN" altLang="en-US" b="1">
                <a:solidFill>
                  <a:srgbClr val="FF6600"/>
                </a:solidFill>
                <a:ea typeface="仿宋_GB2312" pitchFamily="49" charset="-122"/>
              </a:rPr>
              <a:t>慢慢收回坠着的夕阳</a:t>
            </a:r>
            <a:br>
              <a:rPr lang="zh-CN" altLang="en-US" b="1">
                <a:solidFill>
                  <a:srgbClr val="FF6600"/>
                </a:solidFill>
                <a:ea typeface="仿宋_GB2312" pitchFamily="49" charset="-122"/>
              </a:rPr>
            </a:br>
            <a:r>
              <a:rPr lang="zh-CN" altLang="en-US" b="1">
                <a:solidFill>
                  <a:srgbClr val="FF6600"/>
                </a:solidFill>
                <a:ea typeface="仿宋_GB2312" pitchFamily="49" charset="-122"/>
              </a:rPr>
              <a:t>你提着那盏梨子那盏樱桃</a:t>
            </a:r>
            <a:br>
              <a:rPr lang="zh-CN" altLang="en-US" b="1">
                <a:solidFill>
                  <a:srgbClr val="FF6600"/>
                </a:solidFill>
                <a:ea typeface="仿宋_GB2312" pitchFamily="49" charset="-122"/>
              </a:rPr>
            </a:br>
            <a:r>
              <a:rPr lang="zh-CN" altLang="en-US" b="1">
                <a:solidFill>
                  <a:srgbClr val="FF6600"/>
                </a:solidFill>
                <a:ea typeface="仿宋_GB2312" pitchFamily="49" charset="-122"/>
              </a:rPr>
              <a:t>你在我嘴里嚼着</a:t>
            </a:r>
            <a:br>
              <a:rPr lang="zh-CN" altLang="en-US" b="1">
                <a:solidFill>
                  <a:srgbClr val="FF6600"/>
                </a:solidFill>
                <a:ea typeface="仿宋_GB2312" pitchFamily="49" charset="-122"/>
              </a:rPr>
            </a:br>
            <a:r>
              <a:rPr lang="zh-CN" altLang="en-US" b="1">
                <a:solidFill>
                  <a:srgbClr val="FF6600"/>
                </a:solidFill>
                <a:ea typeface="仿宋_GB2312" pitchFamily="49" charset="-122"/>
              </a:rPr>
              <a:t>我的眼光飘出香味像果子</a:t>
            </a:r>
            <a:br>
              <a:rPr lang="zh-CN" altLang="en-US" b="1">
                <a:solidFill>
                  <a:srgbClr val="FF6600"/>
                </a:solidFill>
                <a:ea typeface="仿宋_GB2312" pitchFamily="49" charset="-122"/>
              </a:rPr>
            </a:br>
            <a:r>
              <a:rPr lang="zh-CN" altLang="en-US" b="1">
                <a:solidFill>
                  <a:srgbClr val="FF6600"/>
                </a:solidFill>
                <a:ea typeface="仿宋_GB2312" pitchFamily="49" charset="-122"/>
              </a:rPr>
              <a:t>你把我拉弯拱上夜空</a:t>
            </a:r>
            <a:br>
              <a:rPr lang="zh-CN" altLang="en-US" b="1">
                <a:solidFill>
                  <a:srgbClr val="FF6600"/>
                </a:solidFill>
                <a:ea typeface="仿宋_GB2312" pitchFamily="49" charset="-122"/>
              </a:rPr>
            </a:br>
            <a:r>
              <a:rPr lang="zh-CN" altLang="en-US" b="1">
                <a:solidFill>
                  <a:srgbClr val="FF6600"/>
                </a:solidFill>
                <a:ea typeface="仿宋_GB2312" pitchFamily="49" charset="-122"/>
              </a:rPr>
              <a:t>你碎了我把你拾起来</a:t>
            </a:r>
            <a:br>
              <a:rPr lang="zh-CN" altLang="en-US" b="1">
                <a:solidFill>
                  <a:srgbClr val="FF6600"/>
                </a:solidFill>
                <a:ea typeface="仿宋_GB2312" pitchFamily="49" charset="-122"/>
              </a:rPr>
            </a:br>
            <a:r>
              <a:rPr lang="zh-CN" altLang="en-US" b="1">
                <a:solidFill>
                  <a:srgbClr val="FF6600"/>
                </a:solidFill>
                <a:ea typeface="仿宋_GB2312" pitchFamily="49" charset="-122"/>
              </a:rPr>
              <a:t>吹散藏在手里的满天星星</a:t>
            </a:r>
          </a:p>
        </p:txBody>
      </p:sp>
      <p:pic>
        <p:nvPicPr>
          <p:cNvPr id="80900" name="Picture 4" descr="dc3ff9cae25fb2dd53664fe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86400" y="762000"/>
            <a:ext cx="3429000" cy="579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circle(in)">
                                      <p:cBhvr>
                                        <p:cTn id="7" dur="1000"/>
                                        <p:tgtEl>
                                          <p:spTgt spid="808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80900"/>
                                        </p:tgtEl>
                                        <p:attrNameLst>
                                          <p:attrName>style.visibility</p:attrName>
                                        </p:attrNameLst>
                                      </p:cBhvr>
                                      <p:to>
                                        <p:strVal val="visible"/>
                                      </p:to>
                                    </p:set>
                                    <p:anim calcmode="lin" valueType="num">
                                      <p:cBhvr>
                                        <p:cTn id="12" dur="500" fill="hold"/>
                                        <p:tgtEl>
                                          <p:spTgt spid="80900"/>
                                        </p:tgtEl>
                                        <p:attrNameLst>
                                          <p:attrName>ppt_w</p:attrName>
                                        </p:attrNameLst>
                                      </p:cBhvr>
                                      <p:tavLst>
                                        <p:tav tm="0">
                                          <p:val>
                                            <p:strVal val="#ppt_w*0.05"/>
                                          </p:val>
                                        </p:tav>
                                        <p:tav tm="100000">
                                          <p:val>
                                            <p:strVal val="#ppt_w"/>
                                          </p:val>
                                        </p:tav>
                                      </p:tavLst>
                                    </p:anim>
                                    <p:anim calcmode="lin" valueType="num">
                                      <p:cBhvr>
                                        <p:cTn id="13" dur="500" fill="hold"/>
                                        <p:tgtEl>
                                          <p:spTgt spid="80900"/>
                                        </p:tgtEl>
                                        <p:attrNameLst>
                                          <p:attrName>ppt_h</p:attrName>
                                        </p:attrNameLst>
                                      </p:cBhvr>
                                      <p:tavLst>
                                        <p:tav tm="0">
                                          <p:val>
                                            <p:strVal val="#ppt_h"/>
                                          </p:val>
                                        </p:tav>
                                        <p:tav tm="100000">
                                          <p:val>
                                            <p:strVal val="#ppt_h"/>
                                          </p:val>
                                        </p:tav>
                                      </p:tavLst>
                                    </p:anim>
                                    <p:anim calcmode="lin" valueType="num">
                                      <p:cBhvr>
                                        <p:cTn id="14" dur="500" fill="hold"/>
                                        <p:tgtEl>
                                          <p:spTgt spid="80900"/>
                                        </p:tgtEl>
                                        <p:attrNameLst>
                                          <p:attrName>ppt_x</p:attrName>
                                        </p:attrNameLst>
                                      </p:cBhvr>
                                      <p:tavLst>
                                        <p:tav tm="0">
                                          <p:val>
                                            <p:strVal val="#ppt_x-.2"/>
                                          </p:val>
                                        </p:tav>
                                        <p:tav tm="100000">
                                          <p:val>
                                            <p:strVal val="#ppt_x"/>
                                          </p:val>
                                        </p:tav>
                                      </p:tavLst>
                                    </p:anim>
                                    <p:anim calcmode="lin" valueType="num">
                                      <p:cBhvr>
                                        <p:cTn id="15" dur="500" fill="hold"/>
                                        <p:tgtEl>
                                          <p:spTgt spid="80900"/>
                                        </p:tgtEl>
                                        <p:attrNameLst>
                                          <p:attrName>ppt_y</p:attrName>
                                        </p:attrNameLst>
                                      </p:cBhvr>
                                      <p:tavLst>
                                        <p:tav tm="0">
                                          <p:val>
                                            <p:strVal val="#ppt_y"/>
                                          </p:val>
                                        </p:tav>
                                        <p:tav tm="100000">
                                          <p:val>
                                            <p:strVal val="#ppt_y"/>
                                          </p:val>
                                        </p:tav>
                                      </p:tavLst>
                                    </p:anim>
                                    <p:animEffect transition="in" filter="fade">
                                      <p:cBhvr>
                                        <p:cTn id="16"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body" idx="1"/>
          </p:nvPr>
        </p:nvSpPr>
        <p:spPr>
          <a:xfrm>
            <a:off x="1066800" y="407988"/>
            <a:ext cx="6705600" cy="3554412"/>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gn="ctr">
              <a:lnSpc>
                <a:spcPct val="120000"/>
              </a:lnSpc>
              <a:spcBef>
                <a:spcPct val="30000"/>
              </a:spcBef>
              <a:buFontTx/>
              <a:buNone/>
            </a:pPr>
            <a:r>
              <a:rPr lang="en-US" altLang="zh-CN" sz="4000" b="1">
                <a:solidFill>
                  <a:srgbClr val="9900CC"/>
                </a:solidFill>
                <a:ea typeface="方正康体简体" pitchFamily="2" charset="-122"/>
              </a:rPr>
              <a:t>《</a:t>
            </a:r>
            <a:r>
              <a:rPr lang="zh-CN" altLang="en-US" sz="4000" b="1">
                <a:solidFill>
                  <a:srgbClr val="9900CC"/>
                </a:solidFill>
                <a:ea typeface="方正康体简体" pitchFamily="2" charset="-122"/>
              </a:rPr>
              <a:t>星</a:t>
            </a:r>
            <a:r>
              <a:rPr lang="en-US" altLang="zh-CN" sz="4000" b="1">
                <a:solidFill>
                  <a:srgbClr val="9900CC"/>
                </a:solidFill>
                <a:ea typeface="方正康体简体" pitchFamily="2" charset="-122"/>
              </a:rPr>
              <a:t>》</a:t>
            </a:r>
          </a:p>
          <a:p>
            <a:pPr marL="0" indent="0" algn="ctr">
              <a:lnSpc>
                <a:spcPct val="110000"/>
              </a:lnSpc>
              <a:spcBef>
                <a:spcPct val="30000"/>
              </a:spcBef>
              <a:buFontTx/>
              <a:buNone/>
            </a:pPr>
            <a:r>
              <a:rPr lang="zh-CN" altLang="en-US" b="1">
                <a:solidFill>
                  <a:srgbClr val="FF6600"/>
                </a:solidFill>
                <a:ea typeface="仿宋_GB2312" pitchFamily="49" charset="-122"/>
              </a:rPr>
              <a:t>　　记得小时候，孩子们</a:t>
            </a:r>
          </a:p>
          <a:p>
            <a:pPr marL="0" indent="0" algn="ctr">
              <a:lnSpc>
                <a:spcPct val="110000"/>
              </a:lnSpc>
              <a:spcBef>
                <a:spcPct val="30000"/>
              </a:spcBef>
              <a:buFontTx/>
              <a:buNone/>
            </a:pPr>
            <a:r>
              <a:rPr lang="zh-CN" altLang="en-US" b="1">
                <a:solidFill>
                  <a:srgbClr val="FF6600"/>
                </a:solidFill>
                <a:ea typeface="仿宋_GB2312" pitchFamily="49" charset="-122"/>
              </a:rPr>
              <a:t>　　弄脏的销售</a:t>
            </a:r>
          </a:p>
          <a:p>
            <a:pPr marL="0" indent="0" algn="ctr">
              <a:lnSpc>
                <a:spcPct val="110000"/>
              </a:lnSpc>
              <a:spcBef>
                <a:spcPct val="30000"/>
              </a:spcBef>
              <a:buFontTx/>
              <a:buNone/>
            </a:pPr>
            <a:r>
              <a:rPr lang="zh-CN" altLang="en-US" b="1">
                <a:solidFill>
                  <a:srgbClr val="FF6600"/>
                </a:solidFill>
                <a:ea typeface="仿宋_GB2312" pitchFamily="49" charset="-122"/>
              </a:rPr>
              <a:t>　　揉皱的纸练习本的方格子墙上</a:t>
            </a:r>
          </a:p>
          <a:p>
            <a:pPr marL="0" indent="0" algn="ctr">
              <a:lnSpc>
                <a:spcPct val="110000"/>
              </a:lnSpc>
              <a:spcBef>
                <a:spcPct val="30000"/>
              </a:spcBef>
              <a:buFontTx/>
              <a:buNone/>
            </a:pPr>
            <a:r>
              <a:rPr lang="zh-CN" altLang="en-US" b="1">
                <a:solidFill>
                  <a:srgbClr val="FF6600"/>
                </a:solidFill>
                <a:ea typeface="仿宋_GB2312" pitchFamily="49" charset="-122"/>
              </a:rPr>
              <a:t>　　我涂抹一片又一片蓝</a:t>
            </a:r>
          </a:p>
        </p:txBody>
      </p:sp>
      <p:pic>
        <p:nvPicPr>
          <p:cNvPr id="81925" name="Picture 5" descr="blue2_01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66800" y="4114800"/>
            <a:ext cx="7162800"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wheel(4)">
                                      <p:cBhvr>
                                        <p:cTn id="7" dur="1000"/>
                                        <p:tgtEl>
                                          <p:spTgt spid="819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81923">
                                            <p:txEl>
                                              <p:pRg st="1" end="1"/>
                                            </p:txEl>
                                          </p:spTgt>
                                        </p:tgtEl>
                                        <p:attrNameLst>
                                          <p:attrName>style.visibility</p:attrName>
                                        </p:attrNameLst>
                                      </p:cBhvr>
                                      <p:to>
                                        <p:strVal val="visible"/>
                                      </p:to>
                                    </p:set>
                                    <p:animEffect transition="in" filter="wheel(4)">
                                      <p:cBhvr>
                                        <p:cTn id="12" dur="1000"/>
                                        <p:tgtEl>
                                          <p:spTgt spid="81923">
                                            <p:txEl>
                                              <p:pRg st="1" end="1"/>
                                            </p:txEl>
                                          </p:spTgt>
                                        </p:tgtEl>
                                      </p:cBhvr>
                                    </p:animEffect>
                                  </p:childTnLst>
                                </p:cTn>
                              </p:par>
                              <p:par>
                                <p:cTn id="13" presetID="21" presetClass="entr" presetSubtype="4" fill="hold" grpId="0" nodeType="withEffect">
                                  <p:stCondLst>
                                    <p:cond delay="0"/>
                                  </p:stCondLst>
                                  <p:childTnLst>
                                    <p:set>
                                      <p:cBhvr>
                                        <p:cTn id="14" dur="1" fill="hold">
                                          <p:stCondLst>
                                            <p:cond delay="0"/>
                                          </p:stCondLst>
                                        </p:cTn>
                                        <p:tgtEl>
                                          <p:spTgt spid="81923">
                                            <p:txEl>
                                              <p:pRg st="2" end="2"/>
                                            </p:txEl>
                                          </p:spTgt>
                                        </p:tgtEl>
                                        <p:attrNameLst>
                                          <p:attrName>style.visibility</p:attrName>
                                        </p:attrNameLst>
                                      </p:cBhvr>
                                      <p:to>
                                        <p:strVal val="visible"/>
                                      </p:to>
                                    </p:set>
                                    <p:animEffect transition="in" filter="wheel(4)">
                                      <p:cBhvr>
                                        <p:cTn id="15" dur="1000"/>
                                        <p:tgtEl>
                                          <p:spTgt spid="81923">
                                            <p:txEl>
                                              <p:pRg st="2" end="2"/>
                                            </p:txEl>
                                          </p:spTgt>
                                        </p:tgtEl>
                                      </p:cBhvr>
                                    </p:animEffect>
                                  </p:childTnLst>
                                </p:cTn>
                              </p:par>
                              <p:par>
                                <p:cTn id="16" presetID="21" presetClass="entr" presetSubtype="4" fill="hold" grpId="0" nodeType="withEffect">
                                  <p:stCondLst>
                                    <p:cond delay="0"/>
                                  </p:stCondLst>
                                  <p:childTnLst>
                                    <p:set>
                                      <p:cBhvr>
                                        <p:cTn id="17" dur="1" fill="hold">
                                          <p:stCondLst>
                                            <p:cond delay="0"/>
                                          </p:stCondLst>
                                        </p:cTn>
                                        <p:tgtEl>
                                          <p:spTgt spid="81923">
                                            <p:txEl>
                                              <p:pRg st="3" end="3"/>
                                            </p:txEl>
                                          </p:spTgt>
                                        </p:tgtEl>
                                        <p:attrNameLst>
                                          <p:attrName>style.visibility</p:attrName>
                                        </p:attrNameLst>
                                      </p:cBhvr>
                                      <p:to>
                                        <p:strVal val="visible"/>
                                      </p:to>
                                    </p:set>
                                    <p:animEffect transition="in" filter="wheel(4)">
                                      <p:cBhvr>
                                        <p:cTn id="18" dur="1000"/>
                                        <p:tgtEl>
                                          <p:spTgt spid="81923">
                                            <p:txEl>
                                              <p:pRg st="3" end="3"/>
                                            </p:txEl>
                                          </p:spTgt>
                                        </p:tgtEl>
                                      </p:cBhvr>
                                    </p:animEffect>
                                  </p:childTnLst>
                                </p:cTn>
                              </p:par>
                              <p:par>
                                <p:cTn id="19" presetID="21" presetClass="entr" presetSubtype="4" fill="hold" grpId="0" nodeType="withEffect">
                                  <p:stCondLst>
                                    <p:cond delay="0"/>
                                  </p:stCondLst>
                                  <p:childTnLst>
                                    <p:set>
                                      <p:cBhvr>
                                        <p:cTn id="20" dur="1" fill="hold">
                                          <p:stCondLst>
                                            <p:cond delay="0"/>
                                          </p:stCondLst>
                                        </p:cTn>
                                        <p:tgtEl>
                                          <p:spTgt spid="81923">
                                            <p:txEl>
                                              <p:pRg st="4" end="4"/>
                                            </p:txEl>
                                          </p:spTgt>
                                        </p:tgtEl>
                                        <p:attrNameLst>
                                          <p:attrName>style.visibility</p:attrName>
                                        </p:attrNameLst>
                                      </p:cBhvr>
                                      <p:to>
                                        <p:strVal val="visible"/>
                                      </p:to>
                                    </p:set>
                                    <p:animEffect transition="in" filter="wheel(4)">
                                      <p:cBhvr>
                                        <p:cTn id="21" dur="1000"/>
                                        <p:tgtEl>
                                          <p:spTgt spid="81923">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5" presetClass="entr" presetSubtype="0" fill="hold" nodeType="clickEffect">
                                  <p:stCondLst>
                                    <p:cond delay="0"/>
                                  </p:stCondLst>
                                  <p:childTnLst>
                                    <p:set>
                                      <p:cBhvr>
                                        <p:cTn id="25" dur="1" fill="hold">
                                          <p:stCondLst>
                                            <p:cond delay="0"/>
                                          </p:stCondLst>
                                        </p:cTn>
                                        <p:tgtEl>
                                          <p:spTgt spid="81925"/>
                                        </p:tgtEl>
                                        <p:attrNameLst>
                                          <p:attrName>style.visibility</p:attrName>
                                        </p:attrNameLst>
                                      </p:cBhvr>
                                      <p:to>
                                        <p:strVal val="visible"/>
                                      </p:to>
                                    </p:set>
                                    <p:anim calcmode="lin" valueType="num">
                                      <p:cBhvr>
                                        <p:cTn id="26" dur="500" decel="50000" fill="hold">
                                          <p:stCondLst>
                                            <p:cond delay="0"/>
                                          </p:stCondLst>
                                        </p:cTn>
                                        <p:tgtEl>
                                          <p:spTgt spid="81925"/>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81925"/>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81925"/>
                                        </p:tgtEl>
                                        <p:attrNameLst>
                                          <p:attrName>ppt_w</p:attrName>
                                        </p:attrNameLst>
                                      </p:cBhvr>
                                      <p:tavLst>
                                        <p:tav tm="0">
                                          <p:val>
                                            <p:strVal val="#ppt_w*.05"/>
                                          </p:val>
                                        </p:tav>
                                        <p:tav tm="100000">
                                          <p:val>
                                            <p:strVal val="#ppt_w"/>
                                          </p:val>
                                        </p:tav>
                                      </p:tavLst>
                                    </p:anim>
                                    <p:anim calcmode="lin" valueType="num">
                                      <p:cBhvr>
                                        <p:cTn id="29" dur="1000" fill="hold"/>
                                        <p:tgtEl>
                                          <p:spTgt spid="81925"/>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81925"/>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81925"/>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81925"/>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type="body" idx="1"/>
          </p:nvPr>
        </p:nvSpPr>
        <p:spPr>
          <a:xfrm>
            <a:off x="-152400" y="1112838"/>
            <a:ext cx="6705600" cy="5135562"/>
          </a:xfrm>
        </p:spPr>
        <p:txBody>
          <a:bodyPr/>
          <a:lstStyle/>
          <a:p>
            <a:pPr algn="ctr">
              <a:lnSpc>
                <a:spcPct val="110000"/>
              </a:lnSpc>
              <a:buFontTx/>
              <a:buNone/>
            </a:pPr>
            <a:r>
              <a:rPr lang="en-US" altLang="zh-CN" b="1"/>
              <a:t>    </a:t>
            </a:r>
            <a:r>
              <a:rPr lang="zh-CN" altLang="en-US" b="1"/>
              <a:t>　</a:t>
            </a:r>
            <a:r>
              <a:rPr lang="zh-CN" altLang="en-US" b="1">
                <a:solidFill>
                  <a:srgbClr val="FF6600"/>
                </a:solidFill>
                <a:ea typeface="仿宋_GB2312" pitchFamily="49" charset="-122"/>
              </a:rPr>
              <a:t>一颗又一颗星星</a:t>
            </a:r>
          </a:p>
          <a:p>
            <a:pPr algn="ctr">
              <a:lnSpc>
                <a:spcPct val="110000"/>
              </a:lnSpc>
              <a:buFontTx/>
              <a:buNone/>
            </a:pPr>
            <a:r>
              <a:rPr lang="zh-CN" altLang="en-US" b="1">
                <a:solidFill>
                  <a:srgbClr val="FF6600"/>
                </a:solidFill>
                <a:ea typeface="仿宋_GB2312" pitchFamily="49" charset="-122"/>
              </a:rPr>
              <a:t>　　歪歪斜斜又大又亮</a:t>
            </a:r>
          </a:p>
          <a:p>
            <a:pPr algn="ctr">
              <a:lnSpc>
                <a:spcPct val="110000"/>
              </a:lnSpc>
              <a:buFontTx/>
              <a:buNone/>
            </a:pPr>
            <a:r>
              <a:rPr lang="zh-CN" altLang="en-US" b="1">
                <a:solidFill>
                  <a:srgbClr val="FF6600"/>
                </a:solidFill>
                <a:ea typeface="仿宋_GB2312" pitchFamily="49" charset="-122"/>
              </a:rPr>
              <a:t>　　如今我很少想起那最初的星星</a:t>
            </a:r>
          </a:p>
          <a:p>
            <a:pPr algn="ctr">
              <a:lnSpc>
                <a:spcPct val="110000"/>
              </a:lnSpc>
              <a:buFontTx/>
              <a:buNone/>
            </a:pPr>
            <a:r>
              <a:rPr lang="zh-CN" altLang="en-US" b="1">
                <a:solidFill>
                  <a:srgbClr val="FF6600"/>
                </a:solidFill>
                <a:ea typeface="仿宋_GB2312" pitchFamily="49" charset="-122"/>
              </a:rPr>
              <a:t>　　合欢树叶合上的时候</a:t>
            </a:r>
          </a:p>
          <a:p>
            <a:pPr algn="ctr">
              <a:lnSpc>
                <a:spcPct val="110000"/>
              </a:lnSpc>
              <a:buFontTx/>
              <a:buNone/>
            </a:pPr>
            <a:r>
              <a:rPr lang="zh-CN" altLang="en-US" b="1">
                <a:solidFill>
                  <a:srgbClr val="FF6600"/>
                </a:solidFill>
                <a:ea typeface="仿宋_GB2312" pitchFamily="49" charset="-122"/>
              </a:rPr>
              <a:t>　　情人的眼睛，和</a:t>
            </a:r>
          </a:p>
          <a:p>
            <a:pPr algn="ctr">
              <a:lnSpc>
                <a:spcPct val="110000"/>
              </a:lnSpc>
              <a:buFontTx/>
              <a:buNone/>
            </a:pPr>
            <a:r>
              <a:rPr lang="zh-CN" altLang="en-US" b="1">
                <a:solidFill>
                  <a:srgbClr val="FF6600"/>
                </a:solidFill>
                <a:ea typeface="仿宋_GB2312" pitchFamily="49" charset="-122"/>
              </a:rPr>
              <a:t>　　孤岛上飘浮的声音</a:t>
            </a:r>
          </a:p>
          <a:p>
            <a:pPr algn="ctr">
              <a:lnSpc>
                <a:spcPct val="110000"/>
              </a:lnSpc>
              <a:buFontTx/>
              <a:buNone/>
            </a:pPr>
            <a:r>
              <a:rPr lang="zh-CN" altLang="en-US" b="1">
                <a:solidFill>
                  <a:srgbClr val="FF6600"/>
                </a:solidFill>
                <a:ea typeface="仿宋_GB2312" pitchFamily="49" charset="-122"/>
              </a:rPr>
              <a:t>　　我来到海边</a:t>
            </a:r>
          </a:p>
          <a:p>
            <a:pPr algn="ctr">
              <a:lnSpc>
                <a:spcPct val="110000"/>
              </a:lnSpc>
              <a:buFontTx/>
              <a:buNone/>
            </a:pPr>
            <a:r>
              <a:rPr lang="zh-CN" altLang="en-US" b="1">
                <a:solidFill>
                  <a:srgbClr val="FF6600"/>
                </a:solidFill>
                <a:ea typeface="仿宋_GB2312" pitchFamily="49" charset="-122"/>
              </a:rPr>
              <a:t>　　</a:t>
            </a:r>
          </a:p>
        </p:txBody>
      </p:sp>
      <p:pic>
        <p:nvPicPr>
          <p:cNvPr id="82948" name="Picture 4" descr="200611091748126409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2898019">
            <a:off x="6035675" y="1127125"/>
            <a:ext cx="2209800" cy="1784350"/>
          </a:xfrm>
          <a:prstGeom prst="rect">
            <a:avLst/>
          </a:prstGeom>
          <a:noFill/>
          <a:extLst>
            <a:ext uri="{909E8E84-426E-40DD-AFC4-6F175D3DCCD1}">
              <a14:hiddenFill xmlns:a14="http://schemas.microsoft.com/office/drawing/2010/main">
                <a:solidFill>
                  <a:srgbClr val="FFFFFF"/>
                </a:solidFill>
              </a14:hiddenFill>
            </a:ext>
          </a:extLst>
        </p:spPr>
      </p:pic>
      <p:pic>
        <p:nvPicPr>
          <p:cNvPr id="82951" name="Picture 7" descr="20090318162852875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62600" y="4038600"/>
            <a:ext cx="2895600" cy="2171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p:cTn id="7" dur="500" fill="hold"/>
                                        <p:tgtEl>
                                          <p:spTgt spid="829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2947">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2947">
                                            <p:txEl>
                                              <p:pRg st="1" end="1"/>
                                            </p:txEl>
                                          </p:spTgt>
                                        </p:tgtEl>
                                        <p:attrNameLst>
                                          <p:attrName>style.visibility</p:attrName>
                                        </p:attrNameLst>
                                      </p:cBhvr>
                                      <p:to>
                                        <p:strVal val="visible"/>
                                      </p:to>
                                    </p:set>
                                    <p:anim calcmode="lin" valueType="num">
                                      <p:cBhvr>
                                        <p:cTn id="11" dur="500" fill="hold"/>
                                        <p:tgtEl>
                                          <p:spTgt spid="82947">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82947">
                                            <p:txEl>
                                              <p:pRg st="1" end="1"/>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82947">
                                            <p:txEl>
                                              <p:pRg st="2" end="2"/>
                                            </p:txEl>
                                          </p:spTgt>
                                        </p:tgtEl>
                                        <p:attrNameLst>
                                          <p:attrName>style.visibility</p:attrName>
                                        </p:attrNameLst>
                                      </p:cBhvr>
                                      <p:to>
                                        <p:strVal val="visible"/>
                                      </p:to>
                                    </p:set>
                                    <p:anim calcmode="lin" valueType="num">
                                      <p:cBhvr>
                                        <p:cTn id="15" dur="500" fill="hold"/>
                                        <p:tgtEl>
                                          <p:spTgt spid="82947">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82947">
                                            <p:txEl>
                                              <p:pRg st="2" end="2"/>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82947">
                                            <p:txEl>
                                              <p:pRg st="3" end="3"/>
                                            </p:txEl>
                                          </p:spTgt>
                                        </p:tgtEl>
                                        <p:attrNameLst>
                                          <p:attrName>style.visibility</p:attrName>
                                        </p:attrNameLst>
                                      </p:cBhvr>
                                      <p:to>
                                        <p:strVal val="visible"/>
                                      </p:to>
                                    </p:set>
                                    <p:anim calcmode="lin" valueType="num">
                                      <p:cBhvr>
                                        <p:cTn id="19" dur="500" fill="hold"/>
                                        <p:tgtEl>
                                          <p:spTgt spid="82947">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82947">
                                            <p:txEl>
                                              <p:pRg st="3" end="3"/>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82947">
                                            <p:txEl>
                                              <p:pRg st="4" end="4"/>
                                            </p:txEl>
                                          </p:spTgt>
                                        </p:tgtEl>
                                        <p:attrNameLst>
                                          <p:attrName>style.visibility</p:attrName>
                                        </p:attrNameLst>
                                      </p:cBhvr>
                                      <p:to>
                                        <p:strVal val="visible"/>
                                      </p:to>
                                    </p:set>
                                    <p:anim calcmode="lin" valueType="num">
                                      <p:cBhvr>
                                        <p:cTn id="23" dur="500" fill="hold"/>
                                        <p:tgtEl>
                                          <p:spTgt spid="82947">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82947">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82947">
                                            <p:txEl>
                                              <p:pRg st="5" end="5"/>
                                            </p:txEl>
                                          </p:spTgt>
                                        </p:tgtEl>
                                        <p:attrNameLst>
                                          <p:attrName>style.visibility</p:attrName>
                                        </p:attrNameLst>
                                      </p:cBhvr>
                                      <p:to>
                                        <p:strVal val="visible"/>
                                      </p:to>
                                    </p:set>
                                    <p:anim calcmode="lin" valueType="num">
                                      <p:cBhvr>
                                        <p:cTn id="27" dur="500" fill="hold"/>
                                        <p:tgtEl>
                                          <p:spTgt spid="82947">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82947">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82947">
                                            <p:txEl>
                                              <p:pRg st="6" end="6"/>
                                            </p:txEl>
                                          </p:spTgt>
                                        </p:tgtEl>
                                        <p:attrNameLst>
                                          <p:attrName>style.visibility</p:attrName>
                                        </p:attrNameLst>
                                      </p:cBhvr>
                                      <p:to>
                                        <p:strVal val="visible"/>
                                      </p:to>
                                    </p:set>
                                    <p:anim calcmode="lin" valueType="num">
                                      <p:cBhvr>
                                        <p:cTn id="31" dur="500" fill="hold"/>
                                        <p:tgtEl>
                                          <p:spTgt spid="82947">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82947">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82947">
                                            <p:txEl>
                                              <p:pRg st="7" end="7"/>
                                            </p:txEl>
                                          </p:spTgt>
                                        </p:tgtEl>
                                        <p:attrNameLst>
                                          <p:attrName>style.visibility</p:attrName>
                                        </p:attrNameLst>
                                      </p:cBhvr>
                                      <p:to>
                                        <p:strVal val="visible"/>
                                      </p:to>
                                    </p:set>
                                    <p:anim calcmode="lin" valueType="num">
                                      <p:cBhvr>
                                        <p:cTn id="35" dur="500" fill="hold"/>
                                        <p:tgtEl>
                                          <p:spTgt spid="82947">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82947">
                                            <p:txEl>
                                              <p:pRg st="7" end="7"/>
                                            </p:txEl>
                                          </p:spTgt>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53" presetClass="entr" presetSubtype="0" fill="hold" nodeType="clickEffect">
                                  <p:stCondLst>
                                    <p:cond delay="0"/>
                                  </p:stCondLst>
                                  <p:childTnLst>
                                    <p:set>
                                      <p:cBhvr>
                                        <p:cTn id="40" dur="1" fill="hold">
                                          <p:stCondLst>
                                            <p:cond delay="0"/>
                                          </p:stCondLst>
                                        </p:cTn>
                                        <p:tgtEl>
                                          <p:spTgt spid="82948"/>
                                        </p:tgtEl>
                                        <p:attrNameLst>
                                          <p:attrName>style.visibility</p:attrName>
                                        </p:attrNameLst>
                                      </p:cBhvr>
                                      <p:to>
                                        <p:strVal val="visible"/>
                                      </p:to>
                                    </p:set>
                                    <p:anim calcmode="lin" valueType="num">
                                      <p:cBhvr>
                                        <p:cTn id="41" dur="500" fill="hold"/>
                                        <p:tgtEl>
                                          <p:spTgt spid="82948"/>
                                        </p:tgtEl>
                                        <p:attrNameLst>
                                          <p:attrName>ppt_w</p:attrName>
                                        </p:attrNameLst>
                                      </p:cBhvr>
                                      <p:tavLst>
                                        <p:tav tm="0">
                                          <p:val>
                                            <p:fltVal val="0"/>
                                          </p:val>
                                        </p:tav>
                                        <p:tav tm="100000">
                                          <p:val>
                                            <p:strVal val="#ppt_w"/>
                                          </p:val>
                                        </p:tav>
                                      </p:tavLst>
                                    </p:anim>
                                    <p:anim calcmode="lin" valueType="num">
                                      <p:cBhvr>
                                        <p:cTn id="42" dur="500" fill="hold"/>
                                        <p:tgtEl>
                                          <p:spTgt spid="82948"/>
                                        </p:tgtEl>
                                        <p:attrNameLst>
                                          <p:attrName>ppt_h</p:attrName>
                                        </p:attrNameLst>
                                      </p:cBhvr>
                                      <p:tavLst>
                                        <p:tav tm="0">
                                          <p:val>
                                            <p:fltVal val="0"/>
                                          </p:val>
                                        </p:tav>
                                        <p:tav tm="100000">
                                          <p:val>
                                            <p:strVal val="#ppt_h"/>
                                          </p:val>
                                        </p:tav>
                                      </p:tavLst>
                                    </p:anim>
                                    <p:animEffect transition="in" filter="fade">
                                      <p:cBhvr>
                                        <p:cTn id="43" dur="500"/>
                                        <p:tgtEl>
                                          <p:spTgt spid="8294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8" presetClass="entr" presetSubtype="0" accel="100000" fill="hold" nodeType="clickEffect">
                                  <p:stCondLst>
                                    <p:cond delay="0"/>
                                  </p:stCondLst>
                                  <p:childTnLst>
                                    <p:set>
                                      <p:cBhvr>
                                        <p:cTn id="47" dur="1" fill="hold">
                                          <p:stCondLst>
                                            <p:cond delay="0"/>
                                          </p:stCondLst>
                                        </p:cTn>
                                        <p:tgtEl>
                                          <p:spTgt spid="82951"/>
                                        </p:tgtEl>
                                        <p:attrNameLst>
                                          <p:attrName>style.visibility</p:attrName>
                                        </p:attrNameLst>
                                      </p:cBhvr>
                                      <p:to>
                                        <p:strVal val="visible"/>
                                      </p:to>
                                    </p:set>
                                    <p:anim calcmode="lin" valueType="num">
                                      <p:cBhvr>
                                        <p:cTn id="48" dur="500" fill="hold"/>
                                        <p:tgtEl>
                                          <p:spTgt spid="82951"/>
                                        </p:tgtEl>
                                        <p:attrNameLst>
                                          <p:attrName>ppt_w</p:attrName>
                                        </p:attrNameLst>
                                      </p:cBhvr>
                                      <p:tavLst>
                                        <p:tav tm="0">
                                          <p:val>
                                            <p:strVal val="#ppt_w*2.5"/>
                                          </p:val>
                                        </p:tav>
                                        <p:tav tm="100000">
                                          <p:val>
                                            <p:strVal val="#ppt_w"/>
                                          </p:val>
                                        </p:tav>
                                      </p:tavLst>
                                    </p:anim>
                                    <p:anim calcmode="lin" valueType="num">
                                      <p:cBhvr>
                                        <p:cTn id="49" dur="500" fill="hold"/>
                                        <p:tgtEl>
                                          <p:spTgt spid="82951"/>
                                        </p:tgtEl>
                                        <p:attrNameLst>
                                          <p:attrName>ppt_h</p:attrName>
                                        </p:attrNameLst>
                                      </p:cBhvr>
                                      <p:tavLst>
                                        <p:tav tm="0">
                                          <p:val>
                                            <p:strVal val="#ppt_h*0.01"/>
                                          </p:val>
                                        </p:tav>
                                        <p:tav tm="100000">
                                          <p:val>
                                            <p:strVal val="#ppt_h"/>
                                          </p:val>
                                        </p:tav>
                                      </p:tavLst>
                                    </p:anim>
                                    <p:anim calcmode="lin" valueType="num">
                                      <p:cBhvr>
                                        <p:cTn id="50" dur="500" fill="hold"/>
                                        <p:tgtEl>
                                          <p:spTgt spid="82951"/>
                                        </p:tgtEl>
                                        <p:attrNameLst>
                                          <p:attrName>ppt_x</p:attrName>
                                        </p:attrNameLst>
                                      </p:cBhvr>
                                      <p:tavLst>
                                        <p:tav tm="0">
                                          <p:val>
                                            <p:strVal val="#ppt_x"/>
                                          </p:val>
                                        </p:tav>
                                        <p:tav tm="100000">
                                          <p:val>
                                            <p:strVal val="#ppt_x"/>
                                          </p:val>
                                        </p:tav>
                                      </p:tavLst>
                                    </p:anim>
                                    <p:anim calcmode="lin" valueType="num">
                                      <p:cBhvr>
                                        <p:cTn id="51" dur="500" fill="hold"/>
                                        <p:tgtEl>
                                          <p:spTgt spid="82951"/>
                                        </p:tgtEl>
                                        <p:attrNameLst>
                                          <p:attrName>ppt_y</p:attrName>
                                        </p:attrNameLst>
                                      </p:cBhvr>
                                      <p:tavLst>
                                        <p:tav tm="0">
                                          <p:val>
                                            <p:strVal val="#ppt_h+1"/>
                                          </p:val>
                                        </p:tav>
                                        <p:tav tm="100000">
                                          <p:val>
                                            <p:strVal val="#ppt_y"/>
                                          </p:val>
                                        </p:tav>
                                      </p:tavLst>
                                    </p:anim>
                                    <p:animEffect transition="in" filter="fade">
                                      <p:cBhvr>
                                        <p:cTn id="52" dur="500"/>
                                        <p:tgtEl>
                                          <p:spTgt spid="82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581400" y="609600"/>
            <a:ext cx="3200400" cy="9144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学习重难点</a:t>
            </a:r>
          </a:p>
        </p:txBody>
      </p:sp>
      <p:pic>
        <p:nvPicPr>
          <p:cNvPr id="93188" name="Picture 4" descr="枫叶"/>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895600" y="762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93189" name="Rectangle 5"/>
          <p:cNvSpPr>
            <a:spLocks noChangeArrowheads="1"/>
          </p:cNvSpPr>
          <p:nvPr/>
        </p:nvSpPr>
        <p:spPr bwMode="auto">
          <a:xfrm>
            <a:off x="1143000" y="2133600"/>
            <a:ext cx="7467600" cy="330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3200" b="1" dirty="0">
                <a:solidFill>
                  <a:srgbClr val="3333FF"/>
                </a:solidFill>
                <a:latin typeface="楷体_GB2312" pitchFamily="49" charset="-122"/>
                <a:ea typeface="楷体_GB2312" pitchFamily="49" charset="-122"/>
              </a:rPr>
              <a:t>　　</a:t>
            </a:r>
            <a:r>
              <a:rPr lang="en-US" altLang="zh-CN" sz="3200" b="1" dirty="0">
                <a:solidFill>
                  <a:srgbClr val="3333FF"/>
                </a:solidFill>
                <a:latin typeface="楷体_GB2312" pitchFamily="49" charset="-122"/>
                <a:ea typeface="楷体_GB2312" pitchFamily="49" charset="-122"/>
              </a:rPr>
              <a:t>1</a:t>
            </a:r>
            <a:r>
              <a:rPr lang="zh-CN" altLang="en-US" sz="3200" b="1" dirty="0">
                <a:solidFill>
                  <a:srgbClr val="3333FF"/>
                </a:solidFill>
                <a:latin typeface="楷体_GB2312" pitchFamily="49" charset="-122"/>
                <a:ea typeface="楷体_GB2312" pitchFamily="49" charset="-122"/>
              </a:rPr>
              <a:t>、了解朦胧诗的特点。 </a:t>
            </a:r>
          </a:p>
          <a:p>
            <a:pPr>
              <a:spcBef>
                <a:spcPct val="20000"/>
              </a:spcBef>
            </a:pPr>
            <a:r>
              <a:rPr lang="zh-CN" altLang="en-US" sz="3200" b="1" dirty="0">
                <a:solidFill>
                  <a:srgbClr val="3333FF"/>
                </a:solidFill>
                <a:latin typeface="楷体_GB2312" pitchFamily="49" charset="-122"/>
                <a:ea typeface="楷体_GB2312" pitchFamily="49" charset="-122"/>
              </a:rPr>
              <a:t>　　</a:t>
            </a:r>
            <a:r>
              <a:rPr lang="en-US" altLang="zh-CN" sz="3200" b="1" dirty="0">
                <a:solidFill>
                  <a:srgbClr val="3333FF"/>
                </a:solidFill>
                <a:latin typeface="楷体_GB2312" pitchFamily="49" charset="-122"/>
                <a:ea typeface="楷体_GB2312" pitchFamily="49" charset="-122"/>
              </a:rPr>
              <a:t>2</a:t>
            </a:r>
            <a:r>
              <a:rPr lang="zh-CN" altLang="en-US" sz="3200" b="1" dirty="0">
                <a:solidFill>
                  <a:srgbClr val="3333FF"/>
                </a:solidFill>
                <a:latin typeface="楷体_GB2312" pitchFamily="49" charset="-122"/>
                <a:ea typeface="楷体_GB2312" pitchFamily="49" charset="-122"/>
              </a:rPr>
              <a:t>、感知</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星星</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的形象，领会其象征意义。 </a:t>
            </a:r>
          </a:p>
          <a:p>
            <a:pPr>
              <a:spcBef>
                <a:spcPct val="20000"/>
              </a:spcBef>
            </a:pPr>
            <a:r>
              <a:rPr lang="zh-CN" altLang="en-US" sz="3200" b="1" dirty="0">
                <a:solidFill>
                  <a:srgbClr val="3333FF"/>
                </a:solidFill>
                <a:latin typeface="楷体_GB2312" pitchFamily="49" charset="-122"/>
                <a:ea typeface="楷体_GB2312" pitchFamily="49" charset="-122"/>
              </a:rPr>
              <a:t>　　</a:t>
            </a:r>
            <a:r>
              <a:rPr lang="en-US" altLang="zh-CN" sz="3200" b="1" dirty="0">
                <a:solidFill>
                  <a:srgbClr val="3333FF"/>
                </a:solidFill>
                <a:latin typeface="楷体_GB2312" pitchFamily="49" charset="-122"/>
                <a:ea typeface="楷体_GB2312" pitchFamily="49" charset="-122"/>
              </a:rPr>
              <a:t>3</a:t>
            </a:r>
            <a:r>
              <a:rPr lang="zh-CN" altLang="en-US" sz="3200" b="1" dirty="0">
                <a:solidFill>
                  <a:srgbClr val="3333FF"/>
                </a:solidFill>
                <a:latin typeface="楷体_GB2312" pitchFamily="49" charset="-122"/>
                <a:ea typeface="楷体_GB2312" pitchFamily="49" charset="-122"/>
              </a:rPr>
              <a:t>、把握</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星星</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诗</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蜜蜂</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晚上</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萤火虫</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春天</a:t>
            </a:r>
            <a:r>
              <a:rPr lang="zh-CN" altLang="en-US" sz="3200" b="1" dirty="0">
                <a:solidFill>
                  <a:srgbClr val="3333FF"/>
                </a:solidFill>
                <a:latin typeface="Arial"/>
                <a:ea typeface="楷体_GB2312" pitchFamily="49" charset="-122"/>
              </a:rPr>
              <a:t>”</a:t>
            </a:r>
            <a:r>
              <a:rPr lang="zh-CN" altLang="en-US" sz="3200" b="1" dirty="0">
                <a:solidFill>
                  <a:srgbClr val="3333FF"/>
                </a:solidFill>
                <a:latin typeface="楷体_GB2312" pitchFamily="49" charset="-122"/>
                <a:ea typeface="楷体_GB2312" pitchFamily="49" charset="-122"/>
              </a:rPr>
              <a:t>等形象的内涵。</a:t>
            </a:r>
          </a:p>
          <a:p>
            <a:pPr>
              <a:spcBef>
                <a:spcPct val="20000"/>
              </a:spcBef>
            </a:pPr>
            <a:r>
              <a:rPr lang="zh-CN" altLang="en-US" sz="3200" b="1" dirty="0">
                <a:solidFill>
                  <a:srgbClr val="3333FF"/>
                </a:solidFill>
                <a:latin typeface="楷体_GB2312" pitchFamily="49" charset="-122"/>
                <a:ea typeface="楷体_GB2312" pitchFamily="49" charset="-122"/>
              </a:rPr>
              <a:t>　　</a:t>
            </a:r>
            <a:r>
              <a:rPr lang="en-US" altLang="zh-CN" sz="3200" b="1" dirty="0">
                <a:solidFill>
                  <a:srgbClr val="3333FF"/>
                </a:solidFill>
                <a:latin typeface="楷体_GB2312" pitchFamily="49" charset="-122"/>
                <a:ea typeface="楷体_GB2312" pitchFamily="49" charset="-122"/>
              </a:rPr>
              <a:t>4</a:t>
            </a:r>
            <a:r>
              <a:rPr lang="zh-CN" altLang="en-US" sz="3200" b="1" dirty="0">
                <a:solidFill>
                  <a:srgbClr val="3333FF"/>
                </a:solidFill>
                <a:latin typeface="楷体_GB2312" pitchFamily="49" charset="-122"/>
                <a:ea typeface="楷体_GB2312" pitchFamily="49" charset="-122"/>
              </a:rPr>
              <a:t>、理解诗中所寄托的诗人的理想。</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3188"/>
                                        </p:tgtEl>
                                        <p:attrNameLst>
                                          <p:attrName>style.visibility</p:attrName>
                                        </p:attrNameLst>
                                      </p:cBhvr>
                                      <p:to>
                                        <p:strVal val="visible"/>
                                      </p:to>
                                    </p:set>
                                    <p:anim calcmode="lin" valueType="num">
                                      <p:cBhvr>
                                        <p:cTn id="7" dur="500" fill="hold"/>
                                        <p:tgtEl>
                                          <p:spTgt spid="93188"/>
                                        </p:tgtEl>
                                        <p:attrNameLst>
                                          <p:attrName>ppt_w</p:attrName>
                                        </p:attrNameLst>
                                      </p:cBhvr>
                                      <p:tavLst>
                                        <p:tav tm="0">
                                          <p:val>
                                            <p:fltVal val="0"/>
                                          </p:val>
                                        </p:tav>
                                        <p:tav tm="100000">
                                          <p:val>
                                            <p:strVal val="#ppt_w"/>
                                          </p:val>
                                        </p:tav>
                                      </p:tavLst>
                                    </p:anim>
                                    <p:anim calcmode="lin" valueType="num">
                                      <p:cBhvr>
                                        <p:cTn id="8" dur="500" fill="hold"/>
                                        <p:tgtEl>
                                          <p:spTgt spid="93188"/>
                                        </p:tgtEl>
                                        <p:attrNameLst>
                                          <p:attrName>ppt_h</p:attrName>
                                        </p:attrNameLst>
                                      </p:cBhvr>
                                      <p:tavLst>
                                        <p:tav tm="0">
                                          <p:val>
                                            <p:fltVal val="0"/>
                                          </p:val>
                                        </p:tav>
                                        <p:tav tm="100000">
                                          <p:val>
                                            <p:strVal val="#ppt_h"/>
                                          </p:val>
                                        </p:tav>
                                      </p:tavLst>
                                    </p:anim>
                                    <p:animEffect transition="in" filter="fade">
                                      <p:cBhvr>
                                        <p:cTn id="9" dur="500"/>
                                        <p:tgtEl>
                                          <p:spTgt spid="9318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93186"/>
                                        </p:tgtEl>
                                        <p:attrNameLst>
                                          <p:attrName>style.visibility</p:attrName>
                                        </p:attrNameLst>
                                      </p:cBhvr>
                                      <p:to>
                                        <p:strVal val="visible"/>
                                      </p:to>
                                    </p:set>
                                    <p:anim calcmode="lin" valueType="num">
                                      <p:cBhvr>
                                        <p:cTn id="12" dur="500" fill="hold"/>
                                        <p:tgtEl>
                                          <p:spTgt spid="93186"/>
                                        </p:tgtEl>
                                        <p:attrNameLst>
                                          <p:attrName>ppt_w</p:attrName>
                                        </p:attrNameLst>
                                      </p:cBhvr>
                                      <p:tavLst>
                                        <p:tav tm="0">
                                          <p:val>
                                            <p:fltVal val="0"/>
                                          </p:val>
                                        </p:tav>
                                        <p:tav tm="100000">
                                          <p:val>
                                            <p:strVal val="#ppt_w"/>
                                          </p:val>
                                        </p:tav>
                                      </p:tavLst>
                                    </p:anim>
                                    <p:anim calcmode="lin" valueType="num">
                                      <p:cBhvr>
                                        <p:cTn id="13" dur="500" fill="hold"/>
                                        <p:tgtEl>
                                          <p:spTgt spid="93186"/>
                                        </p:tgtEl>
                                        <p:attrNameLst>
                                          <p:attrName>ppt_h</p:attrName>
                                        </p:attrNameLst>
                                      </p:cBhvr>
                                      <p:tavLst>
                                        <p:tav tm="0">
                                          <p:val>
                                            <p:fltVal val="0"/>
                                          </p:val>
                                        </p:tav>
                                        <p:tav tm="100000">
                                          <p:val>
                                            <p:strVal val="#ppt_h"/>
                                          </p:val>
                                        </p:tav>
                                      </p:tavLst>
                                    </p:anim>
                                    <p:animEffect transition="in" filter="fade">
                                      <p:cBhvr>
                                        <p:cTn id="14" dur="500"/>
                                        <p:tgtEl>
                                          <p:spTgt spid="9318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nodeType="clickEffect">
                                  <p:stCondLst>
                                    <p:cond delay="0"/>
                                  </p:stCondLst>
                                  <p:childTnLst>
                                    <p:set>
                                      <p:cBhvr>
                                        <p:cTn id="18" dur="1" fill="hold">
                                          <p:stCondLst>
                                            <p:cond delay="0"/>
                                          </p:stCondLst>
                                        </p:cTn>
                                        <p:tgtEl>
                                          <p:spTgt spid="93189">
                                            <p:txEl>
                                              <p:pRg st="0" end="0"/>
                                            </p:txEl>
                                          </p:spTgt>
                                        </p:tgtEl>
                                        <p:attrNameLst>
                                          <p:attrName>style.visibility</p:attrName>
                                        </p:attrNameLst>
                                      </p:cBhvr>
                                      <p:to>
                                        <p:strVal val="visible"/>
                                      </p:to>
                                    </p:set>
                                    <p:animScale>
                                      <p:cBhvr>
                                        <p:cTn id="19" dur="1000" decel="50000" fill="hold">
                                          <p:stCondLst>
                                            <p:cond delay="0"/>
                                          </p:stCondLst>
                                        </p:cTn>
                                        <p:tgtEl>
                                          <p:spTgt spid="9318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3189">
                                            <p:txEl>
                                              <p:pRg st="0" end="0"/>
                                            </p:txEl>
                                          </p:spTgt>
                                        </p:tgtEl>
                                        <p:attrNameLst>
                                          <p:attrName>ppt_x</p:attrName>
                                          <p:attrName>ppt_y</p:attrName>
                                        </p:attrNameLst>
                                      </p:cBhvr>
                                    </p:animMotion>
                                    <p:animEffect transition="in" filter="fade">
                                      <p:cBhvr>
                                        <p:cTn id="21" dur="1000"/>
                                        <p:tgtEl>
                                          <p:spTgt spid="93189">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5" presetClass="entr" presetSubtype="0" fill="hold" nodeType="clickEffect">
                                  <p:stCondLst>
                                    <p:cond delay="0"/>
                                  </p:stCondLst>
                                  <p:childTnLst>
                                    <p:set>
                                      <p:cBhvr>
                                        <p:cTn id="25" dur="1" fill="hold">
                                          <p:stCondLst>
                                            <p:cond delay="0"/>
                                          </p:stCondLst>
                                        </p:cTn>
                                        <p:tgtEl>
                                          <p:spTgt spid="93189">
                                            <p:txEl>
                                              <p:pRg st="1" end="1"/>
                                            </p:txEl>
                                          </p:spTgt>
                                        </p:tgtEl>
                                        <p:attrNameLst>
                                          <p:attrName>style.visibility</p:attrName>
                                        </p:attrNameLst>
                                      </p:cBhvr>
                                      <p:to>
                                        <p:strVal val="visible"/>
                                      </p:to>
                                    </p:set>
                                    <p:anim calcmode="lin" valueType="num">
                                      <p:cBhvr>
                                        <p:cTn id="26" dur="1000" fill="hold"/>
                                        <p:tgtEl>
                                          <p:spTgt spid="93189">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93189">
                                            <p:txEl>
                                              <p:pRg st="1" end="1"/>
                                            </p:txEl>
                                          </p:spTgt>
                                        </p:tgtEl>
                                        <p:attrNameLst>
                                          <p:attrName>ppt_h</p:attrName>
                                        </p:attrNameLst>
                                      </p:cBhvr>
                                      <p:tavLst>
                                        <p:tav tm="0">
                                          <p:val>
                                            <p:fltVal val="0"/>
                                          </p:val>
                                        </p:tav>
                                        <p:tav tm="100000">
                                          <p:val>
                                            <p:strVal val="#ppt_h"/>
                                          </p:val>
                                        </p:tav>
                                      </p:tavLst>
                                    </p:anim>
                                    <p:anim calcmode="lin" valueType="num">
                                      <p:cBhvr>
                                        <p:cTn id="28" dur="1000" fill="hold"/>
                                        <p:tgtEl>
                                          <p:spTgt spid="93189">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3189">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2" presetClass="entr" presetSubtype="0" fill="hold" nodeType="clickEffect">
                                  <p:stCondLst>
                                    <p:cond delay="0"/>
                                  </p:stCondLst>
                                  <p:childTnLst>
                                    <p:set>
                                      <p:cBhvr>
                                        <p:cTn id="33" dur="1" fill="hold">
                                          <p:stCondLst>
                                            <p:cond delay="0"/>
                                          </p:stCondLst>
                                        </p:cTn>
                                        <p:tgtEl>
                                          <p:spTgt spid="93189">
                                            <p:txEl>
                                              <p:pRg st="2" end="2"/>
                                            </p:txEl>
                                          </p:spTgt>
                                        </p:tgtEl>
                                        <p:attrNameLst>
                                          <p:attrName>style.visibility</p:attrName>
                                        </p:attrNameLst>
                                      </p:cBhvr>
                                      <p:to>
                                        <p:strVal val="visible"/>
                                      </p:to>
                                    </p:set>
                                    <p:animScale>
                                      <p:cBhvr>
                                        <p:cTn id="34" dur="1000" decel="50000" fill="hold">
                                          <p:stCondLst>
                                            <p:cond delay="0"/>
                                          </p:stCondLst>
                                        </p:cTn>
                                        <p:tgtEl>
                                          <p:spTgt spid="9318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93189">
                                            <p:txEl>
                                              <p:pRg st="2" end="2"/>
                                            </p:txEl>
                                          </p:spTgt>
                                        </p:tgtEl>
                                        <p:attrNameLst>
                                          <p:attrName>ppt_x</p:attrName>
                                          <p:attrName>ppt_y</p:attrName>
                                        </p:attrNameLst>
                                      </p:cBhvr>
                                    </p:animMotion>
                                    <p:animEffect transition="in" filter="fade">
                                      <p:cBhvr>
                                        <p:cTn id="36" dur="1000"/>
                                        <p:tgtEl>
                                          <p:spTgt spid="93189">
                                            <p:txEl>
                                              <p:pRg st="2" end="2"/>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5" presetClass="entr" presetSubtype="0" fill="hold" nodeType="clickEffect">
                                  <p:stCondLst>
                                    <p:cond delay="0"/>
                                  </p:stCondLst>
                                  <p:childTnLst>
                                    <p:set>
                                      <p:cBhvr>
                                        <p:cTn id="40" dur="1" fill="hold">
                                          <p:stCondLst>
                                            <p:cond delay="0"/>
                                          </p:stCondLst>
                                        </p:cTn>
                                        <p:tgtEl>
                                          <p:spTgt spid="93189">
                                            <p:txEl>
                                              <p:pRg st="3" end="3"/>
                                            </p:txEl>
                                          </p:spTgt>
                                        </p:tgtEl>
                                        <p:attrNameLst>
                                          <p:attrName>style.visibility</p:attrName>
                                        </p:attrNameLst>
                                      </p:cBhvr>
                                      <p:to>
                                        <p:strVal val="visible"/>
                                      </p:to>
                                    </p:set>
                                    <p:anim calcmode="lin" valueType="num">
                                      <p:cBhvr>
                                        <p:cTn id="41" dur="1000" fill="hold"/>
                                        <p:tgtEl>
                                          <p:spTgt spid="93189">
                                            <p:txEl>
                                              <p:pRg st="3" end="3"/>
                                            </p:txEl>
                                          </p:spTgt>
                                        </p:tgtEl>
                                        <p:attrNameLst>
                                          <p:attrName>ppt_w</p:attrName>
                                        </p:attrNameLst>
                                      </p:cBhvr>
                                      <p:tavLst>
                                        <p:tav tm="0">
                                          <p:val>
                                            <p:fltVal val="0"/>
                                          </p:val>
                                        </p:tav>
                                        <p:tav tm="100000">
                                          <p:val>
                                            <p:strVal val="#ppt_w"/>
                                          </p:val>
                                        </p:tav>
                                      </p:tavLst>
                                    </p:anim>
                                    <p:anim calcmode="lin" valueType="num">
                                      <p:cBhvr>
                                        <p:cTn id="42" dur="1000" fill="hold"/>
                                        <p:tgtEl>
                                          <p:spTgt spid="93189">
                                            <p:txEl>
                                              <p:pRg st="3" end="3"/>
                                            </p:txEl>
                                          </p:spTgt>
                                        </p:tgtEl>
                                        <p:attrNameLst>
                                          <p:attrName>ppt_h</p:attrName>
                                        </p:attrNameLst>
                                      </p:cBhvr>
                                      <p:tavLst>
                                        <p:tav tm="0">
                                          <p:val>
                                            <p:fltVal val="0"/>
                                          </p:val>
                                        </p:tav>
                                        <p:tav tm="100000">
                                          <p:val>
                                            <p:strVal val="#ppt_h"/>
                                          </p:val>
                                        </p:tav>
                                      </p:tavLst>
                                    </p:anim>
                                    <p:anim calcmode="lin" valueType="num">
                                      <p:cBhvr>
                                        <p:cTn id="43" dur="1000" fill="hold"/>
                                        <p:tgtEl>
                                          <p:spTgt spid="93189">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93189">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type="body" idx="1"/>
          </p:nvPr>
        </p:nvSpPr>
        <p:spPr>
          <a:xfrm>
            <a:off x="1219200" y="533400"/>
            <a:ext cx="6781800" cy="6477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gn="ctr">
              <a:buFontTx/>
              <a:buNone/>
            </a:pPr>
            <a:r>
              <a:rPr lang="en-US" altLang="zh-CN" b="1">
                <a:solidFill>
                  <a:srgbClr val="FF6600"/>
                </a:solidFill>
                <a:ea typeface="仿宋_GB2312" pitchFamily="49" charset="-122"/>
              </a:rPr>
              <a:t>      </a:t>
            </a:r>
            <a:r>
              <a:rPr lang="zh-CN" altLang="en-US" b="1">
                <a:solidFill>
                  <a:srgbClr val="FF6600"/>
                </a:solidFill>
                <a:ea typeface="仿宋_GB2312" pitchFamily="49" charset="-122"/>
              </a:rPr>
              <a:t>海洋把月亮铺成的小径</a:t>
            </a:r>
          </a:p>
          <a:p>
            <a:pPr algn="ctr">
              <a:buFontTx/>
              <a:buNone/>
            </a:pPr>
            <a:r>
              <a:rPr lang="zh-CN" altLang="en-US" b="1">
                <a:solidFill>
                  <a:srgbClr val="FF6600"/>
                </a:solidFill>
                <a:ea typeface="仿宋_GB2312" pitchFamily="49" charset="-122"/>
              </a:rPr>
              <a:t>　　一个人走向另一个地方</a:t>
            </a:r>
          </a:p>
          <a:p>
            <a:pPr algn="ctr">
              <a:buFontTx/>
              <a:buNone/>
            </a:pPr>
            <a:r>
              <a:rPr lang="zh-CN" altLang="en-US" b="1">
                <a:solidFill>
                  <a:srgbClr val="FF6600"/>
                </a:solidFill>
                <a:ea typeface="仿宋_GB2312" pitchFamily="49" charset="-122"/>
              </a:rPr>
              <a:t>　　一大片银白的波浪向我展开</a:t>
            </a:r>
          </a:p>
          <a:p>
            <a:pPr algn="ctr">
              <a:buFontTx/>
              <a:buNone/>
            </a:pPr>
            <a:r>
              <a:rPr lang="zh-CN" altLang="en-US" b="1">
                <a:solidFill>
                  <a:srgbClr val="FF6600"/>
                </a:solidFill>
                <a:ea typeface="仿宋_GB2312" pitchFamily="49" charset="-122"/>
              </a:rPr>
              <a:t>　　遥远地响着</a:t>
            </a:r>
          </a:p>
          <a:p>
            <a:pPr algn="ctr">
              <a:buFontTx/>
              <a:buNone/>
            </a:pPr>
            <a:r>
              <a:rPr lang="zh-CN" altLang="en-US" b="1">
                <a:solidFill>
                  <a:srgbClr val="FF6600"/>
                </a:solidFill>
                <a:ea typeface="仿宋_GB2312" pitchFamily="49" charset="-122"/>
              </a:rPr>
              <a:t>　　许许多多细小的山峰微微闪动</a:t>
            </a:r>
          </a:p>
          <a:p>
            <a:pPr algn="ctr">
              <a:buFontTx/>
              <a:buNone/>
            </a:pPr>
            <a:r>
              <a:rPr lang="zh-CN" altLang="en-US" b="1">
                <a:solidFill>
                  <a:srgbClr val="FF6600"/>
                </a:solidFill>
                <a:ea typeface="仿宋_GB2312" pitchFamily="49" charset="-122"/>
              </a:rPr>
              <a:t>　　小鸟似的点点繁星徐徐飞起</a:t>
            </a:r>
          </a:p>
          <a:p>
            <a:pPr algn="ctr">
              <a:buFontTx/>
              <a:buNone/>
            </a:pPr>
            <a:r>
              <a:rPr lang="zh-CN" altLang="en-US" b="1">
                <a:solidFill>
                  <a:srgbClr val="FF6600"/>
                </a:solidFill>
                <a:ea typeface="仿宋_GB2312" pitchFamily="49" charset="-122"/>
              </a:rPr>
              <a:t>　　所有的鱼群都已离去</a:t>
            </a:r>
          </a:p>
          <a:p>
            <a:pPr algn="ctr">
              <a:buFontTx/>
              <a:buNone/>
            </a:pPr>
            <a:r>
              <a:rPr lang="zh-CN" altLang="en-US" b="1">
                <a:solidFill>
                  <a:srgbClr val="FF6600"/>
                </a:solidFill>
                <a:ea typeface="仿宋_GB2312" pitchFamily="49" charset="-122"/>
              </a:rPr>
              <a:t>　　月亮又小又孤独</a:t>
            </a:r>
          </a:p>
          <a:p>
            <a:pPr algn="ctr">
              <a:buFontTx/>
              <a:buNone/>
            </a:pPr>
            <a:r>
              <a:rPr lang="zh-CN" altLang="en-US" b="1">
                <a:solidFill>
                  <a:srgbClr val="FF6600"/>
                </a:solidFill>
                <a:ea typeface="仿宋_GB2312" pitchFamily="49" charset="-122"/>
              </a:rPr>
              <a:t>　　像一段被人遗忘的小小的回忆</a:t>
            </a:r>
          </a:p>
          <a:p>
            <a:pPr algn="ctr">
              <a:buFontTx/>
              <a:buNone/>
            </a:pPr>
            <a:r>
              <a:rPr lang="zh-CN" altLang="en-US" b="1">
                <a:solidFill>
                  <a:srgbClr val="FF6600"/>
                </a:solidFill>
                <a:ea typeface="仿宋_GB2312" pitchFamily="49" charset="-122"/>
              </a:rPr>
              <a:t>　　我站着经历死亡身边</a:t>
            </a:r>
          </a:p>
          <a:p>
            <a:pPr algn="ctr">
              <a:buFontTx/>
              <a:buNone/>
            </a:pPr>
            <a:r>
              <a:rPr lang="zh-CN" altLang="en-US" b="1">
                <a:solidFill>
                  <a:srgbClr val="FF6600"/>
                </a:solidFill>
                <a:ea typeface="仿宋_GB2312" pitchFamily="49" charset="-122"/>
              </a:rPr>
              <a:t>　　</a:t>
            </a:r>
          </a:p>
        </p:txBody>
      </p:sp>
      <p:pic>
        <p:nvPicPr>
          <p:cNvPr id="83973" name="Picture 5" descr="U1235P2T1D1704186F13DT2007082822211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0050" y="4191000"/>
            <a:ext cx="1885950" cy="1905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 calcmode="lin" valueType="num">
                                      <p:cBhvr>
                                        <p:cTn id="7" dur="500" fill="hold"/>
                                        <p:tgtEl>
                                          <p:spTgt spid="839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3971">
                                            <p:txEl>
                                              <p:pRg st="0" end="0"/>
                                            </p:txEl>
                                          </p:spTgt>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83971">
                                            <p:txEl>
                                              <p:pRg st="1" end="1"/>
                                            </p:txEl>
                                          </p:spTgt>
                                        </p:tgtEl>
                                        <p:attrNameLst>
                                          <p:attrName>style.visibility</p:attrName>
                                        </p:attrNameLst>
                                      </p:cBhvr>
                                      <p:to>
                                        <p:strVal val="visible"/>
                                      </p:to>
                                    </p:set>
                                    <p:anim calcmode="lin" valueType="num">
                                      <p:cBhvr>
                                        <p:cTn id="11" dur="500" fill="hold"/>
                                        <p:tgtEl>
                                          <p:spTgt spid="83971">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83971">
                                            <p:txEl>
                                              <p:pRg st="1" end="1"/>
                                            </p:txEl>
                                          </p:spTgt>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83971">
                                            <p:txEl>
                                              <p:pRg st="2" end="2"/>
                                            </p:txEl>
                                          </p:spTgt>
                                        </p:tgtEl>
                                        <p:attrNameLst>
                                          <p:attrName>style.visibility</p:attrName>
                                        </p:attrNameLst>
                                      </p:cBhvr>
                                      <p:to>
                                        <p:strVal val="visible"/>
                                      </p:to>
                                    </p:set>
                                    <p:anim calcmode="lin" valueType="num">
                                      <p:cBhvr>
                                        <p:cTn id="15" dur="500" fill="hold"/>
                                        <p:tgtEl>
                                          <p:spTgt spid="83971">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83971">
                                            <p:txEl>
                                              <p:pRg st="2" end="2"/>
                                            </p:txEl>
                                          </p:spTgt>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83971">
                                            <p:txEl>
                                              <p:pRg st="3" end="3"/>
                                            </p:txEl>
                                          </p:spTgt>
                                        </p:tgtEl>
                                        <p:attrNameLst>
                                          <p:attrName>style.visibility</p:attrName>
                                        </p:attrNameLst>
                                      </p:cBhvr>
                                      <p:to>
                                        <p:strVal val="visible"/>
                                      </p:to>
                                    </p:set>
                                    <p:anim calcmode="lin" valueType="num">
                                      <p:cBhvr>
                                        <p:cTn id="19" dur="500" fill="hold"/>
                                        <p:tgtEl>
                                          <p:spTgt spid="83971">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83971">
                                            <p:txEl>
                                              <p:pRg st="3" end="3"/>
                                            </p:txEl>
                                          </p:spTgt>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83971">
                                            <p:txEl>
                                              <p:pRg st="4" end="4"/>
                                            </p:txEl>
                                          </p:spTgt>
                                        </p:tgtEl>
                                        <p:attrNameLst>
                                          <p:attrName>style.visibility</p:attrName>
                                        </p:attrNameLst>
                                      </p:cBhvr>
                                      <p:to>
                                        <p:strVal val="visible"/>
                                      </p:to>
                                    </p:set>
                                    <p:anim calcmode="lin" valueType="num">
                                      <p:cBhvr>
                                        <p:cTn id="23" dur="500" fill="hold"/>
                                        <p:tgtEl>
                                          <p:spTgt spid="83971">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83971">
                                            <p:txEl>
                                              <p:pRg st="4" end="4"/>
                                            </p:txEl>
                                          </p:spTgt>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83971">
                                            <p:txEl>
                                              <p:pRg st="5" end="5"/>
                                            </p:txEl>
                                          </p:spTgt>
                                        </p:tgtEl>
                                        <p:attrNameLst>
                                          <p:attrName>style.visibility</p:attrName>
                                        </p:attrNameLst>
                                      </p:cBhvr>
                                      <p:to>
                                        <p:strVal val="visible"/>
                                      </p:to>
                                    </p:set>
                                    <p:anim calcmode="lin" valueType="num">
                                      <p:cBhvr>
                                        <p:cTn id="27" dur="500" fill="hold"/>
                                        <p:tgtEl>
                                          <p:spTgt spid="83971">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83971">
                                            <p:txEl>
                                              <p:pRg st="5" end="5"/>
                                            </p:txEl>
                                          </p:spTgt>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83971">
                                            <p:txEl>
                                              <p:pRg st="6" end="6"/>
                                            </p:txEl>
                                          </p:spTgt>
                                        </p:tgtEl>
                                        <p:attrNameLst>
                                          <p:attrName>style.visibility</p:attrName>
                                        </p:attrNameLst>
                                      </p:cBhvr>
                                      <p:to>
                                        <p:strVal val="visible"/>
                                      </p:to>
                                    </p:set>
                                    <p:anim calcmode="lin" valueType="num">
                                      <p:cBhvr>
                                        <p:cTn id="31" dur="500" fill="hold"/>
                                        <p:tgtEl>
                                          <p:spTgt spid="83971">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83971">
                                            <p:txEl>
                                              <p:pRg st="6" end="6"/>
                                            </p:txEl>
                                          </p:spTgt>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83971">
                                            <p:txEl>
                                              <p:pRg st="7" end="7"/>
                                            </p:txEl>
                                          </p:spTgt>
                                        </p:tgtEl>
                                        <p:attrNameLst>
                                          <p:attrName>style.visibility</p:attrName>
                                        </p:attrNameLst>
                                      </p:cBhvr>
                                      <p:to>
                                        <p:strVal val="visible"/>
                                      </p:to>
                                    </p:set>
                                    <p:anim calcmode="lin" valueType="num">
                                      <p:cBhvr>
                                        <p:cTn id="35" dur="500" fill="hold"/>
                                        <p:tgtEl>
                                          <p:spTgt spid="83971">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83971">
                                            <p:txEl>
                                              <p:pRg st="7" end="7"/>
                                            </p:txEl>
                                          </p:spTgt>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83971">
                                            <p:txEl>
                                              <p:pRg st="8" end="8"/>
                                            </p:txEl>
                                          </p:spTgt>
                                        </p:tgtEl>
                                        <p:attrNameLst>
                                          <p:attrName>style.visibility</p:attrName>
                                        </p:attrNameLst>
                                      </p:cBhvr>
                                      <p:to>
                                        <p:strVal val="visible"/>
                                      </p:to>
                                    </p:set>
                                    <p:anim calcmode="lin" valueType="num">
                                      <p:cBhvr>
                                        <p:cTn id="39" dur="500" fill="hold"/>
                                        <p:tgtEl>
                                          <p:spTgt spid="83971">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83971">
                                            <p:txEl>
                                              <p:pRg st="8" end="8"/>
                                            </p:txEl>
                                          </p:spTgt>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83971">
                                            <p:txEl>
                                              <p:pRg st="9" end="9"/>
                                            </p:txEl>
                                          </p:spTgt>
                                        </p:tgtEl>
                                        <p:attrNameLst>
                                          <p:attrName>style.visibility</p:attrName>
                                        </p:attrNameLst>
                                      </p:cBhvr>
                                      <p:to>
                                        <p:strVal val="visible"/>
                                      </p:to>
                                    </p:set>
                                    <p:anim calcmode="lin" valueType="num">
                                      <p:cBhvr>
                                        <p:cTn id="43" dur="500" fill="hold"/>
                                        <p:tgtEl>
                                          <p:spTgt spid="83971">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83971">
                                            <p:txEl>
                                              <p:pRg st="9" end="9"/>
                                            </p:txEl>
                                          </p:spTgt>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83971">
                                            <p:txEl>
                                              <p:pRg st="10" end="10"/>
                                            </p:txEl>
                                          </p:spTgt>
                                        </p:tgtEl>
                                        <p:attrNameLst>
                                          <p:attrName>style.visibility</p:attrName>
                                        </p:attrNameLst>
                                      </p:cBhvr>
                                      <p:to>
                                        <p:strVal val="visible"/>
                                      </p:to>
                                    </p:set>
                                    <p:anim calcmode="lin" valueType="num">
                                      <p:cBhvr>
                                        <p:cTn id="47" dur="500" fill="hold"/>
                                        <p:tgtEl>
                                          <p:spTgt spid="83971">
                                            <p:txEl>
                                              <p:pRg st="10" end="10"/>
                                            </p:txEl>
                                          </p:spTgt>
                                        </p:tgtEl>
                                        <p:attrNameLst>
                                          <p:attrName>ppt_w</p:attrName>
                                        </p:attrNameLst>
                                      </p:cBhvr>
                                      <p:tavLst>
                                        <p:tav tm="0">
                                          <p:val>
                                            <p:fltVal val="0"/>
                                          </p:val>
                                        </p:tav>
                                        <p:tav tm="100000">
                                          <p:val>
                                            <p:strVal val="#ppt_w"/>
                                          </p:val>
                                        </p:tav>
                                      </p:tavLst>
                                    </p:anim>
                                    <p:anim calcmode="lin" valueType="num">
                                      <p:cBhvr>
                                        <p:cTn id="48" dur="500" fill="hold"/>
                                        <p:tgtEl>
                                          <p:spTgt spid="83971">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1" presetClass="entr" presetSubtype="4" fill="hold" nodeType="clickEffect">
                                  <p:stCondLst>
                                    <p:cond delay="0"/>
                                  </p:stCondLst>
                                  <p:childTnLst>
                                    <p:set>
                                      <p:cBhvr>
                                        <p:cTn id="52" dur="1" fill="hold">
                                          <p:stCondLst>
                                            <p:cond delay="0"/>
                                          </p:stCondLst>
                                        </p:cTn>
                                        <p:tgtEl>
                                          <p:spTgt spid="83973"/>
                                        </p:tgtEl>
                                        <p:attrNameLst>
                                          <p:attrName>style.visibility</p:attrName>
                                        </p:attrNameLst>
                                      </p:cBhvr>
                                      <p:to>
                                        <p:strVal val="visible"/>
                                      </p:to>
                                    </p:set>
                                    <p:animEffect transition="in" filter="wheel(4)">
                                      <p:cBhvr>
                                        <p:cTn id="53" dur="500"/>
                                        <p:tgtEl>
                                          <p:spTgt spid="83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idx="1"/>
          </p:nvPr>
        </p:nvSpPr>
        <p:spPr>
          <a:xfrm>
            <a:off x="609600" y="1219200"/>
            <a:ext cx="5486400" cy="43434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gn="ctr">
              <a:lnSpc>
                <a:spcPct val="120000"/>
              </a:lnSpc>
              <a:buFontTx/>
              <a:buNone/>
            </a:pPr>
            <a:r>
              <a:rPr lang="zh-CN" altLang="en-US" b="1">
                <a:solidFill>
                  <a:srgbClr val="FF6600"/>
                </a:solidFill>
                <a:ea typeface="仿宋_GB2312" pitchFamily="49" charset="-122"/>
              </a:rPr>
              <a:t>几块岩石  几只木船</a:t>
            </a:r>
          </a:p>
          <a:p>
            <a:pPr algn="ctr">
              <a:lnSpc>
                <a:spcPct val="120000"/>
              </a:lnSpc>
              <a:buFontTx/>
              <a:buNone/>
            </a:pPr>
            <a:r>
              <a:rPr lang="zh-CN" altLang="en-US" b="1">
                <a:solidFill>
                  <a:srgbClr val="FF6600"/>
                </a:solidFill>
                <a:ea typeface="仿宋_GB2312" pitchFamily="49" charset="-122"/>
              </a:rPr>
              <a:t>一动不动</a:t>
            </a:r>
          </a:p>
          <a:p>
            <a:pPr algn="ctr">
              <a:lnSpc>
                <a:spcPct val="120000"/>
              </a:lnSpc>
              <a:buFontTx/>
              <a:buNone/>
            </a:pPr>
            <a:r>
              <a:rPr lang="zh-CN" altLang="en-US" b="1">
                <a:solidFill>
                  <a:srgbClr val="FF6600"/>
                </a:solidFill>
                <a:ea typeface="仿宋_GB2312" pitchFamily="49" charset="-122"/>
              </a:rPr>
              <a:t>几千年海和手的劳动</a:t>
            </a:r>
          </a:p>
          <a:p>
            <a:pPr algn="ctr">
              <a:lnSpc>
                <a:spcPct val="120000"/>
              </a:lnSpc>
              <a:buFontTx/>
              <a:buNone/>
            </a:pPr>
            <a:r>
              <a:rPr lang="zh-CN" altLang="en-US" b="1">
                <a:solidFill>
                  <a:srgbClr val="FF6600"/>
                </a:solidFill>
                <a:ea typeface="仿宋_GB2312" pitchFamily="49" charset="-122"/>
              </a:rPr>
              <a:t>一阵阵狂风一阵阵汹涌</a:t>
            </a:r>
          </a:p>
          <a:p>
            <a:pPr algn="ctr">
              <a:lnSpc>
                <a:spcPct val="120000"/>
              </a:lnSpc>
              <a:buFontTx/>
              <a:buNone/>
            </a:pPr>
            <a:r>
              <a:rPr lang="zh-CN" altLang="en-US" b="1">
                <a:solidFill>
                  <a:srgbClr val="FF6600"/>
                </a:solidFill>
                <a:ea typeface="仿宋_GB2312" pitchFamily="49" charset="-122"/>
              </a:rPr>
              <a:t>仅仅留下</a:t>
            </a:r>
          </a:p>
          <a:p>
            <a:pPr algn="ctr">
              <a:lnSpc>
                <a:spcPct val="120000"/>
              </a:lnSpc>
              <a:buFontTx/>
              <a:buNone/>
            </a:pPr>
            <a:r>
              <a:rPr lang="zh-CN" altLang="en-US" b="1">
                <a:solidFill>
                  <a:srgbClr val="FF6600"/>
                </a:solidFill>
                <a:ea typeface="仿宋_GB2312" pitchFamily="49" charset="-122"/>
              </a:rPr>
              <a:t>岩石，硬壳似的船。</a:t>
            </a:r>
          </a:p>
          <a:p>
            <a:pPr algn="ctr">
              <a:lnSpc>
                <a:spcPct val="120000"/>
              </a:lnSpc>
              <a:buFontTx/>
              <a:buNone/>
            </a:pPr>
            <a:r>
              <a:rPr lang="zh-CN" altLang="en-US" b="1">
                <a:solidFill>
                  <a:srgbClr val="FF6600"/>
                </a:solidFill>
                <a:ea typeface="仿宋_GB2312" pitchFamily="49" charset="-122"/>
              </a:rPr>
              <a:t>实在而空洞</a:t>
            </a:r>
          </a:p>
          <a:p>
            <a:pPr algn="ctr">
              <a:lnSpc>
                <a:spcPct val="120000"/>
              </a:lnSpc>
              <a:buFontTx/>
              <a:buNone/>
            </a:pPr>
            <a:r>
              <a:rPr lang="zh-CN" altLang="en-US" b="1">
                <a:solidFill>
                  <a:srgbClr val="FF6600"/>
                </a:solidFill>
                <a:ea typeface="仿宋_GB2312" pitchFamily="49" charset="-122"/>
              </a:rPr>
              <a:t>　</a:t>
            </a:r>
          </a:p>
        </p:txBody>
      </p:sp>
      <p:pic>
        <p:nvPicPr>
          <p:cNvPr id="84997" name="Picture 5" descr="2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67400" y="1371600"/>
            <a:ext cx="2781300"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Scale>
                                      <p:cBhvr>
                                        <p:cTn id="7" dur="1000" decel="50000" fill="hold">
                                          <p:stCondLst>
                                            <p:cond delay="0"/>
                                          </p:stCondLst>
                                        </p:cTn>
                                        <p:tgtEl>
                                          <p:spTgt spid="8499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4995">
                                            <p:txEl>
                                              <p:pRg st="0" end="0"/>
                                            </p:txEl>
                                          </p:spTgt>
                                        </p:tgtEl>
                                        <p:attrNameLst>
                                          <p:attrName>ppt_x</p:attrName>
                                          <p:attrName>ppt_y</p:attrName>
                                        </p:attrNameLst>
                                      </p:cBhvr>
                                    </p:animMotion>
                                    <p:animEffect transition="in" filter="fade">
                                      <p:cBhvr>
                                        <p:cTn id="9" dur="1000"/>
                                        <p:tgtEl>
                                          <p:spTgt spid="84995">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84995">
                                            <p:txEl>
                                              <p:pRg st="1" end="1"/>
                                            </p:txEl>
                                          </p:spTgt>
                                        </p:tgtEl>
                                        <p:attrNameLst>
                                          <p:attrName>style.visibility</p:attrName>
                                        </p:attrNameLst>
                                      </p:cBhvr>
                                      <p:to>
                                        <p:strVal val="visible"/>
                                      </p:to>
                                    </p:set>
                                    <p:animScale>
                                      <p:cBhvr>
                                        <p:cTn id="12" dur="1000" decel="50000" fill="hold">
                                          <p:stCondLst>
                                            <p:cond delay="0"/>
                                          </p:stCondLst>
                                        </p:cTn>
                                        <p:tgtEl>
                                          <p:spTgt spid="8499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4995">
                                            <p:txEl>
                                              <p:pRg st="1" end="1"/>
                                            </p:txEl>
                                          </p:spTgt>
                                        </p:tgtEl>
                                        <p:attrNameLst>
                                          <p:attrName>ppt_x</p:attrName>
                                          <p:attrName>ppt_y</p:attrName>
                                        </p:attrNameLst>
                                      </p:cBhvr>
                                    </p:animMotion>
                                    <p:animEffect transition="in" filter="fade">
                                      <p:cBhvr>
                                        <p:cTn id="14" dur="1000"/>
                                        <p:tgtEl>
                                          <p:spTgt spid="84995">
                                            <p:txEl>
                                              <p:pRg st="1" end="1"/>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84995">
                                            <p:txEl>
                                              <p:pRg st="2" end="2"/>
                                            </p:txEl>
                                          </p:spTgt>
                                        </p:tgtEl>
                                        <p:attrNameLst>
                                          <p:attrName>style.visibility</p:attrName>
                                        </p:attrNameLst>
                                      </p:cBhvr>
                                      <p:to>
                                        <p:strVal val="visible"/>
                                      </p:to>
                                    </p:set>
                                    <p:animScale>
                                      <p:cBhvr>
                                        <p:cTn id="17" dur="1000" decel="50000" fill="hold">
                                          <p:stCondLst>
                                            <p:cond delay="0"/>
                                          </p:stCondLst>
                                        </p:cTn>
                                        <p:tgtEl>
                                          <p:spTgt spid="8499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4995">
                                            <p:txEl>
                                              <p:pRg st="2" end="2"/>
                                            </p:txEl>
                                          </p:spTgt>
                                        </p:tgtEl>
                                        <p:attrNameLst>
                                          <p:attrName>ppt_x</p:attrName>
                                          <p:attrName>ppt_y</p:attrName>
                                        </p:attrNameLst>
                                      </p:cBhvr>
                                    </p:animMotion>
                                    <p:animEffect transition="in" filter="fade">
                                      <p:cBhvr>
                                        <p:cTn id="19" dur="1000"/>
                                        <p:tgtEl>
                                          <p:spTgt spid="84995">
                                            <p:txEl>
                                              <p:pRg st="2" end="2"/>
                                            </p:txEl>
                                          </p:spTgt>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84995">
                                            <p:txEl>
                                              <p:pRg st="3" end="3"/>
                                            </p:txEl>
                                          </p:spTgt>
                                        </p:tgtEl>
                                        <p:attrNameLst>
                                          <p:attrName>style.visibility</p:attrName>
                                        </p:attrNameLst>
                                      </p:cBhvr>
                                      <p:to>
                                        <p:strVal val="visible"/>
                                      </p:to>
                                    </p:set>
                                    <p:animScale>
                                      <p:cBhvr>
                                        <p:cTn id="22" dur="1000" decel="50000" fill="hold">
                                          <p:stCondLst>
                                            <p:cond delay="0"/>
                                          </p:stCondLst>
                                        </p:cTn>
                                        <p:tgtEl>
                                          <p:spTgt spid="8499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4995">
                                            <p:txEl>
                                              <p:pRg st="3" end="3"/>
                                            </p:txEl>
                                          </p:spTgt>
                                        </p:tgtEl>
                                        <p:attrNameLst>
                                          <p:attrName>ppt_x</p:attrName>
                                          <p:attrName>ppt_y</p:attrName>
                                        </p:attrNameLst>
                                      </p:cBhvr>
                                    </p:animMotion>
                                    <p:animEffect transition="in" filter="fade">
                                      <p:cBhvr>
                                        <p:cTn id="24" dur="1000"/>
                                        <p:tgtEl>
                                          <p:spTgt spid="84995">
                                            <p:txEl>
                                              <p:pRg st="3" end="3"/>
                                            </p:txEl>
                                          </p:spTgt>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84995">
                                            <p:txEl>
                                              <p:pRg st="4" end="4"/>
                                            </p:txEl>
                                          </p:spTgt>
                                        </p:tgtEl>
                                        <p:attrNameLst>
                                          <p:attrName>style.visibility</p:attrName>
                                        </p:attrNameLst>
                                      </p:cBhvr>
                                      <p:to>
                                        <p:strVal val="visible"/>
                                      </p:to>
                                    </p:set>
                                    <p:animScale>
                                      <p:cBhvr>
                                        <p:cTn id="27" dur="1000" decel="50000" fill="hold">
                                          <p:stCondLst>
                                            <p:cond delay="0"/>
                                          </p:stCondLst>
                                        </p:cTn>
                                        <p:tgtEl>
                                          <p:spTgt spid="8499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4995">
                                            <p:txEl>
                                              <p:pRg st="4" end="4"/>
                                            </p:txEl>
                                          </p:spTgt>
                                        </p:tgtEl>
                                        <p:attrNameLst>
                                          <p:attrName>ppt_x</p:attrName>
                                          <p:attrName>ppt_y</p:attrName>
                                        </p:attrNameLst>
                                      </p:cBhvr>
                                    </p:animMotion>
                                    <p:animEffect transition="in" filter="fade">
                                      <p:cBhvr>
                                        <p:cTn id="29" dur="1000"/>
                                        <p:tgtEl>
                                          <p:spTgt spid="84995">
                                            <p:txEl>
                                              <p:pRg st="4" end="4"/>
                                            </p:txEl>
                                          </p:spTgt>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84995">
                                            <p:txEl>
                                              <p:pRg st="5" end="5"/>
                                            </p:txEl>
                                          </p:spTgt>
                                        </p:tgtEl>
                                        <p:attrNameLst>
                                          <p:attrName>style.visibility</p:attrName>
                                        </p:attrNameLst>
                                      </p:cBhvr>
                                      <p:to>
                                        <p:strVal val="visible"/>
                                      </p:to>
                                    </p:set>
                                    <p:animScale>
                                      <p:cBhvr>
                                        <p:cTn id="32" dur="1000" decel="50000" fill="hold">
                                          <p:stCondLst>
                                            <p:cond delay="0"/>
                                          </p:stCondLst>
                                        </p:cTn>
                                        <p:tgtEl>
                                          <p:spTgt spid="84995">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84995">
                                            <p:txEl>
                                              <p:pRg st="5" end="5"/>
                                            </p:txEl>
                                          </p:spTgt>
                                        </p:tgtEl>
                                        <p:attrNameLst>
                                          <p:attrName>ppt_x</p:attrName>
                                          <p:attrName>ppt_y</p:attrName>
                                        </p:attrNameLst>
                                      </p:cBhvr>
                                    </p:animMotion>
                                    <p:animEffect transition="in" filter="fade">
                                      <p:cBhvr>
                                        <p:cTn id="34" dur="1000"/>
                                        <p:tgtEl>
                                          <p:spTgt spid="84995">
                                            <p:txEl>
                                              <p:pRg st="5" end="5"/>
                                            </p:txEl>
                                          </p:spTgt>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84995">
                                            <p:txEl>
                                              <p:pRg st="6" end="6"/>
                                            </p:txEl>
                                          </p:spTgt>
                                        </p:tgtEl>
                                        <p:attrNameLst>
                                          <p:attrName>style.visibility</p:attrName>
                                        </p:attrNameLst>
                                      </p:cBhvr>
                                      <p:to>
                                        <p:strVal val="visible"/>
                                      </p:to>
                                    </p:set>
                                    <p:animScale>
                                      <p:cBhvr>
                                        <p:cTn id="37" dur="1000" decel="50000" fill="hold">
                                          <p:stCondLst>
                                            <p:cond delay="0"/>
                                          </p:stCondLst>
                                        </p:cTn>
                                        <p:tgtEl>
                                          <p:spTgt spid="84995">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4995">
                                            <p:txEl>
                                              <p:pRg st="6" end="6"/>
                                            </p:txEl>
                                          </p:spTgt>
                                        </p:tgtEl>
                                        <p:attrNameLst>
                                          <p:attrName>ppt_x</p:attrName>
                                          <p:attrName>ppt_y</p:attrName>
                                        </p:attrNameLst>
                                      </p:cBhvr>
                                    </p:animMotion>
                                    <p:animEffect transition="in" filter="fade">
                                      <p:cBhvr>
                                        <p:cTn id="39" dur="1000"/>
                                        <p:tgtEl>
                                          <p:spTgt spid="84995">
                                            <p:txEl>
                                              <p:pRg st="6" end="6"/>
                                            </p:txEl>
                                          </p:spTgt>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4995">
                                            <p:txEl>
                                              <p:pRg st="7" end="7"/>
                                            </p:txEl>
                                          </p:spTgt>
                                        </p:tgtEl>
                                        <p:attrNameLst>
                                          <p:attrName>style.visibility</p:attrName>
                                        </p:attrNameLst>
                                      </p:cBhvr>
                                      <p:to>
                                        <p:strVal val="visible"/>
                                      </p:to>
                                    </p:set>
                                    <p:animScale>
                                      <p:cBhvr>
                                        <p:cTn id="42" dur="1000" decel="50000" fill="hold">
                                          <p:stCondLst>
                                            <p:cond delay="0"/>
                                          </p:stCondLst>
                                        </p:cTn>
                                        <p:tgtEl>
                                          <p:spTgt spid="84995">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4995">
                                            <p:txEl>
                                              <p:pRg st="7" end="7"/>
                                            </p:txEl>
                                          </p:spTgt>
                                        </p:tgtEl>
                                        <p:attrNameLst>
                                          <p:attrName>ppt_x</p:attrName>
                                          <p:attrName>ppt_y</p:attrName>
                                        </p:attrNameLst>
                                      </p:cBhvr>
                                    </p:animMotion>
                                    <p:animEffect transition="in" filter="fade">
                                      <p:cBhvr>
                                        <p:cTn id="44" dur="1000"/>
                                        <p:tgtEl>
                                          <p:spTgt spid="84995">
                                            <p:txEl>
                                              <p:pRg st="7" end="7"/>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5" presetClass="entr" presetSubtype="0" fill="hold" nodeType="clickEffect">
                                  <p:stCondLst>
                                    <p:cond delay="0"/>
                                  </p:stCondLst>
                                  <p:childTnLst>
                                    <p:set>
                                      <p:cBhvr>
                                        <p:cTn id="48" dur="1" fill="hold">
                                          <p:stCondLst>
                                            <p:cond delay="0"/>
                                          </p:stCondLst>
                                        </p:cTn>
                                        <p:tgtEl>
                                          <p:spTgt spid="84997"/>
                                        </p:tgtEl>
                                        <p:attrNameLst>
                                          <p:attrName>style.visibility</p:attrName>
                                        </p:attrNameLst>
                                      </p:cBhvr>
                                      <p:to>
                                        <p:strVal val="visible"/>
                                      </p:to>
                                    </p:set>
                                    <p:anim calcmode="lin" valueType="num">
                                      <p:cBhvr>
                                        <p:cTn id="49" dur="500" decel="50000" fill="hold">
                                          <p:stCondLst>
                                            <p:cond delay="0"/>
                                          </p:stCondLst>
                                        </p:cTn>
                                        <p:tgtEl>
                                          <p:spTgt spid="84997"/>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84997"/>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84997"/>
                                        </p:tgtEl>
                                        <p:attrNameLst>
                                          <p:attrName>ppt_w</p:attrName>
                                        </p:attrNameLst>
                                      </p:cBhvr>
                                      <p:tavLst>
                                        <p:tav tm="0">
                                          <p:val>
                                            <p:strVal val="#ppt_w*.05"/>
                                          </p:val>
                                        </p:tav>
                                        <p:tav tm="100000">
                                          <p:val>
                                            <p:strVal val="#ppt_w"/>
                                          </p:val>
                                        </p:tav>
                                      </p:tavLst>
                                    </p:anim>
                                    <p:anim calcmode="lin" valueType="num">
                                      <p:cBhvr>
                                        <p:cTn id="52" dur="1000" fill="hold"/>
                                        <p:tgtEl>
                                          <p:spTgt spid="84997"/>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84997"/>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84997"/>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84997"/>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84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xingzhuang2_0001"/>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1153840">
            <a:off x="5943600" y="1676400"/>
            <a:ext cx="2286000" cy="4191000"/>
          </a:xfrm>
          <a:prstGeom prst="rect">
            <a:avLst/>
          </a:prstGeom>
          <a:noFill/>
          <a:extLst>
            <a:ext uri="{909E8E84-426E-40DD-AFC4-6F175D3DCCD1}">
              <a14:hiddenFill xmlns:a14="http://schemas.microsoft.com/office/drawing/2010/main">
                <a:solidFill>
                  <a:srgbClr val="FFFFFF"/>
                </a:solidFill>
              </a14:hiddenFill>
            </a:ext>
          </a:extLst>
        </p:spPr>
      </p:pic>
      <p:sp>
        <p:nvSpPr>
          <p:cNvPr id="86019" name="Rectangle 3"/>
          <p:cNvSpPr>
            <a:spLocks noGrp="1" noChangeArrowheads="1"/>
          </p:cNvSpPr>
          <p:nvPr>
            <p:ph type="body" idx="1"/>
          </p:nvPr>
        </p:nvSpPr>
        <p:spPr>
          <a:xfrm>
            <a:off x="609600" y="685800"/>
            <a:ext cx="5943600" cy="51054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gn="ctr">
              <a:buFontTx/>
              <a:buNone/>
            </a:pPr>
            <a:r>
              <a:rPr lang="en-US" altLang="zh-CN" b="1">
                <a:solidFill>
                  <a:srgbClr val="FF6600"/>
                </a:solidFill>
                <a:ea typeface="仿宋_GB2312" pitchFamily="49" charset="-122"/>
              </a:rPr>
              <a:t>    </a:t>
            </a:r>
            <a:r>
              <a:rPr lang="zh-CN" altLang="en-US" b="1">
                <a:solidFill>
                  <a:srgbClr val="FF6600"/>
                </a:solidFill>
                <a:ea typeface="仿宋_GB2312" pitchFamily="49" charset="-122"/>
              </a:rPr>
              <a:t>一颗又一颗星零零碎碎地死在早晨</a:t>
            </a:r>
          </a:p>
          <a:p>
            <a:pPr algn="ctr">
              <a:buFontTx/>
              <a:buNone/>
            </a:pPr>
            <a:r>
              <a:rPr lang="zh-CN" altLang="en-US" b="1">
                <a:solidFill>
                  <a:srgbClr val="FF6600"/>
                </a:solidFill>
                <a:ea typeface="仿宋_GB2312" pitchFamily="49" charset="-122"/>
              </a:rPr>
              <a:t>　   似乎还带着希望</a:t>
            </a:r>
          </a:p>
          <a:p>
            <a:pPr algn="ctr">
              <a:buFontTx/>
              <a:buNone/>
            </a:pPr>
            <a:r>
              <a:rPr lang="zh-CN" altLang="en-US" b="1">
                <a:solidFill>
                  <a:srgbClr val="FF6600"/>
                </a:solidFill>
                <a:ea typeface="仿宋_GB2312" pitchFamily="49" charset="-122"/>
              </a:rPr>
              <a:t>　   我也被留在这里看星星</a:t>
            </a:r>
          </a:p>
          <a:p>
            <a:pPr algn="ctr">
              <a:buFontTx/>
              <a:buNone/>
            </a:pPr>
            <a:r>
              <a:rPr lang="zh-CN" altLang="en-US" b="1">
                <a:solidFill>
                  <a:srgbClr val="FF6600"/>
                </a:solidFill>
                <a:ea typeface="仿宋_GB2312" pitchFamily="49" charset="-122"/>
              </a:rPr>
              <a:t>　   寻找那颗又大又亮的</a:t>
            </a:r>
          </a:p>
          <a:p>
            <a:pPr algn="ctr">
              <a:buFontTx/>
              <a:buNone/>
            </a:pPr>
            <a:r>
              <a:rPr lang="zh-CN" altLang="en-US" b="1">
                <a:solidFill>
                  <a:srgbClr val="FF6600"/>
                </a:solidFill>
                <a:ea typeface="仿宋_GB2312" pitchFamily="49" charset="-122"/>
              </a:rPr>
              <a:t>　　把我带走</a:t>
            </a:r>
          </a:p>
          <a:p>
            <a:pPr algn="ctr">
              <a:buFontTx/>
              <a:buNone/>
            </a:pPr>
            <a:r>
              <a:rPr lang="zh-CN" altLang="en-US" b="1">
                <a:solidFill>
                  <a:srgbClr val="FF6600"/>
                </a:solidFill>
                <a:ea typeface="仿宋_GB2312" pitchFamily="49" charset="-122"/>
              </a:rPr>
              <a:t>　　回到无边的地方</a:t>
            </a:r>
          </a:p>
          <a:p>
            <a:pPr algn="ctr">
              <a:buFontTx/>
              <a:buNone/>
            </a:pPr>
            <a:r>
              <a:rPr lang="zh-CN" altLang="en-US" b="1">
                <a:solidFill>
                  <a:srgbClr val="FF6600"/>
                </a:solidFill>
                <a:ea typeface="仿宋_GB2312" pitchFamily="49" charset="-122"/>
              </a:rPr>
              <a:t>　　任性地燃烧</a:t>
            </a:r>
          </a:p>
          <a:p>
            <a:pPr algn="ctr">
              <a:buFontTx/>
              <a:buNone/>
            </a:pPr>
            <a:r>
              <a:rPr lang="zh-CN" altLang="en-US" b="1">
                <a:solidFill>
                  <a:srgbClr val="FF6600"/>
                </a:solidFill>
                <a:ea typeface="仿宋_GB2312" pitchFamily="49" charset="-122"/>
              </a:rPr>
              <a:t>　　每个夜晚都站在那儿</a:t>
            </a:r>
          </a:p>
          <a:p>
            <a:pPr algn="ctr">
              <a:buFontTx/>
              <a:buNone/>
            </a:pPr>
            <a:r>
              <a:rPr lang="zh-CN" altLang="en-US" b="1">
                <a:solidFill>
                  <a:srgbClr val="FF6600"/>
                </a:solidFill>
                <a:ea typeface="仿宋_GB2312" pitchFamily="49" charset="-122"/>
              </a:rPr>
              <a:t>　　笨拙而又明亮</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Effect transition="in" filter="fade">
                                      <p:cBhvr>
                                        <p:cTn id="7" dur="800" decel="100000"/>
                                        <p:tgtEl>
                                          <p:spTgt spid="86019">
                                            <p:txEl>
                                              <p:pRg st="0" end="0"/>
                                            </p:txEl>
                                          </p:spTgt>
                                        </p:tgtEl>
                                      </p:cBhvr>
                                    </p:animEffect>
                                    <p:anim calcmode="lin" valueType="num">
                                      <p:cBhvr>
                                        <p:cTn id="8" dur="800" decel="100000" fill="hold"/>
                                        <p:tgtEl>
                                          <p:spTgt spid="86019">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86019">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86019">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6019">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6019">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86019">
                                            <p:txEl>
                                              <p:pRg st="1" end="1"/>
                                            </p:txEl>
                                          </p:spTgt>
                                        </p:tgtEl>
                                        <p:attrNameLst>
                                          <p:attrName>style.visibility</p:attrName>
                                        </p:attrNameLst>
                                      </p:cBhvr>
                                      <p:to>
                                        <p:strVal val="visible"/>
                                      </p:to>
                                    </p:set>
                                    <p:animEffect transition="in" filter="fade">
                                      <p:cBhvr>
                                        <p:cTn id="15" dur="800" decel="100000"/>
                                        <p:tgtEl>
                                          <p:spTgt spid="86019">
                                            <p:txEl>
                                              <p:pRg st="1" end="1"/>
                                            </p:txEl>
                                          </p:spTgt>
                                        </p:tgtEl>
                                      </p:cBhvr>
                                    </p:animEffect>
                                    <p:anim calcmode="lin" valueType="num">
                                      <p:cBhvr>
                                        <p:cTn id="16" dur="800" decel="100000" fill="hold"/>
                                        <p:tgtEl>
                                          <p:spTgt spid="86019">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86019">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86019">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6019">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6019">
                                            <p:txEl>
                                              <p:pRg st="1" end="1"/>
                                            </p:txEl>
                                          </p:spTgt>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86019">
                                            <p:txEl>
                                              <p:pRg st="2" end="2"/>
                                            </p:txEl>
                                          </p:spTgt>
                                        </p:tgtEl>
                                        <p:attrNameLst>
                                          <p:attrName>style.visibility</p:attrName>
                                        </p:attrNameLst>
                                      </p:cBhvr>
                                      <p:to>
                                        <p:strVal val="visible"/>
                                      </p:to>
                                    </p:set>
                                    <p:animEffect transition="in" filter="fade">
                                      <p:cBhvr>
                                        <p:cTn id="23" dur="800" decel="100000"/>
                                        <p:tgtEl>
                                          <p:spTgt spid="86019">
                                            <p:txEl>
                                              <p:pRg st="2" end="2"/>
                                            </p:txEl>
                                          </p:spTgt>
                                        </p:tgtEl>
                                      </p:cBhvr>
                                    </p:animEffect>
                                    <p:anim calcmode="lin" valueType="num">
                                      <p:cBhvr>
                                        <p:cTn id="24" dur="800" decel="100000" fill="hold"/>
                                        <p:tgtEl>
                                          <p:spTgt spid="86019">
                                            <p:txEl>
                                              <p:pRg st="2" end="2"/>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86019">
                                            <p:txEl>
                                              <p:pRg st="2" end="2"/>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86019">
                                            <p:txEl>
                                              <p:pRg st="2" end="2"/>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86019">
                                            <p:txEl>
                                              <p:pRg st="2" end="2"/>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86019">
                                            <p:txEl>
                                              <p:pRg st="2" end="2"/>
                                            </p:txEl>
                                          </p:spTgt>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86019">
                                            <p:txEl>
                                              <p:pRg st="3" end="3"/>
                                            </p:txEl>
                                          </p:spTgt>
                                        </p:tgtEl>
                                        <p:attrNameLst>
                                          <p:attrName>style.visibility</p:attrName>
                                        </p:attrNameLst>
                                      </p:cBhvr>
                                      <p:to>
                                        <p:strVal val="visible"/>
                                      </p:to>
                                    </p:set>
                                    <p:animEffect transition="in" filter="fade">
                                      <p:cBhvr>
                                        <p:cTn id="31" dur="800" decel="100000"/>
                                        <p:tgtEl>
                                          <p:spTgt spid="86019">
                                            <p:txEl>
                                              <p:pRg st="3" end="3"/>
                                            </p:txEl>
                                          </p:spTgt>
                                        </p:tgtEl>
                                      </p:cBhvr>
                                    </p:animEffect>
                                    <p:anim calcmode="lin" valueType="num">
                                      <p:cBhvr>
                                        <p:cTn id="32" dur="800" decel="100000" fill="hold"/>
                                        <p:tgtEl>
                                          <p:spTgt spid="86019">
                                            <p:txEl>
                                              <p:pRg st="3" end="3"/>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86019">
                                            <p:txEl>
                                              <p:pRg st="3" end="3"/>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86019">
                                            <p:txEl>
                                              <p:pRg st="3" end="3"/>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6019">
                                            <p:txEl>
                                              <p:pRg st="3" end="3"/>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6019">
                                            <p:txEl>
                                              <p:pRg st="3" end="3"/>
                                            </p:txEl>
                                          </p:spTgt>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86019">
                                            <p:txEl>
                                              <p:pRg st="4" end="4"/>
                                            </p:txEl>
                                          </p:spTgt>
                                        </p:tgtEl>
                                        <p:attrNameLst>
                                          <p:attrName>style.visibility</p:attrName>
                                        </p:attrNameLst>
                                      </p:cBhvr>
                                      <p:to>
                                        <p:strVal val="visible"/>
                                      </p:to>
                                    </p:set>
                                    <p:animEffect transition="in" filter="fade">
                                      <p:cBhvr>
                                        <p:cTn id="39" dur="800" decel="100000"/>
                                        <p:tgtEl>
                                          <p:spTgt spid="86019">
                                            <p:txEl>
                                              <p:pRg st="4" end="4"/>
                                            </p:txEl>
                                          </p:spTgt>
                                        </p:tgtEl>
                                      </p:cBhvr>
                                    </p:animEffect>
                                    <p:anim calcmode="lin" valueType="num">
                                      <p:cBhvr>
                                        <p:cTn id="40" dur="800" decel="100000" fill="hold"/>
                                        <p:tgtEl>
                                          <p:spTgt spid="86019">
                                            <p:txEl>
                                              <p:pRg st="4" end="4"/>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86019">
                                            <p:txEl>
                                              <p:pRg st="4" end="4"/>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86019">
                                            <p:txEl>
                                              <p:pRg st="4" end="4"/>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86019">
                                            <p:txEl>
                                              <p:pRg st="4" end="4"/>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86019">
                                            <p:txEl>
                                              <p:pRg st="4" end="4"/>
                                            </p:txEl>
                                          </p:spTgt>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86019">
                                            <p:txEl>
                                              <p:pRg st="5" end="5"/>
                                            </p:txEl>
                                          </p:spTgt>
                                        </p:tgtEl>
                                        <p:attrNameLst>
                                          <p:attrName>style.visibility</p:attrName>
                                        </p:attrNameLst>
                                      </p:cBhvr>
                                      <p:to>
                                        <p:strVal val="visible"/>
                                      </p:to>
                                    </p:set>
                                    <p:animEffect transition="in" filter="fade">
                                      <p:cBhvr>
                                        <p:cTn id="47" dur="800" decel="100000"/>
                                        <p:tgtEl>
                                          <p:spTgt spid="86019">
                                            <p:txEl>
                                              <p:pRg st="5" end="5"/>
                                            </p:txEl>
                                          </p:spTgt>
                                        </p:tgtEl>
                                      </p:cBhvr>
                                    </p:animEffect>
                                    <p:anim calcmode="lin" valueType="num">
                                      <p:cBhvr>
                                        <p:cTn id="48" dur="800" decel="100000" fill="hold"/>
                                        <p:tgtEl>
                                          <p:spTgt spid="86019">
                                            <p:txEl>
                                              <p:pRg st="5" end="5"/>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86019">
                                            <p:txEl>
                                              <p:pRg st="5" end="5"/>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86019">
                                            <p:txEl>
                                              <p:pRg st="5" end="5"/>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86019">
                                            <p:txEl>
                                              <p:pRg st="5" end="5"/>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86019">
                                            <p:txEl>
                                              <p:pRg st="5" end="5"/>
                                            </p:txEl>
                                          </p:spTgt>
                                        </p:tgtEl>
                                        <p:attrNameLst>
                                          <p:attrName>ppt_y</p:attrName>
                                        </p:attrNameLst>
                                      </p:cBhvr>
                                      <p:tavLst>
                                        <p:tav tm="0">
                                          <p:val>
                                            <p:strVal val="#ppt_y+0.1"/>
                                          </p:val>
                                        </p:tav>
                                        <p:tav tm="100000">
                                          <p:val>
                                            <p:strVal val="#ppt_y"/>
                                          </p:val>
                                        </p:tav>
                                      </p:tavLst>
                                    </p:anim>
                                  </p:childTnLst>
                                </p:cTn>
                              </p:par>
                              <p:par>
                                <p:cTn id="53" presetID="30" presetClass="entr" presetSubtype="0" fill="hold" grpId="0" nodeType="withEffect">
                                  <p:stCondLst>
                                    <p:cond delay="0"/>
                                  </p:stCondLst>
                                  <p:childTnLst>
                                    <p:set>
                                      <p:cBhvr>
                                        <p:cTn id="54" dur="1" fill="hold">
                                          <p:stCondLst>
                                            <p:cond delay="0"/>
                                          </p:stCondLst>
                                        </p:cTn>
                                        <p:tgtEl>
                                          <p:spTgt spid="86019">
                                            <p:txEl>
                                              <p:pRg st="6" end="6"/>
                                            </p:txEl>
                                          </p:spTgt>
                                        </p:tgtEl>
                                        <p:attrNameLst>
                                          <p:attrName>style.visibility</p:attrName>
                                        </p:attrNameLst>
                                      </p:cBhvr>
                                      <p:to>
                                        <p:strVal val="visible"/>
                                      </p:to>
                                    </p:set>
                                    <p:animEffect transition="in" filter="fade">
                                      <p:cBhvr>
                                        <p:cTn id="55" dur="800" decel="100000"/>
                                        <p:tgtEl>
                                          <p:spTgt spid="86019">
                                            <p:txEl>
                                              <p:pRg st="6" end="6"/>
                                            </p:txEl>
                                          </p:spTgt>
                                        </p:tgtEl>
                                      </p:cBhvr>
                                    </p:animEffect>
                                    <p:anim calcmode="lin" valueType="num">
                                      <p:cBhvr>
                                        <p:cTn id="56" dur="800" decel="100000" fill="hold"/>
                                        <p:tgtEl>
                                          <p:spTgt spid="86019">
                                            <p:txEl>
                                              <p:pRg st="6" end="6"/>
                                            </p:txEl>
                                          </p:spTgt>
                                        </p:tgtEl>
                                        <p:attrNameLst>
                                          <p:attrName>style.rotation</p:attrName>
                                        </p:attrNameLst>
                                      </p:cBhvr>
                                      <p:tavLst>
                                        <p:tav tm="0">
                                          <p:val>
                                            <p:fltVal val="-90"/>
                                          </p:val>
                                        </p:tav>
                                        <p:tav tm="100000">
                                          <p:val>
                                            <p:fltVal val="0"/>
                                          </p:val>
                                        </p:tav>
                                      </p:tavLst>
                                    </p:anim>
                                    <p:anim calcmode="lin" valueType="num">
                                      <p:cBhvr>
                                        <p:cTn id="57" dur="800" decel="100000" fill="hold"/>
                                        <p:tgtEl>
                                          <p:spTgt spid="86019">
                                            <p:txEl>
                                              <p:pRg st="6" end="6"/>
                                            </p:txEl>
                                          </p:spTgt>
                                        </p:tgtEl>
                                        <p:attrNameLst>
                                          <p:attrName>ppt_x</p:attrName>
                                        </p:attrNameLst>
                                      </p:cBhvr>
                                      <p:tavLst>
                                        <p:tav tm="0">
                                          <p:val>
                                            <p:strVal val="#ppt_x+0.4"/>
                                          </p:val>
                                        </p:tav>
                                        <p:tav tm="100000">
                                          <p:val>
                                            <p:strVal val="#ppt_x-0.05"/>
                                          </p:val>
                                        </p:tav>
                                      </p:tavLst>
                                    </p:anim>
                                    <p:anim calcmode="lin" valueType="num">
                                      <p:cBhvr>
                                        <p:cTn id="58" dur="800" decel="100000" fill="hold"/>
                                        <p:tgtEl>
                                          <p:spTgt spid="86019">
                                            <p:txEl>
                                              <p:pRg st="6" end="6"/>
                                            </p:txEl>
                                          </p:spTgt>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86019">
                                            <p:txEl>
                                              <p:pRg st="6" end="6"/>
                                            </p:txEl>
                                          </p:spTgt>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86019">
                                            <p:txEl>
                                              <p:pRg st="6" end="6"/>
                                            </p:txEl>
                                          </p:spTgt>
                                        </p:tgtEl>
                                        <p:attrNameLst>
                                          <p:attrName>ppt_y</p:attrName>
                                        </p:attrNameLst>
                                      </p:cBhvr>
                                      <p:tavLst>
                                        <p:tav tm="0">
                                          <p:val>
                                            <p:strVal val="#ppt_y+0.1"/>
                                          </p:val>
                                        </p:tav>
                                        <p:tav tm="100000">
                                          <p:val>
                                            <p:strVal val="#ppt_y"/>
                                          </p:val>
                                        </p:tav>
                                      </p:tavLst>
                                    </p:anim>
                                  </p:childTnLst>
                                </p:cTn>
                              </p:par>
                              <p:par>
                                <p:cTn id="61" presetID="30" presetClass="entr" presetSubtype="0" fill="hold" grpId="0" nodeType="withEffect">
                                  <p:stCondLst>
                                    <p:cond delay="0"/>
                                  </p:stCondLst>
                                  <p:childTnLst>
                                    <p:set>
                                      <p:cBhvr>
                                        <p:cTn id="62" dur="1" fill="hold">
                                          <p:stCondLst>
                                            <p:cond delay="0"/>
                                          </p:stCondLst>
                                        </p:cTn>
                                        <p:tgtEl>
                                          <p:spTgt spid="86019">
                                            <p:txEl>
                                              <p:pRg st="7" end="7"/>
                                            </p:txEl>
                                          </p:spTgt>
                                        </p:tgtEl>
                                        <p:attrNameLst>
                                          <p:attrName>style.visibility</p:attrName>
                                        </p:attrNameLst>
                                      </p:cBhvr>
                                      <p:to>
                                        <p:strVal val="visible"/>
                                      </p:to>
                                    </p:set>
                                    <p:animEffect transition="in" filter="fade">
                                      <p:cBhvr>
                                        <p:cTn id="63" dur="800" decel="100000"/>
                                        <p:tgtEl>
                                          <p:spTgt spid="86019">
                                            <p:txEl>
                                              <p:pRg st="7" end="7"/>
                                            </p:txEl>
                                          </p:spTgt>
                                        </p:tgtEl>
                                      </p:cBhvr>
                                    </p:animEffect>
                                    <p:anim calcmode="lin" valueType="num">
                                      <p:cBhvr>
                                        <p:cTn id="64" dur="800" decel="100000" fill="hold"/>
                                        <p:tgtEl>
                                          <p:spTgt spid="86019">
                                            <p:txEl>
                                              <p:pRg st="7" end="7"/>
                                            </p:txEl>
                                          </p:spTgt>
                                        </p:tgtEl>
                                        <p:attrNameLst>
                                          <p:attrName>style.rotation</p:attrName>
                                        </p:attrNameLst>
                                      </p:cBhvr>
                                      <p:tavLst>
                                        <p:tav tm="0">
                                          <p:val>
                                            <p:fltVal val="-90"/>
                                          </p:val>
                                        </p:tav>
                                        <p:tav tm="100000">
                                          <p:val>
                                            <p:fltVal val="0"/>
                                          </p:val>
                                        </p:tav>
                                      </p:tavLst>
                                    </p:anim>
                                    <p:anim calcmode="lin" valueType="num">
                                      <p:cBhvr>
                                        <p:cTn id="65" dur="800" decel="100000" fill="hold"/>
                                        <p:tgtEl>
                                          <p:spTgt spid="86019">
                                            <p:txEl>
                                              <p:pRg st="7" end="7"/>
                                            </p:txEl>
                                          </p:spTgt>
                                        </p:tgtEl>
                                        <p:attrNameLst>
                                          <p:attrName>ppt_x</p:attrName>
                                        </p:attrNameLst>
                                      </p:cBhvr>
                                      <p:tavLst>
                                        <p:tav tm="0">
                                          <p:val>
                                            <p:strVal val="#ppt_x+0.4"/>
                                          </p:val>
                                        </p:tav>
                                        <p:tav tm="100000">
                                          <p:val>
                                            <p:strVal val="#ppt_x-0.05"/>
                                          </p:val>
                                        </p:tav>
                                      </p:tavLst>
                                    </p:anim>
                                    <p:anim calcmode="lin" valueType="num">
                                      <p:cBhvr>
                                        <p:cTn id="66" dur="800" decel="100000" fill="hold"/>
                                        <p:tgtEl>
                                          <p:spTgt spid="86019">
                                            <p:txEl>
                                              <p:pRg st="7" end="7"/>
                                            </p:txEl>
                                          </p:spTgt>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86019">
                                            <p:txEl>
                                              <p:pRg st="7" end="7"/>
                                            </p:txEl>
                                          </p:spTgt>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86019">
                                            <p:txEl>
                                              <p:pRg st="7" end="7"/>
                                            </p:txEl>
                                          </p:spTgt>
                                        </p:tgtEl>
                                        <p:attrNameLst>
                                          <p:attrName>ppt_y</p:attrName>
                                        </p:attrNameLst>
                                      </p:cBhvr>
                                      <p:tavLst>
                                        <p:tav tm="0">
                                          <p:val>
                                            <p:strVal val="#ppt_y+0.1"/>
                                          </p:val>
                                        </p:tav>
                                        <p:tav tm="100000">
                                          <p:val>
                                            <p:strVal val="#ppt_y"/>
                                          </p:val>
                                        </p:tav>
                                      </p:tavLst>
                                    </p:anim>
                                  </p:childTnLst>
                                </p:cTn>
                              </p:par>
                              <p:par>
                                <p:cTn id="69" presetID="30" presetClass="entr" presetSubtype="0" fill="hold" grpId="0" nodeType="withEffect">
                                  <p:stCondLst>
                                    <p:cond delay="0"/>
                                  </p:stCondLst>
                                  <p:childTnLst>
                                    <p:set>
                                      <p:cBhvr>
                                        <p:cTn id="70" dur="1" fill="hold">
                                          <p:stCondLst>
                                            <p:cond delay="0"/>
                                          </p:stCondLst>
                                        </p:cTn>
                                        <p:tgtEl>
                                          <p:spTgt spid="86019">
                                            <p:txEl>
                                              <p:pRg st="8" end="8"/>
                                            </p:txEl>
                                          </p:spTgt>
                                        </p:tgtEl>
                                        <p:attrNameLst>
                                          <p:attrName>style.visibility</p:attrName>
                                        </p:attrNameLst>
                                      </p:cBhvr>
                                      <p:to>
                                        <p:strVal val="visible"/>
                                      </p:to>
                                    </p:set>
                                    <p:animEffect transition="in" filter="fade">
                                      <p:cBhvr>
                                        <p:cTn id="71" dur="800" decel="100000"/>
                                        <p:tgtEl>
                                          <p:spTgt spid="86019">
                                            <p:txEl>
                                              <p:pRg st="8" end="8"/>
                                            </p:txEl>
                                          </p:spTgt>
                                        </p:tgtEl>
                                      </p:cBhvr>
                                    </p:animEffect>
                                    <p:anim calcmode="lin" valueType="num">
                                      <p:cBhvr>
                                        <p:cTn id="72" dur="800" decel="100000" fill="hold"/>
                                        <p:tgtEl>
                                          <p:spTgt spid="86019">
                                            <p:txEl>
                                              <p:pRg st="8" end="8"/>
                                            </p:txEl>
                                          </p:spTgt>
                                        </p:tgtEl>
                                        <p:attrNameLst>
                                          <p:attrName>style.rotation</p:attrName>
                                        </p:attrNameLst>
                                      </p:cBhvr>
                                      <p:tavLst>
                                        <p:tav tm="0">
                                          <p:val>
                                            <p:fltVal val="-90"/>
                                          </p:val>
                                        </p:tav>
                                        <p:tav tm="100000">
                                          <p:val>
                                            <p:fltVal val="0"/>
                                          </p:val>
                                        </p:tav>
                                      </p:tavLst>
                                    </p:anim>
                                    <p:anim calcmode="lin" valueType="num">
                                      <p:cBhvr>
                                        <p:cTn id="73" dur="800" decel="100000" fill="hold"/>
                                        <p:tgtEl>
                                          <p:spTgt spid="86019">
                                            <p:txEl>
                                              <p:pRg st="8" end="8"/>
                                            </p:txEl>
                                          </p:spTgt>
                                        </p:tgtEl>
                                        <p:attrNameLst>
                                          <p:attrName>ppt_x</p:attrName>
                                        </p:attrNameLst>
                                      </p:cBhvr>
                                      <p:tavLst>
                                        <p:tav tm="0">
                                          <p:val>
                                            <p:strVal val="#ppt_x+0.4"/>
                                          </p:val>
                                        </p:tav>
                                        <p:tav tm="100000">
                                          <p:val>
                                            <p:strVal val="#ppt_x-0.05"/>
                                          </p:val>
                                        </p:tav>
                                      </p:tavLst>
                                    </p:anim>
                                    <p:anim calcmode="lin" valueType="num">
                                      <p:cBhvr>
                                        <p:cTn id="74" dur="800" decel="100000" fill="hold"/>
                                        <p:tgtEl>
                                          <p:spTgt spid="86019">
                                            <p:txEl>
                                              <p:pRg st="8" end="8"/>
                                            </p:txEl>
                                          </p:spTgt>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86019">
                                            <p:txEl>
                                              <p:pRg st="8" end="8"/>
                                            </p:txEl>
                                          </p:spTgt>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86019">
                                            <p:txEl>
                                              <p:pRg st="8" end="8"/>
                                            </p:txEl>
                                          </p:spTgt>
                                        </p:tgtEl>
                                        <p:attrNameLst>
                                          <p:attrName>ppt_y</p:attrName>
                                        </p:attrNameLst>
                                      </p:cBhvr>
                                      <p:tavLst>
                                        <p:tav tm="0">
                                          <p:val>
                                            <p:strVal val="#ppt_y+0.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10" presetClass="entr" presetSubtype="0" fill="hold" nodeType="clickEffect">
                                  <p:stCondLst>
                                    <p:cond delay="0"/>
                                  </p:stCondLst>
                                  <p:childTnLst>
                                    <p:set>
                                      <p:cBhvr>
                                        <p:cTn id="80" dur="1" fill="hold">
                                          <p:stCondLst>
                                            <p:cond delay="0"/>
                                          </p:stCondLst>
                                        </p:cTn>
                                        <p:tgtEl>
                                          <p:spTgt spid="86020"/>
                                        </p:tgtEl>
                                        <p:attrNameLst>
                                          <p:attrName>style.visibility</p:attrName>
                                        </p:attrNameLst>
                                      </p:cBhvr>
                                      <p:to>
                                        <p:strVal val="visible"/>
                                      </p:to>
                                    </p:set>
                                    <p:animEffect transition="in" filter="fade">
                                      <p:cBhvr>
                                        <p:cTn id="81" dur="20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276600" y="914400"/>
            <a:ext cx="4419600" cy="838200"/>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研讨与练习答案</a:t>
            </a:r>
          </a:p>
        </p:txBody>
      </p:sp>
      <p:pic>
        <p:nvPicPr>
          <p:cNvPr id="88068" name="Picture 4" descr="838383 (9)"/>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38400" y="1066800"/>
            <a:ext cx="790575" cy="704850"/>
          </a:xfrm>
          <a:prstGeom prst="rect">
            <a:avLst/>
          </a:prstGeom>
          <a:noFill/>
          <a:extLst>
            <a:ext uri="{909E8E84-426E-40DD-AFC4-6F175D3DCCD1}">
              <a14:hiddenFill xmlns:a14="http://schemas.microsoft.com/office/drawing/2010/main">
                <a:solidFill>
                  <a:srgbClr val="FFFFFF"/>
                </a:solidFill>
              </a14:hiddenFill>
            </a:ext>
          </a:extLst>
        </p:spPr>
      </p:pic>
      <p:sp>
        <p:nvSpPr>
          <p:cNvPr id="88070" name="Rectangle 6"/>
          <p:cNvSpPr>
            <a:spLocks noChangeArrowheads="1"/>
          </p:cNvSpPr>
          <p:nvPr/>
        </p:nvSpPr>
        <p:spPr bwMode="auto">
          <a:xfrm>
            <a:off x="990600" y="2879725"/>
            <a:ext cx="73152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20000"/>
              </a:spcBef>
            </a:pPr>
            <a:r>
              <a:rPr lang="zh-CN" altLang="en-US" sz="3200" b="1" dirty="0">
                <a:solidFill>
                  <a:srgbClr val="993366"/>
                </a:solidFill>
              </a:rPr>
              <a:t>　　一、星星象征着光明，象征着生活中美好的事物。诗人反复咏叹星星，表达了他对光明的渴望。</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88068"/>
                                        </p:tgtEl>
                                        <p:attrNameLst>
                                          <p:attrName>style.visibility</p:attrName>
                                        </p:attrNameLst>
                                      </p:cBhvr>
                                      <p:to>
                                        <p:strVal val="visible"/>
                                      </p:to>
                                    </p:set>
                                    <p:anim to="" calcmode="lin" valueType="num">
                                      <p:cBhvr>
                                        <p:cTn id="7" dur="1" fill="hold"/>
                                        <p:tgtEl>
                                          <p:spTgt spid="88068"/>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88066"/>
                                        </p:tgtEl>
                                        <p:attrNameLst>
                                          <p:attrName>style.visibility</p:attrName>
                                        </p:attrNameLst>
                                      </p:cBhvr>
                                      <p:to>
                                        <p:strVal val="visible"/>
                                      </p:to>
                                    </p:set>
                                    <p:anim to="" calcmode="lin" valueType="num">
                                      <p:cBhvr>
                                        <p:cTn id="10" dur="1" fill="hold"/>
                                        <p:tgtEl>
                                          <p:spTgt spid="88066"/>
                                        </p:tgtEl>
                                        <p:attrNameLst>
                                          <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88070"/>
                                        </p:tgtEl>
                                        <p:attrNameLst>
                                          <p:attrName>style.visibility</p:attrName>
                                        </p:attrNameLst>
                                      </p:cBhvr>
                                      <p:to>
                                        <p:strVal val="visible"/>
                                      </p:to>
                                    </p:set>
                                    <p:anim calcmode="lin" valueType="num">
                                      <p:cBhvr>
                                        <p:cTn id="15" dur="1000" fill="hold"/>
                                        <p:tgtEl>
                                          <p:spTgt spid="88070"/>
                                        </p:tgtEl>
                                        <p:attrNameLst>
                                          <p:attrName>ppt_w</p:attrName>
                                        </p:attrNameLst>
                                      </p:cBhvr>
                                      <p:tavLst>
                                        <p:tav tm="0">
                                          <p:val>
                                            <p:fltVal val="0"/>
                                          </p:val>
                                        </p:tav>
                                        <p:tav tm="100000">
                                          <p:val>
                                            <p:strVal val="#ppt_w"/>
                                          </p:val>
                                        </p:tav>
                                      </p:tavLst>
                                    </p:anim>
                                    <p:anim calcmode="lin" valueType="num">
                                      <p:cBhvr>
                                        <p:cTn id="16" dur="1000" fill="hold"/>
                                        <p:tgtEl>
                                          <p:spTgt spid="88070"/>
                                        </p:tgtEl>
                                        <p:attrNameLst>
                                          <p:attrName>ppt_h</p:attrName>
                                        </p:attrNameLst>
                                      </p:cBhvr>
                                      <p:tavLst>
                                        <p:tav tm="0">
                                          <p:val>
                                            <p:fltVal val="0"/>
                                          </p:val>
                                        </p:tav>
                                        <p:tav tm="100000">
                                          <p:val>
                                            <p:strVal val="#ppt_h"/>
                                          </p:val>
                                        </p:tav>
                                      </p:tavLst>
                                    </p:anim>
                                    <p:anim calcmode="lin" valueType="num">
                                      <p:cBhvr>
                                        <p:cTn id="17" dur="1000" fill="hold"/>
                                        <p:tgtEl>
                                          <p:spTgt spid="88070"/>
                                        </p:tgtEl>
                                        <p:attrNameLst>
                                          <p:attrName>style.rotation</p:attrName>
                                        </p:attrNameLst>
                                      </p:cBhvr>
                                      <p:tavLst>
                                        <p:tav tm="0">
                                          <p:val>
                                            <p:fltVal val="90"/>
                                          </p:val>
                                        </p:tav>
                                        <p:tav tm="100000">
                                          <p:val>
                                            <p:fltVal val="0"/>
                                          </p:val>
                                        </p:tav>
                                      </p:tavLst>
                                    </p:anim>
                                    <p:animEffect transition="in" filter="fade">
                                      <p:cBhvr>
                                        <p:cTn id="18" dur="10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animBg="1"/>
      <p:bldP spid="8807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body" idx="1"/>
          </p:nvPr>
        </p:nvSpPr>
        <p:spPr>
          <a:xfrm>
            <a:off x="1143000" y="609600"/>
            <a:ext cx="7620000" cy="30130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20000"/>
              </a:lnSpc>
              <a:buFontTx/>
              <a:buNone/>
            </a:pPr>
            <a:r>
              <a:rPr lang="zh-CN" altLang="en-US" b="1" dirty="0">
                <a:solidFill>
                  <a:srgbClr val="993366"/>
                </a:solidFill>
              </a:rPr>
              <a:t>　　二、</a:t>
            </a:r>
            <a:r>
              <a:rPr lang="en-US" altLang="zh-CN" b="1" dirty="0">
                <a:solidFill>
                  <a:srgbClr val="993366"/>
                </a:solidFill>
              </a:rPr>
              <a:t>1</a:t>
            </a:r>
            <a:r>
              <a:rPr lang="zh-CN" altLang="en-US" b="1" dirty="0">
                <a:solidFill>
                  <a:srgbClr val="993366"/>
                </a:solidFill>
              </a:rPr>
              <a:t>、“柔软得像一片湖”，把夜晚的安宁、平静、柔和、温馨和自由自在用形象的语言表达出来，给人以温柔如梦的美好感觉。 </a:t>
            </a:r>
            <a:br>
              <a:rPr lang="zh-CN" altLang="en-US" b="1" dirty="0">
                <a:solidFill>
                  <a:srgbClr val="993366"/>
                </a:solidFill>
              </a:rPr>
            </a:br>
            <a:endParaRPr lang="zh-CN" altLang="en-US" b="1" dirty="0">
              <a:solidFill>
                <a:srgbClr val="993366"/>
              </a:solidFill>
            </a:endParaRPr>
          </a:p>
        </p:txBody>
      </p:sp>
      <p:sp>
        <p:nvSpPr>
          <p:cNvPr id="89092" name="Rectangle 4"/>
          <p:cNvSpPr>
            <a:spLocks noChangeArrowheads="1"/>
          </p:cNvSpPr>
          <p:nvPr/>
        </p:nvSpPr>
        <p:spPr bwMode="auto">
          <a:xfrm>
            <a:off x="838200" y="3200400"/>
            <a:ext cx="8001000"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20000"/>
              </a:spcBef>
            </a:pPr>
            <a:r>
              <a:rPr lang="zh-CN" altLang="en-US" sz="3200" b="1" dirty="0">
                <a:solidFill>
                  <a:srgbClr val="993366"/>
                </a:solidFill>
              </a:rPr>
              <a:t>　　</a:t>
            </a:r>
            <a:r>
              <a:rPr lang="en-US" altLang="zh-CN" sz="3200" b="1" dirty="0">
                <a:solidFill>
                  <a:srgbClr val="993366"/>
                </a:solidFill>
              </a:rPr>
              <a:t>2</a:t>
            </a:r>
            <a:r>
              <a:rPr lang="zh-CN" altLang="en-US" sz="3200" b="1" dirty="0">
                <a:solidFill>
                  <a:srgbClr val="993366"/>
                </a:solidFill>
              </a:rPr>
              <a:t>、“鸟落满枝头”，点缀在繁密的树林间，周围的环境一定是无人搅扰，十分宁静的；“星星落满天空”的情景必定出现在晴朗的夜间，虽然星星视觉上令人感到密集，但并不热闹，反而衬托心情的宁静、</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p:cTn id="7" dur="500" fill="hold"/>
                                        <p:tgtEl>
                                          <p:spTgt spid="8909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909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8909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89091">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89092"/>
                                        </p:tgtEl>
                                        <p:attrNameLst>
                                          <p:attrName>style.visibility</p:attrName>
                                        </p:attrNameLst>
                                      </p:cBhvr>
                                      <p:to>
                                        <p:strVal val="visible"/>
                                      </p:to>
                                    </p:set>
                                    <p:animScale>
                                      <p:cBhvr>
                                        <p:cTn id="15" dur="1000" decel="50000" fill="hold">
                                          <p:stCondLst>
                                            <p:cond delay="0"/>
                                          </p:stCondLst>
                                        </p:cTn>
                                        <p:tgtEl>
                                          <p:spTgt spid="890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9092"/>
                                        </p:tgtEl>
                                        <p:attrNameLst>
                                          <p:attrName>ppt_x</p:attrName>
                                          <p:attrName>ppt_y</p:attrName>
                                        </p:attrNameLst>
                                      </p:cBhvr>
                                    </p:animMotion>
                                    <p:animEffect transition="in" filter="fade">
                                      <p:cBhvr>
                                        <p:cTn id="17" dur="10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0" build="p"/>
      <p:bldP spid="8909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1295400" y="1127125"/>
            <a:ext cx="7315200" cy="53498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20000"/>
              </a:lnSpc>
              <a:buFontTx/>
              <a:buNone/>
            </a:pPr>
            <a:r>
              <a:rPr lang="zh-CN" altLang="en-US" b="1" dirty="0">
                <a:solidFill>
                  <a:srgbClr val="993366"/>
                </a:solidFill>
              </a:rPr>
              <a:t>闲适、自在。这两种情境在形态上有相似之处，都只有在心境宁静时才能观察体会得到，因此勾起诗人的联想与类比。而春天“鸟落满枝头”的景象比夜空繁星满天的情形，更显生机，更富有直观的动感和美感。“鸟落满枝头”与“星星落满天空”的联想与类比，更生动地表现了“光明”的美好。</a:t>
            </a:r>
            <a:br>
              <a:rPr lang="zh-CN" altLang="en-US" b="1" dirty="0">
                <a:solidFill>
                  <a:srgbClr val="993366"/>
                </a:solidFill>
              </a:rPr>
            </a:br>
            <a:endParaRPr lang="zh-CN" altLang="en-US" b="1" dirty="0">
              <a:solidFill>
                <a:srgbClr val="993366"/>
              </a:solidFill>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p:cTn id="7" dur="1000" fill="hold"/>
                                        <p:tgtEl>
                                          <p:spTgt spid="9011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9011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9011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011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type="body" idx="1"/>
          </p:nvPr>
        </p:nvSpPr>
        <p:spPr>
          <a:xfrm>
            <a:off x="1066800" y="1411288"/>
            <a:ext cx="7848600" cy="3597275"/>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spAutoFit/>
          </a:bodyPr>
          <a:lstStyle/>
          <a:p>
            <a:pPr marL="0" indent="0">
              <a:lnSpc>
                <a:spcPct val="120000"/>
              </a:lnSpc>
              <a:buFontTx/>
              <a:buNone/>
            </a:pPr>
            <a:r>
              <a:rPr lang="zh-CN" altLang="en-US" b="1" dirty="0">
                <a:solidFill>
                  <a:srgbClr val="993366"/>
                </a:solidFill>
                <a:latin typeface="Times New Roman" pitchFamily="18" charset="0"/>
              </a:rPr>
              <a:t>　　</a:t>
            </a:r>
            <a:r>
              <a:rPr lang="en-US" altLang="zh-CN" b="1" dirty="0">
                <a:solidFill>
                  <a:srgbClr val="993366"/>
                </a:solidFill>
                <a:latin typeface="Times New Roman" pitchFamily="18" charset="0"/>
              </a:rPr>
              <a:t>3</a:t>
            </a:r>
            <a:r>
              <a:rPr lang="zh-CN" altLang="en-US" b="1" dirty="0">
                <a:solidFill>
                  <a:srgbClr val="993366"/>
                </a:solidFill>
                <a:latin typeface="Times New Roman" pitchFamily="18" charset="0"/>
              </a:rPr>
              <a:t>、“闪闪烁烁的声音从远方飘来”与“一团团白丁香胧胧”这两句诗，分别从听觉上和视觉上描写声音的隐约、白丁香的胧，将人们带入一种令人陶醉的胧迷离的美好意境，表现了“春天”之美，“光明”之美。</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Effect transition="in" filter="fade">
                                      <p:cBhvr>
                                        <p:cTn id="7" dur="1000"/>
                                        <p:tgtEl>
                                          <p:spTgt spid="91139">
                                            <p:txEl>
                                              <p:pRg st="0" end="0"/>
                                            </p:txEl>
                                          </p:spTgt>
                                        </p:tgtEl>
                                      </p:cBhvr>
                                    </p:animEffect>
                                    <p:anim calcmode="lin" valueType="num">
                                      <p:cBhvr>
                                        <p:cTn id="8" dur="1000" fill="hold"/>
                                        <p:tgtEl>
                                          <p:spTgt spid="911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113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4"/>
          <p:cNvSpPr>
            <a:spLocks noChangeArrowheads="1"/>
          </p:cNvSpPr>
          <p:nvPr/>
        </p:nvSpPr>
        <p:spPr bwMode="auto">
          <a:xfrm>
            <a:off x="1219200" y="609600"/>
            <a:ext cx="7239000" cy="4819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20000"/>
              </a:spcBef>
            </a:pPr>
            <a:r>
              <a:rPr lang="zh-CN" altLang="en-US" sz="3200" b="1" dirty="0">
                <a:solidFill>
                  <a:srgbClr val="FF3399"/>
                </a:solidFill>
                <a:latin typeface="Times New Roman" pitchFamily="18" charset="0"/>
              </a:rPr>
              <a:t>　　诗人用“闪闪烁烁”来形容声音，采用了通感的修辞手法，因为声音一会儿入耳，一会儿消失，一会儿清晰一会儿模糊的感觉与视觉上“闪闪烁烁”的感觉是相通的。这是以形容视觉的词语来表现听觉，以视觉感来突出对声音的时断时续、隐隐约约的真切</a:t>
            </a:r>
            <a:r>
              <a:rPr lang="zh-CN" altLang="en-US" sz="3200" b="1" dirty="0" smtClean="0">
                <a:solidFill>
                  <a:srgbClr val="FF3399"/>
                </a:solidFill>
                <a:latin typeface="Times New Roman" pitchFamily="18" charset="0"/>
              </a:rPr>
              <a:t>感觉 。 </a:t>
            </a:r>
            <a:r>
              <a:rPr lang="zh-CN" altLang="en-US" sz="3200" b="1" dirty="0">
                <a:solidFill>
                  <a:srgbClr val="FF3399"/>
                </a:solidFill>
                <a:latin typeface="Times New Roman" pitchFamily="18" charset="0"/>
              </a:rPr>
              <a:t/>
            </a:r>
            <a:br>
              <a:rPr lang="zh-CN" altLang="en-US" sz="3200" b="1" dirty="0">
                <a:solidFill>
                  <a:srgbClr val="FF3399"/>
                </a:solidFill>
                <a:latin typeface="Times New Roman" pitchFamily="18" charset="0"/>
              </a:rPr>
            </a:br>
            <a:endParaRPr lang="zh-CN" altLang="en-US" sz="3200" b="1" dirty="0">
              <a:solidFill>
                <a:srgbClr val="FF3399"/>
              </a:solidFill>
              <a:latin typeface="Times New Roman" pitchFamily="18" charset="0"/>
            </a:endParaRPr>
          </a:p>
        </p:txBody>
      </p:sp>
      <p:pic>
        <p:nvPicPr>
          <p:cNvPr id="134151" name="Picture 7" descr="b66832fd1cac0258d7887d10"/>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1295400" y="4572131"/>
            <a:ext cx="7010400" cy="1714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34148"/>
                                        </p:tgtEl>
                                        <p:attrNameLst>
                                          <p:attrName>style.visibility</p:attrName>
                                        </p:attrNameLst>
                                      </p:cBhvr>
                                      <p:to>
                                        <p:strVal val="visible"/>
                                      </p:to>
                                    </p:set>
                                    <p:animEffect transition="in" filter="barn(inHorizontal)">
                                      <p:cBhvr>
                                        <p:cTn id="7" dur="500"/>
                                        <p:tgtEl>
                                          <p:spTgt spid="134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34151"/>
                                        </p:tgtEl>
                                        <p:attrNameLst>
                                          <p:attrName>style.visibility</p:attrName>
                                        </p:attrNameLst>
                                      </p:cBhvr>
                                      <p:to>
                                        <p:strVal val="visible"/>
                                      </p:to>
                                    </p:set>
                                    <p:anim to="" calcmode="lin" valueType="num">
                                      <p:cBhvr>
                                        <p:cTn id="12" dur="1" fill="hold"/>
                                        <p:tgtEl>
                                          <p:spTgt spid="13415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0" y="381000"/>
            <a:ext cx="2667000" cy="822325"/>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作者简介</a:t>
            </a:r>
          </a:p>
        </p:txBody>
      </p:sp>
      <p:sp>
        <p:nvSpPr>
          <p:cNvPr id="6147" name="Rectangle 3"/>
          <p:cNvSpPr>
            <a:spLocks noGrp="1" noChangeArrowheads="1"/>
          </p:cNvSpPr>
          <p:nvPr>
            <p:ph type="body" idx="1"/>
          </p:nvPr>
        </p:nvSpPr>
        <p:spPr>
          <a:xfrm>
            <a:off x="457200" y="1600200"/>
            <a:ext cx="8001000" cy="4800600"/>
          </a:xfrm>
        </p:spPr>
        <p:txBody>
          <a:bodyPr/>
          <a:lstStyle/>
          <a:p>
            <a:pPr>
              <a:lnSpc>
                <a:spcPct val="120000"/>
              </a:lnSpc>
              <a:buFontTx/>
              <a:buNone/>
            </a:pPr>
            <a:r>
              <a:rPr lang="en-US" altLang="zh-CN" b="1" dirty="0">
                <a:solidFill>
                  <a:srgbClr val="FF3399"/>
                </a:solidFill>
              </a:rPr>
              <a:t>           </a:t>
            </a:r>
            <a:r>
              <a:rPr lang="zh-CN" altLang="en-US" b="1" dirty="0">
                <a:solidFill>
                  <a:srgbClr val="FF3399"/>
                </a:solidFill>
                <a:latin typeface="仿宋_GB2312" pitchFamily="49" charset="-122"/>
                <a:ea typeface="仿宋_GB2312" pitchFamily="49" charset="-122"/>
              </a:rPr>
              <a:t>江河</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原名于友泽</a:t>
            </a:r>
            <a:r>
              <a:rPr lang="en-US" altLang="zh-CN" b="1" dirty="0">
                <a:solidFill>
                  <a:srgbClr val="FF3399"/>
                </a:solidFill>
                <a:latin typeface="仿宋_GB2312" pitchFamily="49" charset="-122"/>
                <a:ea typeface="仿宋_GB2312" pitchFamily="49" charset="-122"/>
              </a:rPr>
              <a:t>,1949</a:t>
            </a:r>
            <a:r>
              <a:rPr lang="zh-CN" altLang="en-US" b="1" dirty="0">
                <a:solidFill>
                  <a:srgbClr val="FF3399"/>
                </a:solidFill>
                <a:latin typeface="仿宋_GB2312" pitchFamily="49" charset="-122"/>
                <a:ea typeface="仿宋_GB2312" pitchFamily="49" charset="-122"/>
              </a:rPr>
              <a:t>年声</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北京人。</a:t>
            </a:r>
            <a:r>
              <a:rPr lang="en-US" altLang="zh-CN" b="1" dirty="0">
                <a:solidFill>
                  <a:srgbClr val="FF3399"/>
                </a:solidFill>
                <a:latin typeface="仿宋_GB2312" pitchFamily="49" charset="-122"/>
                <a:ea typeface="仿宋_GB2312" pitchFamily="49" charset="-122"/>
              </a:rPr>
              <a:t>1968</a:t>
            </a:r>
            <a:r>
              <a:rPr lang="zh-CN" altLang="en-US" b="1" dirty="0">
                <a:solidFill>
                  <a:srgbClr val="FF3399"/>
                </a:solidFill>
                <a:latin typeface="仿宋_GB2312" pitchFamily="49" charset="-122"/>
                <a:ea typeface="仿宋_GB2312" pitchFamily="49" charset="-122"/>
              </a:rPr>
              <a:t>年高中毕业。</a:t>
            </a:r>
            <a:r>
              <a:rPr lang="en-US" altLang="zh-CN" b="1" dirty="0">
                <a:solidFill>
                  <a:srgbClr val="FF3399"/>
                </a:solidFill>
                <a:latin typeface="仿宋_GB2312" pitchFamily="49" charset="-122"/>
                <a:ea typeface="仿宋_GB2312" pitchFamily="49" charset="-122"/>
              </a:rPr>
              <a:t>1980</a:t>
            </a:r>
            <a:r>
              <a:rPr lang="zh-CN" altLang="en-US" b="1" dirty="0">
                <a:solidFill>
                  <a:srgbClr val="FF3399"/>
                </a:solidFill>
                <a:latin typeface="仿宋_GB2312" pitchFamily="49" charset="-122"/>
                <a:ea typeface="仿宋_GB2312" pitchFamily="49" charset="-122"/>
              </a:rPr>
              <a:t>年在</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上海文学</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发表处女作</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星星变奏曲</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，著有诗集</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从这里开始</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太阳和它的反光</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等，是新时期朦胧诗的代表诗人之一。他的诗作当中灌注了厚重的历史感，以</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纪念碑</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等政治抒情诗和古代升华组诗</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太阳和它的反光</a:t>
            </a:r>
            <a:r>
              <a:rPr lang="en-US" altLang="zh-CN" b="1" dirty="0">
                <a:solidFill>
                  <a:srgbClr val="FF3399"/>
                </a:solidFill>
                <a:latin typeface="仿宋_GB2312" pitchFamily="49" charset="-122"/>
                <a:ea typeface="仿宋_GB2312" pitchFamily="49" charset="-122"/>
              </a:rPr>
              <a:t>》</a:t>
            </a:r>
            <a:r>
              <a:rPr lang="zh-CN" altLang="en-US" b="1" dirty="0">
                <a:solidFill>
                  <a:srgbClr val="FF3399"/>
                </a:solidFill>
                <a:latin typeface="仿宋_GB2312" pitchFamily="49" charset="-122"/>
                <a:ea typeface="仿宋_GB2312" pitchFamily="49" charset="-122"/>
              </a:rPr>
              <a:t>赢得社会瞩目。</a:t>
            </a:r>
          </a:p>
        </p:txBody>
      </p:sp>
      <p:pic>
        <p:nvPicPr>
          <p:cNvPr id="6148" name="Picture 4" descr="77"/>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2743200" y="381000"/>
            <a:ext cx="1047750" cy="800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ppt_x"/>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147">
                                            <p:txEl>
                                              <p:pRg st="0" end="0"/>
                                            </p:txEl>
                                          </p:spTgt>
                                        </p:tgtEl>
                                        <p:attrNameLst>
                                          <p:attrName>style.visibility</p:attrName>
                                        </p:attrNameLst>
                                      </p:cBhvr>
                                      <p:to>
                                        <p:strVal val="visible"/>
                                      </p:to>
                                    </p:set>
                                    <p:animEffect transition="in" filter="diamond(in)">
                                      <p:cBhvr>
                                        <p:cTn id="17" dur="10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038600" y="304800"/>
            <a:ext cx="2590800" cy="904875"/>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dirty="0">
                <a:solidFill>
                  <a:srgbClr val="FF3300"/>
                </a:solidFill>
                <a:ea typeface="华文行楷" pitchFamily="2" charset="-122"/>
              </a:rPr>
              <a:t>写作背景</a:t>
            </a:r>
          </a:p>
        </p:txBody>
      </p:sp>
      <p:sp>
        <p:nvSpPr>
          <p:cNvPr id="8195" name="Rectangle 3"/>
          <p:cNvSpPr>
            <a:spLocks noGrp="1" noChangeArrowheads="1"/>
          </p:cNvSpPr>
          <p:nvPr>
            <p:ph type="body" idx="1"/>
          </p:nvPr>
        </p:nvSpPr>
        <p:spPr>
          <a:xfrm>
            <a:off x="304800" y="1447800"/>
            <a:ext cx="8610600" cy="48768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buFontTx/>
              <a:buNone/>
            </a:pPr>
            <a:r>
              <a:rPr lang="zh-CN" altLang="en-US" b="1" dirty="0">
                <a:solidFill>
                  <a:srgbClr val="FF3399"/>
                </a:solidFill>
                <a:latin typeface="仿宋_GB2312" pitchFamily="49" charset="-122"/>
                <a:ea typeface="仿宋_GB2312" pitchFamily="49" charset="-122"/>
              </a:rPr>
              <a:t>　　　诗写于</a:t>
            </a:r>
            <a:r>
              <a:rPr lang="en-US" altLang="zh-CN" b="1" dirty="0">
                <a:solidFill>
                  <a:srgbClr val="FF3399"/>
                </a:solidFill>
                <a:latin typeface="仿宋_GB2312" pitchFamily="49" charset="-122"/>
                <a:ea typeface="仿宋_GB2312" pitchFamily="49" charset="-122"/>
              </a:rPr>
              <a:t>1980</a:t>
            </a:r>
            <a:r>
              <a:rPr lang="zh-CN" altLang="en-US" b="1" dirty="0">
                <a:solidFill>
                  <a:srgbClr val="FF3399"/>
                </a:solidFill>
                <a:latin typeface="仿宋_GB2312" pitchFamily="49" charset="-122"/>
                <a:ea typeface="仿宋_GB2312" pitchFamily="49" charset="-122"/>
              </a:rPr>
              <a:t>年，也是诗人首度发表的诗作。诗人经历了噩梦一般的</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文革</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十年，目睹了专制的残酷和人情亲情的毁灭。因此诗人对</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文革</a:t>
            </a:r>
            <a:r>
              <a:rPr lang="zh-CN" altLang="en-US" b="1" dirty="0">
                <a:solidFill>
                  <a:srgbClr val="FF3399"/>
                </a:solidFill>
                <a:latin typeface="宋体"/>
                <a:ea typeface="仿宋_GB2312" pitchFamily="49" charset="-122"/>
              </a:rPr>
              <a:t>”</a:t>
            </a:r>
            <a:r>
              <a:rPr lang="zh-CN" altLang="en-US" b="1" dirty="0">
                <a:solidFill>
                  <a:srgbClr val="FF3399"/>
                </a:solidFill>
                <a:latin typeface="仿宋_GB2312" pitchFamily="49" charset="-122"/>
                <a:ea typeface="仿宋_GB2312" pitchFamily="49" charset="-122"/>
              </a:rPr>
              <a:t>的黑暗进行了揭露和反抗。回想暗夜如墨的年代，诗人不能自已，倾诉着他质朴的期盼。于是他写下了此诗，寄托自己美好的梦想，也表达了自己的苦闷和迷惘。这是诗人思考历史、人和现实的表现。</a:t>
            </a:r>
          </a:p>
        </p:txBody>
      </p:sp>
      <p:pic>
        <p:nvPicPr>
          <p:cNvPr id="8196" name="Picture 4" descr="8888"/>
          <p:cNvPicPr>
            <a:picLocks noChangeAspect="1" noChangeArrowheads="1" noCrop="1"/>
          </p:cNvPicPr>
          <p:nvPr/>
        </p:nvPicPr>
        <p:blipFill>
          <a:blip r:embed="rId2">
            <a:extLst>
              <a:ext uri="{28A0092B-C50C-407E-A947-70E740481C1C}">
                <a14:useLocalDpi xmlns:a14="http://schemas.microsoft.com/office/drawing/2010/main"/>
              </a:ext>
            </a:extLst>
          </a:blip>
          <a:srcRect/>
          <a:stretch>
            <a:fillRect/>
          </a:stretch>
        </p:blipFill>
        <p:spPr bwMode="auto">
          <a:xfrm>
            <a:off x="3200400" y="342900"/>
            <a:ext cx="800100" cy="800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additive="base">
                                        <p:cTn id="11" dur="500" fill="hold"/>
                                        <p:tgtEl>
                                          <p:spTgt spid="8196"/>
                                        </p:tgtEl>
                                        <p:attrNameLst>
                                          <p:attrName>ppt_x</p:attrName>
                                        </p:attrNameLst>
                                      </p:cBhvr>
                                      <p:tavLst>
                                        <p:tav tm="0">
                                          <p:val>
                                            <p:strVal val="#ppt_x"/>
                                          </p:val>
                                        </p:tav>
                                        <p:tav tm="100000">
                                          <p:val>
                                            <p:strVal val="#ppt_x"/>
                                          </p:val>
                                        </p:tav>
                                      </p:tavLst>
                                    </p:anim>
                                    <p:anim calcmode="lin" valueType="num">
                                      <p:cBhvr additive="base">
                                        <p:cTn id="12"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9" presetClass="entr" presetSubtype="0" accel="100000" fill="hold" grpId="0" nodeType="clickEffect">
                                  <p:stCondLst>
                                    <p:cond delay="0"/>
                                  </p:stCondLst>
                                  <p:childTnLst>
                                    <p:set>
                                      <p:cBhvr>
                                        <p:cTn id="16" dur="1" fill="hold">
                                          <p:stCondLst>
                                            <p:cond delay="0"/>
                                          </p:stCondLst>
                                        </p:cTn>
                                        <p:tgtEl>
                                          <p:spTgt spid="8195">
                                            <p:txEl>
                                              <p:pRg st="0" end="0"/>
                                            </p:txEl>
                                          </p:spTgt>
                                        </p:tgtEl>
                                        <p:attrNameLst>
                                          <p:attrName>style.visibility</p:attrName>
                                        </p:attrNameLst>
                                      </p:cBhvr>
                                      <p:to>
                                        <p:strVal val="visible"/>
                                      </p:to>
                                    </p:set>
                                    <p:anim calcmode="lin" valueType="num">
                                      <p:cBhvr>
                                        <p:cTn id="17" dur="500" fill="hold"/>
                                        <p:tgtEl>
                                          <p:spTgt spid="819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819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819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819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Rectangle 7"/>
          <p:cNvSpPr>
            <a:spLocks noGrp="1" noChangeArrowheads="1"/>
          </p:cNvSpPr>
          <p:nvPr>
            <p:ph type="body" idx="1"/>
          </p:nvPr>
        </p:nvSpPr>
        <p:spPr>
          <a:xfrm>
            <a:off x="1295400" y="2392363"/>
            <a:ext cx="8229600" cy="2819400"/>
          </a:xfrm>
          <a:noFill/>
          <a:ln/>
        </p:spPr>
        <p:txBody>
          <a:bodyPr/>
          <a:lstStyle/>
          <a:p>
            <a:pPr>
              <a:lnSpc>
                <a:spcPct val="140000"/>
              </a:lnSpc>
              <a:buFontTx/>
              <a:buNone/>
            </a:pPr>
            <a:r>
              <a:rPr lang="zh-CN" altLang="en-US" b="1">
                <a:latin typeface="Times New Roman" pitchFamily="18" charset="0"/>
              </a:rPr>
              <a:t>静</a:t>
            </a:r>
            <a:r>
              <a:rPr lang="zh-CN" altLang="en-US" b="1">
                <a:solidFill>
                  <a:srgbClr val="6600FF"/>
                </a:solidFill>
                <a:latin typeface="Times New Roman" pitchFamily="18" charset="0"/>
              </a:rPr>
              <a:t>谧</a:t>
            </a:r>
            <a:r>
              <a:rPr lang="zh-CN" altLang="en-US" b="1">
                <a:latin typeface="Times New Roman" pitchFamily="18" charset="0"/>
              </a:rPr>
              <a:t>（  　）                   闪</a:t>
            </a:r>
            <a:r>
              <a:rPr lang="zh-CN" altLang="en-US" b="1">
                <a:solidFill>
                  <a:srgbClr val="6600FF"/>
                </a:solidFill>
                <a:latin typeface="Times New Roman" pitchFamily="18" charset="0"/>
              </a:rPr>
              <a:t>烁</a:t>
            </a:r>
            <a:r>
              <a:rPr lang="zh-CN" altLang="en-US" b="1">
                <a:latin typeface="Times New Roman" pitchFamily="18" charset="0"/>
              </a:rPr>
              <a:t>（   　） </a:t>
            </a:r>
          </a:p>
          <a:p>
            <a:pPr>
              <a:lnSpc>
                <a:spcPct val="140000"/>
              </a:lnSpc>
              <a:buFontTx/>
              <a:buNone/>
            </a:pPr>
            <a:r>
              <a:rPr lang="zh-CN" altLang="en-US" b="1">
                <a:solidFill>
                  <a:srgbClr val="6600FF"/>
                </a:solidFill>
                <a:latin typeface="Times New Roman" pitchFamily="18" charset="0"/>
              </a:rPr>
              <a:t>朦胧</a:t>
            </a:r>
            <a:r>
              <a:rPr lang="zh-CN" altLang="en-US" b="1">
                <a:latin typeface="Times New Roman" pitchFamily="18" charset="0"/>
              </a:rPr>
              <a:t>（      　）（  　） </a:t>
            </a:r>
            <a:r>
              <a:rPr lang="zh-CN" altLang="en-US" b="1">
                <a:solidFill>
                  <a:srgbClr val="6600FF"/>
                </a:solidFill>
                <a:latin typeface="Times New Roman" pitchFamily="18" charset="0"/>
              </a:rPr>
              <a:t>凝</a:t>
            </a:r>
            <a:r>
              <a:rPr lang="zh-CN" altLang="en-US" b="1">
                <a:latin typeface="Times New Roman" pitchFamily="18" charset="0"/>
              </a:rPr>
              <a:t>望（      　）</a:t>
            </a:r>
          </a:p>
          <a:p>
            <a:pPr>
              <a:lnSpc>
                <a:spcPct val="140000"/>
              </a:lnSpc>
              <a:buFontTx/>
              <a:buNone/>
            </a:pPr>
            <a:r>
              <a:rPr lang="zh-CN" altLang="en-US" b="1">
                <a:solidFill>
                  <a:srgbClr val="6600FF"/>
                </a:solidFill>
                <a:latin typeface="Times New Roman" pitchFamily="18" charset="0"/>
              </a:rPr>
              <a:t>憧憬</a:t>
            </a:r>
            <a:r>
              <a:rPr lang="zh-CN" altLang="en-US" b="1">
                <a:latin typeface="Times New Roman" pitchFamily="18" charset="0"/>
              </a:rPr>
              <a:t>（      　）（  　） </a:t>
            </a:r>
            <a:r>
              <a:rPr lang="zh-CN" altLang="en-US" b="1">
                <a:solidFill>
                  <a:srgbClr val="6600FF"/>
                </a:solidFill>
                <a:latin typeface="Times New Roman" pitchFamily="18" charset="0"/>
              </a:rPr>
              <a:t>覆</a:t>
            </a:r>
            <a:r>
              <a:rPr lang="zh-CN" altLang="en-US" b="1">
                <a:latin typeface="Times New Roman" pitchFamily="18" charset="0"/>
              </a:rPr>
              <a:t>盖（      　）</a:t>
            </a:r>
          </a:p>
          <a:p>
            <a:pPr>
              <a:lnSpc>
                <a:spcPct val="140000"/>
              </a:lnSpc>
              <a:buFontTx/>
              <a:buNone/>
            </a:pPr>
            <a:r>
              <a:rPr lang="zh-CN" altLang="en-US" b="1">
                <a:solidFill>
                  <a:srgbClr val="6600FF"/>
                </a:solidFill>
                <a:latin typeface="Times New Roman" pitchFamily="18" charset="0"/>
              </a:rPr>
              <a:t>劫</a:t>
            </a:r>
            <a:r>
              <a:rPr lang="zh-CN" altLang="en-US" b="1">
                <a:latin typeface="Times New Roman" pitchFamily="18" charset="0"/>
              </a:rPr>
              <a:t>难（      　）               </a:t>
            </a:r>
            <a:r>
              <a:rPr lang="zh-CN" altLang="en-US" b="1">
                <a:solidFill>
                  <a:srgbClr val="6600FF"/>
                </a:solidFill>
                <a:latin typeface="Times New Roman" pitchFamily="18" charset="0"/>
              </a:rPr>
              <a:t>颤</a:t>
            </a:r>
            <a:r>
              <a:rPr lang="zh-CN" altLang="en-US" b="1">
                <a:latin typeface="Times New Roman" pitchFamily="18" charset="0"/>
              </a:rPr>
              <a:t>动（      　）</a:t>
            </a:r>
          </a:p>
        </p:txBody>
      </p:sp>
      <p:sp>
        <p:nvSpPr>
          <p:cNvPr id="9220" name="Text Box 4"/>
          <p:cNvSpPr txBox="1">
            <a:spLocks noChangeArrowheads="1"/>
          </p:cNvSpPr>
          <p:nvPr/>
        </p:nvSpPr>
        <p:spPr bwMode="auto">
          <a:xfrm>
            <a:off x="7010400" y="4098925"/>
            <a:ext cx="10858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a:solidFill>
                  <a:srgbClr val="FF0000"/>
                </a:solidFill>
                <a:latin typeface="Times New Roman" pitchFamily="18" charset="0"/>
              </a:rPr>
              <a:t>fù</a:t>
            </a:r>
          </a:p>
        </p:txBody>
      </p:sp>
      <p:sp>
        <p:nvSpPr>
          <p:cNvPr id="9224" name="Rectangle 8"/>
          <p:cNvSpPr>
            <a:spLocks noGrp="1" noChangeArrowheads="1"/>
          </p:cNvSpPr>
          <p:nvPr>
            <p:ph type="title"/>
          </p:nvPr>
        </p:nvSpPr>
        <p:spPr>
          <a:xfrm>
            <a:off x="3962400" y="808038"/>
            <a:ext cx="2514600" cy="1020762"/>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a:solidFill>
                  <a:srgbClr val="FF3300"/>
                </a:solidFill>
                <a:ea typeface="华文行楷" pitchFamily="2" charset="-122"/>
              </a:rPr>
              <a:t>读准字音</a:t>
            </a:r>
          </a:p>
        </p:txBody>
      </p:sp>
      <p:sp>
        <p:nvSpPr>
          <p:cNvPr id="9225" name="Rectangle 9"/>
          <p:cNvSpPr>
            <a:spLocks noChangeArrowheads="1"/>
          </p:cNvSpPr>
          <p:nvPr/>
        </p:nvSpPr>
        <p:spPr bwMode="auto">
          <a:xfrm>
            <a:off x="2286000" y="2498725"/>
            <a:ext cx="1447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   mì</a:t>
            </a:r>
          </a:p>
        </p:txBody>
      </p:sp>
      <p:sp>
        <p:nvSpPr>
          <p:cNvPr id="9226" name="Rectangle 10"/>
          <p:cNvSpPr>
            <a:spLocks noChangeArrowheads="1"/>
          </p:cNvSpPr>
          <p:nvPr/>
        </p:nvSpPr>
        <p:spPr bwMode="auto">
          <a:xfrm>
            <a:off x="6629400" y="2498725"/>
            <a:ext cx="996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a:solidFill>
                  <a:srgbClr val="FF0000"/>
                </a:solidFill>
                <a:latin typeface="Times New Roman" pitchFamily="18" charset="0"/>
              </a:rPr>
              <a:t>shuò</a:t>
            </a:r>
          </a:p>
        </p:txBody>
      </p:sp>
      <p:sp>
        <p:nvSpPr>
          <p:cNvPr id="9228" name="Rectangle 12"/>
          <p:cNvSpPr>
            <a:spLocks noChangeArrowheads="1"/>
          </p:cNvSpPr>
          <p:nvPr/>
        </p:nvSpPr>
        <p:spPr bwMode="auto">
          <a:xfrm>
            <a:off x="2514600" y="3260725"/>
            <a:ext cx="121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méng</a:t>
            </a:r>
          </a:p>
        </p:txBody>
      </p:sp>
      <p:sp>
        <p:nvSpPr>
          <p:cNvPr id="9229" name="Rectangle 13"/>
          <p:cNvSpPr>
            <a:spLocks noChangeArrowheads="1"/>
          </p:cNvSpPr>
          <p:nvPr/>
        </p:nvSpPr>
        <p:spPr bwMode="auto">
          <a:xfrm>
            <a:off x="2514600" y="4022725"/>
            <a:ext cx="1295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chōng</a:t>
            </a:r>
          </a:p>
        </p:txBody>
      </p:sp>
      <p:sp>
        <p:nvSpPr>
          <p:cNvPr id="9230" name="Rectangle 14"/>
          <p:cNvSpPr>
            <a:spLocks noChangeArrowheads="1"/>
          </p:cNvSpPr>
          <p:nvPr/>
        </p:nvSpPr>
        <p:spPr bwMode="auto">
          <a:xfrm>
            <a:off x="2590800" y="4906963"/>
            <a:ext cx="114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  jié</a:t>
            </a:r>
          </a:p>
        </p:txBody>
      </p:sp>
      <p:sp>
        <p:nvSpPr>
          <p:cNvPr id="9231" name="Rectangle 15"/>
          <p:cNvSpPr>
            <a:spLocks noChangeArrowheads="1"/>
          </p:cNvSpPr>
          <p:nvPr/>
        </p:nvSpPr>
        <p:spPr bwMode="auto">
          <a:xfrm>
            <a:off x="6858000" y="3260725"/>
            <a:ext cx="1447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níng</a:t>
            </a:r>
          </a:p>
        </p:txBody>
      </p:sp>
      <p:sp>
        <p:nvSpPr>
          <p:cNvPr id="9232" name="Rectangle 16"/>
          <p:cNvSpPr>
            <a:spLocks noChangeArrowheads="1"/>
          </p:cNvSpPr>
          <p:nvPr/>
        </p:nvSpPr>
        <p:spPr bwMode="auto">
          <a:xfrm>
            <a:off x="6781800" y="4860925"/>
            <a:ext cx="1371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chàn</a:t>
            </a:r>
          </a:p>
        </p:txBody>
      </p:sp>
      <p:pic>
        <p:nvPicPr>
          <p:cNvPr id="9233" name="Picture 17" descr="54321 (30)"/>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24200" y="960438"/>
            <a:ext cx="762000" cy="762000"/>
          </a:xfrm>
          <a:prstGeom prst="rect">
            <a:avLst/>
          </a:prstGeom>
          <a:noFill/>
          <a:extLst>
            <a:ext uri="{909E8E84-426E-40DD-AFC4-6F175D3DCCD1}">
              <a14:hiddenFill xmlns:a14="http://schemas.microsoft.com/office/drawing/2010/main">
                <a:solidFill>
                  <a:srgbClr val="FFFFFF"/>
                </a:solidFill>
              </a14:hiddenFill>
            </a:ext>
          </a:extLst>
        </p:spPr>
      </p:pic>
      <p:sp>
        <p:nvSpPr>
          <p:cNvPr id="9234" name="Rectangle 18"/>
          <p:cNvSpPr>
            <a:spLocks noChangeArrowheads="1"/>
          </p:cNvSpPr>
          <p:nvPr/>
        </p:nvSpPr>
        <p:spPr bwMode="auto">
          <a:xfrm>
            <a:off x="4343400" y="3306763"/>
            <a:ext cx="990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lóng</a:t>
            </a:r>
          </a:p>
        </p:txBody>
      </p:sp>
      <p:sp>
        <p:nvSpPr>
          <p:cNvPr id="9236" name="Rectangle 20"/>
          <p:cNvSpPr>
            <a:spLocks noChangeArrowheads="1"/>
          </p:cNvSpPr>
          <p:nvPr/>
        </p:nvSpPr>
        <p:spPr bwMode="auto">
          <a:xfrm>
            <a:off x="4343400" y="4022725"/>
            <a:ext cx="914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latin typeface="Times New Roman" pitchFamily="18" charset="0"/>
              </a:rPr>
              <a:t>jĭng</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9233"/>
                                        </p:tgtEl>
                                        <p:attrNameLst>
                                          <p:attrName>style.visibility</p:attrName>
                                        </p:attrNameLst>
                                      </p:cBhvr>
                                      <p:to>
                                        <p:strVal val="visible"/>
                                      </p:to>
                                    </p:set>
                                    <p:animEffect transition="in" filter="wipe(down)">
                                      <p:cBhvr>
                                        <p:cTn id="7" dur="580">
                                          <p:stCondLst>
                                            <p:cond delay="0"/>
                                          </p:stCondLst>
                                        </p:cTn>
                                        <p:tgtEl>
                                          <p:spTgt spid="9233"/>
                                        </p:tgtEl>
                                      </p:cBhvr>
                                    </p:animEffect>
                                    <p:anim calcmode="lin" valueType="num">
                                      <p:cBhvr>
                                        <p:cTn id="8" dur="1822" tmFilter="0,0; 0.14,0.36; 0.43,0.73; 0.71,0.91; 1.0,1.0">
                                          <p:stCondLst>
                                            <p:cond delay="0"/>
                                          </p:stCondLst>
                                        </p:cTn>
                                        <p:tgtEl>
                                          <p:spTgt spid="923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3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3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3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33"/>
                                        </p:tgtEl>
                                        <p:attrNameLst>
                                          <p:attrName>ppt_y</p:attrName>
                                        </p:attrNameLst>
                                      </p:cBhvr>
                                      <p:tavLst>
                                        <p:tav tm="0" fmla="#ppt_y-sin(pi*$)/81">
                                          <p:val>
                                            <p:fltVal val="0"/>
                                          </p:val>
                                        </p:tav>
                                        <p:tav tm="100000">
                                          <p:val>
                                            <p:fltVal val="1"/>
                                          </p:val>
                                        </p:tav>
                                      </p:tavLst>
                                    </p:anim>
                                    <p:animScale>
                                      <p:cBhvr>
                                        <p:cTn id="13" dur="26">
                                          <p:stCondLst>
                                            <p:cond delay="650"/>
                                          </p:stCondLst>
                                        </p:cTn>
                                        <p:tgtEl>
                                          <p:spTgt spid="9233"/>
                                        </p:tgtEl>
                                      </p:cBhvr>
                                      <p:to x="100000" y="60000"/>
                                    </p:animScale>
                                    <p:animScale>
                                      <p:cBhvr>
                                        <p:cTn id="14" dur="166" decel="50000">
                                          <p:stCondLst>
                                            <p:cond delay="676"/>
                                          </p:stCondLst>
                                        </p:cTn>
                                        <p:tgtEl>
                                          <p:spTgt spid="9233"/>
                                        </p:tgtEl>
                                      </p:cBhvr>
                                      <p:to x="100000" y="100000"/>
                                    </p:animScale>
                                    <p:animScale>
                                      <p:cBhvr>
                                        <p:cTn id="15" dur="26">
                                          <p:stCondLst>
                                            <p:cond delay="1312"/>
                                          </p:stCondLst>
                                        </p:cTn>
                                        <p:tgtEl>
                                          <p:spTgt spid="9233"/>
                                        </p:tgtEl>
                                      </p:cBhvr>
                                      <p:to x="100000" y="80000"/>
                                    </p:animScale>
                                    <p:animScale>
                                      <p:cBhvr>
                                        <p:cTn id="16" dur="166" decel="50000">
                                          <p:stCondLst>
                                            <p:cond delay="1338"/>
                                          </p:stCondLst>
                                        </p:cTn>
                                        <p:tgtEl>
                                          <p:spTgt spid="9233"/>
                                        </p:tgtEl>
                                      </p:cBhvr>
                                      <p:to x="100000" y="100000"/>
                                    </p:animScale>
                                    <p:animScale>
                                      <p:cBhvr>
                                        <p:cTn id="17" dur="26">
                                          <p:stCondLst>
                                            <p:cond delay="1642"/>
                                          </p:stCondLst>
                                        </p:cTn>
                                        <p:tgtEl>
                                          <p:spTgt spid="9233"/>
                                        </p:tgtEl>
                                      </p:cBhvr>
                                      <p:to x="100000" y="90000"/>
                                    </p:animScale>
                                    <p:animScale>
                                      <p:cBhvr>
                                        <p:cTn id="18" dur="166" decel="50000">
                                          <p:stCondLst>
                                            <p:cond delay="1668"/>
                                          </p:stCondLst>
                                        </p:cTn>
                                        <p:tgtEl>
                                          <p:spTgt spid="9233"/>
                                        </p:tgtEl>
                                      </p:cBhvr>
                                      <p:to x="100000" y="100000"/>
                                    </p:animScale>
                                    <p:animScale>
                                      <p:cBhvr>
                                        <p:cTn id="19" dur="26">
                                          <p:stCondLst>
                                            <p:cond delay="1808"/>
                                          </p:stCondLst>
                                        </p:cTn>
                                        <p:tgtEl>
                                          <p:spTgt spid="9233"/>
                                        </p:tgtEl>
                                      </p:cBhvr>
                                      <p:to x="100000" y="95000"/>
                                    </p:animScale>
                                    <p:animScale>
                                      <p:cBhvr>
                                        <p:cTn id="20" dur="166" decel="50000">
                                          <p:stCondLst>
                                            <p:cond delay="1834"/>
                                          </p:stCondLst>
                                        </p:cTn>
                                        <p:tgtEl>
                                          <p:spTgt spid="923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9224"/>
                                        </p:tgtEl>
                                        <p:attrNameLst>
                                          <p:attrName>style.visibility</p:attrName>
                                        </p:attrNameLst>
                                      </p:cBhvr>
                                      <p:to>
                                        <p:strVal val="visible"/>
                                      </p:to>
                                    </p:set>
                                    <p:animEffect transition="in" filter="wipe(down)">
                                      <p:cBhvr>
                                        <p:cTn id="23" dur="580">
                                          <p:stCondLst>
                                            <p:cond delay="0"/>
                                          </p:stCondLst>
                                        </p:cTn>
                                        <p:tgtEl>
                                          <p:spTgt spid="9224"/>
                                        </p:tgtEl>
                                      </p:cBhvr>
                                    </p:animEffect>
                                    <p:anim calcmode="lin" valueType="num">
                                      <p:cBhvr>
                                        <p:cTn id="24" dur="1822" tmFilter="0,0; 0.14,0.36; 0.43,0.73; 0.71,0.91; 1.0,1.0">
                                          <p:stCondLst>
                                            <p:cond delay="0"/>
                                          </p:stCondLst>
                                        </p:cTn>
                                        <p:tgtEl>
                                          <p:spTgt spid="922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22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22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22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224"/>
                                        </p:tgtEl>
                                        <p:attrNameLst>
                                          <p:attrName>ppt_y</p:attrName>
                                        </p:attrNameLst>
                                      </p:cBhvr>
                                      <p:tavLst>
                                        <p:tav tm="0" fmla="#ppt_y-sin(pi*$)/81">
                                          <p:val>
                                            <p:fltVal val="0"/>
                                          </p:val>
                                        </p:tav>
                                        <p:tav tm="100000">
                                          <p:val>
                                            <p:fltVal val="1"/>
                                          </p:val>
                                        </p:tav>
                                      </p:tavLst>
                                    </p:anim>
                                    <p:animScale>
                                      <p:cBhvr>
                                        <p:cTn id="29" dur="26">
                                          <p:stCondLst>
                                            <p:cond delay="650"/>
                                          </p:stCondLst>
                                        </p:cTn>
                                        <p:tgtEl>
                                          <p:spTgt spid="9224"/>
                                        </p:tgtEl>
                                      </p:cBhvr>
                                      <p:to x="100000" y="60000"/>
                                    </p:animScale>
                                    <p:animScale>
                                      <p:cBhvr>
                                        <p:cTn id="30" dur="166" decel="50000">
                                          <p:stCondLst>
                                            <p:cond delay="676"/>
                                          </p:stCondLst>
                                        </p:cTn>
                                        <p:tgtEl>
                                          <p:spTgt spid="9224"/>
                                        </p:tgtEl>
                                      </p:cBhvr>
                                      <p:to x="100000" y="100000"/>
                                    </p:animScale>
                                    <p:animScale>
                                      <p:cBhvr>
                                        <p:cTn id="31" dur="26">
                                          <p:stCondLst>
                                            <p:cond delay="1312"/>
                                          </p:stCondLst>
                                        </p:cTn>
                                        <p:tgtEl>
                                          <p:spTgt spid="9224"/>
                                        </p:tgtEl>
                                      </p:cBhvr>
                                      <p:to x="100000" y="80000"/>
                                    </p:animScale>
                                    <p:animScale>
                                      <p:cBhvr>
                                        <p:cTn id="32" dur="166" decel="50000">
                                          <p:stCondLst>
                                            <p:cond delay="1338"/>
                                          </p:stCondLst>
                                        </p:cTn>
                                        <p:tgtEl>
                                          <p:spTgt spid="9224"/>
                                        </p:tgtEl>
                                      </p:cBhvr>
                                      <p:to x="100000" y="100000"/>
                                    </p:animScale>
                                    <p:animScale>
                                      <p:cBhvr>
                                        <p:cTn id="33" dur="26">
                                          <p:stCondLst>
                                            <p:cond delay="1642"/>
                                          </p:stCondLst>
                                        </p:cTn>
                                        <p:tgtEl>
                                          <p:spTgt spid="9224"/>
                                        </p:tgtEl>
                                      </p:cBhvr>
                                      <p:to x="100000" y="90000"/>
                                    </p:animScale>
                                    <p:animScale>
                                      <p:cBhvr>
                                        <p:cTn id="34" dur="166" decel="50000">
                                          <p:stCondLst>
                                            <p:cond delay="1668"/>
                                          </p:stCondLst>
                                        </p:cTn>
                                        <p:tgtEl>
                                          <p:spTgt spid="9224"/>
                                        </p:tgtEl>
                                      </p:cBhvr>
                                      <p:to x="100000" y="100000"/>
                                    </p:animScale>
                                    <p:animScale>
                                      <p:cBhvr>
                                        <p:cTn id="35" dur="26">
                                          <p:stCondLst>
                                            <p:cond delay="1808"/>
                                          </p:stCondLst>
                                        </p:cTn>
                                        <p:tgtEl>
                                          <p:spTgt spid="9224"/>
                                        </p:tgtEl>
                                      </p:cBhvr>
                                      <p:to x="100000" y="95000"/>
                                    </p:animScale>
                                    <p:animScale>
                                      <p:cBhvr>
                                        <p:cTn id="36" dur="166" decel="50000">
                                          <p:stCondLst>
                                            <p:cond delay="1834"/>
                                          </p:stCondLst>
                                        </p:cTn>
                                        <p:tgtEl>
                                          <p:spTgt spid="9224"/>
                                        </p:tgtEl>
                                      </p:cBhvr>
                                      <p:to x="100000" y="100000"/>
                                    </p:animScale>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9223">
                                            <p:txEl>
                                              <p:pRg st="0" end="0"/>
                                            </p:txEl>
                                          </p:spTgt>
                                        </p:tgtEl>
                                        <p:attrNameLst>
                                          <p:attrName>style.visibility</p:attrName>
                                        </p:attrNameLst>
                                      </p:cBhvr>
                                      <p:to>
                                        <p:strVal val="visible"/>
                                      </p:to>
                                    </p:set>
                                    <p:animEffect transition="in" filter="checkerboard(across)">
                                      <p:cBhvr>
                                        <p:cTn id="41" dur="500"/>
                                        <p:tgtEl>
                                          <p:spTgt spid="9223">
                                            <p:txEl>
                                              <p:pRg st="0" end="0"/>
                                            </p:txEl>
                                          </p:spTgt>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9223">
                                            <p:txEl>
                                              <p:pRg st="1" end="1"/>
                                            </p:txEl>
                                          </p:spTgt>
                                        </p:tgtEl>
                                        <p:attrNameLst>
                                          <p:attrName>style.visibility</p:attrName>
                                        </p:attrNameLst>
                                      </p:cBhvr>
                                      <p:to>
                                        <p:strVal val="visible"/>
                                      </p:to>
                                    </p:set>
                                    <p:animEffect transition="in" filter="checkerboard(across)">
                                      <p:cBhvr>
                                        <p:cTn id="44" dur="500"/>
                                        <p:tgtEl>
                                          <p:spTgt spid="9223">
                                            <p:txEl>
                                              <p:pRg st="1" end="1"/>
                                            </p:txEl>
                                          </p:spTgt>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9223">
                                            <p:txEl>
                                              <p:pRg st="2" end="2"/>
                                            </p:txEl>
                                          </p:spTgt>
                                        </p:tgtEl>
                                        <p:attrNameLst>
                                          <p:attrName>style.visibility</p:attrName>
                                        </p:attrNameLst>
                                      </p:cBhvr>
                                      <p:to>
                                        <p:strVal val="visible"/>
                                      </p:to>
                                    </p:set>
                                    <p:animEffect transition="in" filter="checkerboard(across)">
                                      <p:cBhvr>
                                        <p:cTn id="47" dur="500"/>
                                        <p:tgtEl>
                                          <p:spTgt spid="9223">
                                            <p:txEl>
                                              <p:pRg st="2" end="2"/>
                                            </p:txEl>
                                          </p:spTgt>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9223">
                                            <p:txEl>
                                              <p:pRg st="3" end="3"/>
                                            </p:txEl>
                                          </p:spTgt>
                                        </p:tgtEl>
                                        <p:attrNameLst>
                                          <p:attrName>style.visibility</p:attrName>
                                        </p:attrNameLst>
                                      </p:cBhvr>
                                      <p:to>
                                        <p:strVal val="visible"/>
                                      </p:to>
                                    </p:set>
                                    <p:animEffect transition="in" filter="checkerboard(across)">
                                      <p:cBhvr>
                                        <p:cTn id="50" dur="500"/>
                                        <p:tgtEl>
                                          <p:spTgt spid="9223">
                                            <p:txEl>
                                              <p:pRg st="3" end="3"/>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9225"/>
                                        </p:tgtEl>
                                        <p:attrNameLst>
                                          <p:attrName>style.visibility</p:attrName>
                                        </p:attrNameLst>
                                      </p:cBhvr>
                                      <p:to>
                                        <p:strVal val="visible"/>
                                      </p:to>
                                    </p:set>
                                    <p:anim calcmode="lin" valueType="num">
                                      <p:cBhvr>
                                        <p:cTn id="55" dur="500" fill="hold"/>
                                        <p:tgtEl>
                                          <p:spTgt spid="922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9225"/>
                                        </p:tgtEl>
                                        <p:attrNameLst>
                                          <p:attrName>ppt_y</p:attrName>
                                        </p:attrNameLst>
                                      </p:cBhvr>
                                      <p:tavLst>
                                        <p:tav tm="0">
                                          <p:val>
                                            <p:strVal val="#ppt_y"/>
                                          </p:val>
                                        </p:tav>
                                        <p:tav tm="100000">
                                          <p:val>
                                            <p:strVal val="#ppt_y"/>
                                          </p:val>
                                        </p:tav>
                                      </p:tavLst>
                                    </p:anim>
                                    <p:anim calcmode="lin" valueType="num">
                                      <p:cBhvr>
                                        <p:cTn id="57" dur="500" fill="hold"/>
                                        <p:tgtEl>
                                          <p:spTgt spid="922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922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922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9226"/>
                                        </p:tgtEl>
                                        <p:attrNameLst>
                                          <p:attrName>style.visibility</p:attrName>
                                        </p:attrNameLst>
                                      </p:cBhvr>
                                      <p:to>
                                        <p:strVal val="visible"/>
                                      </p:to>
                                    </p:set>
                                    <p:anim calcmode="lin" valueType="num">
                                      <p:cBhvr>
                                        <p:cTn id="64" dur="500" fill="hold"/>
                                        <p:tgtEl>
                                          <p:spTgt spid="9226"/>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9226"/>
                                        </p:tgtEl>
                                        <p:attrNameLst>
                                          <p:attrName>ppt_y</p:attrName>
                                        </p:attrNameLst>
                                      </p:cBhvr>
                                      <p:tavLst>
                                        <p:tav tm="0">
                                          <p:val>
                                            <p:strVal val="#ppt_y"/>
                                          </p:val>
                                        </p:tav>
                                        <p:tav tm="100000">
                                          <p:val>
                                            <p:strVal val="#ppt_y"/>
                                          </p:val>
                                        </p:tav>
                                      </p:tavLst>
                                    </p:anim>
                                    <p:anim calcmode="lin" valueType="num">
                                      <p:cBhvr>
                                        <p:cTn id="66" dur="500" fill="hold"/>
                                        <p:tgtEl>
                                          <p:spTgt spid="9226"/>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9226"/>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9226"/>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56" presetClass="entr" presetSubtype="0" fill="hold" grpId="0" nodeType="clickEffect">
                                  <p:stCondLst>
                                    <p:cond delay="0"/>
                                  </p:stCondLst>
                                  <p:iterate type="lt">
                                    <p:tmPct val="10000"/>
                                  </p:iterate>
                                  <p:childTnLst>
                                    <p:set>
                                      <p:cBhvr>
                                        <p:cTn id="72" dur="1" fill="hold">
                                          <p:stCondLst>
                                            <p:cond delay="0"/>
                                          </p:stCondLst>
                                        </p:cTn>
                                        <p:tgtEl>
                                          <p:spTgt spid="9228"/>
                                        </p:tgtEl>
                                        <p:attrNameLst>
                                          <p:attrName>style.visibility</p:attrName>
                                        </p:attrNameLst>
                                      </p:cBhvr>
                                      <p:to>
                                        <p:strVal val="visible"/>
                                      </p:to>
                                    </p:set>
                                    <p:anim by="(-#ppt_w*2)" calcmode="lin" valueType="num">
                                      <p:cBhvr rctx="PPT">
                                        <p:cTn id="73" dur="500" autoRev="1" fill="hold">
                                          <p:stCondLst>
                                            <p:cond delay="0"/>
                                          </p:stCondLst>
                                        </p:cTn>
                                        <p:tgtEl>
                                          <p:spTgt spid="9228"/>
                                        </p:tgtEl>
                                        <p:attrNameLst>
                                          <p:attrName>ppt_w</p:attrName>
                                        </p:attrNameLst>
                                      </p:cBhvr>
                                    </p:anim>
                                    <p:anim by="(#ppt_w*0.50)" calcmode="lin" valueType="num">
                                      <p:cBhvr>
                                        <p:cTn id="74" dur="500" decel="50000" autoRev="1" fill="hold">
                                          <p:stCondLst>
                                            <p:cond delay="0"/>
                                          </p:stCondLst>
                                        </p:cTn>
                                        <p:tgtEl>
                                          <p:spTgt spid="9228"/>
                                        </p:tgtEl>
                                        <p:attrNameLst>
                                          <p:attrName>ppt_x</p:attrName>
                                        </p:attrNameLst>
                                      </p:cBhvr>
                                    </p:anim>
                                    <p:anim from="(-#ppt_h/2)" to="(#ppt_y)" calcmode="lin" valueType="num">
                                      <p:cBhvr>
                                        <p:cTn id="75" dur="1000" fill="hold">
                                          <p:stCondLst>
                                            <p:cond delay="0"/>
                                          </p:stCondLst>
                                        </p:cTn>
                                        <p:tgtEl>
                                          <p:spTgt spid="9228"/>
                                        </p:tgtEl>
                                        <p:attrNameLst>
                                          <p:attrName>ppt_y</p:attrName>
                                        </p:attrNameLst>
                                      </p:cBhvr>
                                    </p:anim>
                                    <p:animRot by="21600000">
                                      <p:cBhvr>
                                        <p:cTn id="76" dur="1000" fill="hold">
                                          <p:stCondLst>
                                            <p:cond delay="0"/>
                                          </p:stCondLst>
                                        </p:cTn>
                                        <p:tgtEl>
                                          <p:spTgt spid="9228"/>
                                        </p:tgtEl>
                                        <p:attrNameLst>
                                          <p:attrName>r</p:attrName>
                                        </p:attrNameLst>
                                      </p:cBhvr>
                                    </p:animRot>
                                  </p:childTnLst>
                                </p:cTn>
                              </p:par>
                              <p:par>
                                <p:cTn id="77" presetID="56" presetClass="entr" presetSubtype="0" fill="hold" grpId="0" nodeType="withEffect">
                                  <p:stCondLst>
                                    <p:cond delay="0"/>
                                  </p:stCondLst>
                                  <p:iterate type="lt">
                                    <p:tmPct val="10000"/>
                                  </p:iterate>
                                  <p:childTnLst>
                                    <p:set>
                                      <p:cBhvr>
                                        <p:cTn id="78" dur="1" fill="hold">
                                          <p:stCondLst>
                                            <p:cond delay="0"/>
                                          </p:stCondLst>
                                        </p:cTn>
                                        <p:tgtEl>
                                          <p:spTgt spid="9234"/>
                                        </p:tgtEl>
                                        <p:attrNameLst>
                                          <p:attrName>style.visibility</p:attrName>
                                        </p:attrNameLst>
                                      </p:cBhvr>
                                      <p:to>
                                        <p:strVal val="visible"/>
                                      </p:to>
                                    </p:set>
                                    <p:anim by="(-#ppt_w*2)" calcmode="lin" valueType="num">
                                      <p:cBhvr rctx="PPT">
                                        <p:cTn id="79" dur="500" autoRev="1" fill="hold">
                                          <p:stCondLst>
                                            <p:cond delay="0"/>
                                          </p:stCondLst>
                                        </p:cTn>
                                        <p:tgtEl>
                                          <p:spTgt spid="9234"/>
                                        </p:tgtEl>
                                        <p:attrNameLst>
                                          <p:attrName>ppt_w</p:attrName>
                                        </p:attrNameLst>
                                      </p:cBhvr>
                                    </p:anim>
                                    <p:anim by="(#ppt_w*0.50)" calcmode="lin" valueType="num">
                                      <p:cBhvr>
                                        <p:cTn id="80" dur="500" decel="50000" autoRev="1" fill="hold">
                                          <p:stCondLst>
                                            <p:cond delay="0"/>
                                          </p:stCondLst>
                                        </p:cTn>
                                        <p:tgtEl>
                                          <p:spTgt spid="9234"/>
                                        </p:tgtEl>
                                        <p:attrNameLst>
                                          <p:attrName>ppt_x</p:attrName>
                                        </p:attrNameLst>
                                      </p:cBhvr>
                                    </p:anim>
                                    <p:anim from="(-#ppt_h/2)" to="(#ppt_y)" calcmode="lin" valueType="num">
                                      <p:cBhvr>
                                        <p:cTn id="81" dur="1000" fill="hold">
                                          <p:stCondLst>
                                            <p:cond delay="0"/>
                                          </p:stCondLst>
                                        </p:cTn>
                                        <p:tgtEl>
                                          <p:spTgt spid="9234"/>
                                        </p:tgtEl>
                                        <p:attrNameLst>
                                          <p:attrName>ppt_y</p:attrName>
                                        </p:attrNameLst>
                                      </p:cBhvr>
                                    </p:anim>
                                    <p:animRot by="21600000">
                                      <p:cBhvr>
                                        <p:cTn id="82" dur="1000" fill="hold">
                                          <p:stCondLst>
                                            <p:cond delay="0"/>
                                          </p:stCondLst>
                                        </p:cTn>
                                        <p:tgtEl>
                                          <p:spTgt spid="9234"/>
                                        </p:tgtEl>
                                        <p:attrNameLst>
                                          <p:attrName>r</p:attrName>
                                        </p:attrNameLst>
                                      </p:cBhvr>
                                    </p:animRot>
                                  </p:childTnLst>
                                </p:cTn>
                              </p:par>
                            </p:childTnLst>
                          </p:cTn>
                        </p:par>
                      </p:childTnLst>
                    </p:cTn>
                  </p:par>
                  <p:par>
                    <p:cTn id="83" fill="hold" nodeType="clickPar">
                      <p:stCondLst>
                        <p:cond delay="indefinite"/>
                      </p:stCondLst>
                      <p:childTnLst>
                        <p:par>
                          <p:cTn id="84" fill="hold" nodeType="withGroup">
                            <p:stCondLst>
                              <p:cond delay="0"/>
                            </p:stCondLst>
                            <p:childTnLst>
                              <p:par>
                                <p:cTn id="85" presetID="56" presetClass="entr" presetSubtype="0" fill="hold" grpId="0" nodeType="clickEffect">
                                  <p:stCondLst>
                                    <p:cond delay="0"/>
                                  </p:stCondLst>
                                  <p:iterate type="lt">
                                    <p:tmPct val="10000"/>
                                  </p:iterate>
                                  <p:childTnLst>
                                    <p:set>
                                      <p:cBhvr>
                                        <p:cTn id="86" dur="1" fill="hold">
                                          <p:stCondLst>
                                            <p:cond delay="0"/>
                                          </p:stCondLst>
                                        </p:cTn>
                                        <p:tgtEl>
                                          <p:spTgt spid="9231"/>
                                        </p:tgtEl>
                                        <p:attrNameLst>
                                          <p:attrName>style.visibility</p:attrName>
                                        </p:attrNameLst>
                                      </p:cBhvr>
                                      <p:to>
                                        <p:strVal val="visible"/>
                                      </p:to>
                                    </p:set>
                                    <p:anim by="(-#ppt_w*2)" calcmode="lin" valueType="num">
                                      <p:cBhvr rctx="PPT">
                                        <p:cTn id="87" dur="500" autoRev="1" fill="hold">
                                          <p:stCondLst>
                                            <p:cond delay="0"/>
                                          </p:stCondLst>
                                        </p:cTn>
                                        <p:tgtEl>
                                          <p:spTgt spid="9231"/>
                                        </p:tgtEl>
                                        <p:attrNameLst>
                                          <p:attrName>ppt_w</p:attrName>
                                        </p:attrNameLst>
                                      </p:cBhvr>
                                    </p:anim>
                                    <p:anim by="(#ppt_w*0.50)" calcmode="lin" valueType="num">
                                      <p:cBhvr>
                                        <p:cTn id="88" dur="500" decel="50000" autoRev="1" fill="hold">
                                          <p:stCondLst>
                                            <p:cond delay="0"/>
                                          </p:stCondLst>
                                        </p:cTn>
                                        <p:tgtEl>
                                          <p:spTgt spid="9231"/>
                                        </p:tgtEl>
                                        <p:attrNameLst>
                                          <p:attrName>ppt_x</p:attrName>
                                        </p:attrNameLst>
                                      </p:cBhvr>
                                    </p:anim>
                                    <p:anim from="(-#ppt_h/2)" to="(#ppt_y)" calcmode="lin" valueType="num">
                                      <p:cBhvr>
                                        <p:cTn id="89" dur="1000" fill="hold">
                                          <p:stCondLst>
                                            <p:cond delay="0"/>
                                          </p:stCondLst>
                                        </p:cTn>
                                        <p:tgtEl>
                                          <p:spTgt spid="9231"/>
                                        </p:tgtEl>
                                        <p:attrNameLst>
                                          <p:attrName>ppt_y</p:attrName>
                                        </p:attrNameLst>
                                      </p:cBhvr>
                                    </p:anim>
                                    <p:animRot by="21600000">
                                      <p:cBhvr>
                                        <p:cTn id="90" dur="1000" fill="hold">
                                          <p:stCondLst>
                                            <p:cond delay="0"/>
                                          </p:stCondLst>
                                        </p:cTn>
                                        <p:tgtEl>
                                          <p:spTgt spid="9231"/>
                                        </p:tgtEl>
                                        <p:attrNameLst>
                                          <p:attrName>r</p:attrName>
                                        </p:attrNameLst>
                                      </p:cBhvr>
                                    </p:animRot>
                                  </p:childTnLst>
                                </p:cTn>
                              </p:par>
                            </p:childTnLst>
                          </p:cTn>
                        </p:par>
                      </p:childTnLst>
                    </p:cTn>
                  </p:par>
                  <p:par>
                    <p:cTn id="91" fill="hold" nodeType="clickPar">
                      <p:stCondLst>
                        <p:cond delay="indefinite"/>
                      </p:stCondLst>
                      <p:childTnLst>
                        <p:par>
                          <p:cTn id="92" fill="hold" nodeType="withGroup">
                            <p:stCondLst>
                              <p:cond delay="0"/>
                            </p:stCondLst>
                            <p:childTnLst>
                              <p:par>
                                <p:cTn id="93" presetID="55" presetClass="entr" presetSubtype="0" fill="hold" grpId="0" nodeType="clickEffect">
                                  <p:stCondLst>
                                    <p:cond delay="0"/>
                                  </p:stCondLst>
                                  <p:childTnLst>
                                    <p:set>
                                      <p:cBhvr>
                                        <p:cTn id="94" dur="1" fill="hold">
                                          <p:stCondLst>
                                            <p:cond delay="0"/>
                                          </p:stCondLst>
                                        </p:cTn>
                                        <p:tgtEl>
                                          <p:spTgt spid="9229"/>
                                        </p:tgtEl>
                                        <p:attrNameLst>
                                          <p:attrName>style.visibility</p:attrName>
                                        </p:attrNameLst>
                                      </p:cBhvr>
                                      <p:to>
                                        <p:strVal val="visible"/>
                                      </p:to>
                                    </p:set>
                                    <p:anim calcmode="lin" valueType="num">
                                      <p:cBhvr>
                                        <p:cTn id="95" dur="1000" fill="hold"/>
                                        <p:tgtEl>
                                          <p:spTgt spid="9229"/>
                                        </p:tgtEl>
                                        <p:attrNameLst>
                                          <p:attrName>ppt_w</p:attrName>
                                        </p:attrNameLst>
                                      </p:cBhvr>
                                      <p:tavLst>
                                        <p:tav tm="0">
                                          <p:val>
                                            <p:strVal val="#ppt_w*0.70"/>
                                          </p:val>
                                        </p:tav>
                                        <p:tav tm="100000">
                                          <p:val>
                                            <p:strVal val="#ppt_w"/>
                                          </p:val>
                                        </p:tav>
                                      </p:tavLst>
                                    </p:anim>
                                    <p:anim calcmode="lin" valueType="num">
                                      <p:cBhvr>
                                        <p:cTn id="96" dur="1000" fill="hold"/>
                                        <p:tgtEl>
                                          <p:spTgt spid="9229"/>
                                        </p:tgtEl>
                                        <p:attrNameLst>
                                          <p:attrName>ppt_h</p:attrName>
                                        </p:attrNameLst>
                                      </p:cBhvr>
                                      <p:tavLst>
                                        <p:tav tm="0">
                                          <p:val>
                                            <p:strVal val="#ppt_h"/>
                                          </p:val>
                                        </p:tav>
                                        <p:tav tm="100000">
                                          <p:val>
                                            <p:strVal val="#ppt_h"/>
                                          </p:val>
                                        </p:tav>
                                      </p:tavLst>
                                    </p:anim>
                                    <p:animEffect transition="in" filter="fade">
                                      <p:cBhvr>
                                        <p:cTn id="97" dur="1000"/>
                                        <p:tgtEl>
                                          <p:spTgt spid="9229"/>
                                        </p:tgtEl>
                                      </p:cBhvr>
                                    </p:animEffect>
                                  </p:childTnLst>
                                </p:cTn>
                              </p:par>
                              <p:par>
                                <p:cTn id="98" presetID="55" presetClass="entr" presetSubtype="0" fill="hold" grpId="0" nodeType="withEffect">
                                  <p:stCondLst>
                                    <p:cond delay="0"/>
                                  </p:stCondLst>
                                  <p:childTnLst>
                                    <p:set>
                                      <p:cBhvr>
                                        <p:cTn id="99" dur="1" fill="hold">
                                          <p:stCondLst>
                                            <p:cond delay="0"/>
                                          </p:stCondLst>
                                        </p:cTn>
                                        <p:tgtEl>
                                          <p:spTgt spid="9236"/>
                                        </p:tgtEl>
                                        <p:attrNameLst>
                                          <p:attrName>style.visibility</p:attrName>
                                        </p:attrNameLst>
                                      </p:cBhvr>
                                      <p:to>
                                        <p:strVal val="visible"/>
                                      </p:to>
                                    </p:set>
                                    <p:anim calcmode="lin" valueType="num">
                                      <p:cBhvr>
                                        <p:cTn id="100" dur="1000" fill="hold"/>
                                        <p:tgtEl>
                                          <p:spTgt spid="9236"/>
                                        </p:tgtEl>
                                        <p:attrNameLst>
                                          <p:attrName>ppt_w</p:attrName>
                                        </p:attrNameLst>
                                      </p:cBhvr>
                                      <p:tavLst>
                                        <p:tav tm="0">
                                          <p:val>
                                            <p:strVal val="#ppt_w*0.70"/>
                                          </p:val>
                                        </p:tav>
                                        <p:tav tm="100000">
                                          <p:val>
                                            <p:strVal val="#ppt_w"/>
                                          </p:val>
                                        </p:tav>
                                      </p:tavLst>
                                    </p:anim>
                                    <p:anim calcmode="lin" valueType="num">
                                      <p:cBhvr>
                                        <p:cTn id="101" dur="1000" fill="hold"/>
                                        <p:tgtEl>
                                          <p:spTgt spid="9236"/>
                                        </p:tgtEl>
                                        <p:attrNameLst>
                                          <p:attrName>ppt_h</p:attrName>
                                        </p:attrNameLst>
                                      </p:cBhvr>
                                      <p:tavLst>
                                        <p:tav tm="0">
                                          <p:val>
                                            <p:strVal val="#ppt_h"/>
                                          </p:val>
                                        </p:tav>
                                        <p:tav tm="100000">
                                          <p:val>
                                            <p:strVal val="#ppt_h"/>
                                          </p:val>
                                        </p:tav>
                                      </p:tavLst>
                                    </p:anim>
                                    <p:animEffect transition="in" filter="fade">
                                      <p:cBhvr>
                                        <p:cTn id="102" dur="1000"/>
                                        <p:tgtEl>
                                          <p:spTgt spid="9236"/>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55" presetClass="entr" presetSubtype="0" fill="hold" grpId="0" nodeType="clickEffect">
                                  <p:stCondLst>
                                    <p:cond delay="0"/>
                                  </p:stCondLst>
                                  <p:childTnLst>
                                    <p:set>
                                      <p:cBhvr>
                                        <p:cTn id="106" dur="1" fill="hold">
                                          <p:stCondLst>
                                            <p:cond delay="0"/>
                                          </p:stCondLst>
                                        </p:cTn>
                                        <p:tgtEl>
                                          <p:spTgt spid="9220"/>
                                        </p:tgtEl>
                                        <p:attrNameLst>
                                          <p:attrName>style.visibility</p:attrName>
                                        </p:attrNameLst>
                                      </p:cBhvr>
                                      <p:to>
                                        <p:strVal val="visible"/>
                                      </p:to>
                                    </p:set>
                                    <p:anim calcmode="lin" valueType="num">
                                      <p:cBhvr>
                                        <p:cTn id="107" dur="1000" fill="hold"/>
                                        <p:tgtEl>
                                          <p:spTgt spid="9220"/>
                                        </p:tgtEl>
                                        <p:attrNameLst>
                                          <p:attrName>ppt_w</p:attrName>
                                        </p:attrNameLst>
                                      </p:cBhvr>
                                      <p:tavLst>
                                        <p:tav tm="0">
                                          <p:val>
                                            <p:strVal val="#ppt_w*0.70"/>
                                          </p:val>
                                        </p:tav>
                                        <p:tav tm="100000">
                                          <p:val>
                                            <p:strVal val="#ppt_w"/>
                                          </p:val>
                                        </p:tav>
                                      </p:tavLst>
                                    </p:anim>
                                    <p:anim calcmode="lin" valueType="num">
                                      <p:cBhvr>
                                        <p:cTn id="108" dur="1000" fill="hold"/>
                                        <p:tgtEl>
                                          <p:spTgt spid="9220"/>
                                        </p:tgtEl>
                                        <p:attrNameLst>
                                          <p:attrName>ppt_h</p:attrName>
                                        </p:attrNameLst>
                                      </p:cBhvr>
                                      <p:tavLst>
                                        <p:tav tm="0">
                                          <p:val>
                                            <p:strVal val="#ppt_h"/>
                                          </p:val>
                                        </p:tav>
                                        <p:tav tm="100000">
                                          <p:val>
                                            <p:strVal val="#ppt_h"/>
                                          </p:val>
                                        </p:tav>
                                      </p:tavLst>
                                    </p:anim>
                                    <p:animEffect transition="in" filter="fade">
                                      <p:cBhvr>
                                        <p:cTn id="109" dur="1000"/>
                                        <p:tgtEl>
                                          <p:spTgt spid="9220"/>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43" presetClass="entr" presetSubtype="0" fill="hold" grpId="0" nodeType="clickEffect">
                                  <p:stCondLst>
                                    <p:cond delay="0"/>
                                  </p:stCondLst>
                                  <p:childTnLst>
                                    <p:set>
                                      <p:cBhvr>
                                        <p:cTn id="113" dur="1" fill="hold">
                                          <p:stCondLst>
                                            <p:cond delay="0"/>
                                          </p:stCondLst>
                                        </p:cTn>
                                        <p:tgtEl>
                                          <p:spTgt spid="9230"/>
                                        </p:tgtEl>
                                        <p:attrNameLst>
                                          <p:attrName>style.visibility</p:attrName>
                                        </p:attrNameLst>
                                      </p:cBhvr>
                                      <p:to>
                                        <p:strVal val="visible"/>
                                      </p:to>
                                    </p:set>
                                    <p:animEffect transition="in" filter="fade">
                                      <p:cBhvr>
                                        <p:cTn id="114" dur="100"/>
                                        <p:tgtEl>
                                          <p:spTgt spid="9230"/>
                                        </p:tgtEl>
                                      </p:cBhvr>
                                    </p:animEffect>
                                    <p:anim calcmode="lin" valueType="num">
                                      <p:cBhvr>
                                        <p:cTn id="115" dur="400" fill="hold"/>
                                        <p:tgtEl>
                                          <p:spTgt spid="9230"/>
                                        </p:tgtEl>
                                        <p:attrNameLst>
                                          <p:attrName>ppt_x</p:attrName>
                                        </p:attrNameLst>
                                      </p:cBhvr>
                                      <p:tavLst>
                                        <p:tav tm="0">
                                          <p:val>
                                            <p:strVal val="#ppt_x"/>
                                          </p:val>
                                        </p:tav>
                                        <p:tav tm="100000">
                                          <p:val>
                                            <p:strVal val="#ppt_x"/>
                                          </p:val>
                                        </p:tav>
                                      </p:tavLst>
                                    </p:anim>
                                    <p:anim calcmode="lin" valueType="num">
                                      <p:cBhvr>
                                        <p:cTn id="116" dur="400" fill="hold"/>
                                        <p:tgtEl>
                                          <p:spTgt spid="9230"/>
                                        </p:tgtEl>
                                        <p:attrNameLst>
                                          <p:attrName>ppt_y</p:attrName>
                                        </p:attrNameLst>
                                      </p:cBhvr>
                                      <p:tavLst>
                                        <p:tav tm="0">
                                          <p:val>
                                            <p:strVal val="#ppt_y+0.31"/>
                                          </p:val>
                                        </p:tav>
                                        <p:tav tm="100000">
                                          <p:val>
                                            <p:strVal val="#ppt_y+0.31"/>
                                          </p:val>
                                        </p:tav>
                                      </p:tavLst>
                                    </p:anim>
                                    <p:anim calcmode="lin" valueType="num">
                                      <p:cBhvr>
                                        <p:cTn id="117" dur="600" decel="50000" fill="hold">
                                          <p:stCondLst>
                                            <p:cond delay="400"/>
                                          </p:stCondLst>
                                        </p:cTn>
                                        <p:tgtEl>
                                          <p:spTgt spid="923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8" dur="600" decel="50000" fill="hold">
                                          <p:stCondLst>
                                            <p:cond delay="400"/>
                                          </p:stCondLst>
                                        </p:cTn>
                                        <p:tgtEl>
                                          <p:spTgt spid="923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19" fill="hold" nodeType="clickPar">
                      <p:stCondLst>
                        <p:cond delay="indefinite"/>
                      </p:stCondLst>
                      <p:childTnLst>
                        <p:par>
                          <p:cTn id="120" fill="hold" nodeType="withGroup">
                            <p:stCondLst>
                              <p:cond delay="0"/>
                            </p:stCondLst>
                            <p:childTnLst>
                              <p:par>
                                <p:cTn id="121" presetID="43" presetClass="entr" presetSubtype="0" fill="hold" grpId="0" nodeType="clickEffect">
                                  <p:stCondLst>
                                    <p:cond delay="0"/>
                                  </p:stCondLst>
                                  <p:childTnLst>
                                    <p:set>
                                      <p:cBhvr>
                                        <p:cTn id="122" dur="1" fill="hold">
                                          <p:stCondLst>
                                            <p:cond delay="0"/>
                                          </p:stCondLst>
                                        </p:cTn>
                                        <p:tgtEl>
                                          <p:spTgt spid="9232"/>
                                        </p:tgtEl>
                                        <p:attrNameLst>
                                          <p:attrName>style.visibility</p:attrName>
                                        </p:attrNameLst>
                                      </p:cBhvr>
                                      <p:to>
                                        <p:strVal val="visible"/>
                                      </p:to>
                                    </p:set>
                                    <p:animEffect transition="in" filter="fade">
                                      <p:cBhvr>
                                        <p:cTn id="123" dur="100"/>
                                        <p:tgtEl>
                                          <p:spTgt spid="9232"/>
                                        </p:tgtEl>
                                      </p:cBhvr>
                                    </p:animEffect>
                                    <p:anim calcmode="lin" valueType="num">
                                      <p:cBhvr>
                                        <p:cTn id="124" dur="400" fill="hold"/>
                                        <p:tgtEl>
                                          <p:spTgt spid="9232"/>
                                        </p:tgtEl>
                                        <p:attrNameLst>
                                          <p:attrName>ppt_x</p:attrName>
                                        </p:attrNameLst>
                                      </p:cBhvr>
                                      <p:tavLst>
                                        <p:tav tm="0">
                                          <p:val>
                                            <p:strVal val="#ppt_x"/>
                                          </p:val>
                                        </p:tav>
                                        <p:tav tm="100000">
                                          <p:val>
                                            <p:strVal val="#ppt_x"/>
                                          </p:val>
                                        </p:tav>
                                      </p:tavLst>
                                    </p:anim>
                                    <p:anim calcmode="lin" valueType="num">
                                      <p:cBhvr>
                                        <p:cTn id="125" dur="400" fill="hold"/>
                                        <p:tgtEl>
                                          <p:spTgt spid="9232"/>
                                        </p:tgtEl>
                                        <p:attrNameLst>
                                          <p:attrName>ppt_y</p:attrName>
                                        </p:attrNameLst>
                                      </p:cBhvr>
                                      <p:tavLst>
                                        <p:tav tm="0">
                                          <p:val>
                                            <p:strVal val="#ppt_y+0.31"/>
                                          </p:val>
                                        </p:tav>
                                        <p:tav tm="100000">
                                          <p:val>
                                            <p:strVal val="#ppt_y+0.31"/>
                                          </p:val>
                                        </p:tav>
                                      </p:tavLst>
                                    </p:anim>
                                    <p:anim calcmode="lin" valueType="num">
                                      <p:cBhvr>
                                        <p:cTn id="126" dur="600" decel="50000" fill="hold">
                                          <p:stCondLst>
                                            <p:cond delay="400"/>
                                          </p:stCondLst>
                                        </p:cTn>
                                        <p:tgtEl>
                                          <p:spTgt spid="923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27" dur="600" decel="50000" fill="hold">
                                          <p:stCondLst>
                                            <p:cond delay="400"/>
                                          </p:stCondLst>
                                        </p:cTn>
                                        <p:tgtEl>
                                          <p:spTgt spid="923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uiExpand="1" build="p"/>
      <p:bldP spid="9220" grpId="0"/>
      <p:bldP spid="9224" grpId="0" animBg="1"/>
      <p:bldP spid="9225" grpId="0"/>
      <p:bldP spid="9226" grpId="0"/>
      <p:bldP spid="9228" grpId="0"/>
      <p:bldP spid="9229" grpId="0"/>
      <p:bldP spid="9230" grpId="0"/>
      <p:bldP spid="9231" grpId="0"/>
      <p:bldP spid="9232" grpId="0"/>
      <p:bldP spid="9234" grpId="0"/>
      <p:bldP spid="92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4114800" y="579438"/>
            <a:ext cx="2057400" cy="868362"/>
          </a:xfrm>
          <a:solidFill>
            <a:srgbClr val="CCCCFF"/>
          </a:solid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r>
              <a:rPr lang="zh-CN" altLang="en-US" b="1">
                <a:solidFill>
                  <a:srgbClr val="FF3300"/>
                </a:solidFill>
                <a:ea typeface="华文行楷" pitchFamily="2" charset="-122"/>
              </a:rPr>
              <a:t>朦胧诗</a:t>
            </a:r>
          </a:p>
        </p:txBody>
      </p:sp>
      <p:sp>
        <p:nvSpPr>
          <p:cNvPr id="128003" name="Rectangle 3"/>
          <p:cNvSpPr>
            <a:spLocks noGrp="1" noChangeArrowheads="1"/>
          </p:cNvSpPr>
          <p:nvPr>
            <p:ph type="body" idx="1"/>
          </p:nvPr>
        </p:nvSpPr>
        <p:spPr>
          <a:xfrm>
            <a:off x="609600" y="1524000"/>
            <a:ext cx="8229600" cy="4572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buFontTx/>
              <a:buNone/>
            </a:pPr>
            <a:r>
              <a:rPr lang="en-US" altLang="zh-CN" b="1">
                <a:solidFill>
                  <a:srgbClr val="FF3399"/>
                </a:solidFill>
                <a:latin typeface="仿宋_GB2312" pitchFamily="49" charset="-122"/>
                <a:ea typeface="仿宋_GB2312" pitchFamily="49" charset="-122"/>
              </a:rPr>
              <a:t>       </a:t>
            </a:r>
            <a:r>
              <a:rPr lang="zh-CN" altLang="en-US" b="1">
                <a:solidFill>
                  <a:srgbClr val="FF3399"/>
                </a:solidFill>
                <a:latin typeface="仿宋_GB2312" pitchFamily="49" charset="-122"/>
                <a:ea typeface="仿宋_GB2312" pitchFamily="49" charset="-122"/>
              </a:rPr>
              <a:t>朦胧诗，作为一个独特的诗学概念，它指称的是以舒婷、顾城、江河、杨炼、芒克、食指等代表的一批</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文革</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中成长的青年诗人，利用诗歌的形式对现实进行反思和追求诗歌独立的审美价值的</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新诗潮运动</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的产物。因此类诗在艺术形式上多用总体象征的手法，具有不透明性和多义性而被成为</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朦胧诗</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a:t>
            </a:r>
          </a:p>
        </p:txBody>
      </p:sp>
      <p:pic>
        <p:nvPicPr>
          <p:cNvPr id="128004" name="Picture 4" descr="838383 (18)"/>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76600" y="655638"/>
            <a:ext cx="762000" cy="714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128004"/>
                                        </p:tgtEl>
                                        <p:attrNameLst>
                                          <p:attrName>style.visibility</p:attrName>
                                        </p:attrNameLst>
                                      </p:cBhvr>
                                      <p:to>
                                        <p:strVal val="visible"/>
                                      </p:to>
                                    </p:set>
                                    <p:animEffect transition="in" filter="fade">
                                      <p:cBhvr>
                                        <p:cTn id="7" dur="800" decel="100000"/>
                                        <p:tgtEl>
                                          <p:spTgt spid="128004"/>
                                        </p:tgtEl>
                                      </p:cBhvr>
                                    </p:animEffect>
                                    <p:anim calcmode="lin" valueType="num">
                                      <p:cBhvr>
                                        <p:cTn id="8" dur="800" decel="100000" fill="hold"/>
                                        <p:tgtEl>
                                          <p:spTgt spid="128004"/>
                                        </p:tgtEl>
                                        <p:attrNameLst>
                                          <p:attrName>style.rotation</p:attrName>
                                        </p:attrNameLst>
                                      </p:cBhvr>
                                      <p:tavLst>
                                        <p:tav tm="0">
                                          <p:val>
                                            <p:fltVal val="-90"/>
                                          </p:val>
                                        </p:tav>
                                        <p:tav tm="100000">
                                          <p:val>
                                            <p:fltVal val="0"/>
                                          </p:val>
                                        </p:tav>
                                      </p:tavLst>
                                    </p:anim>
                                    <p:anim calcmode="lin" valueType="num">
                                      <p:cBhvr>
                                        <p:cTn id="9" dur="800" decel="100000" fill="hold"/>
                                        <p:tgtEl>
                                          <p:spTgt spid="128004"/>
                                        </p:tgtEl>
                                        <p:attrNameLst>
                                          <p:attrName>ppt_x</p:attrName>
                                        </p:attrNameLst>
                                      </p:cBhvr>
                                      <p:tavLst>
                                        <p:tav tm="0">
                                          <p:val>
                                            <p:strVal val="#ppt_x+0.4"/>
                                          </p:val>
                                        </p:tav>
                                        <p:tav tm="100000">
                                          <p:val>
                                            <p:strVal val="#ppt_x-0.05"/>
                                          </p:val>
                                        </p:tav>
                                      </p:tavLst>
                                    </p:anim>
                                    <p:anim calcmode="lin" valueType="num">
                                      <p:cBhvr>
                                        <p:cTn id="10" dur="800" decel="100000" fill="hold"/>
                                        <p:tgtEl>
                                          <p:spTgt spid="12800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800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800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28002"/>
                                        </p:tgtEl>
                                        <p:attrNameLst>
                                          <p:attrName>style.visibility</p:attrName>
                                        </p:attrNameLst>
                                      </p:cBhvr>
                                      <p:to>
                                        <p:strVal val="visible"/>
                                      </p:to>
                                    </p:set>
                                    <p:animEffect transition="in" filter="fade">
                                      <p:cBhvr>
                                        <p:cTn id="15" dur="800" decel="100000"/>
                                        <p:tgtEl>
                                          <p:spTgt spid="128002"/>
                                        </p:tgtEl>
                                      </p:cBhvr>
                                    </p:animEffect>
                                    <p:anim calcmode="lin" valueType="num">
                                      <p:cBhvr>
                                        <p:cTn id="16" dur="800" decel="100000" fill="hold"/>
                                        <p:tgtEl>
                                          <p:spTgt spid="128002"/>
                                        </p:tgtEl>
                                        <p:attrNameLst>
                                          <p:attrName>style.rotation</p:attrName>
                                        </p:attrNameLst>
                                      </p:cBhvr>
                                      <p:tavLst>
                                        <p:tav tm="0">
                                          <p:val>
                                            <p:fltVal val="-90"/>
                                          </p:val>
                                        </p:tav>
                                        <p:tav tm="100000">
                                          <p:val>
                                            <p:fltVal val="0"/>
                                          </p:val>
                                        </p:tav>
                                      </p:tavLst>
                                    </p:anim>
                                    <p:anim calcmode="lin" valueType="num">
                                      <p:cBhvr>
                                        <p:cTn id="17" dur="800" decel="100000" fill="hold"/>
                                        <p:tgtEl>
                                          <p:spTgt spid="128002"/>
                                        </p:tgtEl>
                                        <p:attrNameLst>
                                          <p:attrName>ppt_x</p:attrName>
                                        </p:attrNameLst>
                                      </p:cBhvr>
                                      <p:tavLst>
                                        <p:tav tm="0">
                                          <p:val>
                                            <p:strVal val="#ppt_x+0.4"/>
                                          </p:val>
                                        </p:tav>
                                        <p:tav tm="100000">
                                          <p:val>
                                            <p:strVal val="#ppt_x-0.05"/>
                                          </p:val>
                                        </p:tav>
                                      </p:tavLst>
                                    </p:anim>
                                    <p:anim calcmode="lin" valueType="num">
                                      <p:cBhvr>
                                        <p:cTn id="18" dur="800" decel="100000" fill="hold"/>
                                        <p:tgtEl>
                                          <p:spTgt spid="12800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2800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28002"/>
                                        </p:tgtEl>
                                        <p:attrNameLst>
                                          <p:attrName>ppt_y</p:attrName>
                                        </p:attrNameLst>
                                      </p:cBhvr>
                                      <p:tavLst>
                                        <p:tav tm="0">
                                          <p:val>
                                            <p:strVal val="#ppt_y+0.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128003">
                                            <p:txEl>
                                              <p:pRg st="0" end="0"/>
                                            </p:txEl>
                                          </p:spTgt>
                                        </p:tgtEl>
                                        <p:attrNameLst>
                                          <p:attrName>style.visibility</p:attrName>
                                        </p:attrNameLst>
                                      </p:cBhvr>
                                      <p:to>
                                        <p:strVal val="visible"/>
                                      </p:to>
                                    </p:set>
                                    <p:animEffect transition="in" filter="barn(inHorizontal)">
                                      <p:cBhvr>
                                        <p:cTn id="25" dur="500"/>
                                        <p:tgtEl>
                                          <p:spTgt spid="1280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animBg="1"/>
      <p:bldP spid="12800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body" idx="1"/>
          </p:nvPr>
        </p:nvSpPr>
        <p:spPr>
          <a:xfrm>
            <a:off x="609600" y="838200"/>
            <a:ext cx="8229600" cy="4953000"/>
          </a:xfrm>
          <a:noFill/>
          <a:ln/>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nSpc>
                <a:spcPct val="120000"/>
              </a:lnSpc>
              <a:buFontTx/>
              <a:buNone/>
            </a:pPr>
            <a:r>
              <a:rPr lang="en-US" altLang="zh-CN" b="1">
                <a:solidFill>
                  <a:srgbClr val="FF3399"/>
                </a:solidFill>
                <a:latin typeface="仿宋_GB2312" pitchFamily="49" charset="-122"/>
                <a:ea typeface="仿宋_GB2312" pitchFamily="49" charset="-122"/>
              </a:rPr>
              <a:t>      </a:t>
            </a:r>
            <a:r>
              <a:rPr lang="zh-CN" altLang="en-US" b="1">
                <a:solidFill>
                  <a:srgbClr val="FF3399"/>
                </a:solidFill>
                <a:latin typeface="仿宋_GB2312" pitchFamily="49" charset="-122"/>
                <a:ea typeface="仿宋_GB2312" pitchFamily="49" charset="-122"/>
              </a:rPr>
              <a:t>朦胧诗孕育于</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文化大革命</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时期的</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地下文学</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a:t>
            </a:r>
            <a:r>
              <a:rPr lang="en-US" altLang="zh-CN" b="1">
                <a:solidFill>
                  <a:srgbClr val="FF3399"/>
                </a:solidFill>
                <a:latin typeface="仿宋_GB2312" pitchFamily="49" charset="-122"/>
                <a:ea typeface="仿宋_GB2312" pitchFamily="49" charset="-122"/>
              </a:rPr>
              <a:t>1980</a:t>
            </a:r>
            <a:r>
              <a:rPr lang="zh-CN" altLang="en-US" b="1">
                <a:solidFill>
                  <a:srgbClr val="FF3399"/>
                </a:solidFill>
                <a:latin typeface="仿宋_GB2312" pitchFamily="49" charset="-122"/>
                <a:ea typeface="仿宋_GB2312" pitchFamily="49" charset="-122"/>
              </a:rPr>
              <a:t>年以</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青春诗会</a:t>
            </a:r>
            <a:r>
              <a:rPr lang="zh-CN" altLang="en-US" b="1">
                <a:solidFill>
                  <a:srgbClr val="FF3399"/>
                </a:solidFill>
                <a:latin typeface="宋体"/>
                <a:ea typeface="仿宋_GB2312" pitchFamily="49" charset="-122"/>
              </a:rPr>
              <a:t>”</a:t>
            </a:r>
            <a:r>
              <a:rPr lang="zh-CN" altLang="en-US" b="1">
                <a:solidFill>
                  <a:srgbClr val="FF3399"/>
                </a:solidFill>
                <a:latin typeface="仿宋_GB2312" pitchFamily="49" charset="-122"/>
                <a:ea typeface="仿宋_GB2312" pitchFamily="49" charset="-122"/>
              </a:rPr>
              <a:t>的形式集中推出了</a:t>
            </a:r>
            <a:r>
              <a:rPr lang="en-US" altLang="zh-CN" b="1">
                <a:solidFill>
                  <a:srgbClr val="FF3399"/>
                </a:solidFill>
                <a:latin typeface="仿宋_GB2312" pitchFamily="49" charset="-122"/>
                <a:ea typeface="仿宋_GB2312" pitchFamily="49" charset="-122"/>
              </a:rPr>
              <a:t>17</a:t>
            </a:r>
            <a:r>
              <a:rPr lang="zh-CN" altLang="en-US" b="1">
                <a:solidFill>
                  <a:srgbClr val="FF3399"/>
                </a:solidFill>
                <a:latin typeface="仿宋_GB2312" pitchFamily="49" charset="-122"/>
                <a:ea typeface="仿宋_GB2312" pitchFamily="49" charset="-122"/>
              </a:rPr>
              <a:t>位青年诗人的作品和诗歌宣言，随即成为一股诗歌潮流，对人的自我价值的重新确定，对人道主义和人性复归的呼唤，对人的自由心灵奥秘的探索构成了朦胧诗的思想核心。意象化、象征化和立体化是朦胧诗艺术表现上的重要特征。</a:t>
            </a: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9026">
                                            <p:txEl>
                                              <p:pRg st="0" end="0"/>
                                            </p:txEl>
                                          </p:spTgt>
                                        </p:tgtEl>
                                        <p:attrNameLst>
                                          <p:attrName>style.visibility</p:attrName>
                                        </p:attrNameLst>
                                      </p:cBhvr>
                                      <p:to>
                                        <p:strVal val="visible"/>
                                      </p:to>
                                    </p:set>
                                    <p:animEffect transition="in" filter="checkerboard(across)">
                                      <p:cBhvr>
                                        <p:cTn id="7" dur="500"/>
                                        <p:tgtEl>
                                          <p:spTgt spid="1290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1049</TotalTime>
  <Words>934</Words>
  <Application>Microsoft Office PowerPoint</Application>
  <PresentationFormat>全屏显示(4:3)</PresentationFormat>
  <Paragraphs>150</Paragraphs>
  <Slides>48</Slides>
  <Notes>0</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第一PPT模板网-WWW.1PPT.COM</vt:lpstr>
      <vt:lpstr>PowerPoint 演示文稿</vt:lpstr>
      <vt:lpstr>导入新课</vt:lpstr>
      <vt:lpstr>学习目标</vt:lpstr>
      <vt:lpstr>学习重难点</vt:lpstr>
      <vt:lpstr>作者简介</vt:lpstr>
      <vt:lpstr>写作背景</vt:lpstr>
      <vt:lpstr>读准字音</vt:lpstr>
      <vt:lpstr>朦胧诗</vt:lpstr>
      <vt:lpstr>PowerPoint 演示文稿</vt:lpstr>
      <vt:lpstr>整体感知</vt:lpstr>
      <vt:lpstr>课文讲解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疑难解析</vt:lpstr>
      <vt:lpstr>PowerPoint 演示文稿</vt:lpstr>
      <vt:lpstr> 2、“星星”在文中有什么象征意味？</vt:lpstr>
      <vt:lpstr>讨论</vt:lpstr>
      <vt:lpstr>课堂小结</vt:lpstr>
      <vt:lpstr>能力拓展</vt:lpstr>
      <vt:lpstr>PowerPoint 演示文稿</vt:lpstr>
      <vt:lpstr>PowerPoint 演示文稿</vt:lpstr>
      <vt:lpstr>PowerPoint 演示文稿</vt:lpstr>
      <vt:lpstr>PowerPoint 演示文稿</vt:lpstr>
      <vt:lpstr>课堂练习</vt:lpstr>
      <vt:lpstr>　　　2.读下面一首诗，找出其中的意象和表达作者思想感情的话，思考“帆”象征什么？三画面象征什么？</vt:lpstr>
      <vt:lpstr>PowerPoint 演示文稿</vt:lpstr>
      <vt:lpstr>PowerPoint 演示文稿</vt:lpstr>
      <vt:lpstr>PowerPoint 演示文稿</vt:lpstr>
      <vt:lpstr>拓展阅读</vt:lpstr>
      <vt:lpstr>PowerPoint 演示文稿</vt:lpstr>
      <vt:lpstr>PowerPoint 演示文稿</vt:lpstr>
      <vt:lpstr>PowerPoint 演示文稿</vt:lpstr>
      <vt:lpstr>PowerPoint 演示文稿</vt:lpstr>
      <vt:lpstr>PowerPoint 演示文稿</vt:lpstr>
      <vt:lpstr>PowerPoint 演示文稿</vt:lpstr>
      <vt:lpstr>研讨与练习答案</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第一PPT模板网-WWW.1PPT.COM第一PPT模板网-WWW.1PPT.COM</cp:keywords>
  <dc:description>第一PPT模板网-WWW.1PPT.COM_x000d_
</dc:description>
  <cp:lastModifiedBy>Administrator</cp:lastModifiedBy>
  <cp:revision>105</cp:revision>
  <cp:lastPrinted>1601-01-01T00:00:00Z</cp:lastPrinted>
  <dcterms:created xsi:type="dcterms:W3CDTF">1601-01-01T00:00:00Z</dcterms:created>
  <dcterms:modified xsi:type="dcterms:W3CDTF">2017-07-17T09:10:29Z</dcterms:modified>
  <cp:category>第一PPT模板网-WWW.1PPT.COM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