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1" r:id="rId5"/>
    <p:sldId id="282" r:id="rId6"/>
    <p:sldId id="283" r:id="rId7"/>
    <p:sldId id="259" r:id="rId8"/>
    <p:sldId id="260" r:id="rId9"/>
    <p:sldId id="261" r:id="rId10"/>
    <p:sldId id="262" r:id="rId11"/>
    <p:sldId id="263" r:id="rId12"/>
    <p:sldId id="264" r:id="rId13"/>
    <p:sldId id="257" r:id="rId14"/>
    <p:sldId id="276" r:id="rId15"/>
    <p:sldId id="265" r:id="rId16"/>
    <p:sldId id="266" r:id="rId17"/>
    <p:sldId id="267" r:id="rId18"/>
    <p:sldId id="268" r:id="rId19"/>
    <p:sldId id="269" r:id="rId20"/>
    <p:sldId id="274" r:id="rId21"/>
    <p:sldId id="270" r:id="rId22"/>
    <p:sldId id="271" r:id="rId23"/>
    <p:sldId id="277" r:id="rId24"/>
    <p:sldId id="278" r:id="rId25"/>
    <p:sldId id="279" r:id="rId26"/>
    <p:sldId id="280" r:id="rId27"/>
    <p:sldId id="272" r:id="rId28"/>
    <p:sldId id="284" r:id="rId29"/>
    <p:sldId id="275" r:id="rId30"/>
    <p:sldId id="258" r:id="rId31"/>
    <p:sldId id="273" r:id="rId32"/>
    <p:sldId id="287" r:id="rId33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26" autoAdjust="0"/>
  </p:normalViewPr>
  <p:slideViewPr>
    <p:cSldViewPr showGuides="1">
      <p:cViewPr varScale="1">
        <p:scale>
          <a:sx n="82" d="100"/>
          <a:sy n="82" d="100"/>
        </p:scale>
        <p:origin x="25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41488497742272"/>
          <c:y val="0.134386030346043"/>
          <c:w val="0.980313"/>
          <c:h val="0.797099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5859200"/>
        <c:axId val="405525632"/>
      </c:lineChart>
      <c:catAx>
        <c:axId val="135859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405525632"/>
        <c:crosses val="autoZero"/>
        <c:auto val="1"/>
        <c:lblAlgn val="ctr"/>
        <c:lblOffset val="100"/>
        <c:noMultiLvlLbl val="1"/>
      </c:catAx>
      <c:valAx>
        <c:axId val="4055256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135859200"/>
        <c:crosses val="autoZero"/>
        <c:crossBetween val="midCat"/>
        <c:majorUnit val="22.5"/>
        <c:minorUnit val="11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1584"/>
          <c:y val="0.130667"/>
          <c:w val="0.980313"/>
          <c:h val="0.79709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ln w="19050" cap="flat" cmpd="sng" algn="ctr">
              <a:solidFill>
                <a:srgbClr val="E70014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FFFF"/>
              </a:solidFill>
              <a:ln w="19050" cap="flat" cmpd="sng" algn="ctr">
                <a:solidFill>
                  <a:srgbClr val="E70014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cat>
            <c:strRef>
              <c:f>Sheet1!$B$1:$H$1</c:f>
              <c:strCache>
                <c:ptCount val="7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  <c:pt idx="6">
                  <c:v>October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55</c:v>
                </c:pt>
                <c:pt idx="1">
                  <c:v>52</c:v>
                </c:pt>
                <c:pt idx="2">
                  <c:v>70</c:v>
                </c:pt>
                <c:pt idx="3">
                  <c:v>58</c:v>
                </c:pt>
                <c:pt idx="4">
                  <c:v>81</c:v>
                </c:pt>
                <c:pt idx="5">
                  <c:v>64</c:v>
                </c:pt>
                <c:pt idx="6">
                  <c:v>90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135871488"/>
        <c:axId val="331840896"/>
      </c:lineChart>
      <c:catAx>
        <c:axId val="1358714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331840896"/>
        <c:crosses val="autoZero"/>
        <c:auto val="1"/>
        <c:lblAlgn val="ctr"/>
        <c:lblOffset val="100"/>
        <c:noMultiLvlLbl val="1"/>
      </c:catAx>
      <c:valAx>
        <c:axId val="3318408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135871488"/>
        <c:crosses val="autoZero"/>
        <c:crossBetween val="midCat"/>
        <c:majorUnit val="22.5"/>
        <c:minorUnit val="11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F0014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Sheet1!$A$2:$A$5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5625728"/>
        <c:axId val="625993216"/>
      </c:barChart>
      <c:catAx>
        <c:axId val="62562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993216"/>
        <c:crosses val="autoZero"/>
        <c:auto val="1"/>
        <c:lblAlgn val="ctr"/>
        <c:lblOffset val="100"/>
        <c:noMultiLvlLbl val="0"/>
      </c:catAx>
      <c:valAx>
        <c:axId val="625993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562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35646613154222"/>
          <c:y val="0.331732754844496"/>
          <c:w val="0.265720184517054"/>
          <c:h val="0.2228889670135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EF001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EF001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1584"/>
          <c:y val="0.130667"/>
          <c:w val="0.980313"/>
          <c:h val="0.79709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ln w="19050" cap="flat" cmpd="sng" algn="ctr">
              <a:solidFill>
                <a:srgbClr val="E70014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FFFF"/>
              </a:solidFill>
              <a:ln w="19050" cap="flat" cmpd="sng" algn="ctr">
                <a:solidFill>
                  <a:srgbClr val="E70014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cat>
            <c:strRef>
              <c:f>Sheet1!$B$1:$H$1</c:f>
              <c:strCache>
                <c:ptCount val="7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  <c:pt idx="6">
                  <c:v>October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55</c:v>
                </c:pt>
                <c:pt idx="1">
                  <c:v>52</c:v>
                </c:pt>
                <c:pt idx="2">
                  <c:v>70</c:v>
                </c:pt>
                <c:pt idx="3">
                  <c:v>58</c:v>
                </c:pt>
                <c:pt idx="4">
                  <c:v>81</c:v>
                </c:pt>
                <c:pt idx="5">
                  <c:v>64</c:v>
                </c:pt>
                <c:pt idx="6">
                  <c:v>90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406471424"/>
        <c:axId val="412737536"/>
      </c:lineChart>
      <c:catAx>
        <c:axId val="4064714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412737536"/>
        <c:crosses val="autoZero"/>
        <c:auto val="1"/>
        <c:lblAlgn val="ctr"/>
        <c:lblOffset val="100"/>
        <c:noMultiLvlLbl val="1"/>
      </c:catAx>
      <c:valAx>
        <c:axId val="41273753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406471424"/>
        <c:crosses val="autoZero"/>
        <c:crossBetween val="midCat"/>
        <c:majorUnit val="22.5"/>
        <c:minorUnit val="11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1584"/>
          <c:y val="0.130667"/>
          <c:w val="0.980313"/>
          <c:h val="0.79709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ln w="19050" cap="flat" cmpd="sng" algn="ctr">
              <a:solidFill>
                <a:srgbClr val="E70014"/>
              </a:solidFill>
              <a:prstDash val="solid"/>
              <a:miter lim="400000"/>
            </a:ln>
            <a:effectLst/>
          </c:spPr>
          <c:marker>
            <c:symbol val="circle"/>
            <c:size val="14"/>
            <c:spPr>
              <a:solidFill>
                <a:srgbClr val="FFFFFF"/>
              </a:solidFill>
              <a:ln w="19050" cap="flat" cmpd="sng" algn="ctr">
                <a:solidFill>
                  <a:srgbClr val="E70014"/>
                </a:solidFill>
                <a:prstDash val="solid"/>
                <a:miter lim="400000"/>
              </a:ln>
              <a:effectLst/>
            </c:spPr>
          </c:marker>
          <c:dLbls>
            <c:delete val="1"/>
          </c:dLbls>
          <c:cat>
            <c:strRef>
              <c:f>Sheet1!$B$1:$H$1</c:f>
              <c:strCache>
                <c:ptCount val="7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  <c:pt idx="6">
                  <c:v>October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55</c:v>
                </c:pt>
                <c:pt idx="1">
                  <c:v>52</c:v>
                </c:pt>
                <c:pt idx="2">
                  <c:v>70</c:v>
                </c:pt>
                <c:pt idx="3">
                  <c:v>58</c:v>
                </c:pt>
                <c:pt idx="4">
                  <c:v>81</c:v>
                </c:pt>
                <c:pt idx="5">
                  <c:v>64</c:v>
                </c:pt>
                <c:pt idx="6">
                  <c:v>90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62177664"/>
        <c:axId val="62179968"/>
      </c:lineChart>
      <c:catAx>
        <c:axId val="62177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62179968"/>
        <c:crosses val="autoZero"/>
        <c:auto val="1"/>
        <c:lblAlgn val="ctr"/>
        <c:lblOffset val="100"/>
        <c:noMultiLvlLbl val="1"/>
      </c:catAx>
      <c:valAx>
        <c:axId val="621799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3200" b="0" i="0" u="none" strike="noStrike" kern="1200" baseline="0">
                <a:solidFill>
                  <a:srgbClr val="000000"/>
                </a:solidFill>
                <a:latin typeface="PT Serif"/>
                <a:ea typeface="+mn-ea"/>
                <a:cs typeface="+mn-cs"/>
              </a:defRPr>
            </a:pPr>
          </a:p>
        </c:txPr>
        <c:crossAx val="62177664"/>
        <c:crosses val="autoZero"/>
        <c:crossBetween val="midCat"/>
        <c:majorUnit val="22.5"/>
        <c:minorUnit val="11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5256-9542-4018-8CDA-613C48C94E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A9A9D-C523-4481-802B-3AAFC7EDC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FC70A-6C97-44D7-A110-F1BBDFD614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9AAC1-12CB-46E1-A8D7-F70BF62F44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nimated Explain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16818" y="3248"/>
            <a:ext cx="609600" cy="6096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280211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/>
        </p:nvSpPr>
        <p:spPr>
          <a:xfrm>
            <a:off x="4720371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/>
        </p:nvSpPr>
        <p:spPr>
          <a:xfrm>
            <a:off x="6167214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b="1"/>
          </a:p>
        </p:txBody>
      </p:sp>
      <p:sp>
        <p:nvSpPr>
          <p:cNvPr id="9" name="椭圆 8"/>
          <p:cNvSpPr/>
          <p:nvPr/>
        </p:nvSpPr>
        <p:spPr>
          <a:xfrm>
            <a:off x="7607374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b="1"/>
          </a:p>
        </p:txBody>
      </p:sp>
      <p:sp>
        <p:nvSpPr>
          <p:cNvPr id="10" name="TextBox 59"/>
          <p:cNvSpPr>
            <a:spLocks noChangeArrowheads="1"/>
          </p:cNvSpPr>
          <p:nvPr/>
        </p:nvSpPr>
        <p:spPr bwMode="auto">
          <a:xfrm flipH="1">
            <a:off x="3430910" y="836712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2</a:t>
            </a:r>
            <a:endParaRPr lang="en-US" altLang="zh-CN" sz="96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1" name="TextBox 59"/>
          <p:cNvSpPr>
            <a:spLocks noChangeArrowheads="1"/>
          </p:cNvSpPr>
          <p:nvPr/>
        </p:nvSpPr>
        <p:spPr bwMode="auto">
          <a:xfrm flipH="1">
            <a:off x="6311230" y="836712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1</a:t>
            </a:r>
            <a:endParaRPr lang="en-US" altLang="zh-CN" sz="9600" dirty="0">
              <a:solidFill>
                <a:srgbClr val="FF0000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2" name="TextBox 59"/>
          <p:cNvSpPr>
            <a:spLocks noChangeArrowheads="1"/>
          </p:cNvSpPr>
          <p:nvPr/>
        </p:nvSpPr>
        <p:spPr bwMode="auto">
          <a:xfrm flipH="1">
            <a:off x="7751390" y="836712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9</a:t>
            </a:r>
            <a:endParaRPr lang="en-US" altLang="zh-CN" sz="9600" dirty="0">
              <a:solidFill>
                <a:srgbClr val="FF0000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3" name="Freeform 107"/>
          <p:cNvSpPr>
            <a:spLocks noEditPoints="1"/>
          </p:cNvSpPr>
          <p:nvPr/>
        </p:nvSpPr>
        <p:spPr bwMode="auto">
          <a:xfrm>
            <a:off x="4871070" y="1195637"/>
            <a:ext cx="865211" cy="865211"/>
          </a:xfrm>
          <a:custGeom>
            <a:avLst/>
            <a:gdLst>
              <a:gd name="T0" fmla="*/ 382 w 1019"/>
              <a:gd name="T1" fmla="*/ 16 h 1017"/>
              <a:gd name="T2" fmla="*/ 226 w 1019"/>
              <a:gd name="T3" fmla="*/ 87 h 1017"/>
              <a:gd name="T4" fmla="*/ 102 w 1019"/>
              <a:gd name="T5" fmla="*/ 204 h 1017"/>
              <a:gd name="T6" fmla="*/ 24 w 1019"/>
              <a:gd name="T7" fmla="*/ 358 h 1017"/>
              <a:gd name="T8" fmla="*/ 0 w 1019"/>
              <a:gd name="T9" fmla="*/ 509 h 1017"/>
              <a:gd name="T10" fmla="*/ 32 w 1019"/>
              <a:gd name="T11" fmla="*/ 684 h 1017"/>
              <a:gd name="T12" fmla="*/ 117 w 1019"/>
              <a:gd name="T13" fmla="*/ 832 h 1017"/>
              <a:gd name="T14" fmla="*/ 246 w 1019"/>
              <a:gd name="T15" fmla="*/ 943 h 1017"/>
              <a:gd name="T16" fmla="*/ 407 w 1019"/>
              <a:gd name="T17" fmla="*/ 1008 h 1017"/>
              <a:gd name="T18" fmla="*/ 562 w 1019"/>
              <a:gd name="T19" fmla="*/ 1015 h 1017"/>
              <a:gd name="T20" fmla="*/ 730 w 1019"/>
              <a:gd name="T21" fmla="*/ 967 h 1017"/>
              <a:gd name="T22" fmla="*/ 869 w 1019"/>
              <a:gd name="T23" fmla="*/ 868 h 1017"/>
              <a:gd name="T24" fmla="*/ 968 w 1019"/>
              <a:gd name="T25" fmla="*/ 729 h 1017"/>
              <a:gd name="T26" fmla="*/ 1015 w 1019"/>
              <a:gd name="T27" fmla="*/ 560 h 1017"/>
              <a:gd name="T28" fmla="*/ 1008 w 1019"/>
              <a:gd name="T29" fmla="*/ 406 h 1017"/>
              <a:gd name="T30" fmla="*/ 945 w 1019"/>
              <a:gd name="T31" fmla="*/ 245 h 1017"/>
              <a:gd name="T32" fmla="*/ 833 w 1019"/>
              <a:gd name="T33" fmla="*/ 116 h 1017"/>
              <a:gd name="T34" fmla="*/ 684 w 1019"/>
              <a:gd name="T35" fmla="*/ 30 h 1017"/>
              <a:gd name="T36" fmla="*/ 510 w 1019"/>
              <a:gd name="T37" fmla="*/ 0 h 1017"/>
              <a:gd name="T38" fmla="*/ 420 w 1019"/>
              <a:gd name="T39" fmla="*/ 944 h 1017"/>
              <a:gd name="T40" fmla="*/ 278 w 1019"/>
              <a:gd name="T41" fmla="*/ 890 h 1017"/>
              <a:gd name="T42" fmla="*/ 166 w 1019"/>
              <a:gd name="T43" fmla="*/ 792 h 1017"/>
              <a:gd name="T44" fmla="*/ 92 w 1019"/>
              <a:gd name="T45" fmla="*/ 661 h 1017"/>
              <a:gd name="T46" fmla="*/ 65 w 1019"/>
              <a:gd name="T47" fmla="*/ 509 h 1017"/>
              <a:gd name="T48" fmla="*/ 84 w 1019"/>
              <a:gd name="T49" fmla="*/ 377 h 1017"/>
              <a:gd name="T50" fmla="*/ 153 w 1019"/>
              <a:gd name="T51" fmla="*/ 243 h 1017"/>
              <a:gd name="T52" fmla="*/ 261 w 1019"/>
              <a:gd name="T53" fmla="*/ 140 h 1017"/>
              <a:gd name="T54" fmla="*/ 398 w 1019"/>
              <a:gd name="T55" fmla="*/ 78 h 1017"/>
              <a:gd name="T56" fmla="*/ 533 w 1019"/>
              <a:gd name="T57" fmla="*/ 64 h 1017"/>
              <a:gd name="T58" fmla="*/ 683 w 1019"/>
              <a:gd name="T59" fmla="*/ 99 h 1017"/>
              <a:gd name="T60" fmla="*/ 808 w 1019"/>
              <a:gd name="T61" fmla="*/ 179 h 1017"/>
              <a:gd name="T62" fmla="*/ 901 w 1019"/>
              <a:gd name="T63" fmla="*/ 296 h 1017"/>
              <a:gd name="T64" fmla="*/ 950 w 1019"/>
              <a:gd name="T65" fmla="*/ 441 h 1017"/>
              <a:gd name="T66" fmla="*/ 950 w 1019"/>
              <a:gd name="T67" fmla="*/ 576 h 1017"/>
              <a:gd name="T68" fmla="*/ 901 w 1019"/>
              <a:gd name="T69" fmla="*/ 721 h 1017"/>
              <a:gd name="T70" fmla="*/ 808 w 1019"/>
              <a:gd name="T71" fmla="*/ 838 h 1017"/>
              <a:gd name="T72" fmla="*/ 683 w 1019"/>
              <a:gd name="T73" fmla="*/ 919 h 1017"/>
              <a:gd name="T74" fmla="*/ 533 w 1019"/>
              <a:gd name="T75" fmla="*/ 953 h 1017"/>
              <a:gd name="T76" fmla="*/ 604 w 1019"/>
              <a:gd name="T77" fmla="*/ 521 h 1017"/>
              <a:gd name="T78" fmla="*/ 578 w 1019"/>
              <a:gd name="T79" fmla="*/ 442 h 1017"/>
              <a:gd name="T80" fmla="*/ 539 w 1019"/>
              <a:gd name="T81" fmla="*/ 146 h 1017"/>
              <a:gd name="T82" fmla="*/ 510 w 1019"/>
              <a:gd name="T83" fmla="*/ 127 h 1017"/>
              <a:gd name="T84" fmla="*/ 478 w 1019"/>
              <a:gd name="T85" fmla="*/ 153 h 1017"/>
              <a:gd name="T86" fmla="*/ 432 w 1019"/>
              <a:gd name="T87" fmla="*/ 453 h 1017"/>
              <a:gd name="T88" fmla="*/ 416 w 1019"/>
              <a:gd name="T89" fmla="*/ 528 h 1017"/>
              <a:gd name="T90" fmla="*/ 449 w 1019"/>
              <a:gd name="T91" fmla="*/ 582 h 1017"/>
              <a:gd name="T92" fmla="*/ 510 w 1019"/>
              <a:gd name="T93" fmla="*/ 604 h 1017"/>
              <a:gd name="T94" fmla="*/ 677 w 1019"/>
              <a:gd name="T95" fmla="*/ 730 h 1017"/>
              <a:gd name="T96" fmla="*/ 713 w 1019"/>
              <a:gd name="T97" fmla="*/ 736 h 1017"/>
              <a:gd name="T98" fmla="*/ 732 w 1019"/>
              <a:gd name="T99" fmla="*/ 707 h 1017"/>
              <a:gd name="T100" fmla="*/ 510 w 1019"/>
              <a:gd name="T101" fmla="*/ 541 h 1017"/>
              <a:gd name="T102" fmla="*/ 478 w 1019"/>
              <a:gd name="T103" fmla="*/ 515 h 1017"/>
              <a:gd name="T104" fmla="*/ 492 w 1019"/>
              <a:gd name="T105" fmla="*/ 482 h 1017"/>
              <a:gd name="T106" fmla="*/ 527 w 1019"/>
              <a:gd name="T107" fmla="*/ 482 h 1017"/>
              <a:gd name="T108" fmla="*/ 541 w 1019"/>
              <a:gd name="T109" fmla="*/ 515 h 1017"/>
              <a:gd name="T110" fmla="*/ 510 w 1019"/>
              <a:gd name="T111" fmla="*/ 54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9" h="1017">
                <a:moveTo>
                  <a:pt x="510" y="0"/>
                </a:moveTo>
                <a:lnTo>
                  <a:pt x="510" y="0"/>
                </a:lnTo>
                <a:lnTo>
                  <a:pt x="483" y="0"/>
                </a:lnTo>
                <a:lnTo>
                  <a:pt x="457" y="2"/>
                </a:lnTo>
                <a:lnTo>
                  <a:pt x="432" y="6"/>
                </a:lnTo>
                <a:lnTo>
                  <a:pt x="407" y="10"/>
                </a:lnTo>
                <a:lnTo>
                  <a:pt x="382" y="16"/>
                </a:lnTo>
                <a:lnTo>
                  <a:pt x="359" y="23"/>
                </a:lnTo>
                <a:lnTo>
                  <a:pt x="335" y="30"/>
                </a:lnTo>
                <a:lnTo>
                  <a:pt x="312" y="40"/>
                </a:lnTo>
                <a:lnTo>
                  <a:pt x="289" y="50"/>
                </a:lnTo>
                <a:lnTo>
                  <a:pt x="268" y="61"/>
                </a:lnTo>
                <a:lnTo>
                  <a:pt x="246" y="73"/>
                </a:lnTo>
                <a:lnTo>
                  <a:pt x="226" y="87"/>
                </a:lnTo>
                <a:lnTo>
                  <a:pt x="205" y="101"/>
                </a:lnTo>
                <a:lnTo>
                  <a:pt x="186" y="116"/>
                </a:lnTo>
                <a:lnTo>
                  <a:pt x="168" y="132"/>
                </a:lnTo>
                <a:lnTo>
                  <a:pt x="150" y="149"/>
                </a:lnTo>
                <a:lnTo>
                  <a:pt x="133" y="167"/>
                </a:lnTo>
                <a:lnTo>
                  <a:pt x="117" y="185"/>
                </a:lnTo>
                <a:lnTo>
                  <a:pt x="102" y="204"/>
                </a:lnTo>
                <a:lnTo>
                  <a:pt x="87" y="225"/>
                </a:lnTo>
                <a:lnTo>
                  <a:pt x="74" y="245"/>
                </a:lnTo>
                <a:lnTo>
                  <a:pt x="63" y="266"/>
                </a:lnTo>
                <a:lnTo>
                  <a:pt x="51" y="288"/>
                </a:lnTo>
                <a:lnTo>
                  <a:pt x="41" y="310"/>
                </a:lnTo>
                <a:lnTo>
                  <a:pt x="32" y="334"/>
                </a:lnTo>
                <a:lnTo>
                  <a:pt x="24" y="358"/>
                </a:lnTo>
                <a:lnTo>
                  <a:pt x="16" y="382"/>
                </a:lnTo>
                <a:lnTo>
                  <a:pt x="11" y="406"/>
                </a:lnTo>
                <a:lnTo>
                  <a:pt x="7" y="432"/>
                </a:lnTo>
                <a:lnTo>
                  <a:pt x="4" y="456"/>
                </a:lnTo>
                <a:lnTo>
                  <a:pt x="1" y="483"/>
                </a:lnTo>
                <a:lnTo>
                  <a:pt x="0" y="509"/>
                </a:lnTo>
                <a:lnTo>
                  <a:pt x="0" y="509"/>
                </a:lnTo>
                <a:lnTo>
                  <a:pt x="1" y="535"/>
                </a:lnTo>
                <a:lnTo>
                  <a:pt x="4" y="560"/>
                </a:lnTo>
                <a:lnTo>
                  <a:pt x="7" y="586"/>
                </a:lnTo>
                <a:lnTo>
                  <a:pt x="11" y="611"/>
                </a:lnTo>
                <a:lnTo>
                  <a:pt x="16" y="635"/>
                </a:lnTo>
                <a:lnTo>
                  <a:pt x="24" y="660"/>
                </a:lnTo>
                <a:lnTo>
                  <a:pt x="32" y="684"/>
                </a:lnTo>
                <a:lnTo>
                  <a:pt x="41" y="706"/>
                </a:lnTo>
                <a:lnTo>
                  <a:pt x="51" y="729"/>
                </a:lnTo>
                <a:lnTo>
                  <a:pt x="63" y="751"/>
                </a:lnTo>
                <a:lnTo>
                  <a:pt x="74" y="773"/>
                </a:lnTo>
                <a:lnTo>
                  <a:pt x="87" y="793"/>
                </a:lnTo>
                <a:lnTo>
                  <a:pt x="102" y="812"/>
                </a:lnTo>
                <a:lnTo>
                  <a:pt x="117" y="832"/>
                </a:lnTo>
                <a:lnTo>
                  <a:pt x="133" y="851"/>
                </a:lnTo>
                <a:lnTo>
                  <a:pt x="150" y="868"/>
                </a:lnTo>
                <a:lnTo>
                  <a:pt x="168" y="885"/>
                </a:lnTo>
                <a:lnTo>
                  <a:pt x="186" y="902"/>
                </a:lnTo>
                <a:lnTo>
                  <a:pt x="205" y="917"/>
                </a:lnTo>
                <a:lnTo>
                  <a:pt x="226" y="930"/>
                </a:lnTo>
                <a:lnTo>
                  <a:pt x="246" y="943"/>
                </a:lnTo>
                <a:lnTo>
                  <a:pt x="268" y="956"/>
                </a:lnTo>
                <a:lnTo>
                  <a:pt x="289" y="967"/>
                </a:lnTo>
                <a:lnTo>
                  <a:pt x="312" y="978"/>
                </a:lnTo>
                <a:lnTo>
                  <a:pt x="335" y="986"/>
                </a:lnTo>
                <a:lnTo>
                  <a:pt x="359" y="995"/>
                </a:lnTo>
                <a:lnTo>
                  <a:pt x="382" y="1001"/>
                </a:lnTo>
                <a:lnTo>
                  <a:pt x="407" y="1008"/>
                </a:lnTo>
                <a:lnTo>
                  <a:pt x="432" y="1012"/>
                </a:lnTo>
                <a:lnTo>
                  <a:pt x="457" y="1015"/>
                </a:lnTo>
                <a:lnTo>
                  <a:pt x="483" y="1017"/>
                </a:lnTo>
                <a:lnTo>
                  <a:pt x="510" y="1017"/>
                </a:lnTo>
                <a:lnTo>
                  <a:pt x="510" y="1017"/>
                </a:lnTo>
                <a:lnTo>
                  <a:pt x="536" y="1017"/>
                </a:lnTo>
                <a:lnTo>
                  <a:pt x="562" y="1015"/>
                </a:lnTo>
                <a:lnTo>
                  <a:pt x="587" y="1012"/>
                </a:lnTo>
                <a:lnTo>
                  <a:pt x="612" y="1008"/>
                </a:lnTo>
                <a:lnTo>
                  <a:pt x="637" y="1001"/>
                </a:lnTo>
                <a:lnTo>
                  <a:pt x="660" y="995"/>
                </a:lnTo>
                <a:lnTo>
                  <a:pt x="684" y="986"/>
                </a:lnTo>
                <a:lnTo>
                  <a:pt x="707" y="978"/>
                </a:lnTo>
                <a:lnTo>
                  <a:pt x="730" y="967"/>
                </a:lnTo>
                <a:lnTo>
                  <a:pt x="751" y="956"/>
                </a:lnTo>
                <a:lnTo>
                  <a:pt x="773" y="943"/>
                </a:lnTo>
                <a:lnTo>
                  <a:pt x="793" y="930"/>
                </a:lnTo>
                <a:lnTo>
                  <a:pt x="814" y="917"/>
                </a:lnTo>
                <a:lnTo>
                  <a:pt x="833" y="902"/>
                </a:lnTo>
                <a:lnTo>
                  <a:pt x="851" y="885"/>
                </a:lnTo>
                <a:lnTo>
                  <a:pt x="869" y="868"/>
                </a:lnTo>
                <a:lnTo>
                  <a:pt x="886" y="851"/>
                </a:lnTo>
                <a:lnTo>
                  <a:pt x="902" y="832"/>
                </a:lnTo>
                <a:lnTo>
                  <a:pt x="917" y="812"/>
                </a:lnTo>
                <a:lnTo>
                  <a:pt x="932" y="793"/>
                </a:lnTo>
                <a:lnTo>
                  <a:pt x="945" y="773"/>
                </a:lnTo>
                <a:lnTo>
                  <a:pt x="956" y="751"/>
                </a:lnTo>
                <a:lnTo>
                  <a:pt x="968" y="729"/>
                </a:lnTo>
                <a:lnTo>
                  <a:pt x="978" y="706"/>
                </a:lnTo>
                <a:lnTo>
                  <a:pt x="988" y="684"/>
                </a:lnTo>
                <a:lnTo>
                  <a:pt x="995" y="660"/>
                </a:lnTo>
                <a:lnTo>
                  <a:pt x="1003" y="635"/>
                </a:lnTo>
                <a:lnTo>
                  <a:pt x="1008" y="611"/>
                </a:lnTo>
                <a:lnTo>
                  <a:pt x="1012" y="586"/>
                </a:lnTo>
                <a:lnTo>
                  <a:pt x="1015" y="560"/>
                </a:lnTo>
                <a:lnTo>
                  <a:pt x="1018" y="535"/>
                </a:lnTo>
                <a:lnTo>
                  <a:pt x="1019" y="509"/>
                </a:lnTo>
                <a:lnTo>
                  <a:pt x="1019" y="509"/>
                </a:lnTo>
                <a:lnTo>
                  <a:pt x="1018" y="483"/>
                </a:lnTo>
                <a:lnTo>
                  <a:pt x="1015" y="456"/>
                </a:lnTo>
                <a:lnTo>
                  <a:pt x="1012" y="432"/>
                </a:lnTo>
                <a:lnTo>
                  <a:pt x="1008" y="406"/>
                </a:lnTo>
                <a:lnTo>
                  <a:pt x="1003" y="382"/>
                </a:lnTo>
                <a:lnTo>
                  <a:pt x="995" y="358"/>
                </a:lnTo>
                <a:lnTo>
                  <a:pt x="988" y="334"/>
                </a:lnTo>
                <a:lnTo>
                  <a:pt x="978" y="310"/>
                </a:lnTo>
                <a:lnTo>
                  <a:pt x="968" y="288"/>
                </a:lnTo>
                <a:lnTo>
                  <a:pt x="956" y="266"/>
                </a:lnTo>
                <a:lnTo>
                  <a:pt x="945" y="245"/>
                </a:lnTo>
                <a:lnTo>
                  <a:pt x="932" y="225"/>
                </a:lnTo>
                <a:lnTo>
                  <a:pt x="917" y="204"/>
                </a:lnTo>
                <a:lnTo>
                  <a:pt x="902" y="185"/>
                </a:lnTo>
                <a:lnTo>
                  <a:pt x="886" y="167"/>
                </a:lnTo>
                <a:lnTo>
                  <a:pt x="869" y="149"/>
                </a:lnTo>
                <a:lnTo>
                  <a:pt x="851" y="132"/>
                </a:lnTo>
                <a:lnTo>
                  <a:pt x="833" y="116"/>
                </a:lnTo>
                <a:lnTo>
                  <a:pt x="814" y="101"/>
                </a:lnTo>
                <a:lnTo>
                  <a:pt x="793" y="87"/>
                </a:lnTo>
                <a:lnTo>
                  <a:pt x="773" y="73"/>
                </a:lnTo>
                <a:lnTo>
                  <a:pt x="751" y="61"/>
                </a:lnTo>
                <a:lnTo>
                  <a:pt x="730" y="50"/>
                </a:lnTo>
                <a:lnTo>
                  <a:pt x="707" y="40"/>
                </a:lnTo>
                <a:lnTo>
                  <a:pt x="684" y="30"/>
                </a:lnTo>
                <a:lnTo>
                  <a:pt x="660" y="23"/>
                </a:lnTo>
                <a:lnTo>
                  <a:pt x="637" y="16"/>
                </a:lnTo>
                <a:lnTo>
                  <a:pt x="612" y="10"/>
                </a:lnTo>
                <a:lnTo>
                  <a:pt x="587" y="6"/>
                </a:lnTo>
                <a:lnTo>
                  <a:pt x="562" y="2"/>
                </a:lnTo>
                <a:lnTo>
                  <a:pt x="536" y="0"/>
                </a:lnTo>
                <a:lnTo>
                  <a:pt x="510" y="0"/>
                </a:lnTo>
                <a:lnTo>
                  <a:pt x="510" y="0"/>
                </a:lnTo>
                <a:close/>
                <a:moveTo>
                  <a:pt x="510" y="954"/>
                </a:moveTo>
                <a:lnTo>
                  <a:pt x="510" y="954"/>
                </a:lnTo>
                <a:lnTo>
                  <a:pt x="486" y="953"/>
                </a:lnTo>
                <a:lnTo>
                  <a:pt x="464" y="952"/>
                </a:lnTo>
                <a:lnTo>
                  <a:pt x="441" y="949"/>
                </a:lnTo>
                <a:lnTo>
                  <a:pt x="420" y="944"/>
                </a:lnTo>
                <a:lnTo>
                  <a:pt x="398" y="940"/>
                </a:lnTo>
                <a:lnTo>
                  <a:pt x="377" y="934"/>
                </a:lnTo>
                <a:lnTo>
                  <a:pt x="357" y="927"/>
                </a:lnTo>
                <a:lnTo>
                  <a:pt x="336" y="919"/>
                </a:lnTo>
                <a:lnTo>
                  <a:pt x="317" y="910"/>
                </a:lnTo>
                <a:lnTo>
                  <a:pt x="298" y="900"/>
                </a:lnTo>
                <a:lnTo>
                  <a:pt x="278" y="890"/>
                </a:lnTo>
                <a:lnTo>
                  <a:pt x="261" y="878"/>
                </a:lnTo>
                <a:lnTo>
                  <a:pt x="243" y="865"/>
                </a:lnTo>
                <a:lnTo>
                  <a:pt x="227" y="852"/>
                </a:lnTo>
                <a:lnTo>
                  <a:pt x="211" y="838"/>
                </a:lnTo>
                <a:lnTo>
                  <a:pt x="195" y="823"/>
                </a:lnTo>
                <a:lnTo>
                  <a:pt x="180" y="808"/>
                </a:lnTo>
                <a:lnTo>
                  <a:pt x="166" y="792"/>
                </a:lnTo>
                <a:lnTo>
                  <a:pt x="153" y="775"/>
                </a:lnTo>
                <a:lnTo>
                  <a:pt x="140" y="758"/>
                </a:lnTo>
                <a:lnTo>
                  <a:pt x="129" y="740"/>
                </a:lnTo>
                <a:lnTo>
                  <a:pt x="118" y="721"/>
                </a:lnTo>
                <a:lnTo>
                  <a:pt x="109" y="702"/>
                </a:lnTo>
                <a:lnTo>
                  <a:pt x="99" y="682"/>
                </a:lnTo>
                <a:lnTo>
                  <a:pt x="92" y="661"/>
                </a:lnTo>
                <a:lnTo>
                  <a:pt x="84" y="641"/>
                </a:lnTo>
                <a:lnTo>
                  <a:pt x="79" y="619"/>
                </a:lnTo>
                <a:lnTo>
                  <a:pt x="73" y="598"/>
                </a:lnTo>
                <a:lnTo>
                  <a:pt x="69" y="576"/>
                </a:lnTo>
                <a:lnTo>
                  <a:pt x="67" y="554"/>
                </a:lnTo>
                <a:lnTo>
                  <a:pt x="65" y="531"/>
                </a:lnTo>
                <a:lnTo>
                  <a:pt x="65" y="509"/>
                </a:lnTo>
                <a:lnTo>
                  <a:pt x="65" y="509"/>
                </a:lnTo>
                <a:lnTo>
                  <a:pt x="65" y="486"/>
                </a:lnTo>
                <a:lnTo>
                  <a:pt x="67" y="464"/>
                </a:lnTo>
                <a:lnTo>
                  <a:pt x="69" y="441"/>
                </a:lnTo>
                <a:lnTo>
                  <a:pt x="73" y="419"/>
                </a:lnTo>
                <a:lnTo>
                  <a:pt x="79" y="397"/>
                </a:lnTo>
                <a:lnTo>
                  <a:pt x="84" y="377"/>
                </a:lnTo>
                <a:lnTo>
                  <a:pt x="92" y="355"/>
                </a:lnTo>
                <a:lnTo>
                  <a:pt x="99" y="336"/>
                </a:lnTo>
                <a:lnTo>
                  <a:pt x="109" y="316"/>
                </a:lnTo>
                <a:lnTo>
                  <a:pt x="118" y="296"/>
                </a:lnTo>
                <a:lnTo>
                  <a:pt x="129" y="278"/>
                </a:lnTo>
                <a:lnTo>
                  <a:pt x="140" y="260"/>
                </a:lnTo>
                <a:lnTo>
                  <a:pt x="153" y="243"/>
                </a:lnTo>
                <a:lnTo>
                  <a:pt x="166" y="226"/>
                </a:lnTo>
                <a:lnTo>
                  <a:pt x="180" y="209"/>
                </a:lnTo>
                <a:lnTo>
                  <a:pt x="195" y="194"/>
                </a:lnTo>
                <a:lnTo>
                  <a:pt x="211" y="179"/>
                </a:lnTo>
                <a:lnTo>
                  <a:pt x="227" y="166"/>
                </a:lnTo>
                <a:lnTo>
                  <a:pt x="243" y="152"/>
                </a:lnTo>
                <a:lnTo>
                  <a:pt x="261" y="140"/>
                </a:lnTo>
                <a:lnTo>
                  <a:pt x="278" y="128"/>
                </a:lnTo>
                <a:lnTo>
                  <a:pt x="298" y="117"/>
                </a:lnTo>
                <a:lnTo>
                  <a:pt x="317" y="108"/>
                </a:lnTo>
                <a:lnTo>
                  <a:pt x="336" y="99"/>
                </a:lnTo>
                <a:lnTo>
                  <a:pt x="357" y="90"/>
                </a:lnTo>
                <a:lnTo>
                  <a:pt x="377" y="84"/>
                </a:lnTo>
                <a:lnTo>
                  <a:pt x="398" y="78"/>
                </a:lnTo>
                <a:lnTo>
                  <a:pt x="420" y="72"/>
                </a:lnTo>
                <a:lnTo>
                  <a:pt x="441" y="69"/>
                </a:lnTo>
                <a:lnTo>
                  <a:pt x="464" y="66"/>
                </a:lnTo>
                <a:lnTo>
                  <a:pt x="486" y="64"/>
                </a:lnTo>
                <a:lnTo>
                  <a:pt x="510" y="64"/>
                </a:lnTo>
                <a:lnTo>
                  <a:pt x="510" y="64"/>
                </a:lnTo>
                <a:lnTo>
                  <a:pt x="533" y="64"/>
                </a:lnTo>
                <a:lnTo>
                  <a:pt x="555" y="66"/>
                </a:lnTo>
                <a:lnTo>
                  <a:pt x="578" y="69"/>
                </a:lnTo>
                <a:lnTo>
                  <a:pt x="599" y="72"/>
                </a:lnTo>
                <a:lnTo>
                  <a:pt x="621" y="78"/>
                </a:lnTo>
                <a:lnTo>
                  <a:pt x="642" y="84"/>
                </a:lnTo>
                <a:lnTo>
                  <a:pt x="662" y="90"/>
                </a:lnTo>
                <a:lnTo>
                  <a:pt x="683" y="99"/>
                </a:lnTo>
                <a:lnTo>
                  <a:pt x="702" y="108"/>
                </a:lnTo>
                <a:lnTo>
                  <a:pt x="721" y="117"/>
                </a:lnTo>
                <a:lnTo>
                  <a:pt x="741" y="128"/>
                </a:lnTo>
                <a:lnTo>
                  <a:pt x="758" y="140"/>
                </a:lnTo>
                <a:lnTo>
                  <a:pt x="776" y="152"/>
                </a:lnTo>
                <a:lnTo>
                  <a:pt x="792" y="166"/>
                </a:lnTo>
                <a:lnTo>
                  <a:pt x="808" y="179"/>
                </a:lnTo>
                <a:lnTo>
                  <a:pt x="824" y="194"/>
                </a:lnTo>
                <a:lnTo>
                  <a:pt x="839" y="209"/>
                </a:lnTo>
                <a:lnTo>
                  <a:pt x="853" y="226"/>
                </a:lnTo>
                <a:lnTo>
                  <a:pt x="866" y="243"/>
                </a:lnTo>
                <a:lnTo>
                  <a:pt x="879" y="260"/>
                </a:lnTo>
                <a:lnTo>
                  <a:pt x="890" y="278"/>
                </a:lnTo>
                <a:lnTo>
                  <a:pt x="901" y="296"/>
                </a:lnTo>
                <a:lnTo>
                  <a:pt x="911" y="316"/>
                </a:lnTo>
                <a:lnTo>
                  <a:pt x="920" y="336"/>
                </a:lnTo>
                <a:lnTo>
                  <a:pt x="927" y="355"/>
                </a:lnTo>
                <a:lnTo>
                  <a:pt x="935" y="377"/>
                </a:lnTo>
                <a:lnTo>
                  <a:pt x="940" y="397"/>
                </a:lnTo>
                <a:lnTo>
                  <a:pt x="946" y="419"/>
                </a:lnTo>
                <a:lnTo>
                  <a:pt x="950" y="441"/>
                </a:lnTo>
                <a:lnTo>
                  <a:pt x="952" y="464"/>
                </a:lnTo>
                <a:lnTo>
                  <a:pt x="954" y="486"/>
                </a:lnTo>
                <a:lnTo>
                  <a:pt x="955" y="509"/>
                </a:lnTo>
                <a:lnTo>
                  <a:pt x="955" y="509"/>
                </a:lnTo>
                <a:lnTo>
                  <a:pt x="954" y="531"/>
                </a:lnTo>
                <a:lnTo>
                  <a:pt x="952" y="554"/>
                </a:lnTo>
                <a:lnTo>
                  <a:pt x="950" y="576"/>
                </a:lnTo>
                <a:lnTo>
                  <a:pt x="946" y="598"/>
                </a:lnTo>
                <a:lnTo>
                  <a:pt x="940" y="619"/>
                </a:lnTo>
                <a:lnTo>
                  <a:pt x="935" y="641"/>
                </a:lnTo>
                <a:lnTo>
                  <a:pt x="927" y="661"/>
                </a:lnTo>
                <a:lnTo>
                  <a:pt x="920" y="682"/>
                </a:lnTo>
                <a:lnTo>
                  <a:pt x="911" y="702"/>
                </a:lnTo>
                <a:lnTo>
                  <a:pt x="901" y="721"/>
                </a:lnTo>
                <a:lnTo>
                  <a:pt x="890" y="740"/>
                </a:lnTo>
                <a:lnTo>
                  <a:pt x="879" y="758"/>
                </a:lnTo>
                <a:lnTo>
                  <a:pt x="866" y="775"/>
                </a:lnTo>
                <a:lnTo>
                  <a:pt x="853" y="792"/>
                </a:lnTo>
                <a:lnTo>
                  <a:pt x="839" y="808"/>
                </a:lnTo>
                <a:lnTo>
                  <a:pt x="824" y="823"/>
                </a:lnTo>
                <a:lnTo>
                  <a:pt x="808" y="838"/>
                </a:lnTo>
                <a:lnTo>
                  <a:pt x="792" y="852"/>
                </a:lnTo>
                <a:lnTo>
                  <a:pt x="776" y="865"/>
                </a:lnTo>
                <a:lnTo>
                  <a:pt x="758" y="878"/>
                </a:lnTo>
                <a:lnTo>
                  <a:pt x="741" y="890"/>
                </a:lnTo>
                <a:lnTo>
                  <a:pt x="721" y="900"/>
                </a:lnTo>
                <a:lnTo>
                  <a:pt x="702" y="910"/>
                </a:lnTo>
                <a:lnTo>
                  <a:pt x="683" y="919"/>
                </a:lnTo>
                <a:lnTo>
                  <a:pt x="662" y="927"/>
                </a:lnTo>
                <a:lnTo>
                  <a:pt x="642" y="934"/>
                </a:lnTo>
                <a:lnTo>
                  <a:pt x="621" y="940"/>
                </a:lnTo>
                <a:lnTo>
                  <a:pt x="599" y="944"/>
                </a:lnTo>
                <a:lnTo>
                  <a:pt x="578" y="949"/>
                </a:lnTo>
                <a:lnTo>
                  <a:pt x="555" y="952"/>
                </a:lnTo>
                <a:lnTo>
                  <a:pt x="533" y="953"/>
                </a:lnTo>
                <a:lnTo>
                  <a:pt x="510" y="954"/>
                </a:lnTo>
                <a:lnTo>
                  <a:pt x="510" y="954"/>
                </a:lnTo>
                <a:close/>
                <a:moveTo>
                  <a:pt x="593" y="555"/>
                </a:moveTo>
                <a:lnTo>
                  <a:pt x="593" y="555"/>
                </a:lnTo>
                <a:lnTo>
                  <a:pt x="598" y="544"/>
                </a:lnTo>
                <a:lnTo>
                  <a:pt x="601" y="532"/>
                </a:lnTo>
                <a:lnTo>
                  <a:pt x="604" y="521"/>
                </a:lnTo>
                <a:lnTo>
                  <a:pt x="604" y="509"/>
                </a:lnTo>
                <a:lnTo>
                  <a:pt x="604" y="509"/>
                </a:lnTo>
                <a:lnTo>
                  <a:pt x="603" y="494"/>
                </a:lnTo>
                <a:lnTo>
                  <a:pt x="600" y="479"/>
                </a:lnTo>
                <a:lnTo>
                  <a:pt x="595" y="466"/>
                </a:lnTo>
                <a:lnTo>
                  <a:pt x="587" y="453"/>
                </a:lnTo>
                <a:lnTo>
                  <a:pt x="578" y="442"/>
                </a:lnTo>
                <a:lnTo>
                  <a:pt x="567" y="433"/>
                </a:lnTo>
                <a:lnTo>
                  <a:pt x="555" y="425"/>
                </a:lnTo>
                <a:lnTo>
                  <a:pt x="541" y="419"/>
                </a:lnTo>
                <a:lnTo>
                  <a:pt x="541" y="159"/>
                </a:lnTo>
                <a:lnTo>
                  <a:pt x="541" y="159"/>
                </a:lnTo>
                <a:lnTo>
                  <a:pt x="541" y="153"/>
                </a:lnTo>
                <a:lnTo>
                  <a:pt x="539" y="146"/>
                </a:lnTo>
                <a:lnTo>
                  <a:pt x="536" y="141"/>
                </a:lnTo>
                <a:lnTo>
                  <a:pt x="532" y="137"/>
                </a:lnTo>
                <a:lnTo>
                  <a:pt x="527" y="132"/>
                </a:lnTo>
                <a:lnTo>
                  <a:pt x="522" y="130"/>
                </a:lnTo>
                <a:lnTo>
                  <a:pt x="515" y="128"/>
                </a:lnTo>
                <a:lnTo>
                  <a:pt x="510" y="127"/>
                </a:lnTo>
                <a:lnTo>
                  <a:pt x="510" y="127"/>
                </a:lnTo>
                <a:lnTo>
                  <a:pt x="504" y="128"/>
                </a:lnTo>
                <a:lnTo>
                  <a:pt x="497" y="130"/>
                </a:lnTo>
                <a:lnTo>
                  <a:pt x="492" y="132"/>
                </a:lnTo>
                <a:lnTo>
                  <a:pt x="488" y="137"/>
                </a:lnTo>
                <a:lnTo>
                  <a:pt x="483" y="141"/>
                </a:lnTo>
                <a:lnTo>
                  <a:pt x="480" y="146"/>
                </a:lnTo>
                <a:lnTo>
                  <a:pt x="478" y="153"/>
                </a:lnTo>
                <a:lnTo>
                  <a:pt x="478" y="159"/>
                </a:lnTo>
                <a:lnTo>
                  <a:pt x="478" y="419"/>
                </a:lnTo>
                <a:lnTo>
                  <a:pt x="478" y="419"/>
                </a:lnTo>
                <a:lnTo>
                  <a:pt x="464" y="425"/>
                </a:lnTo>
                <a:lnTo>
                  <a:pt x="452" y="433"/>
                </a:lnTo>
                <a:lnTo>
                  <a:pt x="441" y="442"/>
                </a:lnTo>
                <a:lnTo>
                  <a:pt x="432" y="453"/>
                </a:lnTo>
                <a:lnTo>
                  <a:pt x="424" y="466"/>
                </a:lnTo>
                <a:lnTo>
                  <a:pt x="419" y="479"/>
                </a:lnTo>
                <a:lnTo>
                  <a:pt x="416" y="494"/>
                </a:lnTo>
                <a:lnTo>
                  <a:pt x="415" y="509"/>
                </a:lnTo>
                <a:lnTo>
                  <a:pt x="415" y="509"/>
                </a:lnTo>
                <a:lnTo>
                  <a:pt x="415" y="518"/>
                </a:lnTo>
                <a:lnTo>
                  <a:pt x="416" y="528"/>
                </a:lnTo>
                <a:lnTo>
                  <a:pt x="419" y="537"/>
                </a:lnTo>
                <a:lnTo>
                  <a:pt x="422" y="545"/>
                </a:lnTo>
                <a:lnTo>
                  <a:pt x="425" y="554"/>
                </a:lnTo>
                <a:lnTo>
                  <a:pt x="431" y="562"/>
                </a:lnTo>
                <a:lnTo>
                  <a:pt x="436" y="569"/>
                </a:lnTo>
                <a:lnTo>
                  <a:pt x="442" y="576"/>
                </a:lnTo>
                <a:lnTo>
                  <a:pt x="449" y="582"/>
                </a:lnTo>
                <a:lnTo>
                  <a:pt x="456" y="588"/>
                </a:lnTo>
                <a:lnTo>
                  <a:pt x="464" y="593"/>
                </a:lnTo>
                <a:lnTo>
                  <a:pt x="472" y="597"/>
                </a:lnTo>
                <a:lnTo>
                  <a:pt x="481" y="600"/>
                </a:lnTo>
                <a:lnTo>
                  <a:pt x="491" y="602"/>
                </a:lnTo>
                <a:lnTo>
                  <a:pt x="499" y="603"/>
                </a:lnTo>
                <a:lnTo>
                  <a:pt x="510" y="604"/>
                </a:lnTo>
                <a:lnTo>
                  <a:pt x="510" y="604"/>
                </a:lnTo>
                <a:lnTo>
                  <a:pt x="519" y="603"/>
                </a:lnTo>
                <a:lnTo>
                  <a:pt x="528" y="602"/>
                </a:lnTo>
                <a:lnTo>
                  <a:pt x="537" y="600"/>
                </a:lnTo>
                <a:lnTo>
                  <a:pt x="545" y="597"/>
                </a:lnTo>
                <a:lnTo>
                  <a:pt x="677" y="730"/>
                </a:lnTo>
                <a:lnTo>
                  <a:pt x="677" y="730"/>
                </a:lnTo>
                <a:lnTo>
                  <a:pt x="683" y="734"/>
                </a:lnTo>
                <a:lnTo>
                  <a:pt x="688" y="736"/>
                </a:lnTo>
                <a:lnTo>
                  <a:pt x="695" y="738"/>
                </a:lnTo>
                <a:lnTo>
                  <a:pt x="700" y="740"/>
                </a:lnTo>
                <a:lnTo>
                  <a:pt x="700" y="740"/>
                </a:lnTo>
                <a:lnTo>
                  <a:pt x="706" y="738"/>
                </a:lnTo>
                <a:lnTo>
                  <a:pt x="713" y="736"/>
                </a:lnTo>
                <a:lnTo>
                  <a:pt x="718" y="734"/>
                </a:lnTo>
                <a:lnTo>
                  <a:pt x="722" y="730"/>
                </a:lnTo>
                <a:lnTo>
                  <a:pt x="722" y="730"/>
                </a:lnTo>
                <a:lnTo>
                  <a:pt x="727" y="724"/>
                </a:lnTo>
                <a:lnTo>
                  <a:pt x="730" y="719"/>
                </a:lnTo>
                <a:lnTo>
                  <a:pt x="731" y="714"/>
                </a:lnTo>
                <a:lnTo>
                  <a:pt x="732" y="707"/>
                </a:lnTo>
                <a:lnTo>
                  <a:pt x="731" y="701"/>
                </a:lnTo>
                <a:lnTo>
                  <a:pt x="730" y="696"/>
                </a:lnTo>
                <a:lnTo>
                  <a:pt x="727" y="690"/>
                </a:lnTo>
                <a:lnTo>
                  <a:pt x="722" y="685"/>
                </a:lnTo>
                <a:lnTo>
                  <a:pt x="593" y="555"/>
                </a:lnTo>
                <a:close/>
                <a:moveTo>
                  <a:pt x="510" y="541"/>
                </a:moveTo>
                <a:lnTo>
                  <a:pt x="510" y="541"/>
                </a:lnTo>
                <a:lnTo>
                  <a:pt x="504" y="540"/>
                </a:lnTo>
                <a:lnTo>
                  <a:pt x="497" y="538"/>
                </a:lnTo>
                <a:lnTo>
                  <a:pt x="492" y="535"/>
                </a:lnTo>
                <a:lnTo>
                  <a:pt x="488" y="531"/>
                </a:lnTo>
                <a:lnTo>
                  <a:pt x="483" y="526"/>
                </a:lnTo>
                <a:lnTo>
                  <a:pt x="480" y="521"/>
                </a:lnTo>
                <a:lnTo>
                  <a:pt x="478" y="515"/>
                </a:lnTo>
                <a:lnTo>
                  <a:pt x="478" y="509"/>
                </a:lnTo>
                <a:lnTo>
                  <a:pt x="478" y="509"/>
                </a:lnTo>
                <a:lnTo>
                  <a:pt x="478" y="502"/>
                </a:lnTo>
                <a:lnTo>
                  <a:pt x="480" y="496"/>
                </a:lnTo>
                <a:lnTo>
                  <a:pt x="483" y="491"/>
                </a:lnTo>
                <a:lnTo>
                  <a:pt x="488" y="486"/>
                </a:lnTo>
                <a:lnTo>
                  <a:pt x="492" y="482"/>
                </a:lnTo>
                <a:lnTo>
                  <a:pt x="497" y="480"/>
                </a:lnTo>
                <a:lnTo>
                  <a:pt x="504" y="478"/>
                </a:lnTo>
                <a:lnTo>
                  <a:pt x="510" y="477"/>
                </a:lnTo>
                <a:lnTo>
                  <a:pt x="510" y="477"/>
                </a:lnTo>
                <a:lnTo>
                  <a:pt x="515" y="478"/>
                </a:lnTo>
                <a:lnTo>
                  <a:pt x="522" y="480"/>
                </a:lnTo>
                <a:lnTo>
                  <a:pt x="527" y="482"/>
                </a:lnTo>
                <a:lnTo>
                  <a:pt x="532" y="486"/>
                </a:lnTo>
                <a:lnTo>
                  <a:pt x="536" y="491"/>
                </a:lnTo>
                <a:lnTo>
                  <a:pt x="539" y="496"/>
                </a:lnTo>
                <a:lnTo>
                  <a:pt x="541" y="502"/>
                </a:lnTo>
                <a:lnTo>
                  <a:pt x="541" y="509"/>
                </a:lnTo>
                <a:lnTo>
                  <a:pt x="541" y="509"/>
                </a:lnTo>
                <a:lnTo>
                  <a:pt x="541" y="515"/>
                </a:lnTo>
                <a:lnTo>
                  <a:pt x="539" y="521"/>
                </a:lnTo>
                <a:lnTo>
                  <a:pt x="536" y="526"/>
                </a:lnTo>
                <a:lnTo>
                  <a:pt x="532" y="531"/>
                </a:lnTo>
                <a:lnTo>
                  <a:pt x="527" y="535"/>
                </a:lnTo>
                <a:lnTo>
                  <a:pt x="522" y="538"/>
                </a:lnTo>
                <a:lnTo>
                  <a:pt x="515" y="540"/>
                </a:lnTo>
                <a:lnTo>
                  <a:pt x="510" y="541"/>
                </a:lnTo>
                <a:lnTo>
                  <a:pt x="510" y="5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1342678" y="2507412"/>
            <a:ext cx="9505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造字工房形黑（非商用）粗体" pitchFamily="50" charset="-122"/>
                <a:ea typeface="造字工房形黑（非商用）粗体" pitchFamily="50" charset="-122"/>
              </a:rPr>
              <a:t>精美</a:t>
            </a:r>
            <a:r>
              <a:rPr lang="zh-CN" altLang="en-US" sz="8000" dirty="0">
                <a:solidFill>
                  <a:srgbClr val="EF0014"/>
                </a:solidFill>
                <a:latin typeface="造字工房形黑（非商用）粗体" pitchFamily="50" charset="-122"/>
                <a:ea typeface="造字工房形黑（非商用）粗体" pitchFamily="50" charset="-122"/>
              </a:rPr>
              <a:t>时间轴</a:t>
            </a:r>
            <a:r>
              <a:rPr lang="en-US" altLang="zh-CN" sz="8000" dirty="0">
                <a:solidFill>
                  <a:srgbClr val="EF0014"/>
                </a:solidFill>
                <a:latin typeface="造字工房形黑（非商用）粗体" pitchFamily="50" charset="-122"/>
                <a:ea typeface="造字工房形黑（非商用）粗体" pitchFamily="50" charset="-122"/>
              </a:rPr>
              <a:t>PPT</a:t>
            </a:r>
            <a:r>
              <a:rPr lang="zh-CN" altLang="en-US" sz="8000" dirty="0">
                <a:solidFill>
                  <a:srgbClr val="EF0014"/>
                </a:solidFill>
                <a:latin typeface="造字工房形黑（非商用）粗体" pitchFamily="50" charset="-122"/>
                <a:ea typeface="造字工房形黑（非商用）粗体" pitchFamily="50" charset="-122"/>
              </a:rPr>
              <a:t>合集</a:t>
            </a:r>
            <a:endParaRPr lang="zh-CN" altLang="en-US" sz="8000" dirty="0">
              <a:solidFill>
                <a:srgbClr val="EF0014"/>
              </a:solidFill>
              <a:latin typeface="Agency FB" panose="020B0503020202020204" pitchFamily="34" charset="0"/>
              <a:ea typeface="造字工房形黑（非商用）粗体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3517340" y="4129335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精美设计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时间排列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工作安排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重要日期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481424" y="4427415"/>
            <a:ext cx="1573375" cy="225721"/>
          </a:xfrm>
          <a:prstGeom prst="roundRect">
            <a:avLst>
              <a:gd name="adj" fmla="val 0"/>
            </a:avLst>
          </a:prstGeom>
          <a:solidFill>
            <a:srgbClr val="EF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在此输入公司名称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181636" y="4427415"/>
            <a:ext cx="1656184" cy="225721"/>
          </a:xfrm>
          <a:prstGeom prst="roundRect">
            <a:avLst>
              <a:gd name="adj" fmla="val 0"/>
            </a:avLst>
          </a:prstGeom>
          <a:solidFill>
            <a:srgbClr val="EF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" name="Chart 1321"/>
          <p:cNvGraphicFramePr/>
          <p:nvPr/>
        </p:nvGraphicFramePr>
        <p:xfrm>
          <a:off x="-407218" y="4809204"/>
          <a:ext cx="12821961" cy="206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9" name="Chart 1321"/>
          <p:cNvGraphicFramePr/>
          <p:nvPr/>
        </p:nvGraphicFramePr>
        <p:xfrm>
          <a:off x="-407218" y="4794178"/>
          <a:ext cx="12821961" cy="206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11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9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9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/>
      <p:bldP spid="11" grpId="0"/>
      <p:bldP spid="12" grpId="0"/>
      <p:bldP spid="13" grpId="0" animBg="1"/>
      <p:bldP spid="14" grpId="0"/>
      <p:bldP spid="15" grpId="0"/>
      <p:bldP spid="16" grpId="0" animBg="1"/>
      <p:bldP spid="17" grpId="0" animBg="1"/>
      <p:bldGraphic spid="18" grpId="0">
        <p:bldAsOne/>
      </p:bldGraphic>
      <p:bldGraphic spid="19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90105" y="1730524"/>
            <a:ext cx="2397566" cy="2397566"/>
            <a:chOff x="2114550" y="1504060"/>
            <a:chExt cx="2733675" cy="2733675"/>
          </a:xfrm>
        </p:grpSpPr>
        <p:sp>
          <p:nvSpPr>
            <p:cNvPr id="11" name="椭圆 10"/>
            <p:cNvSpPr/>
            <p:nvPr/>
          </p:nvSpPr>
          <p:spPr>
            <a:xfrm>
              <a:off x="2114550" y="1504060"/>
              <a:ext cx="2733675" cy="2733675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2717199" y="2356564"/>
              <a:ext cx="1528376" cy="1028666"/>
            </a:xfrm>
            <a:custGeom>
              <a:avLst/>
              <a:gdLst>
                <a:gd name="T0" fmla="*/ 4417 w 6114"/>
                <a:gd name="T1" fmla="*/ 50 h 4115"/>
                <a:gd name="T2" fmla="*/ 2314 w 6114"/>
                <a:gd name="T3" fmla="*/ 111 h 4115"/>
                <a:gd name="T4" fmla="*/ 1016 w 6114"/>
                <a:gd name="T5" fmla="*/ 308 h 4115"/>
                <a:gd name="T6" fmla="*/ 27 w 6114"/>
                <a:gd name="T7" fmla="*/ 2754 h 4115"/>
                <a:gd name="T8" fmla="*/ 477 w 6114"/>
                <a:gd name="T9" fmla="*/ 4051 h 4115"/>
                <a:gd name="T10" fmla="*/ 1874 w 6114"/>
                <a:gd name="T11" fmla="*/ 3157 h 4115"/>
                <a:gd name="T12" fmla="*/ 5024 w 6114"/>
                <a:gd name="T13" fmla="*/ 3862 h 4115"/>
                <a:gd name="T14" fmla="*/ 5975 w 6114"/>
                <a:gd name="T15" fmla="*/ 3737 h 4115"/>
                <a:gd name="T16" fmla="*/ 5857 w 6114"/>
                <a:gd name="T17" fmla="*/ 1841 h 4115"/>
                <a:gd name="T18" fmla="*/ 4985 w 6114"/>
                <a:gd name="T19" fmla="*/ 3567 h 4115"/>
                <a:gd name="T20" fmla="*/ 1760 w 6114"/>
                <a:gd name="T21" fmla="*/ 3005 h 4115"/>
                <a:gd name="T22" fmla="*/ 372 w 6114"/>
                <a:gd name="T23" fmla="*/ 3736 h 4115"/>
                <a:gd name="T24" fmla="*/ 340 w 6114"/>
                <a:gd name="T25" fmla="*/ 2214 h 4115"/>
                <a:gd name="T26" fmla="*/ 1628 w 6114"/>
                <a:gd name="T27" fmla="*/ 267 h 4115"/>
                <a:gd name="T28" fmla="*/ 2367 w 6114"/>
                <a:gd name="T29" fmla="*/ 381 h 4115"/>
                <a:gd name="T30" fmla="*/ 4124 w 6114"/>
                <a:gd name="T31" fmla="*/ 191 h 4115"/>
                <a:gd name="T32" fmla="*/ 5415 w 6114"/>
                <a:gd name="T33" fmla="*/ 1230 h 4115"/>
                <a:gd name="T34" fmla="*/ 5879 w 6114"/>
                <a:gd name="T35" fmla="*/ 3470 h 4115"/>
                <a:gd name="T36" fmla="*/ 2554 w 6114"/>
                <a:gd name="T37" fmla="*/ 2261 h 4115"/>
                <a:gd name="T38" fmla="*/ 2342 w 6114"/>
                <a:gd name="T39" fmla="*/ 1930 h 4115"/>
                <a:gd name="T40" fmla="*/ 2013 w 6114"/>
                <a:gd name="T41" fmla="*/ 2154 h 4115"/>
                <a:gd name="T42" fmla="*/ 2252 w 6114"/>
                <a:gd name="T43" fmla="*/ 2480 h 4115"/>
                <a:gd name="T44" fmla="*/ 4198 w 6114"/>
                <a:gd name="T45" fmla="*/ 2259 h 4115"/>
                <a:gd name="T46" fmla="*/ 3687 w 6114"/>
                <a:gd name="T47" fmla="*/ 2559 h 4115"/>
                <a:gd name="T48" fmla="*/ 3492 w 6114"/>
                <a:gd name="T49" fmla="*/ 2002 h 4115"/>
                <a:gd name="T50" fmla="*/ 4028 w 6114"/>
                <a:gd name="T51" fmla="*/ 1856 h 4115"/>
                <a:gd name="T52" fmla="*/ 3820 w 6114"/>
                <a:gd name="T53" fmla="*/ 1626 h 4115"/>
                <a:gd name="T54" fmla="*/ 3257 w 6114"/>
                <a:gd name="T55" fmla="*/ 2315 h 4115"/>
                <a:gd name="T56" fmla="*/ 4042 w 6114"/>
                <a:gd name="T57" fmla="*/ 2729 h 4115"/>
                <a:gd name="T58" fmla="*/ 4330 w 6114"/>
                <a:gd name="T59" fmla="*/ 1945 h 4115"/>
                <a:gd name="T60" fmla="*/ 2659 w 6114"/>
                <a:gd name="T61" fmla="*/ 2102 h 4115"/>
                <a:gd name="T62" fmla="*/ 2309 w 6114"/>
                <a:gd name="T63" fmla="*/ 2582 h 4115"/>
                <a:gd name="T64" fmla="*/ 1909 w 6114"/>
                <a:gd name="T65" fmla="*/ 2161 h 4115"/>
                <a:gd name="T66" fmla="*/ 2406 w 6114"/>
                <a:gd name="T67" fmla="*/ 1836 h 4115"/>
                <a:gd name="T68" fmla="*/ 2519 w 6114"/>
                <a:gd name="T69" fmla="*/ 1674 h 4115"/>
                <a:gd name="T70" fmla="*/ 1727 w 6114"/>
                <a:gd name="T71" fmla="*/ 2084 h 4115"/>
                <a:gd name="T72" fmla="*/ 2289 w 6114"/>
                <a:gd name="T73" fmla="*/ 2773 h 4115"/>
                <a:gd name="T74" fmla="*/ 2856 w 6114"/>
                <a:gd name="T75" fmla="*/ 2110 h 4115"/>
                <a:gd name="T76" fmla="*/ 3656 w 6114"/>
                <a:gd name="T77" fmla="*/ 2099 h 4115"/>
                <a:gd name="T78" fmla="*/ 3978 w 6114"/>
                <a:gd name="T79" fmla="*/ 2306 h 4115"/>
                <a:gd name="T80" fmla="*/ 2040 w 6114"/>
                <a:gd name="T81" fmla="*/ 997 h 4115"/>
                <a:gd name="T82" fmla="*/ 1898 w 6114"/>
                <a:gd name="T83" fmla="*/ 1164 h 4115"/>
                <a:gd name="T84" fmla="*/ 1524 w 6114"/>
                <a:gd name="T85" fmla="*/ 1626 h 4115"/>
                <a:gd name="T86" fmla="*/ 1146 w 6114"/>
                <a:gd name="T87" fmla="*/ 1185 h 4115"/>
                <a:gd name="T88" fmla="*/ 1660 w 6114"/>
                <a:gd name="T89" fmla="*/ 886 h 4115"/>
                <a:gd name="T90" fmla="*/ 1727 w 6114"/>
                <a:gd name="T91" fmla="*/ 707 h 4115"/>
                <a:gd name="T92" fmla="*/ 957 w 6114"/>
                <a:gd name="T93" fmla="*/ 1156 h 4115"/>
                <a:gd name="T94" fmla="*/ 1524 w 6114"/>
                <a:gd name="T95" fmla="*/ 1817 h 4115"/>
                <a:gd name="T96" fmla="*/ 1524 w 6114"/>
                <a:gd name="T97" fmla="*/ 1053 h 4115"/>
                <a:gd name="T98" fmla="*/ 1558 w 6114"/>
                <a:gd name="T99" fmla="*/ 1432 h 4115"/>
                <a:gd name="T100" fmla="*/ 4221 w 6114"/>
                <a:gd name="T101" fmla="*/ 1434 h 4115"/>
                <a:gd name="T102" fmla="*/ 4128 w 6114"/>
                <a:gd name="T103" fmla="*/ 1067 h 4115"/>
                <a:gd name="T104" fmla="*/ 4876 w 6114"/>
                <a:gd name="T105" fmla="*/ 1076 h 4115"/>
                <a:gd name="T106" fmla="*/ 5102 w 6114"/>
                <a:gd name="T107" fmla="*/ 1379 h 4115"/>
                <a:gd name="T108" fmla="*/ 4437 w 6114"/>
                <a:gd name="T109" fmla="*/ 1505 h 4115"/>
                <a:gd name="T110" fmla="*/ 4760 w 6114"/>
                <a:gd name="T111" fmla="*/ 1701 h 4115"/>
                <a:gd name="T112" fmla="*/ 4767 w 6114"/>
                <a:gd name="T113" fmla="*/ 918 h 4115"/>
                <a:gd name="T114" fmla="*/ 4393 w 6114"/>
                <a:gd name="T115" fmla="*/ 861 h 4115"/>
                <a:gd name="T116" fmla="*/ 3203 w 6114"/>
                <a:gd name="T117" fmla="*/ 520 h 4115"/>
                <a:gd name="T118" fmla="*/ 2770 w 6114"/>
                <a:gd name="T119" fmla="*/ 721 h 4115"/>
                <a:gd name="T120" fmla="*/ 3112 w 6114"/>
                <a:gd name="T121" fmla="*/ 1047 h 4115"/>
                <a:gd name="T122" fmla="*/ 2975 w 6114"/>
                <a:gd name="T123" fmla="*/ 819 h 4115"/>
                <a:gd name="T124" fmla="*/ 3145 w 6114"/>
                <a:gd name="T125" fmla="*/ 737 h 4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14" h="4115">
                  <a:moveTo>
                    <a:pt x="5706" y="1433"/>
                  </a:moveTo>
                  <a:lnTo>
                    <a:pt x="5706" y="1433"/>
                  </a:lnTo>
                  <a:lnTo>
                    <a:pt x="5667" y="1337"/>
                  </a:lnTo>
                  <a:lnTo>
                    <a:pt x="5628" y="1244"/>
                  </a:lnTo>
                  <a:lnTo>
                    <a:pt x="5590" y="1154"/>
                  </a:lnTo>
                  <a:lnTo>
                    <a:pt x="5553" y="1068"/>
                  </a:lnTo>
                  <a:lnTo>
                    <a:pt x="5516" y="986"/>
                  </a:lnTo>
                  <a:lnTo>
                    <a:pt x="5480" y="909"/>
                  </a:lnTo>
                  <a:lnTo>
                    <a:pt x="5414" y="768"/>
                  </a:lnTo>
                  <a:lnTo>
                    <a:pt x="5355" y="648"/>
                  </a:lnTo>
                  <a:lnTo>
                    <a:pt x="5306" y="552"/>
                  </a:lnTo>
                  <a:lnTo>
                    <a:pt x="5269" y="484"/>
                  </a:lnTo>
                  <a:lnTo>
                    <a:pt x="5247" y="444"/>
                  </a:lnTo>
                  <a:lnTo>
                    <a:pt x="5247" y="444"/>
                  </a:lnTo>
                  <a:lnTo>
                    <a:pt x="5238" y="429"/>
                  </a:lnTo>
                  <a:lnTo>
                    <a:pt x="5228" y="416"/>
                  </a:lnTo>
                  <a:lnTo>
                    <a:pt x="5218" y="402"/>
                  </a:lnTo>
                  <a:lnTo>
                    <a:pt x="5207" y="390"/>
                  </a:lnTo>
                  <a:lnTo>
                    <a:pt x="5195" y="379"/>
                  </a:lnTo>
                  <a:lnTo>
                    <a:pt x="5182" y="368"/>
                  </a:lnTo>
                  <a:lnTo>
                    <a:pt x="5157" y="347"/>
                  </a:lnTo>
                  <a:lnTo>
                    <a:pt x="5128" y="327"/>
                  </a:lnTo>
                  <a:lnTo>
                    <a:pt x="5098" y="308"/>
                  </a:lnTo>
                  <a:lnTo>
                    <a:pt x="5066" y="289"/>
                  </a:lnTo>
                  <a:lnTo>
                    <a:pt x="5031" y="270"/>
                  </a:lnTo>
                  <a:lnTo>
                    <a:pt x="5031" y="270"/>
                  </a:lnTo>
                  <a:lnTo>
                    <a:pt x="4978" y="243"/>
                  </a:lnTo>
                  <a:lnTo>
                    <a:pt x="4920" y="217"/>
                  </a:lnTo>
                  <a:lnTo>
                    <a:pt x="4859" y="192"/>
                  </a:lnTo>
                  <a:lnTo>
                    <a:pt x="4797" y="168"/>
                  </a:lnTo>
                  <a:lnTo>
                    <a:pt x="4733" y="145"/>
                  </a:lnTo>
                  <a:lnTo>
                    <a:pt x="4669" y="122"/>
                  </a:lnTo>
                  <a:lnTo>
                    <a:pt x="4604" y="102"/>
                  </a:lnTo>
                  <a:lnTo>
                    <a:pt x="4540" y="82"/>
                  </a:lnTo>
                  <a:lnTo>
                    <a:pt x="4540" y="82"/>
                  </a:lnTo>
                  <a:lnTo>
                    <a:pt x="4478" y="66"/>
                  </a:lnTo>
                  <a:lnTo>
                    <a:pt x="4417" y="50"/>
                  </a:lnTo>
                  <a:lnTo>
                    <a:pt x="4359" y="36"/>
                  </a:lnTo>
                  <a:lnTo>
                    <a:pt x="4304" y="23"/>
                  </a:lnTo>
                  <a:lnTo>
                    <a:pt x="4253" y="14"/>
                  </a:lnTo>
                  <a:lnTo>
                    <a:pt x="4205" y="7"/>
                  </a:lnTo>
                  <a:lnTo>
                    <a:pt x="4163" y="2"/>
                  </a:lnTo>
                  <a:lnTo>
                    <a:pt x="4124" y="0"/>
                  </a:lnTo>
                  <a:lnTo>
                    <a:pt x="4124" y="0"/>
                  </a:lnTo>
                  <a:lnTo>
                    <a:pt x="4100" y="1"/>
                  </a:lnTo>
                  <a:lnTo>
                    <a:pt x="4076" y="3"/>
                  </a:lnTo>
                  <a:lnTo>
                    <a:pt x="4053" y="7"/>
                  </a:lnTo>
                  <a:lnTo>
                    <a:pt x="4031" y="11"/>
                  </a:lnTo>
                  <a:lnTo>
                    <a:pt x="4009" y="16"/>
                  </a:lnTo>
                  <a:lnTo>
                    <a:pt x="3986" y="22"/>
                  </a:lnTo>
                  <a:lnTo>
                    <a:pt x="3965" y="29"/>
                  </a:lnTo>
                  <a:lnTo>
                    <a:pt x="3945" y="37"/>
                  </a:lnTo>
                  <a:lnTo>
                    <a:pt x="3925" y="44"/>
                  </a:lnTo>
                  <a:lnTo>
                    <a:pt x="3905" y="53"/>
                  </a:lnTo>
                  <a:lnTo>
                    <a:pt x="3867" y="72"/>
                  </a:lnTo>
                  <a:lnTo>
                    <a:pt x="3833" y="91"/>
                  </a:lnTo>
                  <a:lnTo>
                    <a:pt x="3801" y="111"/>
                  </a:lnTo>
                  <a:lnTo>
                    <a:pt x="3801" y="111"/>
                  </a:lnTo>
                  <a:lnTo>
                    <a:pt x="3767" y="133"/>
                  </a:lnTo>
                  <a:lnTo>
                    <a:pt x="3739" y="156"/>
                  </a:lnTo>
                  <a:lnTo>
                    <a:pt x="3714" y="175"/>
                  </a:lnTo>
                  <a:lnTo>
                    <a:pt x="3693" y="191"/>
                  </a:lnTo>
                  <a:lnTo>
                    <a:pt x="3060" y="191"/>
                  </a:lnTo>
                  <a:lnTo>
                    <a:pt x="3060" y="191"/>
                  </a:lnTo>
                  <a:lnTo>
                    <a:pt x="3057" y="192"/>
                  </a:lnTo>
                  <a:lnTo>
                    <a:pt x="3057" y="192"/>
                  </a:lnTo>
                  <a:lnTo>
                    <a:pt x="3054" y="191"/>
                  </a:lnTo>
                  <a:lnTo>
                    <a:pt x="2421" y="191"/>
                  </a:lnTo>
                  <a:lnTo>
                    <a:pt x="2421" y="191"/>
                  </a:lnTo>
                  <a:lnTo>
                    <a:pt x="2401" y="175"/>
                  </a:lnTo>
                  <a:lnTo>
                    <a:pt x="2376" y="156"/>
                  </a:lnTo>
                  <a:lnTo>
                    <a:pt x="2347" y="133"/>
                  </a:lnTo>
                  <a:lnTo>
                    <a:pt x="2314" y="111"/>
                  </a:lnTo>
                  <a:lnTo>
                    <a:pt x="2314" y="111"/>
                  </a:lnTo>
                  <a:lnTo>
                    <a:pt x="2281" y="91"/>
                  </a:lnTo>
                  <a:lnTo>
                    <a:pt x="2247" y="72"/>
                  </a:lnTo>
                  <a:lnTo>
                    <a:pt x="2209" y="53"/>
                  </a:lnTo>
                  <a:lnTo>
                    <a:pt x="2190" y="44"/>
                  </a:lnTo>
                  <a:lnTo>
                    <a:pt x="2170" y="37"/>
                  </a:lnTo>
                  <a:lnTo>
                    <a:pt x="2149" y="29"/>
                  </a:lnTo>
                  <a:lnTo>
                    <a:pt x="2128" y="22"/>
                  </a:lnTo>
                  <a:lnTo>
                    <a:pt x="2106" y="16"/>
                  </a:lnTo>
                  <a:lnTo>
                    <a:pt x="2083" y="11"/>
                  </a:lnTo>
                  <a:lnTo>
                    <a:pt x="2061" y="7"/>
                  </a:lnTo>
                  <a:lnTo>
                    <a:pt x="2038" y="3"/>
                  </a:lnTo>
                  <a:lnTo>
                    <a:pt x="2014" y="1"/>
                  </a:lnTo>
                  <a:lnTo>
                    <a:pt x="1990" y="0"/>
                  </a:lnTo>
                  <a:lnTo>
                    <a:pt x="1990" y="0"/>
                  </a:lnTo>
                  <a:lnTo>
                    <a:pt x="1964" y="1"/>
                  </a:lnTo>
                  <a:lnTo>
                    <a:pt x="1938" y="3"/>
                  </a:lnTo>
                  <a:lnTo>
                    <a:pt x="1909" y="7"/>
                  </a:lnTo>
                  <a:lnTo>
                    <a:pt x="1878" y="11"/>
                  </a:lnTo>
                  <a:lnTo>
                    <a:pt x="1846" y="17"/>
                  </a:lnTo>
                  <a:lnTo>
                    <a:pt x="1811" y="23"/>
                  </a:lnTo>
                  <a:lnTo>
                    <a:pt x="1737" y="40"/>
                  </a:lnTo>
                  <a:lnTo>
                    <a:pt x="1737" y="40"/>
                  </a:lnTo>
                  <a:lnTo>
                    <a:pt x="1678" y="54"/>
                  </a:lnTo>
                  <a:lnTo>
                    <a:pt x="1617" y="71"/>
                  </a:lnTo>
                  <a:lnTo>
                    <a:pt x="1553" y="89"/>
                  </a:lnTo>
                  <a:lnTo>
                    <a:pt x="1489" y="109"/>
                  </a:lnTo>
                  <a:lnTo>
                    <a:pt x="1424" y="130"/>
                  </a:lnTo>
                  <a:lnTo>
                    <a:pt x="1360" y="152"/>
                  </a:lnTo>
                  <a:lnTo>
                    <a:pt x="1296" y="176"/>
                  </a:lnTo>
                  <a:lnTo>
                    <a:pt x="1234" y="200"/>
                  </a:lnTo>
                  <a:lnTo>
                    <a:pt x="1234" y="200"/>
                  </a:lnTo>
                  <a:lnTo>
                    <a:pt x="1175" y="226"/>
                  </a:lnTo>
                  <a:lnTo>
                    <a:pt x="1119" y="252"/>
                  </a:lnTo>
                  <a:lnTo>
                    <a:pt x="1065" y="279"/>
                  </a:lnTo>
                  <a:lnTo>
                    <a:pt x="1041" y="293"/>
                  </a:lnTo>
                  <a:lnTo>
                    <a:pt x="1016" y="308"/>
                  </a:lnTo>
                  <a:lnTo>
                    <a:pt x="1016" y="308"/>
                  </a:lnTo>
                  <a:lnTo>
                    <a:pt x="994" y="322"/>
                  </a:lnTo>
                  <a:lnTo>
                    <a:pt x="972" y="337"/>
                  </a:lnTo>
                  <a:lnTo>
                    <a:pt x="951" y="352"/>
                  </a:lnTo>
                  <a:lnTo>
                    <a:pt x="932" y="368"/>
                  </a:lnTo>
                  <a:lnTo>
                    <a:pt x="913" y="385"/>
                  </a:lnTo>
                  <a:lnTo>
                    <a:pt x="896" y="402"/>
                  </a:lnTo>
                  <a:lnTo>
                    <a:pt x="881" y="422"/>
                  </a:lnTo>
                  <a:lnTo>
                    <a:pt x="867" y="444"/>
                  </a:lnTo>
                  <a:lnTo>
                    <a:pt x="867" y="444"/>
                  </a:lnTo>
                  <a:lnTo>
                    <a:pt x="845" y="484"/>
                  </a:lnTo>
                  <a:lnTo>
                    <a:pt x="808" y="552"/>
                  </a:lnTo>
                  <a:lnTo>
                    <a:pt x="760" y="648"/>
                  </a:lnTo>
                  <a:lnTo>
                    <a:pt x="702" y="768"/>
                  </a:lnTo>
                  <a:lnTo>
                    <a:pt x="635" y="909"/>
                  </a:lnTo>
                  <a:lnTo>
                    <a:pt x="598" y="986"/>
                  </a:lnTo>
                  <a:lnTo>
                    <a:pt x="562" y="1068"/>
                  </a:lnTo>
                  <a:lnTo>
                    <a:pt x="524" y="1154"/>
                  </a:lnTo>
                  <a:lnTo>
                    <a:pt x="486" y="1244"/>
                  </a:lnTo>
                  <a:lnTo>
                    <a:pt x="447" y="1337"/>
                  </a:lnTo>
                  <a:lnTo>
                    <a:pt x="408" y="1433"/>
                  </a:lnTo>
                  <a:lnTo>
                    <a:pt x="408" y="1433"/>
                  </a:lnTo>
                  <a:lnTo>
                    <a:pt x="369" y="1532"/>
                  </a:lnTo>
                  <a:lnTo>
                    <a:pt x="332" y="1633"/>
                  </a:lnTo>
                  <a:lnTo>
                    <a:pt x="294" y="1735"/>
                  </a:lnTo>
                  <a:lnTo>
                    <a:pt x="257" y="1841"/>
                  </a:lnTo>
                  <a:lnTo>
                    <a:pt x="222" y="1946"/>
                  </a:lnTo>
                  <a:lnTo>
                    <a:pt x="188" y="2053"/>
                  </a:lnTo>
                  <a:lnTo>
                    <a:pt x="157" y="2161"/>
                  </a:lnTo>
                  <a:lnTo>
                    <a:pt x="127" y="2270"/>
                  </a:lnTo>
                  <a:lnTo>
                    <a:pt x="99" y="2378"/>
                  </a:lnTo>
                  <a:lnTo>
                    <a:pt x="87" y="2432"/>
                  </a:lnTo>
                  <a:lnTo>
                    <a:pt x="75" y="2487"/>
                  </a:lnTo>
                  <a:lnTo>
                    <a:pt x="64" y="2540"/>
                  </a:lnTo>
                  <a:lnTo>
                    <a:pt x="54" y="2594"/>
                  </a:lnTo>
                  <a:lnTo>
                    <a:pt x="44" y="2648"/>
                  </a:lnTo>
                  <a:lnTo>
                    <a:pt x="35" y="2701"/>
                  </a:lnTo>
                  <a:lnTo>
                    <a:pt x="27" y="2754"/>
                  </a:lnTo>
                  <a:lnTo>
                    <a:pt x="20" y="2807"/>
                  </a:lnTo>
                  <a:lnTo>
                    <a:pt x="15" y="2859"/>
                  </a:lnTo>
                  <a:lnTo>
                    <a:pt x="9" y="2911"/>
                  </a:lnTo>
                  <a:lnTo>
                    <a:pt x="6" y="2962"/>
                  </a:lnTo>
                  <a:lnTo>
                    <a:pt x="3" y="3013"/>
                  </a:lnTo>
                  <a:lnTo>
                    <a:pt x="0" y="3065"/>
                  </a:lnTo>
                  <a:lnTo>
                    <a:pt x="0" y="3115"/>
                  </a:lnTo>
                  <a:lnTo>
                    <a:pt x="0" y="3115"/>
                  </a:lnTo>
                  <a:lnTo>
                    <a:pt x="0" y="3158"/>
                  </a:lnTo>
                  <a:lnTo>
                    <a:pt x="1" y="3200"/>
                  </a:lnTo>
                  <a:lnTo>
                    <a:pt x="5" y="3242"/>
                  </a:lnTo>
                  <a:lnTo>
                    <a:pt x="8" y="3285"/>
                  </a:lnTo>
                  <a:lnTo>
                    <a:pt x="13" y="3326"/>
                  </a:lnTo>
                  <a:lnTo>
                    <a:pt x="17" y="3366"/>
                  </a:lnTo>
                  <a:lnTo>
                    <a:pt x="24" y="3406"/>
                  </a:lnTo>
                  <a:lnTo>
                    <a:pt x="31" y="3446"/>
                  </a:lnTo>
                  <a:lnTo>
                    <a:pt x="40" y="3485"/>
                  </a:lnTo>
                  <a:lnTo>
                    <a:pt x="50" y="3523"/>
                  </a:lnTo>
                  <a:lnTo>
                    <a:pt x="63" y="3560"/>
                  </a:lnTo>
                  <a:lnTo>
                    <a:pt x="75" y="3597"/>
                  </a:lnTo>
                  <a:lnTo>
                    <a:pt x="89" y="3634"/>
                  </a:lnTo>
                  <a:lnTo>
                    <a:pt x="104" y="3668"/>
                  </a:lnTo>
                  <a:lnTo>
                    <a:pt x="121" y="3703"/>
                  </a:lnTo>
                  <a:lnTo>
                    <a:pt x="139" y="3737"/>
                  </a:lnTo>
                  <a:lnTo>
                    <a:pt x="139" y="3737"/>
                  </a:lnTo>
                  <a:lnTo>
                    <a:pt x="159" y="3769"/>
                  </a:lnTo>
                  <a:lnTo>
                    <a:pt x="180" y="3802"/>
                  </a:lnTo>
                  <a:lnTo>
                    <a:pt x="203" y="3832"/>
                  </a:lnTo>
                  <a:lnTo>
                    <a:pt x="227" y="3862"/>
                  </a:lnTo>
                  <a:lnTo>
                    <a:pt x="253" y="3889"/>
                  </a:lnTo>
                  <a:lnTo>
                    <a:pt x="280" y="3917"/>
                  </a:lnTo>
                  <a:lnTo>
                    <a:pt x="309" y="3943"/>
                  </a:lnTo>
                  <a:lnTo>
                    <a:pt x="339" y="3967"/>
                  </a:lnTo>
                  <a:lnTo>
                    <a:pt x="372" y="3991"/>
                  </a:lnTo>
                  <a:lnTo>
                    <a:pt x="406" y="4012"/>
                  </a:lnTo>
                  <a:lnTo>
                    <a:pt x="441" y="4032"/>
                  </a:lnTo>
                  <a:lnTo>
                    <a:pt x="477" y="4051"/>
                  </a:lnTo>
                  <a:lnTo>
                    <a:pt x="515" y="4068"/>
                  </a:lnTo>
                  <a:lnTo>
                    <a:pt x="555" y="4084"/>
                  </a:lnTo>
                  <a:lnTo>
                    <a:pt x="596" y="4097"/>
                  </a:lnTo>
                  <a:lnTo>
                    <a:pt x="638" y="4109"/>
                  </a:lnTo>
                  <a:lnTo>
                    <a:pt x="638" y="4109"/>
                  </a:lnTo>
                  <a:lnTo>
                    <a:pt x="659" y="4114"/>
                  </a:lnTo>
                  <a:lnTo>
                    <a:pt x="679" y="4115"/>
                  </a:lnTo>
                  <a:lnTo>
                    <a:pt x="679" y="4115"/>
                  </a:lnTo>
                  <a:lnTo>
                    <a:pt x="679" y="4115"/>
                  </a:lnTo>
                  <a:lnTo>
                    <a:pt x="704" y="4113"/>
                  </a:lnTo>
                  <a:lnTo>
                    <a:pt x="726" y="4109"/>
                  </a:lnTo>
                  <a:lnTo>
                    <a:pt x="746" y="4104"/>
                  </a:lnTo>
                  <a:lnTo>
                    <a:pt x="767" y="4096"/>
                  </a:lnTo>
                  <a:lnTo>
                    <a:pt x="786" y="4087"/>
                  </a:lnTo>
                  <a:lnTo>
                    <a:pt x="806" y="4077"/>
                  </a:lnTo>
                  <a:lnTo>
                    <a:pt x="846" y="4055"/>
                  </a:lnTo>
                  <a:lnTo>
                    <a:pt x="846" y="4055"/>
                  </a:lnTo>
                  <a:lnTo>
                    <a:pt x="881" y="4032"/>
                  </a:lnTo>
                  <a:lnTo>
                    <a:pt x="917" y="4006"/>
                  </a:lnTo>
                  <a:lnTo>
                    <a:pt x="954" y="3977"/>
                  </a:lnTo>
                  <a:lnTo>
                    <a:pt x="993" y="3946"/>
                  </a:lnTo>
                  <a:lnTo>
                    <a:pt x="1033" y="3913"/>
                  </a:lnTo>
                  <a:lnTo>
                    <a:pt x="1073" y="3877"/>
                  </a:lnTo>
                  <a:lnTo>
                    <a:pt x="1157" y="3802"/>
                  </a:lnTo>
                  <a:lnTo>
                    <a:pt x="1157" y="3802"/>
                  </a:lnTo>
                  <a:lnTo>
                    <a:pt x="1223" y="3740"/>
                  </a:lnTo>
                  <a:lnTo>
                    <a:pt x="1291" y="3678"/>
                  </a:lnTo>
                  <a:lnTo>
                    <a:pt x="1426" y="3549"/>
                  </a:lnTo>
                  <a:lnTo>
                    <a:pt x="1494" y="3485"/>
                  </a:lnTo>
                  <a:lnTo>
                    <a:pt x="1562" y="3421"/>
                  </a:lnTo>
                  <a:lnTo>
                    <a:pt x="1629" y="3361"/>
                  </a:lnTo>
                  <a:lnTo>
                    <a:pt x="1694" y="3304"/>
                  </a:lnTo>
                  <a:lnTo>
                    <a:pt x="1694" y="3304"/>
                  </a:lnTo>
                  <a:lnTo>
                    <a:pt x="1758" y="3249"/>
                  </a:lnTo>
                  <a:lnTo>
                    <a:pt x="1818" y="3200"/>
                  </a:lnTo>
                  <a:lnTo>
                    <a:pt x="1847" y="3178"/>
                  </a:lnTo>
                  <a:lnTo>
                    <a:pt x="1874" y="3157"/>
                  </a:lnTo>
                  <a:lnTo>
                    <a:pt x="1902" y="3138"/>
                  </a:lnTo>
                  <a:lnTo>
                    <a:pt x="1928" y="3121"/>
                  </a:lnTo>
                  <a:lnTo>
                    <a:pt x="1928" y="3121"/>
                  </a:lnTo>
                  <a:lnTo>
                    <a:pt x="1952" y="3106"/>
                  </a:lnTo>
                  <a:lnTo>
                    <a:pt x="1974" y="3092"/>
                  </a:lnTo>
                  <a:lnTo>
                    <a:pt x="1996" y="3082"/>
                  </a:lnTo>
                  <a:lnTo>
                    <a:pt x="2014" y="3073"/>
                  </a:lnTo>
                  <a:lnTo>
                    <a:pt x="2031" y="3067"/>
                  </a:lnTo>
                  <a:lnTo>
                    <a:pt x="2045" y="3063"/>
                  </a:lnTo>
                  <a:lnTo>
                    <a:pt x="2056" y="3061"/>
                  </a:lnTo>
                  <a:lnTo>
                    <a:pt x="2062" y="3060"/>
                  </a:lnTo>
                  <a:lnTo>
                    <a:pt x="4052" y="3060"/>
                  </a:lnTo>
                  <a:lnTo>
                    <a:pt x="4052" y="3060"/>
                  </a:lnTo>
                  <a:lnTo>
                    <a:pt x="4058" y="3061"/>
                  </a:lnTo>
                  <a:lnTo>
                    <a:pt x="4064" y="3062"/>
                  </a:lnTo>
                  <a:lnTo>
                    <a:pt x="4084" y="3068"/>
                  </a:lnTo>
                  <a:lnTo>
                    <a:pt x="4096" y="3072"/>
                  </a:lnTo>
                  <a:lnTo>
                    <a:pt x="4110" y="3078"/>
                  </a:lnTo>
                  <a:lnTo>
                    <a:pt x="4125" y="3086"/>
                  </a:lnTo>
                  <a:lnTo>
                    <a:pt x="4142" y="3095"/>
                  </a:lnTo>
                  <a:lnTo>
                    <a:pt x="4142" y="3095"/>
                  </a:lnTo>
                  <a:lnTo>
                    <a:pt x="4173" y="3112"/>
                  </a:lnTo>
                  <a:lnTo>
                    <a:pt x="4207" y="3135"/>
                  </a:lnTo>
                  <a:lnTo>
                    <a:pt x="4242" y="3159"/>
                  </a:lnTo>
                  <a:lnTo>
                    <a:pt x="4280" y="3188"/>
                  </a:lnTo>
                  <a:lnTo>
                    <a:pt x="4319" y="3218"/>
                  </a:lnTo>
                  <a:lnTo>
                    <a:pt x="4360" y="3251"/>
                  </a:lnTo>
                  <a:lnTo>
                    <a:pt x="4401" y="3287"/>
                  </a:lnTo>
                  <a:lnTo>
                    <a:pt x="4444" y="3325"/>
                  </a:lnTo>
                  <a:lnTo>
                    <a:pt x="4532" y="3404"/>
                  </a:lnTo>
                  <a:lnTo>
                    <a:pt x="4623" y="3488"/>
                  </a:lnTo>
                  <a:lnTo>
                    <a:pt x="4715" y="3574"/>
                  </a:lnTo>
                  <a:lnTo>
                    <a:pt x="4805" y="3659"/>
                  </a:lnTo>
                  <a:lnTo>
                    <a:pt x="4805" y="3659"/>
                  </a:lnTo>
                  <a:lnTo>
                    <a:pt x="4895" y="3744"/>
                  </a:lnTo>
                  <a:lnTo>
                    <a:pt x="4981" y="3824"/>
                  </a:lnTo>
                  <a:lnTo>
                    <a:pt x="5024" y="3862"/>
                  </a:lnTo>
                  <a:lnTo>
                    <a:pt x="5065" y="3898"/>
                  </a:lnTo>
                  <a:lnTo>
                    <a:pt x="5105" y="3933"/>
                  </a:lnTo>
                  <a:lnTo>
                    <a:pt x="5144" y="3964"/>
                  </a:lnTo>
                  <a:lnTo>
                    <a:pt x="5144" y="3964"/>
                  </a:lnTo>
                  <a:lnTo>
                    <a:pt x="5181" y="3994"/>
                  </a:lnTo>
                  <a:lnTo>
                    <a:pt x="5218" y="4022"/>
                  </a:lnTo>
                  <a:lnTo>
                    <a:pt x="5254" y="4045"/>
                  </a:lnTo>
                  <a:lnTo>
                    <a:pt x="5288" y="4067"/>
                  </a:lnTo>
                  <a:lnTo>
                    <a:pt x="5288" y="4067"/>
                  </a:lnTo>
                  <a:lnTo>
                    <a:pt x="5323" y="4085"/>
                  </a:lnTo>
                  <a:lnTo>
                    <a:pt x="5340" y="4093"/>
                  </a:lnTo>
                  <a:lnTo>
                    <a:pt x="5357" y="4099"/>
                  </a:lnTo>
                  <a:lnTo>
                    <a:pt x="5376" y="4106"/>
                  </a:lnTo>
                  <a:lnTo>
                    <a:pt x="5394" y="4111"/>
                  </a:lnTo>
                  <a:lnTo>
                    <a:pt x="5414" y="4113"/>
                  </a:lnTo>
                  <a:lnTo>
                    <a:pt x="5435" y="4115"/>
                  </a:lnTo>
                  <a:lnTo>
                    <a:pt x="5435" y="4115"/>
                  </a:lnTo>
                  <a:lnTo>
                    <a:pt x="5454" y="4114"/>
                  </a:lnTo>
                  <a:lnTo>
                    <a:pt x="5465" y="4112"/>
                  </a:lnTo>
                  <a:lnTo>
                    <a:pt x="5475" y="4109"/>
                  </a:lnTo>
                  <a:lnTo>
                    <a:pt x="5475" y="4109"/>
                  </a:lnTo>
                  <a:lnTo>
                    <a:pt x="5518" y="4097"/>
                  </a:lnTo>
                  <a:lnTo>
                    <a:pt x="5559" y="4084"/>
                  </a:lnTo>
                  <a:lnTo>
                    <a:pt x="5599" y="4068"/>
                  </a:lnTo>
                  <a:lnTo>
                    <a:pt x="5637" y="4051"/>
                  </a:lnTo>
                  <a:lnTo>
                    <a:pt x="5674" y="4033"/>
                  </a:lnTo>
                  <a:lnTo>
                    <a:pt x="5709" y="4012"/>
                  </a:lnTo>
                  <a:lnTo>
                    <a:pt x="5743" y="3991"/>
                  </a:lnTo>
                  <a:lnTo>
                    <a:pt x="5775" y="3967"/>
                  </a:lnTo>
                  <a:lnTo>
                    <a:pt x="5805" y="3943"/>
                  </a:lnTo>
                  <a:lnTo>
                    <a:pt x="5834" y="3917"/>
                  </a:lnTo>
                  <a:lnTo>
                    <a:pt x="5862" y="3889"/>
                  </a:lnTo>
                  <a:lnTo>
                    <a:pt x="5887" y="3862"/>
                  </a:lnTo>
                  <a:lnTo>
                    <a:pt x="5912" y="3832"/>
                  </a:lnTo>
                  <a:lnTo>
                    <a:pt x="5935" y="3802"/>
                  </a:lnTo>
                  <a:lnTo>
                    <a:pt x="5956" y="3769"/>
                  </a:lnTo>
                  <a:lnTo>
                    <a:pt x="5975" y="3737"/>
                  </a:lnTo>
                  <a:lnTo>
                    <a:pt x="5975" y="3737"/>
                  </a:lnTo>
                  <a:lnTo>
                    <a:pt x="5994" y="3703"/>
                  </a:lnTo>
                  <a:lnTo>
                    <a:pt x="6011" y="3668"/>
                  </a:lnTo>
                  <a:lnTo>
                    <a:pt x="6025" y="3634"/>
                  </a:lnTo>
                  <a:lnTo>
                    <a:pt x="6040" y="3597"/>
                  </a:lnTo>
                  <a:lnTo>
                    <a:pt x="6052" y="3560"/>
                  </a:lnTo>
                  <a:lnTo>
                    <a:pt x="6064" y="3523"/>
                  </a:lnTo>
                  <a:lnTo>
                    <a:pt x="6074" y="3485"/>
                  </a:lnTo>
                  <a:lnTo>
                    <a:pt x="6083" y="3446"/>
                  </a:lnTo>
                  <a:lnTo>
                    <a:pt x="6091" y="3406"/>
                  </a:lnTo>
                  <a:lnTo>
                    <a:pt x="6097" y="3366"/>
                  </a:lnTo>
                  <a:lnTo>
                    <a:pt x="6103" y="3326"/>
                  </a:lnTo>
                  <a:lnTo>
                    <a:pt x="6106" y="3285"/>
                  </a:lnTo>
                  <a:lnTo>
                    <a:pt x="6111" y="3242"/>
                  </a:lnTo>
                  <a:lnTo>
                    <a:pt x="6113" y="3200"/>
                  </a:lnTo>
                  <a:lnTo>
                    <a:pt x="6114" y="3158"/>
                  </a:lnTo>
                  <a:lnTo>
                    <a:pt x="6114" y="3115"/>
                  </a:lnTo>
                  <a:lnTo>
                    <a:pt x="6114" y="3115"/>
                  </a:lnTo>
                  <a:lnTo>
                    <a:pt x="6114" y="3065"/>
                  </a:lnTo>
                  <a:lnTo>
                    <a:pt x="6112" y="3013"/>
                  </a:lnTo>
                  <a:lnTo>
                    <a:pt x="6110" y="2962"/>
                  </a:lnTo>
                  <a:lnTo>
                    <a:pt x="6105" y="2911"/>
                  </a:lnTo>
                  <a:lnTo>
                    <a:pt x="6100" y="2859"/>
                  </a:lnTo>
                  <a:lnTo>
                    <a:pt x="6094" y="2807"/>
                  </a:lnTo>
                  <a:lnTo>
                    <a:pt x="6087" y="2754"/>
                  </a:lnTo>
                  <a:lnTo>
                    <a:pt x="6080" y="2701"/>
                  </a:lnTo>
                  <a:lnTo>
                    <a:pt x="6071" y="2648"/>
                  </a:lnTo>
                  <a:lnTo>
                    <a:pt x="6061" y="2594"/>
                  </a:lnTo>
                  <a:lnTo>
                    <a:pt x="6051" y="2540"/>
                  </a:lnTo>
                  <a:lnTo>
                    <a:pt x="6040" y="2487"/>
                  </a:lnTo>
                  <a:lnTo>
                    <a:pt x="6027" y="2432"/>
                  </a:lnTo>
                  <a:lnTo>
                    <a:pt x="6015" y="2378"/>
                  </a:lnTo>
                  <a:lnTo>
                    <a:pt x="5987" y="2270"/>
                  </a:lnTo>
                  <a:lnTo>
                    <a:pt x="5958" y="2161"/>
                  </a:lnTo>
                  <a:lnTo>
                    <a:pt x="5926" y="2053"/>
                  </a:lnTo>
                  <a:lnTo>
                    <a:pt x="5893" y="1946"/>
                  </a:lnTo>
                  <a:lnTo>
                    <a:pt x="5857" y="1841"/>
                  </a:lnTo>
                  <a:lnTo>
                    <a:pt x="5821" y="1735"/>
                  </a:lnTo>
                  <a:lnTo>
                    <a:pt x="5783" y="1633"/>
                  </a:lnTo>
                  <a:lnTo>
                    <a:pt x="5745" y="1532"/>
                  </a:lnTo>
                  <a:lnTo>
                    <a:pt x="5706" y="1433"/>
                  </a:lnTo>
                  <a:lnTo>
                    <a:pt x="5706" y="1433"/>
                  </a:lnTo>
                  <a:close/>
                  <a:moveTo>
                    <a:pt x="5809" y="3641"/>
                  </a:moveTo>
                  <a:lnTo>
                    <a:pt x="5809" y="3641"/>
                  </a:lnTo>
                  <a:lnTo>
                    <a:pt x="5794" y="3667"/>
                  </a:lnTo>
                  <a:lnTo>
                    <a:pt x="5778" y="3690"/>
                  </a:lnTo>
                  <a:lnTo>
                    <a:pt x="5762" y="3714"/>
                  </a:lnTo>
                  <a:lnTo>
                    <a:pt x="5744" y="3736"/>
                  </a:lnTo>
                  <a:lnTo>
                    <a:pt x="5725" y="3756"/>
                  </a:lnTo>
                  <a:lnTo>
                    <a:pt x="5705" y="3777"/>
                  </a:lnTo>
                  <a:lnTo>
                    <a:pt x="5683" y="3796"/>
                  </a:lnTo>
                  <a:lnTo>
                    <a:pt x="5660" y="3814"/>
                  </a:lnTo>
                  <a:lnTo>
                    <a:pt x="5637" y="3830"/>
                  </a:lnTo>
                  <a:lnTo>
                    <a:pt x="5613" y="3847"/>
                  </a:lnTo>
                  <a:lnTo>
                    <a:pt x="5586" y="3863"/>
                  </a:lnTo>
                  <a:lnTo>
                    <a:pt x="5558" y="3876"/>
                  </a:lnTo>
                  <a:lnTo>
                    <a:pt x="5529" y="3889"/>
                  </a:lnTo>
                  <a:lnTo>
                    <a:pt x="5498" y="3902"/>
                  </a:lnTo>
                  <a:lnTo>
                    <a:pt x="5466" y="3913"/>
                  </a:lnTo>
                  <a:lnTo>
                    <a:pt x="5433" y="3923"/>
                  </a:lnTo>
                  <a:lnTo>
                    <a:pt x="5433" y="3923"/>
                  </a:lnTo>
                  <a:lnTo>
                    <a:pt x="5421" y="3919"/>
                  </a:lnTo>
                  <a:lnTo>
                    <a:pt x="5404" y="3912"/>
                  </a:lnTo>
                  <a:lnTo>
                    <a:pt x="5381" y="3900"/>
                  </a:lnTo>
                  <a:lnTo>
                    <a:pt x="5356" y="3884"/>
                  </a:lnTo>
                  <a:lnTo>
                    <a:pt x="5356" y="3884"/>
                  </a:lnTo>
                  <a:lnTo>
                    <a:pt x="5327" y="3864"/>
                  </a:lnTo>
                  <a:lnTo>
                    <a:pt x="5296" y="3840"/>
                  </a:lnTo>
                  <a:lnTo>
                    <a:pt x="5263" y="3815"/>
                  </a:lnTo>
                  <a:lnTo>
                    <a:pt x="5227" y="3785"/>
                  </a:lnTo>
                  <a:lnTo>
                    <a:pt x="5190" y="3754"/>
                  </a:lnTo>
                  <a:lnTo>
                    <a:pt x="5151" y="3719"/>
                  </a:lnTo>
                  <a:lnTo>
                    <a:pt x="5070" y="3646"/>
                  </a:lnTo>
                  <a:lnTo>
                    <a:pt x="4985" y="3567"/>
                  </a:lnTo>
                  <a:lnTo>
                    <a:pt x="4896" y="3483"/>
                  </a:lnTo>
                  <a:lnTo>
                    <a:pt x="4716" y="3314"/>
                  </a:lnTo>
                  <a:lnTo>
                    <a:pt x="4716" y="3314"/>
                  </a:lnTo>
                  <a:lnTo>
                    <a:pt x="4626" y="3230"/>
                  </a:lnTo>
                  <a:lnTo>
                    <a:pt x="4537" y="3151"/>
                  </a:lnTo>
                  <a:lnTo>
                    <a:pt x="4493" y="3115"/>
                  </a:lnTo>
                  <a:lnTo>
                    <a:pt x="4451" y="3079"/>
                  </a:lnTo>
                  <a:lnTo>
                    <a:pt x="4409" y="3046"/>
                  </a:lnTo>
                  <a:lnTo>
                    <a:pt x="4368" y="3013"/>
                  </a:lnTo>
                  <a:lnTo>
                    <a:pt x="4368" y="3013"/>
                  </a:lnTo>
                  <a:lnTo>
                    <a:pt x="4327" y="2985"/>
                  </a:lnTo>
                  <a:lnTo>
                    <a:pt x="4287" y="2958"/>
                  </a:lnTo>
                  <a:lnTo>
                    <a:pt x="4248" y="2935"/>
                  </a:lnTo>
                  <a:lnTo>
                    <a:pt x="4210" y="2913"/>
                  </a:lnTo>
                  <a:lnTo>
                    <a:pt x="4210" y="2913"/>
                  </a:lnTo>
                  <a:lnTo>
                    <a:pt x="4191" y="2905"/>
                  </a:lnTo>
                  <a:lnTo>
                    <a:pt x="4171" y="2896"/>
                  </a:lnTo>
                  <a:lnTo>
                    <a:pt x="4152" y="2889"/>
                  </a:lnTo>
                  <a:lnTo>
                    <a:pt x="4133" y="2882"/>
                  </a:lnTo>
                  <a:lnTo>
                    <a:pt x="4113" y="2877"/>
                  </a:lnTo>
                  <a:lnTo>
                    <a:pt x="4094" y="2873"/>
                  </a:lnTo>
                  <a:lnTo>
                    <a:pt x="4073" y="2870"/>
                  </a:lnTo>
                  <a:lnTo>
                    <a:pt x="4052" y="2869"/>
                  </a:lnTo>
                  <a:lnTo>
                    <a:pt x="2062" y="2869"/>
                  </a:lnTo>
                  <a:lnTo>
                    <a:pt x="2062" y="2869"/>
                  </a:lnTo>
                  <a:lnTo>
                    <a:pt x="2038" y="2871"/>
                  </a:lnTo>
                  <a:lnTo>
                    <a:pt x="2014" y="2874"/>
                  </a:lnTo>
                  <a:lnTo>
                    <a:pt x="1991" y="2879"/>
                  </a:lnTo>
                  <a:lnTo>
                    <a:pt x="1969" y="2887"/>
                  </a:lnTo>
                  <a:lnTo>
                    <a:pt x="1947" y="2895"/>
                  </a:lnTo>
                  <a:lnTo>
                    <a:pt x="1924" y="2905"/>
                  </a:lnTo>
                  <a:lnTo>
                    <a:pt x="1902" y="2915"/>
                  </a:lnTo>
                  <a:lnTo>
                    <a:pt x="1880" y="2927"/>
                  </a:lnTo>
                  <a:lnTo>
                    <a:pt x="1880" y="2927"/>
                  </a:lnTo>
                  <a:lnTo>
                    <a:pt x="1841" y="2950"/>
                  </a:lnTo>
                  <a:lnTo>
                    <a:pt x="1801" y="2976"/>
                  </a:lnTo>
                  <a:lnTo>
                    <a:pt x="1760" y="3005"/>
                  </a:lnTo>
                  <a:lnTo>
                    <a:pt x="1718" y="3036"/>
                  </a:lnTo>
                  <a:lnTo>
                    <a:pt x="1675" y="3069"/>
                  </a:lnTo>
                  <a:lnTo>
                    <a:pt x="1632" y="3105"/>
                  </a:lnTo>
                  <a:lnTo>
                    <a:pt x="1588" y="3142"/>
                  </a:lnTo>
                  <a:lnTo>
                    <a:pt x="1543" y="3181"/>
                  </a:lnTo>
                  <a:lnTo>
                    <a:pt x="1452" y="3264"/>
                  </a:lnTo>
                  <a:lnTo>
                    <a:pt x="1361" y="3348"/>
                  </a:lnTo>
                  <a:lnTo>
                    <a:pt x="1179" y="3520"/>
                  </a:lnTo>
                  <a:lnTo>
                    <a:pt x="1179" y="3520"/>
                  </a:lnTo>
                  <a:lnTo>
                    <a:pt x="1090" y="3604"/>
                  </a:lnTo>
                  <a:lnTo>
                    <a:pt x="1005" y="3683"/>
                  </a:lnTo>
                  <a:lnTo>
                    <a:pt x="925" y="3754"/>
                  </a:lnTo>
                  <a:lnTo>
                    <a:pt x="887" y="3786"/>
                  </a:lnTo>
                  <a:lnTo>
                    <a:pt x="851" y="3815"/>
                  </a:lnTo>
                  <a:lnTo>
                    <a:pt x="851" y="3815"/>
                  </a:lnTo>
                  <a:lnTo>
                    <a:pt x="817" y="3842"/>
                  </a:lnTo>
                  <a:lnTo>
                    <a:pt x="785" y="3865"/>
                  </a:lnTo>
                  <a:lnTo>
                    <a:pt x="756" y="3885"/>
                  </a:lnTo>
                  <a:lnTo>
                    <a:pt x="731" y="3902"/>
                  </a:lnTo>
                  <a:lnTo>
                    <a:pt x="731" y="3902"/>
                  </a:lnTo>
                  <a:lnTo>
                    <a:pt x="708" y="3913"/>
                  </a:lnTo>
                  <a:lnTo>
                    <a:pt x="692" y="3920"/>
                  </a:lnTo>
                  <a:lnTo>
                    <a:pt x="692" y="3920"/>
                  </a:lnTo>
                  <a:lnTo>
                    <a:pt x="682" y="3923"/>
                  </a:lnTo>
                  <a:lnTo>
                    <a:pt x="682" y="3923"/>
                  </a:lnTo>
                  <a:lnTo>
                    <a:pt x="648" y="3913"/>
                  </a:lnTo>
                  <a:lnTo>
                    <a:pt x="616" y="3902"/>
                  </a:lnTo>
                  <a:lnTo>
                    <a:pt x="585" y="3889"/>
                  </a:lnTo>
                  <a:lnTo>
                    <a:pt x="556" y="3876"/>
                  </a:lnTo>
                  <a:lnTo>
                    <a:pt x="528" y="3863"/>
                  </a:lnTo>
                  <a:lnTo>
                    <a:pt x="503" y="3847"/>
                  </a:lnTo>
                  <a:lnTo>
                    <a:pt x="477" y="3832"/>
                  </a:lnTo>
                  <a:lnTo>
                    <a:pt x="454" y="3814"/>
                  </a:lnTo>
                  <a:lnTo>
                    <a:pt x="432" y="3796"/>
                  </a:lnTo>
                  <a:lnTo>
                    <a:pt x="410" y="3777"/>
                  </a:lnTo>
                  <a:lnTo>
                    <a:pt x="390" y="3757"/>
                  </a:lnTo>
                  <a:lnTo>
                    <a:pt x="372" y="3736"/>
                  </a:lnTo>
                  <a:lnTo>
                    <a:pt x="353" y="3714"/>
                  </a:lnTo>
                  <a:lnTo>
                    <a:pt x="336" y="3690"/>
                  </a:lnTo>
                  <a:lnTo>
                    <a:pt x="320" y="3667"/>
                  </a:lnTo>
                  <a:lnTo>
                    <a:pt x="305" y="3641"/>
                  </a:lnTo>
                  <a:lnTo>
                    <a:pt x="305" y="3641"/>
                  </a:lnTo>
                  <a:lnTo>
                    <a:pt x="292" y="3616"/>
                  </a:lnTo>
                  <a:lnTo>
                    <a:pt x="278" y="3589"/>
                  </a:lnTo>
                  <a:lnTo>
                    <a:pt x="266" y="3560"/>
                  </a:lnTo>
                  <a:lnTo>
                    <a:pt x="255" y="3531"/>
                  </a:lnTo>
                  <a:lnTo>
                    <a:pt x="244" y="3501"/>
                  </a:lnTo>
                  <a:lnTo>
                    <a:pt x="235" y="3470"/>
                  </a:lnTo>
                  <a:lnTo>
                    <a:pt x="226" y="3439"/>
                  </a:lnTo>
                  <a:lnTo>
                    <a:pt x="219" y="3406"/>
                  </a:lnTo>
                  <a:lnTo>
                    <a:pt x="213" y="3372"/>
                  </a:lnTo>
                  <a:lnTo>
                    <a:pt x="207" y="3338"/>
                  </a:lnTo>
                  <a:lnTo>
                    <a:pt x="202" y="3302"/>
                  </a:lnTo>
                  <a:lnTo>
                    <a:pt x="198" y="3267"/>
                  </a:lnTo>
                  <a:lnTo>
                    <a:pt x="195" y="3229"/>
                  </a:lnTo>
                  <a:lnTo>
                    <a:pt x="193" y="3192"/>
                  </a:lnTo>
                  <a:lnTo>
                    <a:pt x="192" y="3153"/>
                  </a:lnTo>
                  <a:lnTo>
                    <a:pt x="192" y="3115"/>
                  </a:lnTo>
                  <a:lnTo>
                    <a:pt x="192" y="3115"/>
                  </a:lnTo>
                  <a:lnTo>
                    <a:pt x="192" y="3069"/>
                  </a:lnTo>
                  <a:lnTo>
                    <a:pt x="194" y="3022"/>
                  </a:lnTo>
                  <a:lnTo>
                    <a:pt x="196" y="2976"/>
                  </a:lnTo>
                  <a:lnTo>
                    <a:pt x="199" y="2928"/>
                  </a:lnTo>
                  <a:lnTo>
                    <a:pt x="205" y="2879"/>
                  </a:lnTo>
                  <a:lnTo>
                    <a:pt x="210" y="2830"/>
                  </a:lnTo>
                  <a:lnTo>
                    <a:pt x="217" y="2780"/>
                  </a:lnTo>
                  <a:lnTo>
                    <a:pt x="224" y="2730"/>
                  </a:lnTo>
                  <a:lnTo>
                    <a:pt x="233" y="2680"/>
                  </a:lnTo>
                  <a:lnTo>
                    <a:pt x="242" y="2629"/>
                  </a:lnTo>
                  <a:lnTo>
                    <a:pt x="252" y="2578"/>
                  </a:lnTo>
                  <a:lnTo>
                    <a:pt x="263" y="2527"/>
                  </a:lnTo>
                  <a:lnTo>
                    <a:pt x="286" y="2423"/>
                  </a:lnTo>
                  <a:lnTo>
                    <a:pt x="312" y="2319"/>
                  </a:lnTo>
                  <a:lnTo>
                    <a:pt x="340" y="2214"/>
                  </a:lnTo>
                  <a:lnTo>
                    <a:pt x="372" y="2109"/>
                  </a:lnTo>
                  <a:lnTo>
                    <a:pt x="404" y="2005"/>
                  </a:lnTo>
                  <a:lnTo>
                    <a:pt x="438" y="1902"/>
                  </a:lnTo>
                  <a:lnTo>
                    <a:pt x="474" y="1800"/>
                  </a:lnTo>
                  <a:lnTo>
                    <a:pt x="511" y="1698"/>
                  </a:lnTo>
                  <a:lnTo>
                    <a:pt x="548" y="1600"/>
                  </a:lnTo>
                  <a:lnTo>
                    <a:pt x="586" y="1504"/>
                  </a:lnTo>
                  <a:lnTo>
                    <a:pt x="586" y="1504"/>
                  </a:lnTo>
                  <a:lnTo>
                    <a:pt x="624" y="1409"/>
                  </a:lnTo>
                  <a:lnTo>
                    <a:pt x="662" y="1318"/>
                  </a:lnTo>
                  <a:lnTo>
                    <a:pt x="699" y="1230"/>
                  </a:lnTo>
                  <a:lnTo>
                    <a:pt x="736" y="1146"/>
                  </a:lnTo>
                  <a:lnTo>
                    <a:pt x="773" y="1066"/>
                  </a:lnTo>
                  <a:lnTo>
                    <a:pt x="808" y="989"/>
                  </a:lnTo>
                  <a:lnTo>
                    <a:pt x="874" y="851"/>
                  </a:lnTo>
                  <a:lnTo>
                    <a:pt x="931" y="734"/>
                  </a:lnTo>
                  <a:lnTo>
                    <a:pt x="979" y="640"/>
                  </a:lnTo>
                  <a:lnTo>
                    <a:pt x="1013" y="575"/>
                  </a:lnTo>
                  <a:lnTo>
                    <a:pt x="1033" y="538"/>
                  </a:lnTo>
                  <a:lnTo>
                    <a:pt x="1033" y="538"/>
                  </a:lnTo>
                  <a:lnTo>
                    <a:pt x="1036" y="532"/>
                  </a:lnTo>
                  <a:lnTo>
                    <a:pt x="1044" y="524"/>
                  </a:lnTo>
                  <a:lnTo>
                    <a:pt x="1056" y="512"/>
                  </a:lnTo>
                  <a:lnTo>
                    <a:pt x="1073" y="500"/>
                  </a:lnTo>
                  <a:lnTo>
                    <a:pt x="1093" y="486"/>
                  </a:lnTo>
                  <a:lnTo>
                    <a:pt x="1116" y="470"/>
                  </a:lnTo>
                  <a:lnTo>
                    <a:pt x="1142" y="455"/>
                  </a:lnTo>
                  <a:lnTo>
                    <a:pt x="1171" y="440"/>
                  </a:lnTo>
                  <a:lnTo>
                    <a:pt x="1171" y="440"/>
                  </a:lnTo>
                  <a:lnTo>
                    <a:pt x="1219" y="416"/>
                  </a:lnTo>
                  <a:lnTo>
                    <a:pt x="1271" y="392"/>
                  </a:lnTo>
                  <a:lnTo>
                    <a:pt x="1326" y="369"/>
                  </a:lnTo>
                  <a:lnTo>
                    <a:pt x="1384" y="347"/>
                  </a:lnTo>
                  <a:lnTo>
                    <a:pt x="1444" y="325"/>
                  </a:lnTo>
                  <a:lnTo>
                    <a:pt x="1505" y="305"/>
                  </a:lnTo>
                  <a:lnTo>
                    <a:pt x="1567" y="285"/>
                  </a:lnTo>
                  <a:lnTo>
                    <a:pt x="1628" y="267"/>
                  </a:lnTo>
                  <a:lnTo>
                    <a:pt x="1628" y="267"/>
                  </a:lnTo>
                  <a:lnTo>
                    <a:pt x="1687" y="250"/>
                  </a:lnTo>
                  <a:lnTo>
                    <a:pt x="1743" y="235"/>
                  </a:lnTo>
                  <a:lnTo>
                    <a:pt x="1798" y="222"/>
                  </a:lnTo>
                  <a:lnTo>
                    <a:pt x="1849" y="211"/>
                  </a:lnTo>
                  <a:lnTo>
                    <a:pt x="1894" y="202"/>
                  </a:lnTo>
                  <a:lnTo>
                    <a:pt x="1934" y="197"/>
                  </a:lnTo>
                  <a:lnTo>
                    <a:pt x="1967" y="192"/>
                  </a:lnTo>
                  <a:lnTo>
                    <a:pt x="1990" y="191"/>
                  </a:lnTo>
                  <a:lnTo>
                    <a:pt x="1990" y="191"/>
                  </a:lnTo>
                  <a:lnTo>
                    <a:pt x="2003" y="192"/>
                  </a:lnTo>
                  <a:lnTo>
                    <a:pt x="2017" y="193"/>
                  </a:lnTo>
                  <a:lnTo>
                    <a:pt x="2030" y="195"/>
                  </a:lnTo>
                  <a:lnTo>
                    <a:pt x="2043" y="198"/>
                  </a:lnTo>
                  <a:lnTo>
                    <a:pt x="2072" y="206"/>
                  </a:lnTo>
                  <a:lnTo>
                    <a:pt x="2100" y="216"/>
                  </a:lnTo>
                  <a:lnTo>
                    <a:pt x="2129" y="227"/>
                  </a:lnTo>
                  <a:lnTo>
                    <a:pt x="2157" y="241"/>
                  </a:lnTo>
                  <a:lnTo>
                    <a:pt x="2183" y="256"/>
                  </a:lnTo>
                  <a:lnTo>
                    <a:pt x="2209" y="272"/>
                  </a:lnTo>
                  <a:lnTo>
                    <a:pt x="2209" y="272"/>
                  </a:lnTo>
                  <a:lnTo>
                    <a:pt x="2233" y="288"/>
                  </a:lnTo>
                  <a:lnTo>
                    <a:pt x="2255" y="303"/>
                  </a:lnTo>
                  <a:lnTo>
                    <a:pt x="2290" y="331"/>
                  </a:lnTo>
                  <a:lnTo>
                    <a:pt x="2290" y="331"/>
                  </a:lnTo>
                  <a:lnTo>
                    <a:pt x="2311" y="350"/>
                  </a:lnTo>
                  <a:lnTo>
                    <a:pt x="2311" y="350"/>
                  </a:lnTo>
                  <a:lnTo>
                    <a:pt x="2317" y="355"/>
                  </a:lnTo>
                  <a:lnTo>
                    <a:pt x="2317" y="355"/>
                  </a:lnTo>
                  <a:lnTo>
                    <a:pt x="2318" y="356"/>
                  </a:lnTo>
                  <a:lnTo>
                    <a:pt x="2318" y="356"/>
                  </a:lnTo>
                  <a:lnTo>
                    <a:pt x="2325" y="362"/>
                  </a:lnTo>
                  <a:lnTo>
                    <a:pt x="2332" y="368"/>
                  </a:lnTo>
                  <a:lnTo>
                    <a:pt x="2340" y="372"/>
                  </a:lnTo>
                  <a:lnTo>
                    <a:pt x="2349" y="376"/>
                  </a:lnTo>
                  <a:lnTo>
                    <a:pt x="2358" y="379"/>
                  </a:lnTo>
                  <a:lnTo>
                    <a:pt x="2367" y="381"/>
                  </a:lnTo>
                  <a:lnTo>
                    <a:pt x="2376" y="382"/>
                  </a:lnTo>
                  <a:lnTo>
                    <a:pt x="2385" y="382"/>
                  </a:lnTo>
                  <a:lnTo>
                    <a:pt x="3054" y="382"/>
                  </a:lnTo>
                  <a:lnTo>
                    <a:pt x="3054" y="382"/>
                  </a:lnTo>
                  <a:lnTo>
                    <a:pt x="3056" y="382"/>
                  </a:lnTo>
                  <a:lnTo>
                    <a:pt x="3056" y="382"/>
                  </a:lnTo>
                  <a:lnTo>
                    <a:pt x="3060" y="383"/>
                  </a:lnTo>
                  <a:lnTo>
                    <a:pt x="3060" y="382"/>
                  </a:lnTo>
                  <a:lnTo>
                    <a:pt x="3730" y="382"/>
                  </a:lnTo>
                  <a:lnTo>
                    <a:pt x="3730" y="382"/>
                  </a:lnTo>
                  <a:lnTo>
                    <a:pt x="3739" y="382"/>
                  </a:lnTo>
                  <a:lnTo>
                    <a:pt x="3749" y="381"/>
                  </a:lnTo>
                  <a:lnTo>
                    <a:pt x="3757" y="379"/>
                  </a:lnTo>
                  <a:lnTo>
                    <a:pt x="3765" y="376"/>
                  </a:lnTo>
                  <a:lnTo>
                    <a:pt x="3774" y="372"/>
                  </a:lnTo>
                  <a:lnTo>
                    <a:pt x="3782" y="368"/>
                  </a:lnTo>
                  <a:lnTo>
                    <a:pt x="3790" y="362"/>
                  </a:lnTo>
                  <a:lnTo>
                    <a:pt x="3796" y="356"/>
                  </a:lnTo>
                  <a:lnTo>
                    <a:pt x="3796" y="356"/>
                  </a:lnTo>
                  <a:lnTo>
                    <a:pt x="3797" y="355"/>
                  </a:lnTo>
                  <a:lnTo>
                    <a:pt x="3797" y="355"/>
                  </a:lnTo>
                  <a:lnTo>
                    <a:pt x="3811" y="343"/>
                  </a:lnTo>
                  <a:lnTo>
                    <a:pt x="3836" y="321"/>
                  </a:lnTo>
                  <a:lnTo>
                    <a:pt x="3873" y="293"/>
                  </a:lnTo>
                  <a:lnTo>
                    <a:pt x="3894" y="279"/>
                  </a:lnTo>
                  <a:lnTo>
                    <a:pt x="3918" y="265"/>
                  </a:lnTo>
                  <a:lnTo>
                    <a:pt x="3918" y="265"/>
                  </a:lnTo>
                  <a:lnTo>
                    <a:pt x="3942" y="249"/>
                  </a:lnTo>
                  <a:lnTo>
                    <a:pt x="3968" y="236"/>
                  </a:lnTo>
                  <a:lnTo>
                    <a:pt x="3994" y="223"/>
                  </a:lnTo>
                  <a:lnTo>
                    <a:pt x="4021" y="212"/>
                  </a:lnTo>
                  <a:lnTo>
                    <a:pt x="4048" y="203"/>
                  </a:lnTo>
                  <a:lnTo>
                    <a:pt x="4074" y="197"/>
                  </a:lnTo>
                  <a:lnTo>
                    <a:pt x="4100" y="193"/>
                  </a:lnTo>
                  <a:lnTo>
                    <a:pt x="4112" y="192"/>
                  </a:lnTo>
                  <a:lnTo>
                    <a:pt x="4124" y="191"/>
                  </a:lnTo>
                  <a:lnTo>
                    <a:pt x="4124" y="191"/>
                  </a:lnTo>
                  <a:lnTo>
                    <a:pt x="4139" y="192"/>
                  </a:lnTo>
                  <a:lnTo>
                    <a:pt x="4158" y="193"/>
                  </a:lnTo>
                  <a:lnTo>
                    <a:pt x="4207" y="200"/>
                  </a:lnTo>
                  <a:lnTo>
                    <a:pt x="4267" y="211"/>
                  </a:lnTo>
                  <a:lnTo>
                    <a:pt x="4334" y="226"/>
                  </a:lnTo>
                  <a:lnTo>
                    <a:pt x="4334" y="226"/>
                  </a:lnTo>
                  <a:lnTo>
                    <a:pt x="4389" y="240"/>
                  </a:lnTo>
                  <a:lnTo>
                    <a:pt x="4448" y="256"/>
                  </a:lnTo>
                  <a:lnTo>
                    <a:pt x="4508" y="272"/>
                  </a:lnTo>
                  <a:lnTo>
                    <a:pt x="4568" y="291"/>
                  </a:lnTo>
                  <a:lnTo>
                    <a:pt x="4629" y="311"/>
                  </a:lnTo>
                  <a:lnTo>
                    <a:pt x="4690" y="332"/>
                  </a:lnTo>
                  <a:lnTo>
                    <a:pt x="4750" y="355"/>
                  </a:lnTo>
                  <a:lnTo>
                    <a:pt x="4807" y="377"/>
                  </a:lnTo>
                  <a:lnTo>
                    <a:pt x="4807" y="377"/>
                  </a:lnTo>
                  <a:lnTo>
                    <a:pt x="4861" y="400"/>
                  </a:lnTo>
                  <a:lnTo>
                    <a:pt x="4912" y="424"/>
                  </a:lnTo>
                  <a:lnTo>
                    <a:pt x="4958" y="448"/>
                  </a:lnTo>
                  <a:lnTo>
                    <a:pt x="4998" y="470"/>
                  </a:lnTo>
                  <a:lnTo>
                    <a:pt x="4998" y="470"/>
                  </a:lnTo>
                  <a:lnTo>
                    <a:pt x="5016" y="481"/>
                  </a:lnTo>
                  <a:lnTo>
                    <a:pt x="5032" y="492"/>
                  </a:lnTo>
                  <a:lnTo>
                    <a:pt x="5046" y="504"/>
                  </a:lnTo>
                  <a:lnTo>
                    <a:pt x="5058" y="512"/>
                  </a:lnTo>
                  <a:lnTo>
                    <a:pt x="5067" y="521"/>
                  </a:lnTo>
                  <a:lnTo>
                    <a:pt x="5075" y="529"/>
                  </a:lnTo>
                  <a:lnTo>
                    <a:pt x="5079" y="535"/>
                  </a:lnTo>
                  <a:lnTo>
                    <a:pt x="5081" y="538"/>
                  </a:lnTo>
                  <a:lnTo>
                    <a:pt x="5081" y="538"/>
                  </a:lnTo>
                  <a:lnTo>
                    <a:pt x="5101" y="575"/>
                  </a:lnTo>
                  <a:lnTo>
                    <a:pt x="5136" y="640"/>
                  </a:lnTo>
                  <a:lnTo>
                    <a:pt x="5184" y="734"/>
                  </a:lnTo>
                  <a:lnTo>
                    <a:pt x="5241" y="851"/>
                  </a:lnTo>
                  <a:lnTo>
                    <a:pt x="5307" y="989"/>
                  </a:lnTo>
                  <a:lnTo>
                    <a:pt x="5341" y="1066"/>
                  </a:lnTo>
                  <a:lnTo>
                    <a:pt x="5378" y="1146"/>
                  </a:lnTo>
                  <a:lnTo>
                    <a:pt x="5415" y="1230"/>
                  </a:lnTo>
                  <a:lnTo>
                    <a:pt x="5453" y="1318"/>
                  </a:lnTo>
                  <a:lnTo>
                    <a:pt x="5490" y="1409"/>
                  </a:lnTo>
                  <a:lnTo>
                    <a:pt x="5528" y="1504"/>
                  </a:lnTo>
                  <a:lnTo>
                    <a:pt x="5528" y="1504"/>
                  </a:lnTo>
                  <a:lnTo>
                    <a:pt x="5567" y="1600"/>
                  </a:lnTo>
                  <a:lnTo>
                    <a:pt x="5604" y="1698"/>
                  </a:lnTo>
                  <a:lnTo>
                    <a:pt x="5640" y="1800"/>
                  </a:lnTo>
                  <a:lnTo>
                    <a:pt x="5676" y="1902"/>
                  </a:lnTo>
                  <a:lnTo>
                    <a:pt x="5710" y="2005"/>
                  </a:lnTo>
                  <a:lnTo>
                    <a:pt x="5743" y="2109"/>
                  </a:lnTo>
                  <a:lnTo>
                    <a:pt x="5774" y="2214"/>
                  </a:lnTo>
                  <a:lnTo>
                    <a:pt x="5803" y="2319"/>
                  </a:lnTo>
                  <a:lnTo>
                    <a:pt x="5828" y="2423"/>
                  </a:lnTo>
                  <a:lnTo>
                    <a:pt x="5853" y="2527"/>
                  </a:lnTo>
                  <a:lnTo>
                    <a:pt x="5863" y="2578"/>
                  </a:lnTo>
                  <a:lnTo>
                    <a:pt x="5873" y="2629"/>
                  </a:lnTo>
                  <a:lnTo>
                    <a:pt x="5882" y="2680"/>
                  </a:lnTo>
                  <a:lnTo>
                    <a:pt x="5891" y="2730"/>
                  </a:lnTo>
                  <a:lnTo>
                    <a:pt x="5898" y="2780"/>
                  </a:lnTo>
                  <a:lnTo>
                    <a:pt x="5904" y="2830"/>
                  </a:lnTo>
                  <a:lnTo>
                    <a:pt x="5911" y="2879"/>
                  </a:lnTo>
                  <a:lnTo>
                    <a:pt x="5915" y="2928"/>
                  </a:lnTo>
                  <a:lnTo>
                    <a:pt x="5918" y="2976"/>
                  </a:lnTo>
                  <a:lnTo>
                    <a:pt x="5921" y="3022"/>
                  </a:lnTo>
                  <a:lnTo>
                    <a:pt x="5923" y="3069"/>
                  </a:lnTo>
                  <a:lnTo>
                    <a:pt x="5923" y="3115"/>
                  </a:lnTo>
                  <a:lnTo>
                    <a:pt x="5923" y="3115"/>
                  </a:lnTo>
                  <a:lnTo>
                    <a:pt x="5923" y="3153"/>
                  </a:lnTo>
                  <a:lnTo>
                    <a:pt x="5922" y="3192"/>
                  </a:lnTo>
                  <a:lnTo>
                    <a:pt x="5919" y="3229"/>
                  </a:lnTo>
                  <a:lnTo>
                    <a:pt x="5916" y="3267"/>
                  </a:lnTo>
                  <a:lnTo>
                    <a:pt x="5913" y="3302"/>
                  </a:lnTo>
                  <a:lnTo>
                    <a:pt x="5907" y="3338"/>
                  </a:lnTo>
                  <a:lnTo>
                    <a:pt x="5902" y="3372"/>
                  </a:lnTo>
                  <a:lnTo>
                    <a:pt x="5895" y="3406"/>
                  </a:lnTo>
                  <a:lnTo>
                    <a:pt x="5888" y="3439"/>
                  </a:lnTo>
                  <a:lnTo>
                    <a:pt x="5879" y="3470"/>
                  </a:lnTo>
                  <a:lnTo>
                    <a:pt x="5871" y="3501"/>
                  </a:lnTo>
                  <a:lnTo>
                    <a:pt x="5859" y="3531"/>
                  </a:lnTo>
                  <a:lnTo>
                    <a:pt x="5848" y="3560"/>
                  </a:lnTo>
                  <a:lnTo>
                    <a:pt x="5836" y="3589"/>
                  </a:lnTo>
                  <a:lnTo>
                    <a:pt x="5823" y="3616"/>
                  </a:lnTo>
                  <a:lnTo>
                    <a:pt x="5809" y="3641"/>
                  </a:lnTo>
                  <a:lnTo>
                    <a:pt x="5809" y="3641"/>
                  </a:lnTo>
                  <a:close/>
                  <a:moveTo>
                    <a:pt x="2289" y="2487"/>
                  </a:moveTo>
                  <a:lnTo>
                    <a:pt x="2289" y="2487"/>
                  </a:lnTo>
                  <a:lnTo>
                    <a:pt x="2299" y="2487"/>
                  </a:lnTo>
                  <a:lnTo>
                    <a:pt x="2308" y="2485"/>
                  </a:lnTo>
                  <a:lnTo>
                    <a:pt x="2318" y="2482"/>
                  </a:lnTo>
                  <a:lnTo>
                    <a:pt x="2327" y="2480"/>
                  </a:lnTo>
                  <a:lnTo>
                    <a:pt x="2335" y="2475"/>
                  </a:lnTo>
                  <a:lnTo>
                    <a:pt x="2342" y="2471"/>
                  </a:lnTo>
                  <a:lnTo>
                    <a:pt x="2350" y="2465"/>
                  </a:lnTo>
                  <a:lnTo>
                    <a:pt x="2357" y="2459"/>
                  </a:lnTo>
                  <a:lnTo>
                    <a:pt x="2362" y="2452"/>
                  </a:lnTo>
                  <a:lnTo>
                    <a:pt x="2368" y="2444"/>
                  </a:lnTo>
                  <a:lnTo>
                    <a:pt x="2374" y="2437"/>
                  </a:lnTo>
                  <a:lnTo>
                    <a:pt x="2377" y="2429"/>
                  </a:lnTo>
                  <a:lnTo>
                    <a:pt x="2380" y="2420"/>
                  </a:lnTo>
                  <a:lnTo>
                    <a:pt x="2382" y="2411"/>
                  </a:lnTo>
                  <a:lnTo>
                    <a:pt x="2385" y="2401"/>
                  </a:lnTo>
                  <a:lnTo>
                    <a:pt x="2385" y="2391"/>
                  </a:lnTo>
                  <a:lnTo>
                    <a:pt x="2385" y="2295"/>
                  </a:lnTo>
                  <a:lnTo>
                    <a:pt x="2480" y="2295"/>
                  </a:lnTo>
                  <a:lnTo>
                    <a:pt x="2480" y="2295"/>
                  </a:lnTo>
                  <a:lnTo>
                    <a:pt x="2490" y="2295"/>
                  </a:lnTo>
                  <a:lnTo>
                    <a:pt x="2499" y="2293"/>
                  </a:lnTo>
                  <a:lnTo>
                    <a:pt x="2509" y="2291"/>
                  </a:lnTo>
                  <a:lnTo>
                    <a:pt x="2518" y="2288"/>
                  </a:lnTo>
                  <a:lnTo>
                    <a:pt x="2526" y="2284"/>
                  </a:lnTo>
                  <a:lnTo>
                    <a:pt x="2534" y="2280"/>
                  </a:lnTo>
                  <a:lnTo>
                    <a:pt x="2541" y="2274"/>
                  </a:lnTo>
                  <a:lnTo>
                    <a:pt x="2548" y="2268"/>
                  </a:lnTo>
                  <a:lnTo>
                    <a:pt x="2554" y="2261"/>
                  </a:lnTo>
                  <a:lnTo>
                    <a:pt x="2559" y="2253"/>
                  </a:lnTo>
                  <a:lnTo>
                    <a:pt x="2565" y="2245"/>
                  </a:lnTo>
                  <a:lnTo>
                    <a:pt x="2568" y="2238"/>
                  </a:lnTo>
                  <a:lnTo>
                    <a:pt x="2571" y="2229"/>
                  </a:lnTo>
                  <a:lnTo>
                    <a:pt x="2574" y="2220"/>
                  </a:lnTo>
                  <a:lnTo>
                    <a:pt x="2576" y="2210"/>
                  </a:lnTo>
                  <a:lnTo>
                    <a:pt x="2576" y="2200"/>
                  </a:lnTo>
                  <a:lnTo>
                    <a:pt x="2576" y="2200"/>
                  </a:lnTo>
                  <a:lnTo>
                    <a:pt x="2576" y="2190"/>
                  </a:lnTo>
                  <a:lnTo>
                    <a:pt x="2574" y="2181"/>
                  </a:lnTo>
                  <a:lnTo>
                    <a:pt x="2571" y="2172"/>
                  </a:lnTo>
                  <a:lnTo>
                    <a:pt x="2568" y="2163"/>
                  </a:lnTo>
                  <a:lnTo>
                    <a:pt x="2565" y="2154"/>
                  </a:lnTo>
                  <a:lnTo>
                    <a:pt x="2559" y="2146"/>
                  </a:lnTo>
                  <a:lnTo>
                    <a:pt x="2554" y="2139"/>
                  </a:lnTo>
                  <a:lnTo>
                    <a:pt x="2548" y="2132"/>
                  </a:lnTo>
                  <a:lnTo>
                    <a:pt x="2541" y="2126"/>
                  </a:lnTo>
                  <a:lnTo>
                    <a:pt x="2534" y="2121"/>
                  </a:lnTo>
                  <a:lnTo>
                    <a:pt x="2526" y="2116"/>
                  </a:lnTo>
                  <a:lnTo>
                    <a:pt x="2518" y="2112"/>
                  </a:lnTo>
                  <a:lnTo>
                    <a:pt x="2509" y="2109"/>
                  </a:lnTo>
                  <a:lnTo>
                    <a:pt x="2499" y="2106"/>
                  </a:lnTo>
                  <a:lnTo>
                    <a:pt x="2490" y="2105"/>
                  </a:lnTo>
                  <a:lnTo>
                    <a:pt x="2480" y="2104"/>
                  </a:lnTo>
                  <a:lnTo>
                    <a:pt x="2385" y="2104"/>
                  </a:lnTo>
                  <a:lnTo>
                    <a:pt x="2385" y="2009"/>
                  </a:lnTo>
                  <a:lnTo>
                    <a:pt x="2385" y="2009"/>
                  </a:lnTo>
                  <a:lnTo>
                    <a:pt x="2385" y="1999"/>
                  </a:lnTo>
                  <a:lnTo>
                    <a:pt x="2382" y="1990"/>
                  </a:lnTo>
                  <a:lnTo>
                    <a:pt x="2380" y="1981"/>
                  </a:lnTo>
                  <a:lnTo>
                    <a:pt x="2377" y="1972"/>
                  </a:lnTo>
                  <a:lnTo>
                    <a:pt x="2374" y="1963"/>
                  </a:lnTo>
                  <a:lnTo>
                    <a:pt x="2368" y="1955"/>
                  </a:lnTo>
                  <a:lnTo>
                    <a:pt x="2362" y="1947"/>
                  </a:lnTo>
                  <a:lnTo>
                    <a:pt x="2357" y="1941"/>
                  </a:lnTo>
                  <a:lnTo>
                    <a:pt x="2350" y="1935"/>
                  </a:lnTo>
                  <a:lnTo>
                    <a:pt x="2342" y="1930"/>
                  </a:lnTo>
                  <a:lnTo>
                    <a:pt x="2335" y="1924"/>
                  </a:lnTo>
                  <a:lnTo>
                    <a:pt x="2327" y="1921"/>
                  </a:lnTo>
                  <a:lnTo>
                    <a:pt x="2318" y="1917"/>
                  </a:lnTo>
                  <a:lnTo>
                    <a:pt x="2308" y="1915"/>
                  </a:lnTo>
                  <a:lnTo>
                    <a:pt x="2299" y="1914"/>
                  </a:lnTo>
                  <a:lnTo>
                    <a:pt x="2289" y="1913"/>
                  </a:lnTo>
                  <a:lnTo>
                    <a:pt x="2289" y="1913"/>
                  </a:lnTo>
                  <a:lnTo>
                    <a:pt x="2279" y="1914"/>
                  </a:lnTo>
                  <a:lnTo>
                    <a:pt x="2270" y="1915"/>
                  </a:lnTo>
                  <a:lnTo>
                    <a:pt x="2260" y="1917"/>
                  </a:lnTo>
                  <a:lnTo>
                    <a:pt x="2252" y="1921"/>
                  </a:lnTo>
                  <a:lnTo>
                    <a:pt x="2243" y="1924"/>
                  </a:lnTo>
                  <a:lnTo>
                    <a:pt x="2236" y="1930"/>
                  </a:lnTo>
                  <a:lnTo>
                    <a:pt x="2228" y="1935"/>
                  </a:lnTo>
                  <a:lnTo>
                    <a:pt x="2221" y="1941"/>
                  </a:lnTo>
                  <a:lnTo>
                    <a:pt x="2216" y="1947"/>
                  </a:lnTo>
                  <a:lnTo>
                    <a:pt x="2210" y="1955"/>
                  </a:lnTo>
                  <a:lnTo>
                    <a:pt x="2205" y="1963"/>
                  </a:lnTo>
                  <a:lnTo>
                    <a:pt x="2201" y="1972"/>
                  </a:lnTo>
                  <a:lnTo>
                    <a:pt x="2198" y="1981"/>
                  </a:lnTo>
                  <a:lnTo>
                    <a:pt x="2196" y="1990"/>
                  </a:lnTo>
                  <a:lnTo>
                    <a:pt x="2193" y="1999"/>
                  </a:lnTo>
                  <a:lnTo>
                    <a:pt x="2193" y="2009"/>
                  </a:lnTo>
                  <a:lnTo>
                    <a:pt x="2193" y="2104"/>
                  </a:lnTo>
                  <a:lnTo>
                    <a:pt x="2098" y="2104"/>
                  </a:lnTo>
                  <a:lnTo>
                    <a:pt x="2098" y="2104"/>
                  </a:lnTo>
                  <a:lnTo>
                    <a:pt x="2088" y="2105"/>
                  </a:lnTo>
                  <a:lnTo>
                    <a:pt x="2079" y="2106"/>
                  </a:lnTo>
                  <a:lnTo>
                    <a:pt x="2069" y="2109"/>
                  </a:lnTo>
                  <a:lnTo>
                    <a:pt x="2060" y="2112"/>
                  </a:lnTo>
                  <a:lnTo>
                    <a:pt x="2052" y="2116"/>
                  </a:lnTo>
                  <a:lnTo>
                    <a:pt x="2045" y="2121"/>
                  </a:lnTo>
                  <a:lnTo>
                    <a:pt x="2037" y="2126"/>
                  </a:lnTo>
                  <a:lnTo>
                    <a:pt x="2030" y="2132"/>
                  </a:lnTo>
                  <a:lnTo>
                    <a:pt x="2025" y="2139"/>
                  </a:lnTo>
                  <a:lnTo>
                    <a:pt x="2019" y="2146"/>
                  </a:lnTo>
                  <a:lnTo>
                    <a:pt x="2013" y="2154"/>
                  </a:lnTo>
                  <a:lnTo>
                    <a:pt x="2010" y="2163"/>
                  </a:lnTo>
                  <a:lnTo>
                    <a:pt x="2007" y="2172"/>
                  </a:lnTo>
                  <a:lnTo>
                    <a:pt x="2004" y="2181"/>
                  </a:lnTo>
                  <a:lnTo>
                    <a:pt x="2002" y="2190"/>
                  </a:lnTo>
                  <a:lnTo>
                    <a:pt x="2002" y="2200"/>
                  </a:lnTo>
                  <a:lnTo>
                    <a:pt x="2002" y="2200"/>
                  </a:lnTo>
                  <a:lnTo>
                    <a:pt x="2002" y="2210"/>
                  </a:lnTo>
                  <a:lnTo>
                    <a:pt x="2004" y="2220"/>
                  </a:lnTo>
                  <a:lnTo>
                    <a:pt x="2007" y="2229"/>
                  </a:lnTo>
                  <a:lnTo>
                    <a:pt x="2010" y="2238"/>
                  </a:lnTo>
                  <a:lnTo>
                    <a:pt x="2013" y="2245"/>
                  </a:lnTo>
                  <a:lnTo>
                    <a:pt x="2019" y="2253"/>
                  </a:lnTo>
                  <a:lnTo>
                    <a:pt x="2025" y="2261"/>
                  </a:lnTo>
                  <a:lnTo>
                    <a:pt x="2030" y="2268"/>
                  </a:lnTo>
                  <a:lnTo>
                    <a:pt x="2037" y="2274"/>
                  </a:lnTo>
                  <a:lnTo>
                    <a:pt x="2045" y="2280"/>
                  </a:lnTo>
                  <a:lnTo>
                    <a:pt x="2052" y="2284"/>
                  </a:lnTo>
                  <a:lnTo>
                    <a:pt x="2060" y="2288"/>
                  </a:lnTo>
                  <a:lnTo>
                    <a:pt x="2069" y="2291"/>
                  </a:lnTo>
                  <a:lnTo>
                    <a:pt x="2079" y="2293"/>
                  </a:lnTo>
                  <a:lnTo>
                    <a:pt x="2088" y="2295"/>
                  </a:lnTo>
                  <a:lnTo>
                    <a:pt x="2098" y="2295"/>
                  </a:lnTo>
                  <a:lnTo>
                    <a:pt x="2193" y="2295"/>
                  </a:lnTo>
                  <a:lnTo>
                    <a:pt x="2193" y="2391"/>
                  </a:lnTo>
                  <a:lnTo>
                    <a:pt x="2193" y="2391"/>
                  </a:lnTo>
                  <a:lnTo>
                    <a:pt x="2193" y="2401"/>
                  </a:lnTo>
                  <a:lnTo>
                    <a:pt x="2196" y="2411"/>
                  </a:lnTo>
                  <a:lnTo>
                    <a:pt x="2198" y="2420"/>
                  </a:lnTo>
                  <a:lnTo>
                    <a:pt x="2201" y="2429"/>
                  </a:lnTo>
                  <a:lnTo>
                    <a:pt x="2205" y="2437"/>
                  </a:lnTo>
                  <a:lnTo>
                    <a:pt x="2210" y="2444"/>
                  </a:lnTo>
                  <a:lnTo>
                    <a:pt x="2216" y="2452"/>
                  </a:lnTo>
                  <a:lnTo>
                    <a:pt x="2221" y="2459"/>
                  </a:lnTo>
                  <a:lnTo>
                    <a:pt x="2228" y="2465"/>
                  </a:lnTo>
                  <a:lnTo>
                    <a:pt x="2236" y="2471"/>
                  </a:lnTo>
                  <a:lnTo>
                    <a:pt x="2243" y="2475"/>
                  </a:lnTo>
                  <a:lnTo>
                    <a:pt x="2252" y="2480"/>
                  </a:lnTo>
                  <a:lnTo>
                    <a:pt x="2260" y="2482"/>
                  </a:lnTo>
                  <a:lnTo>
                    <a:pt x="2270" y="2485"/>
                  </a:lnTo>
                  <a:lnTo>
                    <a:pt x="2279" y="2487"/>
                  </a:lnTo>
                  <a:lnTo>
                    <a:pt x="2289" y="2487"/>
                  </a:lnTo>
                  <a:lnTo>
                    <a:pt x="2289" y="2487"/>
                  </a:lnTo>
                  <a:close/>
                  <a:moveTo>
                    <a:pt x="4219" y="1921"/>
                  </a:moveTo>
                  <a:lnTo>
                    <a:pt x="4219" y="1921"/>
                  </a:lnTo>
                  <a:lnTo>
                    <a:pt x="4210" y="1925"/>
                  </a:lnTo>
                  <a:lnTo>
                    <a:pt x="4202" y="1931"/>
                  </a:lnTo>
                  <a:lnTo>
                    <a:pt x="4194" y="1936"/>
                  </a:lnTo>
                  <a:lnTo>
                    <a:pt x="4188" y="1943"/>
                  </a:lnTo>
                  <a:lnTo>
                    <a:pt x="4182" y="1950"/>
                  </a:lnTo>
                  <a:lnTo>
                    <a:pt x="4177" y="1957"/>
                  </a:lnTo>
                  <a:lnTo>
                    <a:pt x="4172" y="1965"/>
                  </a:lnTo>
                  <a:lnTo>
                    <a:pt x="4169" y="1974"/>
                  </a:lnTo>
                  <a:lnTo>
                    <a:pt x="4165" y="1982"/>
                  </a:lnTo>
                  <a:lnTo>
                    <a:pt x="4163" y="1991"/>
                  </a:lnTo>
                  <a:lnTo>
                    <a:pt x="4162" y="2001"/>
                  </a:lnTo>
                  <a:lnTo>
                    <a:pt x="4162" y="2010"/>
                  </a:lnTo>
                  <a:lnTo>
                    <a:pt x="4162" y="2019"/>
                  </a:lnTo>
                  <a:lnTo>
                    <a:pt x="4164" y="2029"/>
                  </a:lnTo>
                  <a:lnTo>
                    <a:pt x="4167" y="2037"/>
                  </a:lnTo>
                  <a:lnTo>
                    <a:pt x="4170" y="2046"/>
                  </a:lnTo>
                  <a:lnTo>
                    <a:pt x="4170" y="2046"/>
                  </a:lnTo>
                  <a:lnTo>
                    <a:pt x="4170" y="2046"/>
                  </a:lnTo>
                  <a:lnTo>
                    <a:pt x="4177" y="2064"/>
                  </a:lnTo>
                  <a:lnTo>
                    <a:pt x="4183" y="2083"/>
                  </a:lnTo>
                  <a:lnTo>
                    <a:pt x="4189" y="2102"/>
                  </a:lnTo>
                  <a:lnTo>
                    <a:pt x="4193" y="2121"/>
                  </a:lnTo>
                  <a:lnTo>
                    <a:pt x="4197" y="2140"/>
                  </a:lnTo>
                  <a:lnTo>
                    <a:pt x="4200" y="2160"/>
                  </a:lnTo>
                  <a:lnTo>
                    <a:pt x="4201" y="2180"/>
                  </a:lnTo>
                  <a:lnTo>
                    <a:pt x="4202" y="2200"/>
                  </a:lnTo>
                  <a:lnTo>
                    <a:pt x="4202" y="2200"/>
                  </a:lnTo>
                  <a:lnTo>
                    <a:pt x="4201" y="2220"/>
                  </a:lnTo>
                  <a:lnTo>
                    <a:pt x="4200" y="2239"/>
                  </a:lnTo>
                  <a:lnTo>
                    <a:pt x="4198" y="2259"/>
                  </a:lnTo>
                  <a:lnTo>
                    <a:pt x="4194" y="2278"/>
                  </a:lnTo>
                  <a:lnTo>
                    <a:pt x="4190" y="2295"/>
                  </a:lnTo>
                  <a:lnTo>
                    <a:pt x="4184" y="2313"/>
                  </a:lnTo>
                  <a:lnTo>
                    <a:pt x="4179" y="2331"/>
                  </a:lnTo>
                  <a:lnTo>
                    <a:pt x="4171" y="2349"/>
                  </a:lnTo>
                  <a:lnTo>
                    <a:pt x="4164" y="2365"/>
                  </a:lnTo>
                  <a:lnTo>
                    <a:pt x="4155" y="2382"/>
                  </a:lnTo>
                  <a:lnTo>
                    <a:pt x="4147" y="2399"/>
                  </a:lnTo>
                  <a:lnTo>
                    <a:pt x="4137" y="2413"/>
                  </a:lnTo>
                  <a:lnTo>
                    <a:pt x="4125" y="2429"/>
                  </a:lnTo>
                  <a:lnTo>
                    <a:pt x="4114" y="2443"/>
                  </a:lnTo>
                  <a:lnTo>
                    <a:pt x="4102" y="2457"/>
                  </a:lnTo>
                  <a:lnTo>
                    <a:pt x="4090" y="2470"/>
                  </a:lnTo>
                  <a:lnTo>
                    <a:pt x="4076" y="2483"/>
                  </a:lnTo>
                  <a:lnTo>
                    <a:pt x="4062" y="2495"/>
                  </a:lnTo>
                  <a:lnTo>
                    <a:pt x="4048" y="2507"/>
                  </a:lnTo>
                  <a:lnTo>
                    <a:pt x="4033" y="2517"/>
                  </a:lnTo>
                  <a:lnTo>
                    <a:pt x="4018" y="2527"/>
                  </a:lnTo>
                  <a:lnTo>
                    <a:pt x="4002" y="2537"/>
                  </a:lnTo>
                  <a:lnTo>
                    <a:pt x="3985" y="2544"/>
                  </a:lnTo>
                  <a:lnTo>
                    <a:pt x="3968" y="2552"/>
                  </a:lnTo>
                  <a:lnTo>
                    <a:pt x="3951" y="2559"/>
                  </a:lnTo>
                  <a:lnTo>
                    <a:pt x="3933" y="2565"/>
                  </a:lnTo>
                  <a:lnTo>
                    <a:pt x="3915" y="2570"/>
                  </a:lnTo>
                  <a:lnTo>
                    <a:pt x="3896" y="2574"/>
                  </a:lnTo>
                  <a:lnTo>
                    <a:pt x="3878" y="2578"/>
                  </a:lnTo>
                  <a:lnTo>
                    <a:pt x="3859" y="2580"/>
                  </a:lnTo>
                  <a:lnTo>
                    <a:pt x="3839" y="2582"/>
                  </a:lnTo>
                  <a:lnTo>
                    <a:pt x="3820" y="2582"/>
                  </a:lnTo>
                  <a:lnTo>
                    <a:pt x="3820" y="2582"/>
                  </a:lnTo>
                  <a:lnTo>
                    <a:pt x="3800" y="2582"/>
                  </a:lnTo>
                  <a:lnTo>
                    <a:pt x="3780" y="2580"/>
                  </a:lnTo>
                  <a:lnTo>
                    <a:pt x="3761" y="2578"/>
                  </a:lnTo>
                  <a:lnTo>
                    <a:pt x="3742" y="2574"/>
                  </a:lnTo>
                  <a:lnTo>
                    <a:pt x="3724" y="2570"/>
                  </a:lnTo>
                  <a:lnTo>
                    <a:pt x="3705" y="2565"/>
                  </a:lnTo>
                  <a:lnTo>
                    <a:pt x="3687" y="2559"/>
                  </a:lnTo>
                  <a:lnTo>
                    <a:pt x="3671" y="2552"/>
                  </a:lnTo>
                  <a:lnTo>
                    <a:pt x="3654" y="2544"/>
                  </a:lnTo>
                  <a:lnTo>
                    <a:pt x="3637" y="2537"/>
                  </a:lnTo>
                  <a:lnTo>
                    <a:pt x="3621" y="2527"/>
                  </a:lnTo>
                  <a:lnTo>
                    <a:pt x="3605" y="2517"/>
                  </a:lnTo>
                  <a:lnTo>
                    <a:pt x="3591" y="2507"/>
                  </a:lnTo>
                  <a:lnTo>
                    <a:pt x="3576" y="2495"/>
                  </a:lnTo>
                  <a:lnTo>
                    <a:pt x="3562" y="2483"/>
                  </a:lnTo>
                  <a:lnTo>
                    <a:pt x="3548" y="2470"/>
                  </a:lnTo>
                  <a:lnTo>
                    <a:pt x="3536" y="2457"/>
                  </a:lnTo>
                  <a:lnTo>
                    <a:pt x="3524" y="2443"/>
                  </a:lnTo>
                  <a:lnTo>
                    <a:pt x="3513" y="2429"/>
                  </a:lnTo>
                  <a:lnTo>
                    <a:pt x="3502" y="2413"/>
                  </a:lnTo>
                  <a:lnTo>
                    <a:pt x="3492" y="2399"/>
                  </a:lnTo>
                  <a:lnTo>
                    <a:pt x="3483" y="2382"/>
                  </a:lnTo>
                  <a:lnTo>
                    <a:pt x="3475" y="2365"/>
                  </a:lnTo>
                  <a:lnTo>
                    <a:pt x="3467" y="2349"/>
                  </a:lnTo>
                  <a:lnTo>
                    <a:pt x="3461" y="2331"/>
                  </a:lnTo>
                  <a:lnTo>
                    <a:pt x="3454" y="2313"/>
                  </a:lnTo>
                  <a:lnTo>
                    <a:pt x="3448" y="2295"/>
                  </a:lnTo>
                  <a:lnTo>
                    <a:pt x="3445" y="2278"/>
                  </a:lnTo>
                  <a:lnTo>
                    <a:pt x="3442" y="2259"/>
                  </a:lnTo>
                  <a:lnTo>
                    <a:pt x="3438" y="2239"/>
                  </a:lnTo>
                  <a:lnTo>
                    <a:pt x="3437" y="2220"/>
                  </a:lnTo>
                  <a:lnTo>
                    <a:pt x="3436" y="2200"/>
                  </a:lnTo>
                  <a:lnTo>
                    <a:pt x="3436" y="2200"/>
                  </a:lnTo>
                  <a:lnTo>
                    <a:pt x="3437" y="2181"/>
                  </a:lnTo>
                  <a:lnTo>
                    <a:pt x="3438" y="2161"/>
                  </a:lnTo>
                  <a:lnTo>
                    <a:pt x="3442" y="2142"/>
                  </a:lnTo>
                  <a:lnTo>
                    <a:pt x="3445" y="2123"/>
                  </a:lnTo>
                  <a:lnTo>
                    <a:pt x="3448" y="2104"/>
                  </a:lnTo>
                  <a:lnTo>
                    <a:pt x="3454" y="2086"/>
                  </a:lnTo>
                  <a:lnTo>
                    <a:pt x="3461" y="2069"/>
                  </a:lnTo>
                  <a:lnTo>
                    <a:pt x="3467" y="2051"/>
                  </a:lnTo>
                  <a:lnTo>
                    <a:pt x="3475" y="2034"/>
                  </a:lnTo>
                  <a:lnTo>
                    <a:pt x="3483" y="2017"/>
                  </a:lnTo>
                  <a:lnTo>
                    <a:pt x="3492" y="2002"/>
                  </a:lnTo>
                  <a:lnTo>
                    <a:pt x="3502" y="1986"/>
                  </a:lnTo>
                  <a:lnTo>
                    <a:pt x="3513" y="1971"/>
                  </a:lnTo>
                  <a:lnTo>
                    <a:pt x="3524" y="1956"/>
                  </a:lnTo>
                  <a:lnTo>
                    <a:pt x="3536" y="1943"/>
                  </a:lnTo>
                  <a:lnTo>
                    <a:pt x="3548" y="1930"/>
                  </a:lnTo>
                  <a:lnTo>
                    <a:pt x="3562" y="1917"/>
                  </a:lnTo>
                  <a:lnTo>
                    <a:pt x="3576" y="1905"/>
                  </a:lnTo>
                  <a:lnTo>
                    <a:pt x="3591" y="1894"/>
                  </a:lnTo>
                  <a:lnTo>
                    <a:pt x="3605" y="1883"/>
                  </a:lnTo>
                  <a:lnTo>
                    <a:pt x="3621" y="1873"/>
                  </a:lnTo>
                  <a:lnTo>
                    <a:pt x="3637" y="1864"/>
                  </a:lnTo>
                  <a:lnTo>
                    <a:pt x="3653" y="1855"/>
                  </a:lnTo>
                  <a:lnTo>
                    <a:pt x="3671" y="1847"/>
                  </a:lnTo>
                  <a:lnTo>
                    <a:pt x="3687" y="1841"/>
                  </a:lnTo>
                  <a:lnTo>
                    <a:pt x="3705" y="1835"/>
                  </a:lnTo>
                  <a:lnTo>
                    <a:pt x="3724" y="1830"/>
                  </a:lnTo>
                  <a:lnTo>
                    <a:pt x="3742" y="1825"/>
                  </a:lnTo>
                  <a:lnTo>
                    <a:pt x="3761" y="1822"/>
                  </a:lnTo>
                  <a:lnTo>
                    <a:pt x="3780" y="1820"/>
                  </a:lnTo>
                  <a:lnTo>
                    <a:pt x="3800" y="1819"/>
                  </a:lnTo>
                  <a:lnTo>
                    <a:pt x="3820" y="1817"/>
                  </a:lnTo>
                  <a:lnTo>
                    <a:pt x="3820" y="1817"/>
                  </a:lnTo>
                  <a:lnTo>
                    <a:pt x="3840" y="1819"/>
                  </a:lnTo>
                  <a:lnTo>
                    <a:pt x="3860" y="1820"/>
                  </a:lnTo>
                  <a:lnTo>
                    <a:pt x="3880" y="1822"/>
                  </a:lnTo>
                  <a:lnTo>
                    <a:pt x="3899" y="1826"/>
                  </a:lnTo>
                  <a:lnTo>
                    <a:pt x="3918" y="1831"/>
                  </a:lnTo>
                  <a:lnTo>
                    <a:pt x="3936" y="1836"/>
                  </a:lnTo>
                  <a:lnTo>
                    <a:pt x="3954" y="1842"/>
                  </a:lnTo>
                  <a:lnTo>
                    <a:pt x="3972" y="1850"/>
                  </a:lnTo>
                  <a:lnTo>
                    <a:pt x="3972" y="1850"/>
                  </a:lnTo>
                  <a:lnTo>
                    <a:pt x="3982" y="1853"/>
                  </a:lnTo>
                  <a:lnTo>
                    <a:pt x="3991" y="1855"/>
                  </a:lnTo>
                  <a:lnTo>
                    <a:pt x="4000" y="1857"/>
                  </a:lnTo>
                  <a:lnTo>
                    <a:pt x="4010" y="1857"/>
                  </a:lnTo>
                  <a:lnTo>
                    <a:pt x="4019" y="1857"/>
                  </a:lnTo>
                  <a:lnTo>
                    <a:pt x="4028" y="1856"/>
                  </a:lnTo>
                  <a:lnTo>
                    <a:pt x="4036" y="1854"/>
                  </a:lnTo>
                  <a:lnTo>
                    <a:pt x="4045" y="1851"/>
                  </a:lnTo>
                  <a:lnTo>
                    <a:pt x="4054" y="1847"/>
                  </a:lnTo>
                  <a:lnTo>
                    <a:pt x="4062" y="1843"/>
                  </a:lnTo>
                  <a:lnTo>
                    <a:pt x="4070" y="1837"/>
                  </a:lnTo>
                  <a:lnTo>
                    <a:pt x="4076" y="1831"/>
                  </a:lnTo>
                  <a:lnTo>
                    <a:pt x="4083" y="1824"/>
                  </a:lnTo>
                  <a:lnTo>
                    <a:pt x="4089" y="1817"/>
                  </a:lnTo>
                  <a:lnTo>
                    <a:pt x="4094" y="1809"/>
                  </a:lnTo>
                  <a:lnTo>
                    <a:pt x="4099" y="1801"/>
                  </a:lnTo>
                  <a:lnTo>
                    <a:pt x="4099" y="1801"/>
                  </a:lnTo>
                  <a:lnTo>
                    <a:pt x="4102" y="1791"/>
                  </a:lnTo>
                  <a:lnTo>
                    <a:pt x="4104" y="1782"/>
                  </a:lnTo>
                  <a:lnTo>
                    <a:pt x="4105" y="1773"/>
                  </a:lnTo>
                  <a:lnTo>
                    <a:pt x="4106" y="1763"/>
                  </a:lnTo>
                  <a:lnTo>
                    <a:pt x="4106" y="1754"/>
                  </a:lnTo>
                  <a:lnTo>
                    <a:pt x="4104" y="1745"/>
                  </a:lnTo>
                  <a:lnTo>
                    <a:pt x="4103" y="1735"/>
                  </a:lnTo>
                  <a:lnTo>
                    <a:pt x="4100" y="1727"/>
                  </a:lnTo>
                  <a:lnTo>
                    <a:pt x="4096" y="1718"/>
                  </a:lnTo>
                  <a:lnTo>
                    <a:pt x="4092" y="1711"/>
                  </a:lnTo>
                  <a:lnTo>
                    <a:pt x="4086" y="1703"/>
                  </a:lnTo>
                  <a:lnTo>
                    <a:pt x="4080" y="1696"/>
                  </a:lnTo>
                  <a:lnTo>
                    <a:pt x="4073" y="1690"/>
                  </a:lnTo>
                  <a:lnTo>
                    <a:pt x="4066" y="1684"/>
                  </a:lnTo>
                  <a:lnTo>
                    <a:pt x="4058" y="1678"/>
                  </a:lnTo>
                  <a:lnTo>
                    <a:pt x="4049" y="1674"/>
                  </a:lnTo>
                  <a:lnTo>
                    <a:pt x="4049" y="1674"/>
                  </a:lnTo>
                  <a:lnTo>
                    <a:pt x="4022" y="1663"/>
                  </a:lnTo>
                  <a:lnTo>
                    <a:pt x="3995" y="1654"/>
                  </a:lnTo>
                  <a:lnTo>
                    <a:pt x="3966" y="1645"/>
                  </a:lnTo>
                  <a:lnTo>
                    <a:pt x="3939" y="1638"/>
                  </a:lnTo>
                  <a:lnTo>
                    <a:pt x="3909" y="1633"/>
                  </a:lnTo>
                  <a:lnTo>
                    <a:pt x="3880" y="1630"/>
                  </a:lnTo>
                  <a:lnTo>
                    <a:pt x="3850" y="1627"/>
                  </a:lnTo>
                  <a:lnTo>
                    <a:pt x="3820" y="1626"/>
                  </a:lnTo>
                  <a:lnTo>
                    <a:pt x="3820" y="1626"/>
                  </a:lnTo>
                  <a:lnTo>
                    <a:pt x="3790" y="1627"/>
                  </a:lnTo>
                  <a:lnTo>
                    <a:pt x="3761" y="1630"/>
                  </a:lnTo>
                  <a:lnTo>
                    <a:pt x="3732" y="1633"/>
                  </a:lnTo>
                  <a:lnTo>
                    <a:pt x="3704" y="1638"/>
                  </a:lnTo>
                  <a:lnTo>
                    <a:pt x="3676" y="1644"/>
                  </a:lnTo>
                  <a:lnTo>
                    <a:pt x="3649" y="1652"/>
                  </a:lnTo>
                  <a:lnTo>
                    <a:pt x="3622" y="1661"/>
                  </a:lnTo>
                  <a:lnTo>
                    <a:pt x="3596" y="1672"/>
                  </a:lnTo>
                  <a:lnTo>
                    <a:pt x="3571" y="1683"/>
                  </a:lnTo>
                  <a:lnTo>
                    <a:pt x="3546" y="1695"/>
                  </a:lnTo>
                  <a:lnTo>
                    <a:pt x="3522" y="1710"/>
                  </a:lnTo>
                  <a:lnTo>
                    <a:pt x="3498" y="1724"/>
                  </a:lnTo>
                  <a:lnTo>
                    <a:pt x="3476" y="1741"/>
                  </a:lnTo>
                  <a:lnTo>
                    <a:pt x="3454" y="1757"/>
                  </a:lnTo>
                  <a:lnTo>
                    <a:pt x="3434" y="1775"/>
                  </a:lnTo>
                  <a:lnTo>
                    <a:pt x="3414" y="1794"/>
                  </a:lnTo>
                  <a:lnTo>
                    <a:pt x="3395" y="1814"/>
                  </a:lnTo>
                  <a:lnTo>
                    <a:pt x="3376" y="1835"/>
                  </a:lnTo>
                  <a:lnTo>
                    <a:pt x="3360" y="1856"/>
                  </a:lnTo>
                  <a:lnTo>
                    <a:pt x="3344" y="1880"/>
                  </a:lnTo>
                  <a:lnTo>
                    <a:pt x="3328" y="1903"/>
                  </a:lnTo>
                  <a:lnTo>
                    <a:pt x="3315" y="1926"/>
                  </a:lnTo>
                  <a:lnTo>
                    <a:pt x="3302" y="1951"/>
                  </a:lnTo>
                  <a:lnTo>
                    <a:pt x="3291" y="1976"/>
                  </a:lnTo>
                  <a:lnTo>
                    <a:pt x="3281" y="2003"/>
                  </a:lnTo>
                  <a:lnTo>
                    <a:pt x="3272" y="2030"/>
                  </a:lnTo>
                  <a:lnTo>
                    <a:pt x="3264" y="2056"/>
                  </a:lnTo>
                  <a:lnTo>
                    <a:pt x="3257" y="2084"/>
                  </a:lnTo>
                  <a:lnTo>
                    <a:pt x="3252" y="2113"/>
                  </a:lnTo>
                  <a:lnTo>
                    <a:pt x="3248" y="2141"/>
                  </a:lnTo>
                  <a:lnTo>
                    <a:pt x="3246" y="2171"/>
                  </a:lnTo>
                  <a:lnTo>
                    <a:pt x="3245" y="2200"/>
                  </a:lnTo>
                  <a:lnTo>
                    <a:pt x="3245" y="2200"/>
                  </a:lnTo>
                  <a:lnTo>
                    <a:pt x="3246" y="2230"/>
                  </a:lnTo>
                  <a:lnTo>
                    <a:pt x="3248" y="2259"/>
                  </a:lnTo>
                  <a:lnTo>
                    <a:pt x="3252" y="2288"/>
                  </a:lnTo>
                  <a:lnTo>
                    <a:pt x="3257" y="2315"/>
                  </a:lnTo>
                  <a:lnTo>
                    <a:pt x="3264" y="2343"/>
                  </a:lnTo>
                  <a:lnTo>
                    <a:pt x="3272" y="2371"/>
                  </a:lnTo>
                  <a:lnTo>
                    <a:pt x="3281" y="2398"/>
                  </a:lnTo>
                  <a:lnTo>
                    <a:pt x="3291" y="2423"/>
                  </a:lnTo>
                  <a:lnTo>
                    <a:pt x="3302" y="2449"/>
                  </a:lnTo>
                  <a:lnTo>
                    <a:pt x="3315" y="2473"/>
                  </a:lnTo>
                  <a:lnTo>
                    <a:pt x="3328" y="2498"/>
                  </a:lnTo>
                  <a:lnTo>
                    <a:pt x="3344" y="2521"/>
                  </a:lnTo>
                  <a:lnTo>
                    <a:pt x="3360" y="2543"/>
                  </a:lnTo>
                  <a:lnTo>
                    <a:pt x="3376" y="2565"/>
                  </a:lnTo>
                  <a:lnTo>
                    <a:pt x="3395" y="2585"/>
                  </a:lnTo>
                  <a:lnTo>
                    <a:pt x="3414" y="2605"/>
                  </a:lnTo>
                  <a:lnTo>
                    <a:pt x="3434" y="2624"/>
                  </a:lnTo>
                  <a:lnTo>
                    <a:pt x="3454" y="2643"/>
                  </a:lnTo>
                  <a:lnTo>
                    <a:pt x="3476" y="2660"/>
                  </a:lnTo>
                  <a:lnTo>
                    <a:pt x="3498" y="2676"/>
                  </a:lnTo>
                  <a:lnTo>
                    <a:pt x="3522" y="2691"/>
                  </a:lnTo>
                  <a:lnTo>
                    <a:pt x="3546" y="2704"/>
                  </a:lnTo>
                  <a:lnTo>
                    <a:pt x="3571" y="2717"/>
                  </a:lnTo>
                  <a:lnTo>
                    <a:pt x="3596" y="2729"/>
                  </a:lnTo>
                  <a:lnTo>
                    <a:pt x="3622" y="2739"/>
                  </a:lnTo>
                  <a:lnTo>
                    <a:pt x="3649" y="2748"/>
                  </a:lnTo>
                  <a:lnTo>
                    <a:pt x="3676" y="2756"/>
                  </a:lnTo>
                  <a:lnTo>
                    <a:pt x="3704" y="2762"/>
                  </a:lnTo>
                  <a:lnTo>
                    <a:pt x="3732" y="2767"/>
                  </a:lnTo>
                  <a:lnTo>
                    <a:pt x="3761" y="2771"/>
                  </a:lnTo>
                  <a:lnTo>
                    <a:pt x="3790" y="2773"/>
                  </a:lnTo>
                  <a:lnTo>
                    <a:pt x="3820" y="2773"/>
                  </a:lnTo>
                  <a:lnTo>
                    <a:pt x="3820" y="2773"/>
                  </a:lnTo>
                  <a:lnTo>
                    <a:pt x="3849" y="2773"/>
                  </a:lnTo>
                  <a:lnTo>
                    <a:pt x="3878" y="2771"/>
                  </a:lnTo>
                  <a:lnTo>
                    <a:pt x="3906" y="2767"/>
                  </a:lnTo>
                  <a:lnTo>
                    <a:pt x="3935" y="2762"/>
                  </a:lnTo>
                  <a:lnTo>
                    <a:pt x="3963" y="2756"/>
                  </a:lnTo>
                  <a:lnTo>
                    <a:pt x="3990" y="2748"/>
                  </a:lnTo>
                  <a:lnTo>
                    <a:pt x="4016" y="2739"/>
                  </a:lnTo>
                  <a:lnTo>
                    <a:pt x="4042" y="2729"/>
                  </a:lnTo>
                  <a:lnTo>
                    <a:pt x="4068" y="2717"/>
                  </a:lnTo>
                  <a:lnTo>
                    <a:pt x="4093" y="2704"/>
                  </a:lnTo>
                  <a:lnTo>
                    <a:pt x="4116" y="2691"/>
                  </a:lnTo>
                  <a:lnTo>
                    <a:pt x="4140" y="2676"/>
                  </a:lnTo>
                  <a:lnTo>
                    <a:pt x="4162" y="2660"/>
                  </a:lnTo>
                  <a:lnTo>
                    <a:pt x="4184" y="2643"/>
                  </a:lnTo>
                  <a:lnTo>
                    <a:pt x="4205" y="2624"/>
                  </a:lnTo>
                  <a:lnTo>
                    <a:pt x="4225" y="2605"/>
                  </a:lnTo>
                  <a:lnTo>
                    <a:pt x="4244" y="2585"/>
                  </a:lnTo>
                  <a:lnTo>
                    <a:pt x="4262" y="2565"/>
                  </a:lnTo>
                  <a:lnTo>
                    <a:pt x="4279" y="2543"/>
                  </a:lnTo>
                  <a:lnTo>
                    <a:pt x="4295" y="2521"/>
                  </a:lnTo>
                  <a:lnTo>
                    <a:pt x="4310" y="2498"/>
                  </a:lnTo>
                  <a:lnTo>
                    <a:pt x="4323" y="2473"/>
                  </a:lnTo>
                  <a:lnTo>
                    <a:pt x="4337" y="2449"/>
                  </a:lnTo>
                  <a:lnTo>
                    <a:pt x="4348" y="2423"/>
                  </a:lnTo>
                  <a:lnTo>
                    <a:pt x="4358" y="2398"/>
                  </a:lnTo>
                  <a:lnTo>
                    <a:pt x="4368" y="2371"/>
                  </a:lnTo>
                  <a:lnTo>
                    <a:pt x="4374" y="2343"/>
                  </a:lnTo>
                  <a:lnTo>
                    <a:pt x="4381" y="2315"/>
                  </a:lnTo>
                  <a:lnTo>
                    <a:pt x="4387" y="2288"/>
                  </a:lnTo>
                  <a:lnTo>
                    <a:pt x="4390" y="2259"/>
                  </a:lnTo>
                  <a:lnTo>
                    <a:pt x="4392" y="2230"/>
                  </a:lnTo>
                  <a:lnTo>
                    <a:pt x="4393" y="2200"/>
                  </a:lnTo>
                  <a:lnTo>
                    <a:pt x="4393" y="2200"/>
                  </a:lnTo>
                  <a:lnTo>
                    <a:pt x="4392" y="2170"/>
                  </a:lnTo>
                  <a:lnTo>
                    <a:pt x="4390" y="2140"/>
                  </a:lnTo>
                  <a:lnTo>
                    <a:pt x="4385" y="2110"/>
                  </a:lnTo>
                  <a:lnTo>
                    <a:pt x="4381" y="2081"/>
                  </a:lnTo>
                  <a:lnTo>
                    <a:pt x="4373" y="2052"/>
                  </a:lnTo>
                  <a:lnTo>
                    <a:pt x="4365" y="2024"/>
                  </a:lnTo>
                  <a:lnTo>
                    <a:pt x="4355" y="1996"/>
                  </a:lnTo>
                  <a:lnTo>
                    <a:pt x="4345" y="1970"/>
                  </a:lnTo>
                  <a:lnTo>
                    <a:pt x="4345" y="1970"/>
                  </a:lnTo>
                  <a:lnTo>
                    <a:pt x="4341" y="1961"/>
                  </a:lnTo>
                  <a:lnTo>
                    <a:pt x="4335" y="1953"/>
                  </a:lnTo>
                  <a:lnTo>
                    <a:pt x="4330" y="1945"/>
                  </a:lnTo>
                  <a:lnTo>
                    <a:pt x="4323" y="1939"/>
                  </a:lnTo>
                  <a:lnTo>
                    <a:pt x="4317" y="1933"/>
                  </a:lnTo>
                  <a:lnTo>
                    <a:pt x="4309" y="1927"/>
                  </a:lnTo>
                  <a:lnTo>
                    <a:pt x="4301" y="1923"/>
                  </a:lnTo>
                  <a:lnTo>
                    <a:pt x="4292" y="1920"/>
                  </a:lnTo>
                  <a:lnTo>
                    <a:pt x="4283" y="1916"/>
                  </a:lnTo>
                  <a:lnTo>
                    <a:pt x="4274" y="1914"/>
                  </a:lnTo>
                  <a:lnTo>
                    <a:pt x="4265" y="1913"/>
                  </a:lnTo>
                  <a:lnTo>
                    <a:pt x="4257" y="1913"/>
                  </a:lnTo>
                  <a:lnTo>
                    <a:pt x="4247" y="1913"/>
                  </a:lnTo>
                  <a:lnTo>
                    <a:pt x="4238" y="1915"/>
                  </a:lnTo>
                  <a:lnTo>
                    <a:pt x="4228" y="1917"/>
                  </a:lnTo>
                  <a:lnTo>
                    <a:pt x="4219" y="1921"/>
                  </a:lnTo>
                  <a:lnTo>
                    <a:pt x="4219" y="1921"/>
                  </a:lnTo>
                  <a:close/>
                  <a:moveTo>
                    <a:pt x="2689" y="1921"/>
                  </a:moveTo>
                  <a:lnTo>
                    <a:pt x="2689" y="1921"/>
                  </a:lnTo>
                  <a:lnTo>
                    <a:pt x="2680" y="1925"/>
                  </a:lnTo>
                  <a:lnTo>
                    <a:pt x="2673" y="1931"/>
                  </a:lnTo>
                  <a:lnTo>
                    <a:pt x="2665" y="1936"/>
                  </a:lnTo>
                  <a:lnTo>
                    <a:pt x="2658" y="1943"/>
                  </a:lnTo>
                  <a:lnTo>
                    <a:pt x="2651" y="1950"/>
                  </a:lnTo>
                  <a:lnTo>
                    <a:pt x="2647" y="1957"/>
                  </a:lnTo>
                  <a:lnTo>
                    <a:pt x="2641" y="1965"/>
                  </a:lnTo>
                  <a:lnTo>
                    <a:pt x="2638" y="1974"/>
                  </a:lnTo>
                  <a:lnTo>
                    <a:pt x="2635" y="1982"/>
                  </a:lnTo>
                  <a:lnTo>
                    <a:pt x="2634" y="1991"/>
                  </a:lnTo>
                  <a:lnTo>
                    <a:pt x="2633" y="2001"/>
                  </a:lnTo>
                  <a:lnTo>
                    <a:pt x="2631" y="2010"/>
                  </a:lnTo>
                  <a:lnTo>
                    <a:pt x="2633" y="2019"/>
                  </a:lnTo>
                  <a:lnTo>
                    <a:pt x="2634" y="2029"/>
                  </a:lnTo>
                  <a:lnTo>
                    <a:pt x="2636" y="2037"/>
                  </a:lnTo>
                  <a:lnTo>
                    <a:pt x="2639" y="2046"/>
                  </a:lnTo>
                  <a:lnTo>
                    <a:pt x="2639" y="2046"/>
                  </a:lnTo>
                  <a:lnTo>
                    <a:pt x="2639" y="2046"/>
                  </a:lnTo>
                  <a:lnTo>
                    <a:pt x="2647" y="2064"/>
                  </a:lnTo>
                  <a:lnTo>
                    <a:pt x="2654" y="2083"/>
                  </a:lnTo>
                  <a:lnTo>
                    <a:pt x="2659" y="2102"/>
                  </a:lnTo>
                  <a:lnTo>
                    <a:pt x="2664" y="2121"/>
                  </a:lnTo>
                  <a:lnTo>
                    <a:pt x="2667" y="2140"/>
                  </a:lnTo>
                  <a:lnTo>
                    <a:pt x="2669" y="2160"/>
                  </a:lnTo>
                  <a:lnTo>
                    <a:pt x="2671" y="2180"/>
                  </a:lnTo>
                  <a:lnTo>
                    <a:pt x="2671" y="2200"/>
                  </a:lnTo>
                  <a:lnTo>
                    <a:pt x="2671" y="2200"/>
                  </a:lnTo>
                  <a:lnTo>
                    <a:pt x="2671" y="2220"/>
                  </a:lnTo>
                  <a:lnTo>
                    <a:pt x="2669" y="2239"/>
                  </a:lnTo>
                  <a:lnTo>
                    <a:pt x="2667" y="2259"/>
                  </a:lnTo>
                  <a:lnTo>
                    <a:pt x="2664" y="2278"/>
                  </a:lnTo>
                  <a:lnTo>
                    <a:pt x="2659" y="2295"/>
                  </a:lnTo>
                  <a:lnTo>
                    <a:pt x="2655" y="2313"/>
                  </a:lnTo>
                  <a:lnTo>
                    <a:pt x="2648" y="2331"/>
                  </a:lnTo>
                  <a:lnTo>
                    <a:pt x="2641" y="2349"/>
                  </a:lnTo>
                  <a:lnTo>
                    <a:pt x="2634" y="2365"/>
                  </a:lnTo>
                  <a:lnTo>
                    <a:pt x="2625" y="2382"/>
                  </a:lnTo>
                  <a:lnTo>
                    <a:pt x="2616" y="2399"/>
                  </a:lnTo>
                  <a:lnTo>
                    <a:pt x="2606" y="2413"/>
                  </a:lnTo>
                  <a:lnTo>
                    <a:pt x="2596" y="2429"/>
                  </a:lnTo>
                  <a:lnTo>
                    <a:pt x="2584" y="2443"/>
                  </a:lnTo>
                  <a:lnTo>
                    <a:pt x="2573" y="2457"/>
                  </a:lnTo>
                  <a:lnTo>
                    <a:pt x="2559" y="2470"/>
                  </a:lnTo>
                  <a:lnTo>
                    <a:pt x="2546" y="2483"/>
                  </a:lnTo>
                  <a:lnTo>
                    <a:pt x="2532" y="2495"/>
                  </a:lnTo>
                  <a:lnTo>
                    <a:pt x="2518" y="2507"/>
                  </a:lnTo>
                  <a:lnTo>
                    <a:pt x="2502" y="2517"/>
                  </a:lnTo>
                  <a:lnTo>
                    <a:pt x="2487" y="2527"/>
                  </a:lnTo>
                  <a:lnTo>
                    <a:pt x="2471" y="2537"/>
                  </a:lnTo>
                  <a:lnTo>
                    <a:pt x="2455" y="2544"/>
                  </a:lnTo>
                  <a:lnTo>
                    <a:pt x="2438" y="2552"/>
                  </a:lnTo>
                  <a:lnTo>
                    <a:pt x="2420" y="2559"/>
                  </a:lnTo>
                  <a:lnTo>
                    <a:pt x="2402" y="2565"/>
                  </a:lnTo>
                  <a:lnTo>
                    <a:pt x="2385" y="2570"/>
                  </a:lnTo>
                  <a:lnTo>
                    <a:pt x="2366" y="2574"/>
                  </a:lnTo>
                  <a:lnTo>
                    <a:pt x="2347" y="2578"/>
                  </a:lnTo>
                  <a:lnTo>
                    <a:pt x="2328" y="2580"/>
                  </a:lnTo>
                  <a:lnTo>
                    <a:pt x="2309" y="2582"/>
                  </a:lnTo>
                  <a:lnTo>
                    <a:pt x="2289" y="2582"/>
                  </a:lnTo>
                  <a:lnTo>
                    <a:pt x="2289" y="2582"/>
                  </a:lnTo>
                  <a:lnTo>
                    <a:pt x="2269" y="2582"/>
                  </a:lnTo>
                  <a:lnTo>
                    <a:pt x="2250" y="2580"/>
                  </a:lnTo>
                  <a:lnTo>
                    <a:pt x="2231" y="2578"/>
                  </a:lnTo>
                  <a:lnTo>
                    <a:pt x="2212" y="2574"/>
                  </a:lnTo>
                  <a:lnTo>
                    <a:pt x="2193" y="2570"/>
                  </a:lnTo>
                  <a:lnTo>
                    <a:pt x="2176" y="2565"/>
                  </a:lnTo>
                  <a:lnTo>
                    <a:pt x="2158" y="2559"/>
                  </a:lnTo>
                  <a:lnTo>
                    <a:pt x="2140" y="2552"/>
                  </a:lnTo>
                  <a:lnTo>
                    <a:pt x="2123" y="2544"/>
                  </a:lnTo>
                  <a:lnTo>
                    <a:pt x="2107" y="2537"/>
                  </a:lnTo>
                  <a:lnTo>
                    <a:pt x="2091" y="2527"/>
                  </a:lnTo>
                  <a:lnTo>
                    <a:pt x="2076" y="2517"/>
                  </a:lnTo>
                  <a:lnTo>
                    <a:pt x="2060" y="2507"/>
                  </a:lnTo>
                  <a:lnTo>
                    <a:pt x="2046" y="2495"/>
                  </a:lnTo>
                  <a:lnTo>
                    <a:pt x="2032" y="2483"/>
                  </a:lnTo>
                  <a:lnTo>
                    <a:pt x="2019" y="2470"/>
                  </a:lnTo>
                  <a:lnTo>
                    <a:pt x="2007" y="2457"/>
                  </a:lnTo>
                  <a:lnTo>
                    <a:pt x="1994" y="2443"/>
                  </a:lnTo>
                  <a:lnTo>
                    <a:pt x="1982" y="2429"/>
                  </a:lnTo>
                  <a:lnTo>
                    <a:pt x="1972" y="2413"/>
                  </a:lnTo>
                  <a:lnTo>
                    <a:pt x="1962" y="2399"/>
                  </a:lnTo>
                  <a:lnTo>
                    <a:pt x="1953" y="2382"/>
                  </a:lnTo>
                  <a:lnTo>
                    <a:pt x="1944" y="2365"/>
                  </a:lnTo>
                  <a:lnTo>
                    <a:pt x="1937" y="2349"/>
                  </a:lnTo>
                  <a:lnTo>
                    <a:pt x="1930" y="2331"/>
                  </a:lnTo>
                  <a:lnTo>
                    <a:pt x="1924" y="2313"/>
                  </a:lnTo>
                  <a:lnTo>
                    <a:pt x="1919" y="2295"/>
                  </a:lnTo>
                  <a:lnTo>
                    <a:pt x="1914" y="2278"/>
                  </a:lnTo>
                  <a:lnTo>
                    <a:pt x="1911" y="2259"/>
                  </a:lnTo>
                  <a:lnTo>
                    <a:pt x="1909" y="2239"/>
                  </a:lnTo>
                  <a:lnTo>
                    <a:pt x="1907" y="2220"/>
                  </a:lnTo>
                  <a:lnTo>
                    <a:pt x="1907" y="2200"/>
                  </a:lnTo>
                  <a:lnTo>
                    <a:pt x="1907" y="2200"/>
                  </a:lnTo>
                  <a:lnTo>
                    <a:pt x="1907" y="2181"/>
                  </a:lnTo>
                  <a:lnTo>
                    <a:pt x="1909" y="2161"/>
                  </a:lnTo>
                  <a:lnTo>
                    <a:pt x="1911" y="2142"/>
                  </a:lnTo>
                  <a:lnTo>
                    <a:pt x="1914" y="2123"/>
                  </a:lnTo>
                  <a:lnTo>
                    <a:pt x="1919" y="2104"/>
                  </a:lnTo>
                  <a:lnTo>
                    <a:pt x="1924" y="2086"/>
                  </a:lnTo>
                  <a:lnTo>
                    <a:pt x="1930" y="2069"/>
                  </a:lnTo>
                  <a:lnTo>
                    <a:pt x="1937" y="2051"/>
                  </a:lnTo>
                  <a:lnTo>
                    <a:pt x="1944" y="2034"/>
                  </a:lnTo>
                  <a:lnTo>
                    <a:pt x="1953" y="2017"/>
                  </a:lnTo>
                  <a:lnTo>
                    <a:pt x="1962" y="2002"/>
                  </a:lnTo>
                  <a:lnTo>
                    <a:pt x="1972" y="1986"/>
                  </a:lnTo>
                  <a:lnTo>
                    <a:pt x="1982" y="1971"/>
                  </a:lnTo>
                  <a:lnTo>
                    <a:pt x="1994" y="1956"/>
                  </a:lnTo>
                  <a:lnTo>
                    <a:pt x="2007" y="1943"/>
                  </a:lnTo>
                  <a:lnTo>
                    <a:pt x="2019" y="1930"/>
                  </a:lnTo>
                  <a:lnTo>
                    <a:pt x="2032" y="1917"/>
                  </a:lnTo>
                  <a:lnTo>
                    <a:pt x="2046" y="1905"/>
                  </a:lnTo>
                  <a:lnTo>
                    <a:pt x="2060" y="1894"/>
                  </a:lnTo>
                  <a:lnTo>
                    <a:pt x="2076" y="1883"/>
                  </a:lnTo>
                  <a:lnTo>
                    <a:pt x="2091" y="1873"/>
                  </a:lnTo>
                  <a:lnTo>
                    <a:pt x="2107" y="1864"/>
                  </a:lnTo>
                  <a:lnTo>
                    <a:pt x="2123" y="1855"/>
                  </a:lnTo>
                  <a:lnTo>
                    <a:pt x="2140" y="1847"/>
                  </a:lnTo>
                  <a:lnTo>
                    <a:pt x="2158" y="1841"/>
                  </a:lnTo>
                  <a:lnTo>
                    <a:pt x="2176" y="1835"/>
                  </a:lnTo>
                  <a:lnTo>
                    <a:pt x="2193" y="1830"/>
                  </a:lnTo>
                  <a:lnTo>
                    <a:pt x="2212" y="1825"/>
                  </a:lnTo>
                  <a:lnTo>
                    <a:pt x="2231" y="1822"/>
                  </a:lnTo>
                  <a:lnTo>
                    <a:pt x="2250" y="1820"/>
                  </a:lnTo>
                  <a:lnTo>
                    <a:pt x="2269" y="1819"/>
                  </a:lnTo>
                  <a:lnTo>
                    <a:pt x="2289" y="1817"/>
                  </a:lnTo>
                  <a:lnTo>
                    <a:pt x="2289" y="1817"/>
                  </a:lnTo>
                  <a:lnTo>
                    <a:pt x="2309" y="1819"/>
                  </a:lnTo>
                  <a:lnTo>
                    <a:pt x="2329" y="1820"/>
                  </a:lnTo>
                  <a:lnTo>
                    <a:pt x="2349" y="1822"/>
                  </a:lnTo>
                  <a:lnTo>
                    <a:pt x="2369" y="1826"/>
                  </a:lnTo>
                  <a:lnTo>
                    <a:pt x="2388" y="1831"/>
                  </a:lnTo>
                  <a:lnTo>
                    <a:pt x="2406" y="1836"/>
                  </a:lnTo>
                  <a:lnTo>
                    <a:pt x="2425" y="1842"/>
                  </a:lnTo>
                  <a:lnTo>
                    <a:pt x="2442" y="1850"/>
                  </a:lnTo>
                  <a:lnTo>
                    <a:pt x="2442" y="1850"/>
                  </a:lnTo>
                  <a:lnTo>
                    <a:pt x="2451" y="1853"/>
                  </a:lnTo>
                  <a:lnTo>
                    <a:pt x="2460" y="1855"/>
                  </a:lnTo>
                  <a:lnTo>
                    <a:pt x="2470" y="1857"/>
                  </a:lnTo>
                  <a:lnTo>
                    <a:pt x="2479" y="1857"/>
                  </a:lnTo>
                  <a:lnTo>
                    <a:pt x="2489" y="1857"/>
                  </a:lnTo>
                  <a:lnTo>
                    <a:pt x="2498" y="1856"/>
                  </a:lnTo>
                  <a:lnTo>
                    <a:pt x="2507" y="1854"/>
                  </a:lnTo>
                  <a:lnTo>
                    <a:pt x="2516" y="1851"/>
                  </a:lnTo>
                  <a:lnTo>
                    <a:pt x="2524" y="1847"/>
                  </a:lnTo>
                  <a:lnTo>
                    <a:pt x="2531" y="1843"/>
                  </a:lnTo>
                  <a:lnTo>
                    <a:pt x="2539" y="1837"/>
                  </a:lnTo>
                  <a:lnTo>
                    <a:pt x="2546" y="1831"/>
                  </a:lnTo>
                  <a:lnTo>
                    <a:pt x="2553" y="1824"/>
                  </a:lnTo>
                  <a:lnTo>
                    <a:pt x="2559" y="1817"/>
                  </a:lnTo>
                  <a:lnTo>
                    <a:pt x="2564" y="1809"/>
                  </a:lnTo>
                  <a:lnTo>
                    <a:pt x="2568" y="1800"/>
                  </a:lnTo>
                  <a:lnTo>
                    <a:pt x="2568" y="1800"/>
                  </a:lnTo>
                  <a:lnTo>
                    <a:pt x="2571" y="1791"/>
                  </a:lnTo>
                  <a:lnTo>
                    <a:pt x="2574" y="1782"/>
                  </a:lnTo>
                  <a:lnTo>
                    <a:pt x="2576" y="1772"/>
                  </a:lnTo>
                  <a:lnTo>
                    <a:pt x="2576" y="1763"/>
                  </a:lnTo>
                  <a:lnTo>
                    <a:pt x="2576" y="1754"/>
                  </a:lnTo>
                  <a:lnTo>
                    <a:pt x="2575" y="1745"/>
                  </a:lnTo>
                  <a:lnTo>
                    <a:pt x="2573" y="1735"/>
                  </a:lnTo>
                  <a:lnTo>
                    <a:pt x="2569" y="1727"/>
                  </a:lnTo>
                  <a:lnTo>
                    <a:pt x="2566" y="1718"/>
                  </a:lnTo>
                  <a:lnTo>
                    <a:pt x="2561" y="1711"/>
                  </a:lnTo>
                  <a:lnTo>
                    <a:pt x="2556" y="1703"/>
                  </a:lnTo>
                  <a:lnTo>
                    <a:pt x="2550" y="1696"/>
                  </a:lnTo>
                  <a:lnTo>
                    <a:pt x="2544" y="1690"/>
                  </a:lnTo>
                  <a:lnTo>
                    <a:pt x="2536" y="1684"/>
                  </a:lnTo>
                  <a:lnTo>
                    <a:pt x="2528" y="1678"/>
                  </a:lnTo>
                  <a:lnTo>
                    <a:pt x="2519" y="1674"/>
                  </a:lnTo>
                  <a:lnTo>
                    <a:pt x="2519" y="1674"/>
                  </a:lnTo>
                  <a:lnTo>
                    <a:pt x="2492" y="1663"/>
                  </a:lnTo>
                  <a:lnTo>
                    <a:pt x="2465" y="1654"/>
                  </a:lnTo>
                  <a:lnTo>
                    <a:pt x="2437" y="1645"/>
                  </a:lnTo>
                  <a:lnTo>
                    <a:pt x="2408" y="1638"/>
                  </a:lnTo>
                  <a:lnTo>
                    <a:pt x="2379" y="1633"/>
                  </a:lnTo>
                  <a:lnTo>
                    <a:pt x="2349" y="1630"/>
                  </a:lnTo>
                  <a:lnTo>
                    <a:pt x="2319" y="1627"/>
                  </a:lnTo>
                  <a:lnTo>
                    <a:pt x="2289" y="1626"/>
                  </a:lnTo>
                  <a:lnTo>
                    <a:pt x="2289" y="1626"/>
                  </a:lnTo>
                  <a:lnTo>
                    <a:pt x="2259" y="1627"/>
                  </a:lnTo>
                  <a:lnTo>
                    <a:pt x="2230" y="1630"/>
                  </a:lnTo>
                  <a:lnTo>
                    <a:pt x="2201" y="1633"/>
                  </a:lnTo>
                  <a:lnTo>
                    <a:pt x="2173" y="1638"/>
                  </a:lnTo>
                  <a:lnTo>
                    <a:pt x="2146" y="1644"/>
                  </a:lnTo>
                  <a:lnTo>
                    <a:pt x="2119" y="1652"/>
                  </a:lnTo>
                  <a:lnTo>
                    <a:pt x="2092" y="1661"/>
                  </a:lnTo>
                  <a:lnTo>
                    <a:pt x="2066" y="1672"/>
                  </a:lnTo>
                  <a:lnTo>
                    <a:pt x="2040" y="1683"/>
                  </a:lnTo>
                  <a:lnTo>
                    <a:pt x="2017" y="1695"/>
                  </a:lnTo>
                  <a:lnTo>
                    <a:pt x="1991" y="1710"/>
                  </a:lnTo>
                  <a:lnTo>
                    <a:pt x="1968" y="1724"/>
                  </a:lnTo>
                  <a:lnTo>
                    <a:pt x="1946" y="1741"/>
                  </a:lnTo>
                  <a:lnTo>
                    <a:pt x="1924" y="1757"/>
                  </a:lnTo>
                  <a:lnTo>
                    <a:pt x="1903" y="1775"/>
                  </a:lnTo>
                  <a:lnTo>
                    <a:pt x="1883" y="1794"/>
                  </a:lnTo>
                  <a:lnTo>
                    <a:pt x="1864" y="1814"/>
                  </a:lnTo>
                  <a:lnTo>
                    <a:pt x="1847" y="1835"/>
                  </a:lnTo>
                  <a:lnTo>
                    <a:pt x="1829" y="1856"/>
                  </a:lnTo>
                  <a:lnTo>
                    <a:pt x="1813" y="1880"/>
                  </a:lnTo>
                  <a:lnTo>
                    <a:pt x="1799" y="1903"/>
                  </a:lnTo>
                  <a:lnTo>
                    <a:pt x="1784" y="1926"/>
                  </a:lnTo>
                  <a:lnTo>
                    <a:pt x="1772" y="1951"/>
                  </a:lnTo>
                  <a:lnTo>
                    <a:pt x="1760" y="1976"/>
                  </a:lnTo>
                  <a:lnTo>
                    <a:pt x="1750" y="2003"/>
                  </a:lnTo>
                  <a:lnTo>
                    <a:pt x="1741" y="2030"/>
                  </a:lnTo>
                  <a:lnTo>
                    <a:pt x="1733" y="2056"/>
                  </a:lnTo>
                  <a:lnTo>
                    <a:pt x="1727" y="2084"/>
                  </a:lnTo>
                  <a:lnTo>
                    <a:pt x="1722" y="2113"/>
                  </a:lnTo>
                  <a:lnTo>
                    <a:pt x="1719" y="2141"/>
                  </a:lnTo>
                  <a:lnTo>
                    <a:pt x="1717" y="2171"/>
                  </a:lnTo>
                  <a:lnTo>
                    <a:pt x="1715" y="2200"/>
                  </a:lnTo>
                  <a:lnTo>
                    <a:pt x="1715" y="2200"/>
                  </a:lnTo>
                  <a:lnTo>
                    <a:pt x="1717" y="2230"/>
                  </a:lnTo>
                  <a:lnTo>
                    <a:pt x="1719" y="2259"/>
                  </a:lnTo>
                  <a:lnTo>
                    <a:pt x="1722" y="2288"/>
                  </a:lnTo>
                  <a:lnTo>
                    <a:pt x="1727" y="2315"/>
                  </a:lnTo>
                  <a:lnTo>
                    <a:pt x="1733" y="2343"/>
                  </a:lnTo>
                  <a:lnTo>
                    <a:pt x="1741" y="2371"/>
                  </a:lnTo>
                  <a:lnTo>
                    <a:pt x="1750" y="2398"/>
                  </a:lnTo>
                  <a:lnTo>
                    <a:pt x="1760" y="2423"/>
                  </a:lnTo>
                  <a:lnTo>
                    <a:pt x="1772" y="2449"/>
                  </a:lnTo>
                  <a:lnTo>
                    <a:pt x="1784" y="2473"/>
                  </a:lnTo>
                  <a:lnTo>
                    <a:pt x="1799" y="2498"/>
                  </a:lnTo>
                  <a:lnTo>
                    <a:pt x="1813" y="2521"/>
                  </a:lnTo>
                  <a:lnTo>
                    <a:pt x="1829" y="2543"/>
                  </a:lnTo>
                  <a:lnTo>
                    <a:pt x="1847" y="2565"/>
                  </a:lnTo>
                  <a:lnTo>
                    <a:pt x="1864" y="2585"/>
                  </a:lnTo>
                  <a:lnTo>
                    <a:pt x="1883" y="2605"/>
                  </a:lnTo>
                  <a:lnTo>
                    <a:pt x="1903" y="2624"/>
                  </a:lnTo>
                  <a:lnTo>
                    <a:pt x="1924" y="2643"/>
                  </a:lnTo>
                  <a:lnTo>
                    <a:pt x="1946" y="2660"/>
                  </a:lnTo>
                  <a:lnTo>
                    <a:pt x="1968" y="2676"/>
                  </a:lnTo>
                  <a:lnTo>
                    <a:pt x="1991" y="2691"/>
                  </a:lnTo>
                  <a:lnTo>
                    <a:pt x="2017" y="2704"/>
                  </a:lnTo>
                  <a:lnTo>
                    <a:pt x="2040" y="2717"/>
                  </a:lnTo>
                  <a:lnTo>
                    <a:pt x="2066" y="2729"/>
                  </a:lnTo>
                  <a:lnTo>
                    <a:pt x="2092" y="2739"/>
                  </a:lnTo>
                  <a:lnTo>
                    <a:pt x="2119" y="2748"/>
                  </a:lnTo>
                  <a:lnTo>
                    <a:pt x="2146" y="2756"/>
                  </a:lnTo>
                  <a:lnTo>
                    <a:pt x="2173" y="2762"/>
                  </a:lnTo>
                  <a:lnTo>
                    <a:pt x="2201" y="2767"/>
                  </a:lnTo>
                  <a:lnTo>
                    <a:pt x="2230" y="2771"/>
                  </a:lnTo>
                  <a:lnTo>
                    <a:pt x="2259" y="2773"/>
                  </a:lnTo>
                  <a:lnTo>
                    <a:pt x="2289" y="2773"/>
                  </a:lnTo>
                  <a:lnTo>
                    <a:pt x="2289" y="2773"/>
                  </a:lnTo>
                  <a:lnTo>
                    <a:pt x="2319" y="2773"/>
                  </a:lnTo>
                  <a:lnTo>
                    <a:pt x="2348" y="2771"/>
                  </a:lnTo>
                  <a:lnTo>
                    <a:pt x="2377" y="2767"/>
                  </a:lnTo>
                  <a:lnTo>
                    <a:pt x="2405" y="2762"/>
                  </a:lnTo>
                  <a:lnTo>
                    <a:pt x="2432" y="2756"/>
                  </a:lnTo>
                  <a:lnTo>
                    <a:pt x="2460" y="2748"/>
                  </a:lnTo>
                  <a:lnTo>
                    <a:pt x="2487" y="2739"/>
                  </a:lnTo>
                  <a:lnTo>
                    <a:pt x="2512" y="2729"/>
                  </a:lnTo>
                  <a:lnTo>
                    <a:pt x="2538" y="2717"/>
                  </a:lnTo>
                  <a:lnTo>
                    <a:pt x="2563" y="2704"/>
                  </a:lnTo>
                  <a:lnTo>
                    <a:pt x="2587" y="2691"/>
                  </a:lnTo>
                  <a:lnTo>
                    <a:pt x="2610" y="2676"/>
                  </a:lnTo>
                  <a:lnTo>
                    <a:pt x="2633" y="2660"/>
                  </a:lnTo>
                  <a:lnTo>
                    <a:pt x="2654" y="2643"/>
                  </a:lnTo>
                  <a:lnTo>
                    <a:pt x="2675" y="2624"/>
                  </a:lnTo>
                  <a:lnTo>
                    <a:pt x="2695" y="2605"/>
                  </a:lnTo>
                  <a:lnTo>
                    <a:pt x="2714" y="2585"/>
                  </a:lnTo>
                  <a:lnTo>
                    <a:pt x="2731" y="2565"/>
                  </a:lnTo>
                  <a:lnTo>
                    <a:pt x="2749" y="2543"/>
                  </a:lnTo>
                  <a:lnTo>
                    <a:pt x="2765" y="2521"/>
                  </a:lnTo>
                  <a:lnTo>
                    <a:pt x="2779" y="2498"/>
                  </a:lnTo>
                  <a:lnTo>
                    <a:pt x="2794" y="2473"/>
                  </a:lnTo>
                  <a:lnTo>
                    <a:pt x="2806" y="2449"/>
                  </a:lnTo>
                  <a:lnTo>
                    <a:pt x="2818" y="2423"/>
                  </a:lnTo>
                  <a:lnTo>
                    <a:pt x="2828" y="2398"/>
                  </a:lnTo>
                  <a:lnTo>
                    <a:pt x="2837" y="2371"/>
                  </a:lnTo>
                  <a:lnTo>
                    <a:pt x="2845" y="2343"/>
                  </a:lnTo>
                  <a:lnTo>
                    <a:pt x="2852" y="2315"/>
                  </a:lnTo>
                  <a:lnTo>
                    <a:pt x="2856" y="2288"/>
                  </a:lnTo>
                  <a:lnTo>
                    <a:pt x="2860" y="2259"/>
                  </a:lnTo>
                  <a:lnTo>
                    <a:pt x="2863" y="2230"/>
                  </a:lnTo>
                  <a:lnTo>
                    <a:pt x="2863" y="2200"/>
                  </a:lnTo>
                  <a:lnTo>
                    <a:pt x="2863" y="2200"/>
                  </a:lnTo>
                  <a:lnTo>
                    <a:pt x="2862" y="2170"/>
                  </a:lnTo>
                  <a:lnTo>
                    <a:pt x="2859" y="2140"/>
                  </a:lnTo>
                  <a:lnTo>
                    <a:pt x="2856" y="2110"/>
                  </a:lnTo>
                  <a:lnTo>
                    <a:pt x="2850" y="2081"/>
                  </a:lnTo>
                  <a:lnTo>
                    <a:pt x="2844" y="2052"/>
                  </a:lnTo>
                  <a:lnTo>
                    <a:pt x="2836" y="2024"/>
                  </a:lnTo>
                  <a:lnTo>
                    <a:pt x="2826" y="1996"/>
                  </a:lnTo>
                  <a:lnTo>
                    <a:pt x="2815" y="1970"/>
                  </a:lnTo>
                  <a:lnTo>
                    <a:pt x="2815" y="1970"/>
                  </a:lnTo>
                  <a:lnTo>
                    <a:pt x="2810" y="1961"/>
                  </a:lnTo>
                  <a:lnTo>
                    <a:pt x="2806" y="1953"/>
                  </a:lnTo>
                  <a:lnTo>
                    <a:pt x="2799" y="1945"/>
                  </a:lnTo>
                  <a:lnTo>
                    <a:pt x="2793" y="1939"/>
                  </a:lnTo>
                  <a:lnTo>
                    <a:pt x="2786" y="1933"/>
                  </a:lnTo>
                  <a:lnTo>
                    <a:pt x="2778" y="1927"/>
                  </a:lnTo>
                  <a:lnTo>
                    <a:pt x="2770" y="1923"/>
                  </a:lnTo>
                  <a:lnTo>
                    <a:pt x="2763" y="1920"/>
                  </a:lnTo>
                  <a:lnTo>
                    <a:pt x="2754" y="1916"/>
                  </a:lnTo>
                  <a:lnTo>
                    <a:pt x="2745" y="1914"/>
                  </a:lnTo>
                  <a:lnTo>
                    <a:pt x="2735" y="1913"/>
                  </a:lnTo>
                  <a:lnTo>
                    <a:pt x="2726" y="1913"/>
                  </a:lnTo>
                  <a:lnTo>
                    <a:pt x="2717" y="1913"/>
                  </a:lnTo>
                  <a:lnTo>
                    <a:pt x="2707" y="1915"/>
                  </a:lnTo>
                  <a:lnTo>
                    <a:pt x="2698" y="1917"/>
                  </a:lnTo>
                  <a:lnTo>
                    <a:pt x="2689" y="1921"/>
                  </a:lnTo>
                  <a:lnTo>
                    <a:pt x="2689" y="1921"/>
                  </a:lnTo>
                  <a:close/>
                  <a:moveTo>
                    <a:pt x="3820" y="2009"/>
                  </a:moveTo>
                  <a:lnTo>
                    <a:pt x="3820" y="2009"/>
                  </a:lnTo>
                  <a:lnTo>
                    <a:pt x="3800" y="2010"/>
                  </a:lnTo>
                  <a:lnTo>
                    <a:pt x="3800" y="2010"/>
                  </a:lnTo>
                  <a:lnTo>
                    <a:pt x="3782" y="2012"/>
                  </a:lnTo>
                  <a:lnTo>
                    <a:pt x="3764" y="2017"/>
                  </a:lnTo>
                  <a:lnTo>
                    <a:pt x="3747" y="2023"/>
                  </a:lnTo>
                  <a:lnTo>
                    <a:pt x="3732" y="2030"/>
                  </a:lnTo>
                  <a:lnTo>
                    <a:pt x="3717" y="2039"/>
                  </a:lnTo>
                  <a:lnTo>
                    <a:pt x="3703" y="2049"/>
                  </a:lnTo>
                  <a:lnTo>
                    <a:pt x="3690" y="2060"/>
                  </a:lnTo>
                  <a:lnTo>
                    <a:pt x="3677" y="2072"/>
                  </a:lnTo>
                  <a:lnTo>
                    <a:pt x="3666" y="2084"/>
                  </a:lnTo>
                  <a:lnTo>
                    <a:pt x="3656" y="2099"/>
                  </a:lnTo>
                  <a:lnTo>
                    <a:pt x="3649" y="2114"/>
                  </a:lnTo>
                  <a:lnTo>
                    <a:pt x="3641" y="2130"/>
                  </a:lnTo>
                  <a:lnTo>
                    <a:pt x="3635" y="2146"/>
                  </a:lnTo>
                  <a:lnTo>
                    <a:pt x="3632" y="2164"/>
                  </a:lnTo>
                  <a:lnTo>
                    <a:pt x="3629" y="2182"/>
                  </a:lnTo>
                  <a:lnTo>
                    <a:pt x="3627" y="2200"/>
                  </a:lnTo>
                  <a:lnTo>
                    <a:pt x="3627" y="2200"/>
                  </a:lnTo>
                  <a:lnTo>
                    <a:pt x="3629" y="2218"/>
                  </a:lnTo>
                  <a:lnTo>
                    <a:pt x="3631" y="2234"/>
                  </a:lnTo>
                  <a:lnTo>
                    <a:pt x="3634" y="2250"/>
                  </a:lnTo>
                  <a:lnTo>
                    <a:pt x="3640" y="2265"/>
                  </a:lnTo>
                  <a:lnTo>
                    <a:pt x="3646" y="2281"/>
                  </a:lnTo>
                  <a:lnTo>
                    <a:pt x="3653" y="2295"/>
                  </a:lnTo>
                  <a:lnTo>
                    <a:pt x="3662" y="2309"/>
                  </a:lnTo>
                  <a:lnTo>
                    <a:pt x="3672" y="2322"/>
                  </a:lnTo>
                  <a:lnTo>
                    <a:pt x="3682" y="2333"/>
                  </a:lnTo>
                  <a:lnTo>
                    <a:pt x="3694" y="2344"/>
                  </a:lnTo>
                  <a:lnTo>
                    <a:pt x="3706" y="2354"/>
                  </a:lnTo>
                  <a:lnTo>
                    <a:pt x="3720" y="2363"/>
                  </a:lnTo>
                  <a:lnTo>
                    <a:pt x="3734" y="2371"/>
                  </a:lnTo>
                  <a:lnTo>
                    <a:pt x="3749" y="2378"/>
                  </a:lnTo>
                  <a:lnTo>
                    <a:pt x="3764" y="2383"/>
                  </a:lnTo>
                  <a:lnTo>
                    <a:pt x="3781" y="2388"/>
                  </a:lnTo>
                  <a:lnTo>
                    <a:pt x="3781" y="2388"/>
                  </a:lnTo>
                  <a:lnTo>
                    <a:pt x="3800" y="2390"/>
                  </a:lnTo>
                  <a:lnTo>
                    <a:pt x="3820" y="2391"/>
                  </a:lnTo>
                  <a:lnTo>
                    <a:pt x="3820" y="2391"/>
                  </a:lnTo>
                  <a:lnTo>
                    <a:pt x="3839" y="2390"/>
                  </a:lnTo>
                  <a:lnTo>
                    <a:pt x="3857" y="2388"/>
                  </a:lnTo>
                  <a:lnTo>
                    <a:pt x="3876" y="2383"/>
                  </a:lnTo>
                  <a:lnTo>
                    <a:pt x="3894" y="2377"/>
                  </a:lnTo>
                  <a:lnTo>
                    <a:pt x="3911" y="2369"/>
                  </a:lnTo>
                  <a:lnTo>
                    <a:pt x="3926" y="2359"/>
                  </a:lnTo>
                  <a:lnTo>
                    <a:pt x="3941" y="2348"/>
                  </a:lnTo>
                  <a:lnTo>
                    <a:pt x="3954" y="2335"/>
                  </a:lnTo>
                  <a:lnTo>
                    <a:pt x="3966" y="2322"/>
                  </a:lnTo>
                  <a:lnTo>
                    <a:pt x="3978" y="2306"/>
                  </a:lnTo>
                  <a:lnTo>
                    <a:pt x="3988" y="2291"/>
                  </a:lnTo>
                  <a:lnTo>
                    <a:pt x="3995" y="2274"/>
                  </a:lnTo>
                  <a:lnTo>
                    <a:pt x="4002" y="2256"/>
                  </a:lnTo>
                  <a:lnTo>
                    <a:pt x="4006" y="2239"/>
                  </a:lnTo>
                  <a:lnTo>
                    <a:pt x="4010" y="2220"/>
                  </a:lnTo>
                  <a:lnTo>
                    <a:pt x="4011" y="2200"/>
                  </a:lnTo>
                  <a:lnTo>
                    <a:pt x="4011" y="2200"/>
                  </a:lnTo>
                  <a:lnTo>
                    <a:pt x="4010" y="2181"/>
                  </a:lnTo>
                  <a:lnTo>
                    <a:pt x="4006" y="2162"/>
                  </a:lnTo>
                  <a:lnTo>
                    <a:pt x="4002" y="2143"/>
                  </a:lnTo>
                  <a:lnTo>
                    <a:pt x="3995" y="2125"/>
                  </a:lnTo>
                  <a:lnTo>
                    <a:pt x="3988" y="2109"/>
                  </a:lnTo>
                  <a:lnTo>
                    <a:pt x="3978" y="2093"/>
                  </a:lnTo>
                  <a:lnTo>
                    <a:pt x="3966" y="2079"/>
                  </a:lnTo>
                  <a:lnTo>
                    <a:pt x="3954" y="2065"/>
                  </a:lnTo>
                  <a:lnTo>
                    <a:pt x="3941" y="2052"/>
                  </a:lnTo>
                  <a:lnTo>
                    <a:pt x="3926" y="2042"/>
                  </a:lnTo>
                  <a:lnTo>
                    <a:pt x="3911" y="2032"/>
                  </a:lnTo>
                  <a:lnTo>
                    <a:pt x="3894" y="2024"/>
                  </a:lnTo>
                  <a:lnTo>
                    <a:pt x="3876" y="2017"/>
                  </a:lnTo>
                  <a:lnTo>
                    <a:pt x="3857" y="2013"/>
                  </a:lnTo>
                  <a:lnTo>
                    <a:pt x="3839" y="2010"/>
                  </a:lnTo>
                  <a:lnTo>
                    <a:pt x="3820" y="2009"/>
                  </a:lnTo>
                  <a:lnTo>
                    <a:pt x="3820" y="2009"/>
                  </a:lnTo>
                  <a:close/>
                  <a:moveTo>
                    <a:pt x="2098" y="1244"/>
                  </a:moveTo>
                  <a:lnTo>
                    <a:pt x="2098" y="1244"/>
                  </a:lnTo>
                  <a:lnTo>
                    <a:pt x="2097" y="1213"/>
                  </a:lnTo>
                  <a:lnTo>
                    <a:pt x="2095" y="1183"/>
                  </a:lnTo>
                  <a:lnTo>
                    <a:pt x="2091" y="1154"/>
                  </a:lnTo>
                  <a:lnTo>
                    <a:pt x="2086" y="1125"/>
                  </a:lnTo>
                  <a:lnTo>
                    <a:pt x="2079" y="1096"/>
                  </a:lnTo>
                  <a:lnTo>
                    <a:pt x="2070" y="1068"/>
                  </a:lnTo>
                  <a:lnTo>
                    <a:pt x="2061" y="1040"/>
                  </a:lnTo>
                  <a:lnTo>
                    <a:pt x="2050" y="1014"/>
                  </a:lnTo>
                  <a:lnTo>
                    <a:pt x="2050" y="1014"/>
                  </a:lnTo>
                  <a:lnTo>
                    <a:pt x="2046" y="1005"/>
                  </a:lnTo>
                  <a:lnTo>
                    <a:pt x="2040" y="997"/>
                  </a:lnTo>
                  <a:lnTo>
                    <a:pt x="2035" y="989"/>
                  </a:lnTo>
                  <a:lnTo>
                    <a:pt x="2028" y="983"/>
                  </a:lnTo>
                  <a:lnTo>
                    <a:pt x="2021" y="977"/>
                  </a:lnTo>
                  <a:lnTo>
                    <a:pt x="2013" y="972"/>
                  </a:lnTo>
                  <a:lnTo>
                    <a:pt x="2006" y="967"/>
                  </a:lnTo>
                  <a:lnTo>
                    <a:pt x="1997" y="963"/>
                  </a:lnTo>
                  <a:lnTo>
                    <a:pt x="1988" y="960"/>
                  </a:lnTo>
                  <a:lnTo>
                    <a:pt x="1979" y="958"/>
                  </a:lnTo>
                  <a:lnTo>
                    <a:pt x="1970" y="957"/>
                  </a:lnTo>
                  <a:lnTo>
                    <a:pt x="1961" y="956"/>
                  </a:lnTo>
                  <a:lnTo>
                    <a:pt x="1951" y="957"/>
                  </a:lnTo>
                  <a:lnTo>
                    <a:pt x="1942" y="958"/>
                  </a:lnTo>
                  <a:lnTo>
                    <a:pt x="1933" y="962"/>
                  </a:lnTo>
                  <a:lnTo>
                    <a:pt x="1923" y="965"/>
                  </a:lnTo>
                  <a:lnTo>
                    <a:pt x="1923" y="965"/>
                  </a:lnTo>
                  <a:lnTo>
                    <a:pt x="1916" y="969"/>
                  </a:lnTo>
                  <a:lnTo>
                    <a:pt x="1907" y="974"/>
                  </a:lnTo>
                  <a:lnTo>
                    <a:pt x="1900" y="979"/>
                  </a:lnTo>
                  <a:lnTo>
                    <a:pt x="1892" y="986"/>
                  </a:lnTo>
                  <a:lnTo>
                    <a:pt x="1887" y="994"/>
                  </a:lnTo>
                  <a:lnTo>
                    <a:pt x="1881" y="1000"/>
                  </a:lnTo>
                  <a:lnTo>
                    <a:pt x="1877" y="1009"/>
                  </a:lnTo>
                  <a:lnTo>
                    <a:pt x="1873" y="1017"/>
                  </a:lnTo>
                  <a:lnTo>
                    <a:pt x="1870" y="1026"/>
                  </a:lnTo>
                  <a:lnTo>
                    <a:pt x="1868" y="1035"/>
                  </a:lnTo>
                  <a:lnTo>
                    <a:pt x="1867" y="1044"/>
                  </a:lnTo>
                  <a:lnTo>
                    <a:pt x="1867" y="1054"/>
                  </a:lnTo>
                  <a:lnTo>
                    <a:pt x="1867" y="1063"/>
                  </a:lnTo>
                  <a:lnTo>
                    <a:pt x="1869" y="1072"/>
                  </a:lnTo>
                  <a:lnTo>
                    <a:pt x="1871" y="1082"/>
                  </a:lnTo>
                  <a:lnTo>
                    <a:pt x="1874" y="1090"/>
                  </a:lnTo>
                  <a:lnTo>
                    <a:pt x="1874" y="1090"/>
                  </a:lnTo>
                  <a:lnTo>
                    <a:pt x="1874" y="1090"/>
                  </a:lnTo>
                  <a:lnTo>
                    <a:pt x="1882" y="1108"/>
                  </a:lnTo>
                  <a:lnTo>
                    <a:pt x="1888" y="1126"/>
                  </a:lnTo>
                  <a:lnTo>
                    <a:pt x="1893" y="1145"/>
                  </a:lnTo>
                  <a:lnTo>
                    <a:pt x="1898" y="1164"/>
                  </a:lnTo>
                  <a:lnTo>
                    <a:pt x="1902" y="1184"/>
                  </a:lnTo>
                  <a:lnTo>
                    <a:pt x="1904" y="1203"/>
                  </a:lnTo>
                  <a:lnTo>
                    <a:pt x="1906" y="1223"/>
                  </a:lnTo>
                  <a:lnTo>
                    <a:pt x="1907" y="1244"/>
                  </a:lnTo>
                  <a:lnTo>
                    <a:pt x="1907" y="1244"/>
                  </a:lnTo>
                  <a:lnTo>
                    <a:pt x="1906" y="1263"/>
                  </a:lnTo>
                  <a:lnTo>
                    <a:pt x="1904" y="1283"/>
                  </a:lnTo>
                  <a:lnTo>
                    <a:pt x="1902" y="1302"/>
                  </a:lnTo>
                  <a:lnTo>
                    <a:pt x="1899" y="1321"/>
                  </a:lnTo>
                  <a:lnTo>
                    <a:pt x="1894" y="1339"/>
                  </a:lnTo>
                  <a:lnTo>
                    <a:pt x="1889" y="1357"/>
                  </a:lnTo>
                  <a:lnTo>
                    <a:pt x="1883" y="1375"/>
                  </a:lnTo>
                  <a:lnTo>
                    <a:pt x="1877" y="1393"/>
                  </a:lnTo>
                  <a:lnTo>
                    <a:pt x="1869" y="1409"/>
                  </a:lnTo>
                  <a:lnTo>
                    <a:pt x="1860" y="1426"/>
                  </a:lnTo>
                  <a:lnTo>
                    <a:pt x="1851" y="1442"/>
                  </a:lnTo>
                  <a:lnTo>
                    <a:pt x="1841" y="1457"/>
                  </a:lnTo>
                  <a:lnTo>
                    <a:pt x="1830" y="1473"/>
                  </a:lnTo>
                  <a:lnTo>
                    <a:pt x="1819" y="1487"/>
                  </a:lnTo>
                  <a:lnTo>
                    <a:pt x="1807" y="1501"/>
                  </a:lnTo>
                  <a:lnTo>
                    <a:pt x="1794" y="1514"/>
                  </a:lnTo>
                  <a:lnTo>
                    <a:pt x="1781" y="1526"/>
                  </a:lnTo>
                  <a:lnTo>
                    <a:pt x="1768" y="1538"/>
                  </a:lnTo>
                  <a:lnTo>
                    <a:pt x="1753" y="1550"/>
                  </a:lnTo>
                  <a:lnTo>
                    <a:pt x="1738" y="1561"/>
                  </a:lnTo>
                  <a:lnTo>
                    <a:pt x="1722" y="1571"/>
                  </a:lnTo>
                  <a:lnTo>
                    <a:pt x="1707" y="1580"/>
                  </a:lnTo>
                  <a:lnTo>
                    <a:pt x="1690" y="1588"/>
                  </a:lnTo>
                  <a:lnTo>
                    <a:pt x="1673" y="1596"/>
                  </a:lnTo>
                  <a:lnTo>
                    <a:pt x="1655" y="1603"/>
                  </a:lnTo>
                  <a:lnTo>
                    <a:pt x="1638" y="1608"/>
                  </a:lnTo>
                  <a:lnTo>
                    <a:pt x="1620" y="1614"/>
                  </a:lnTo>
                  <a:lnTo>
                    <a:pt x="1601" y="1618"/>
                  </a:lnTo>
                  <a:lnTo>
                    <a:pt x="1582" y="1622"/>
                  </a:lnTo>
                  <a:lnTo>
                    <a:pt x="1563" y="1624"/>
                  </a:lnTo>
                  <a:lnTo>
                    <a:pt x="1543" y="1625"/>
                  </a:lnTo>
                  <a:lnTo>
                    <a:pt x="1524" y="1626"/>
                  </a:lnTo>
                  <a:lnTo>
                    <a:pt x="1524" y="1626"/>
                  </a:lnTo>
                  <a:lnTo>
                    <a:pt x="1504" y="1625"/>
                  </a:lnTo>
                  <a:lnTo>
                    <a:pt x="1485" y="1624"/>
                  </a:lnTo>
                  <a:lnTo>
                    <a:pt x="1465" y="1622"/>
                  </a:lnTo>
                  <a:lnTo>
                    <a:pt x="1446" y="1618"/>
                  </a:lnTo>
                  <a:lnTo>
                    <a:pt x="1429" y="1614"/>
                  </a:lnTo>
                  <a:lnTo>
                    <a:pt x="1411" y="1608"/>
                  </a:lnTo>
                  <a:lnTo>
                    <a:pt x="1393" y="1603"/>
                  </a:lnTo>
                  <a:lnTo>
                    <a:pt x="1375" y="1596"/>
                  </a:lnTo>
                  <a:lnTo>
                    <a:pt x="1359" y="1588"/>
                  </a:lnTo>
                  <a:lnTo>
                    <a:pt x="1342" y="1580"/>
                  </a:lnTo>
                  <a:lnTo>
                    <a:pt x="1325" y="1571"/>
                  </a:lnTo>
                  <a:lnTo>
                    <a:pt x="1311" y="1561"/>
                  </a:lnTo>
                  <a:lnTo>
                    <a:pt x="1295" y="1550"/>
                  </a:lnTo>
                  <a:lnTo>
                    <a:pt x="1281" y="1538"/>
                  </a:lnTo>
                  <a:lnTo>
                    <a:pt x="1268" y="1526"/>
                  </a:lnTo>
                  <a:lnTo>
                    <a:pt x="1254" y="1514"/>
                  </a:lnTo>
                  <a:lnTo>
                    <a:pt x="1241" y="1501"/>
                  </a:lnTo>
                  <a:lnTo>
                    <a:pt x="1229" y="1487"/>
                  </a:lnTo>
                  <a:lnTo>
                    <a:pt x="1217" y="1473"/>
                  </a:lnTo>
                  <a:lnTo>
                    <a:pt x="1207" y="1457"/>
                  </a:lnTo>
                  <a:lnTo>
                    <a:pt x="1197" y="1442"/>
                  </a:lnTo>
                  <a:lnTo>
                    <a:pt x="1187" y="1426"/>
                  </a:lnTo>
                  <a:lnTo>
                    <a:pt x="1180" y="1409"/>
                  </a:lnTo>
                  <a:lnTo>
                    <a:pt x="1172" y="1393"/>
                  </a:lnTo>
                  <a:lnTo>
                    <a:pt x="1165" y="1375"/>
                  </a:lnTo>
                  <a:lnTo>
                    <a:pt x="1159" y="1357"/>
                  </a:lnTo>
                  <a:lnTo>
                    <a:pt x="1154" y="1339"/>
                  </a:lnTo>
                  <a:lnTo>
                    <a:pt x="1150" y="1321"/>
                  </a:lnTo>
                  <a:lnTo>
                    <a:pt x="1146" y="1302"/>
                  </a:lnTo>
                  <a:lnTo>
                    <a:pt x="1144" y="1283"/>
                  </a:lnTo>
                  <a:lnTo>
                    <a:pt x="1142" y="1263"/>
                  </a:lnTo>
                  <a:lnTo>
                    <a:pt x="1142" y="1244"/>
                  </a:lnTo>
                  <a:lnTo>
                    <a:pt x="1142" y="1244"/>
                  </a:lnTo>
                  <a:lnTo>
                    <a:pt x="1142" y="1224"/>
                  </a:lnTo>
                  <a:lnTo>
                    <a:pt x="1144" y="1205"/>
                  </a:lnTo>
                  <a:lnTo>
                    <a:pt x="1146" y="1185"/>
                  </a:lnTo>
                  <a:lnTo>
                    <a:pt x="1150" y="1166"/>
                  </a:lnTo>
                  <a:lnTo>
                    <a:pt x="1154" y="1148"/>
                  </a:lnTo>
                  <a:lnTo>
                    <a:pt x="1159" y="1130"/>
                  </a:lnTo>
                  <a:lnTo>
                    <a:pt x="1165" y="1113"/>
                  </a:lnTo>
                  <a:lnTo>
                    <a:pt x="1172" y="1095"/>
                  </a:lnTo>
                  <a:lnTo>
                    <a:pt x="1180" y="1078"/>
                  </a:lnTo>
                  <a:lnTo>
                    <a:pt x="1187" y="1062"/>
                  </a:lnTo>
                  <a:lnTo>
                    <a:pt x="1197" y="1045"/>
                  </a:lnTo>
                  <a:lnTo>
                    <a:pt x="1207" y="1030"/>
                  </a:lnTo>
                  <a:lnTo>
                    <a:pt x="1217" y="1015"/>
                  </a:lnTo>
                  <a:lnTo>
                    <a:pt x="1229" y="1000"/>
                  </a:lnTo>
                  <a:lnTo>
                    <a:pt x="1241" y="987"/>
                  </a:lnTo>
                  <a:lnTo>
                    <a:pt x="1254" y="974"/>
                  </a:lnTo>
                  <a:lnTo>
                    <a:pt x="1268" y="960"/>
                  </a:lnTo>
                  <a:lnTo>
                    <a:pt x="1281" y="948"/>
                  </a:lnTo>
                  <a:lnTo>
                    <a:pt x="1295" y="937"/>
                  </a:lnTo>
                  <a:lnTo>
                    <a:pt x="1311" y="927"/>
                  </a:lnTo>
                  <a:lnTo>
                    <a:pt x="1325" y="917"/>
                  </a:lnTo>
                  <a:lnTo>
                    <a:pt x="1342" y="907"/>
                  </a:lnTo>
                  <a:lnTo>
                    <a:pt x="1359" y="899"/>
                  </a:lnTo>
                  <a:lnTo>
                    <a:pt x="1375" y="891"/>
                  </a:lnTo>
                  <a:lnTo>
                    <a:pt x="1393" y="885"/>
                  </a:lnTo>
                  <a:lnTo>
                    <a:pt x="1411" y="878"/>
                  </a:lnTo>
                  <a:lnTo>
                    <a:pt x="1429" y="874"/>
                  </a:lnTo>
                  <a:lnTo>
                    <a:pt x="1446" y="869"/>
                  </a:lnTo>
                  <a:lnTo>
                    <a:pt x="1465" y="866"/>
                  </a:lnTo>
                  <a:lnTo>
                    <a:pt x="1485" y="864"/>
                  </a:lnTo>
                  <a:lnTo>
                    <a:pt x="1504" y="861"/>
                  </a:lnTo>
                  <a:lnTo>
                    <a:pt x="1524" y="861"/>
                  </a:lnTo>
                  <a:lnTo>
                    <a:pt x="1524" y="861"/>
                  </a:lnTo>
                  <a:lnTo>
                    <a:pt x="1544" y="861"/>
                  </a:lnTo>
                  <a:lnTo>
                    <a:pt x="1564" y="864"/>
                  </a:lnTo>
                  <a:lnTo>
                    <a:pt x="1584" y="866"/>
                  </a:lnTo>
                  <a:lnTo>
                    <a:pt x="1603" y="869"/>
                  </a:lnTo>
                  <a:lnTo>
                    <a:pt x="1622" y="874"/>
                  </a:lnTo>
                  <a:lnTo>
                    <a:pt x="1641" y="879"/>
                  </a:lnTo>
                  <a:lnTo>
                    <a:pt x="1660" y="886"/>
                  </a:lnTo>
                  <a:lnTo>
                    <a:pt x="1678" y="893"/>
                  </a:lnTo>
                  <a:lnTo>
                    <a:pt x="1678" y="893"/>
                  </a:lnTo>
                  <a:lnTo>
                    <a:pt x="1687" y="896"/>
                  </a:lnTo>
                  <a:lnTo>
                    <a:pt x="1695" y="899"/>
                  </a:lnTo>
                  <a:lnTo>
                    <a:pt x="1704" y="900"/>
                  </a:lnTo>
                  <a:lnTo>
                    <a:pt x="1714" y="901"/>
                  </a:lnTo>
                  <a:lnTo>
                    <a:pt x="1723" y="900"/>
                  </a:lnTo>
                  <a:lnTo>
                    <a:pt x="1732" y="899"/>
                  </a:lnTo>
                  <a:lnTo>
                    <a:pt x="1742" y="897"/>
                  </a:lnTo>
                  <a:lnTo>
                    <a:pt x="1750" y="895"/>
                  </a:lnTo>
                  <a:lnTo>
                    <a:pt x="1759" y="890"/>
                  </a:lnTo>
                  <a:lnTo>
                    <a:pt x="1767" y="886"/>
                  </a:lnTo>
                  <a:lnTo>
                    <a:pt x="1774" y="880"/>
                  </a:lnTo>
                  <a:lnTo>
                    <a:pt x="1781" y="875"/>
                  </a:lnTo>
                  <a:lnTo>
                    <a:pt x="1788" y="868"/>
                  </a:lnTo>
                  <a:lnTo>
                    <a:pt x="1793" y="860"/>
                  </a:lnTo>
                  <a:lnTo>
                    <a:pt x="1799" y="853"/>
                  </a:lnTo>
                  <a:lnTo>
                    <a:pt x="1803" y="844"/>
                  </a:lnTo>
                  <a:lnTo>
                    <a:pt x="1803" y="844"/>
                  </a:lnTo>
                  <a:lnTo>
                    <a:pt x="1807" y="835"/>
                  </a:lnTo>
                  <a:lnTo>
                    <a:pt x="1809" y="825"/>
                  </a:lnTo>
                  <a:lnTo>
                    <a:pt x="1811" y="816"/>
                  </a:lnTo>
                  <a:lnTo>
                    <a:pt x="1811" y="807"/>
                  </a:lnTo>
                  <a:lnTo>
                    <a:pt x="1811" y="797"/>
                  </a:lnTo>
                  <a:lnTo>
                    <a:pt x="1810" y="788"/>
                  </a:lnTo>
                  <a:lnTo>
                    <a:pt x="1808" y="779"/>
                  </a:lnTo>
                  <a:lnTo>
                    <a:pt x="1804" y="770"/>
                  </a:lnTo>
                  <a:lnTo>
                    <a:pt x="1801" y="763"/>
                  </a:lnTo>
                  <a:lnTo>
                    <a:pt x="1797" y="754"/>
                  </a:lnTo>
                  <a:lnTo>
                    <a:pt x="1791" y="747"/>
                  </a:lnTo>
                  <a:lnTo>
                    <a:pt x="1784" y="739"/>
                  </a:lnTo>
                  <a:lnTo>
                    <a:pt x="1778" y="734"/>
                  </a:lnTo>
                  <a:lnTo>
                    <a:pt x="1771" y="727"/>
                  </a:lnTo>
                  <a:lnTo>
                    <a:pt x="1762" y="723"/>
                  </a:lnTo>
                  <a:lnTo>
                    <a:pt x="1754" y="718"/>
                  </a:lnTo>
                  <a:lnTo>
                    <a:pt x="1754" y="718"/>
                  </a:lnTo>
                  <a:lnTo>
                    <a:pt x="1727" y="707"/>
                  </a:lnTo>
                  <a:lnTo>
                    <a:pt x="1700" y="697"/>
                  </a:lnTo>
                  <a:lnTo>
                    <a:pt x="1672" y="689"/>
                  </a:lnTo>
                  <a:lnTo>
                    <a:pt x="1643" y="682"/>
                  </a:lnTo>
                  <a:lnTo>
                    <a:pt x="1614" y="677"/>
                  </a:lnTo>
                  <a:lnTo>
                    <a:pt x="1584" y="672"/>
                  </a:lnTo>
                  <a:lnTo>
                    <a:pt x="1554" y="670"/>
                  </a:lnTo>
                  <a:lnTo>
                    <a:pt x="1524" y="670"/>
                  </a:lnTo>
                  <a:lnTo>
                    <a:pt x="1524" y="670"/>
                  </a:lnTo>
                  <a:lnTo>
                    <a:pt x="1494" y="670"/>
                  </a:lnTo>
                  <a:lnTo>
                    <a:pt x="1465" y="672"/>
                  </a:lnTo>
                  <a:lnTo>
                    <a:pt x="1436" y="677"/>
                  </a:lnTo>
                  <a:lnTo>
                    <a:pt x="1409" y="681"/>
                  </a:lnTo>
                  <a:lnTo>
                    <a:pt x="1381" y="688"/>
                  </a:lnTo>
                  <a:lnTo>
                    <a:pt x="1353" y="696"/>
                  </a:lnTo>
                  <a:lnTo>
                    <a:pt x="1326" y="705"/>
                  </a:lnTo>
                  <a:lnTo>
                    <a:pt x="1301" y="715"/>
                  </a:lnTo>
                  <a:lnTo>
                    <a:pt x="1275" y="727"/>
                  </a:lnTo>
                  <a:lnTo>
                    <a:pt x="1251" y="739"/>
                  </a:lnTo>
                  <a:lnTo>
                    <a:pt x="1226" y="753"/>
                  </a:lnTo>
                  <a:lnTo>
                    <a:pt x="1203" y="768"/>
                  </a:lnTo>
                  <a:lnTo>
                    <a:pt x="1181" y="784"/>
                  </a:lnTo>
                  <a:lnTo>
                    <a:pt x="1159" y="801"/>
                  </a:lnTo>
                  <a:lnTo>
                    <a:pt x="1139" y="819"/>
                  </a:lnTo>
                  <a:lnTo>
                    <a:pt x="1119" y="838"/>
                  </a:lnTo>
                  <a:lnTo>
                    <a:pt x="1100" y="858"/>
                  </a:lnTo>
                  <a:lnTo>
                    <a:pt x="1081" y="878"/>
                  </a:lnTo>
                  <a:lnTo>
                    <a:pt x="1064" y="900"/>
                  </a:lnTo>
                  <a:lnTo>
                    <a:pt x="1049" y="923"/>
                  </a:lnTo>
                  <a:lnTo>
                    <a:pt x="1033" y="946"/>
                  </a:lnTo>
                  <a:lnTo>
                    <a:pt x="1020" y="970"/>
                  </a:lnTo>
                  <a:lnTo>
                    <a:pt x="1007" y="995"/>
                  </a:lnTo>
                  <a:lnTo>
                    <a:pt x="995" y="1020"/>
                  </a:lnTo>
                  <a:lnTo>
                    <a:pt x="985" y="1046"/>
                  </a:lnTo>
                  <a:lnTo>
                    <a:pt x="976" y="1073"/>
                  </a:lnTo>
                  <a:lnTo>
                    <a:pt x="969" y="1100"/>
                  </a:lnTo>
                  <a:lnTo>
                    <a:pt x="962" y="1128"/>
                  </a:lnTo>
                  <a:lnTo>
                    <a:pt x="957" y="1156"/>
                  </a:lnTo>
                  <a:lnTo>
                    <a:pt x="953" y="1185"/>
                  </a:lnTo>
                  <a:lnTo>
                    <a:pt x="951" y="1214"/>
                  </a:lnTo>
                  <a:lnTo>
                    <a:pt x="951" y="1244"/>
                  </a:lnTo>
                  <a:lnTo>
                    <a:pt x="951" y="1244"/>
                  </a:lnTo>
                  <a:lnTo>
                    <a:pt x="951" y="1273"/>
                  </a:lnTo>
                  <a:lnTo>
                    <a:pt x="953" y="1303"/>
                  </a:lnTo>
                  <a:lnTo>
                    <a:pt x="957" y="1331"/>
                  </a:lnTo>
                  <a:lnTo>
                    <a:pt x="962" y="1359"/>
                  </a:lnTo>
                  <a:lnTo>
                    <a:pt x="969" y="1387"/>
                  </a:lnTo>
                  <a:lnTo>
                    <a:pt x="976" y="1414"/>
                  </a:lnTo>
                  <a:lnTo>
                    <a:pt x="985" y="1441"/>
                  </a:lnTo>
                  <a:lnTo>
                    <a:pt x="995" y="1467"/>
                  </a:lnTo>
                  <a:lnTo>
                    <a:pt x="1007" y="1493"/>
                  </a:lnTo>
                  <a:lnTo>
                    <a:pt x="1020" y="1517"/>
                  </a:lnTo>
                  <a:lnTo>
                    <a:pt x="1033" y="1541"/>
                  </a:lnTo>
                  <a:lnTo>
                    <a:pt x="1049" y="1564"/>
                  </a:lnTo>
                  <a:lnTo>
                    <a:pt x="1064" y="1587"/>
                  </a:lnTo>
                  <a:lnTo>
                    <a:pt x="1081" y="1608"/>
                  </a:lnTo>
                  <a:lnTo>
                    <a:pt x="1100" y="1630"/>
                  </a:lnTo>
                  <a:lnTo>
                    <a:pt x="1119" y="1650"/>
                  </a:lnTo>
                  <a:lnTo>
                    <a:pt x="1139" y="1668"/>
                  </a:lnTo>
                  <a:lnTo>
                    <a:pt x="1159" y="1686"/>
                  </a:lnTo>
                  <a:lnTo>
                    <a:pt x="1181" y="1703"/>
                  </a:lnTo>
                  <a:lnTo>
                    <a:pt x="1203" y="1720"/>
                  </a:lnTo>
                  <a:lnTo>
                    <a:pt x="1226" y="1734"/>
                  </a:lnTo>
                  <a:lnTo>
                    <a:pt x="1251" y="1748"/>
                  </a:lnTo>
                  <a:lnTo>
                    <a:pt x="1275" y="1761"/>
                  </a:lnTo>
                  <a:lnTo>
                    <a:pt x="1301" y="1772"/>
                  </a:lnTo>
                  <a:lnTo>
                    <a:pt x="1326" y="1783"/>
                  </a:lnTo>
                  <a:lnTo>
                    <a:pt x="1353" y="1792"/>
                  </a:lnTo>
                  <a:lnTo>
                    <a:pt x="1381" y="1800"/>
                  </a:lnTo>
                  <a:lnTo>
                    <a:pt x="1409" y="1805"/>
                  </a:lnTo>
                  <a:lnTo>
                    <a:pt x="1436" y="1811"/>
                  </a:lnTo>
                  <a:lnTo>
                    <a:pt x="1465" y="1814"/>
                  </a:lnTo>
                  <a:lnTo>
                    <a:pt x="1494" y="1816"/>
                  </a:lnTo>
                  <a:lnTo>
                    <a:pt x="1524" y="1817"/>
                  </a:lnTo>
                  <a:lnTo>
                    <a:pt x="1524" y="1817"/>
                  </a:lnTo>
                  <a:lnTo>
                    <a:pt x="1553" y="1816"/>
                  </a:lnTo>
                  <a:lnTo>
                    <a:pt x="1583" y="1814"/>
                  </a:lnTo>
                  <a:lnTo>
                    <a:pt x="1611" y="1811"/>
                  </a:lnTo>
                  <a:lnTo>
                    <a:pt x="1640" y="1805"/>
                  </a:lnTo>
                  <a:lnTo>
                    <a:pt x="1668" y="1800"/>
                  </a:lnTo>
                  <a:lnTo>
                    <a:pt x="1694" y="1792"/>
                  </a:lnTo>
                  <a:lnTo>
                    <a:pt x="1721" y="1783"/>
                  </a:lnTo>
                  <a:lnTo>
                    <a:pt x="1748" y="1772"/>
                  </a:lnTo>
                  <a:lnTo>
                    <a:pt x="1773" y="1761"/>
                  </a:lnTo>
                  <a:lnTo>
                    <a:pt x="1798" y="1748"/>
                  </a:lnTo>
                  <a:lnTo>
                    <a:pt x="1821" y="1734"/>
                  </a:lnTo>
                  <a:lnTo>
                    <a:pt x="1844" y="1720"/>
                  </a:lnTo>
                  <a:lnTo>
                    <a:pt x="1868" y="1703"/>
                  </a:lnTo>
                  <a:lnTo>
                    <a:pt x="1889" y="1686"/>
                  </a:lnTo>
                  <a:lnTo>
                    <a:pt x="1910" y="1668"/>
                  </a:lnTo>
                  <a:lnTo>
                    <a:pt x="1930" y="1650"/>
                  </a:lnTo>
                  <a:lnTo>
                    <a:pt x="1949" y="1630"/>
                  </a:lnTo>
                  <a:lnTo>
                    <a:pt x="1967" y="1608"/>
                  </a:lnTo>
                  <a:lnTo>
                    <a:pt x="1983" y="1587"/>
                  </a:lnTo>
                  <a:lnTo>
                    <a:pt x="2000" y="1564"/>
                  </a:lnTo>
                  <a:lnTo>
                    <a:pt x="2014" y="1541"/>
                  </a:lnTo>
                  <a:lnTo>
                    <a:pt x="2029" y="1517"/>
                  </a:lnTo>
                  <a:lnTo>
                    <a:pt x="2041" y="1493"/>
                  </a:lnTo>
                  <a:lnTo>
                    <a:pt x="2052" y="1467"/>
                  </a:lnTo>
                  <a:lnTo>
                    <a:pt x="2063" y="1441"/>
                  </a:lnTo>
                  <a:lnTo>
                    <a:pt x="2072" y="1414"/>
                  </a:lnTo>
                  <a:lnTo>
                    <a:pt x="2080" y="1387"/>
                  </a:lnTo>
                  <a:lnTo>
                    <a:pt x="2086" y="1359"/>
                  </a:lnTo>
                  <a:lnTo>
                    <a:pt x="2091" y="1331"/>
                  </a:lnTo>
                  <a:lnTo>
                    <a:pt x="2095" y="1303"/>
                  </a:lnTo>
                  <a:lnTo>
                    <a:pt x="2097" y="1273"/>
                  </a:lnTo>
                  <a:lnTo>
                    <a:pt x="2098" y="1244"/>
                  </a:lnTo>
                  <a:lnTo>
                    <a:pt x="2098" y="1244"/>
                  </a:lnTo>
                  <a:close/>
                  <a:moveTo>
                    <a:pt x="1543" y="1054"/>
                  </a:moveTo>
                  <a:lnTo>
                    <a:pt x="1543" y="1054"/>
                  </a:lnTo>
                  <a:lnTo>
                    <a:pt x="1524" y="1053"/>
                  </a:lnTo>
                  <a:lnTo>
                    <a:pt x="1524" y="1053"/>
                  </a:lnTo>
                  <a:lnTo>
                    <a:pt x="1504" y="1054"/>
                  </a:lnTo>
                  <a:lnTo>
                    <a:pt x="1485" y="1056"/>
                  </a:lnTo>
                  <a:lnTo>
                    <a:pt x="1466" y="1060"/>
                  </a:lnTo>
                  <a:lnTo>
                    <a:pt x="1450" y="1067"/>
                  </a:lnTo>
                  <a:lnTo>
                    <a:pt x="1433" y="1076"/>
                  </a:lnTo>
                  <a:lnTo>
                    <a:pt x="1416" y="1085"/>
                  </a:lnTo>
                  <a:lnTo>
                    <a:pt x="1402" y="1096"/>
                  </a:lnTo>
                  <a:lnTo>
                    <a:pt x="1389" y="1108"/>
                  </a:lnTo>
                  <a:lnTo>
                    <a:pt x="1376" y="1122"/>
                  </a:lnTo>
                  <a:lnTo>
                    <a:pt x="1365" y="1137"/>
                  </a:lnTo>
                  <a:lnTo>
                    <a:pt x="1355" y="1153"/>
                  </a:lnTo>
                  <a:lnTo>
                    <a:pt x="1348" y="1169"/>
                  </a:lnTo>
                  <a:lnTo>
                    <a:pt x="1341" y="1187"/>
                  </a:lnTo>
                  <a:lnTo>
                    <a:pt x="1336" y="1205"/>
                  </a:lnTo>
                  <a:lnTo>
                    <a:pt x="1334" y="1224"/>
                  </a:lnTo>
                  <a:lnTo>
                    <a:pt x="1333" y="1244"/>
                  </a:lnTo>
                  <a:lnTo>
                    <a:pt x="1333" y="1244"/>
                  </a:lnTo>
                  <a:lnTo>
                    <a:pt x="1334" y="1263"/>
                  </a:lnTo>
                  <a:lnTo>
                    <a:pt x="1336" y="1282"/>
                  </a:lnTo>
                  <a:lnTo>
                    <a:pt x="1341" y="1301"/>
                  </a:lnTo>
                  <a:lnTo>
                    <a:pt x="1348" y="1318"/>
                  </a:lnTo>
                  <a:lnTo>
                    <a:pt x="1355" y="1335"/>
                  </a:lnTo>
                  <a:lnTo>
                    <a:pt x="1365" y="1351"/>
                  </a:lnTo>
                  <a:lnTo>
                    <a:pt x="1376" y="1365"/>
                  </a:lnTo>
                  <a:lnTo>
                    <a:pt x="1389" y="1378"/>
                  </a:lnTo>
                  <a:lnTo>
                    <a:pt x="1402" y="1392"/>
                  </a:lnTo>
                  <a:lnTo>
                    <a:pt x="1416" y="1402"/>
                  </a:lnTo>
                  <a:lnTo>
                    <a:pt x="1433" y="1412"/>
                  </a:lnTo>
                  <a:lnTo>
                    <a:pt x="1450" y="1419"/>
                  </a:lnTo>
                  <a:lnTo>
                    <a:pt x="1466" y="1426"/>
                  </a:lnTo>
                  <a:lnTo>
                    <a:pt x="1485" y="1431"/>
                  </a:lnTo>
                  <a:lnTo>
                    <a:pt x="1504" y="1434"/>
                  </a:lnTo>
                  <a:lnTo>
                    <a:pt x="1524" y="1435"/>
                  </a:lnTo>
                  <a:lnTo>
                    <a:pt x="1524" y="1435"/>
                  </a:lnTo>
                  <a:lnTo>
                    <a:pt x="1541" y="1434"/>
                  </a:lnTo>
                  <a:lnTo>
                    <a:pt x="1558" y="1432"/>
                  </a:lnTo>
                  <a:lnTo>
                    <a:pt x="1558" y="1432"/>
                  </a:lnTo>
                  <a:lnTo>
                    <a:pt x="1573" y="1428"/>
                  </a:lnTo>
                  <a:lnTo>
                    <a:pt x="1590" y="1423"/>
                  </a:lnTo>
                  <a:lnTo>
                    <a:pt x="1605" y="1417"/>
                  </a:lnTo>
                  <a:lnTo>
                    <a:pt x="1620" y="1409"/>
                  </a:lnTo>
                  <a:lnTo>
                    <a:pt x="1633" y="1401"/>
                  </a:lnTo>
                  <a:lnTo>
                    <a:pt x="1647" y="1391"/>
                  </a:lnTo>
                  <a:lnTo>
                    <a:pt x="1659" y="1379"/>
                  </a:lnTo>
                  <a:lnTo>
                    <a:pt x="1670" y="1367"/>
                  </a:lnTo>
                  <a:lnTo>
                    <a:pt x="1680" y="1354"/>
                  </a:lnTo>
                  <a:lnTo>
                    <a:pt x="1689" y="1341"/>
                  </a:lnTo>
                  <a:lnTo>
                    <a:pt x="1697" y="1326"/>
                  </a:lnTo>
                  <a:lnTo>
                    <a:pt x="1703" y="1311"/>
                  </a:lnTo>
                  <a:lnTo>
                    <a:pt x="1709" y="1295"/>
                  </a:lnTo>
                  <a:lnTo>
                    <a:pt x="1712" y="1278"/>
                  </a:lnTo>
                  <a:lnTo>
                    <a:pt x="1714" y="1262"/>
                  </a:lnTo>
                  <a:lnTo>
                    <a:pt x="1715" y="1244"/>
                  </a:lnTo>
                  <a:lnTo>
                    <a:pt x="1715" y="1244"/>
                  </a:lnTo>
                  <a:lnTo>
                    <a:pt x="1714" y="1225"/>
                  </a:lnTo>
                  <a:lnTo>
                    <a:pt x="1712" y="1207"/>
                  </a:lnTo>
                  <a:lnTo>
                    <a:pt x="1708" y="1190"/>
                  </a:lnTo>
                  <a:lnTo>
                    <a:pt x="1702" y="1174"/>
                  </a:lnTo>
                  <a:lnTo>
                    <a:pt x="1694" y="1157"/>
                  </a:lnTo>
                  <a:lnTo>
                    <a:pt x="1687" y="1143"/>
                  </a:lnTo>
                  <a:lnTo>
                    <a:pt x="1677" y="1128"/>
                  </a:lnTo>
                  <a:lnTo>
                    <a:pt x="1665" y="1115"/>
                  </a:lnTo>
                  <a:lnTo>
                    <a:pt x="1653" y="1103"/>
                  </a:lnTo>
                  <a:lnTo>
                    <a:pt x="1640" y="1092"/>
                  </a:lnTo>
                  <a:lnTo>
                    <a:pt x="1627" y="1082"/>
                  </a:lnTo>
                  <a:lnTo>
                    <a:pt x="1611" y="1074"/>
                  </a:lnTo>
                  <a:lnTo>
                    <a:pt x="1595" y="1066"/>
                  </a:lnTo>
                  <a:lnTo>
                    <a:pt x="1579" y="1060"/>
                  </a:lnTo>
                  <a:lnTo>
                    <a:pt x="1561" y="1056"/>
                  </a:lnTo>
                  <a:lnTo>
                    <a:pt x="1543" y="1054"/>
                  </a:lnTo>
                  <a:lnTo>
                    <a:pt x="1543" y="1054"/>
                  </a:lnTo>
                  <a:close/>
                  <a:moveTo>
                    <a:pt x="4202" y="1435"/>
                  </a:moveTo>
                  <a:lnTo>
                    <a:pt x="4202" y="1435"/>
                  </a:lnTo>
                  <a:lnTo>
                    <a:pt x="4221" y="1434"/>
                  </a:lnTo>
                  <a:lnTo>
                    <a:pt x="4240" y="1431"/>
                  </a:lnTo>
                  <a:lnTo>
                    <a:pt x="4259" y="1426"/>
                  </a:lnTo>
                  <a:lnTo>
                    <a:pt x="4277" y="1419"/>
                  </a:lnTo>
                  <a:lnTo>
                    <a:pt x="4293" y="1412"/>
                  </a:lnTo>
                  <a:lnTo>
                    <a:pt x="4309" y="1403"/>
                  </a:lnTo>
                  <a:lnTo>
                    <a:pt x="4323" y="1392"/>
                  </a:lnTo>
                  <a:lnTo>
                    <a:pt x="4337" y="1378"/>
                  </a:lnTo>
                  <a:lnTo>
                    <a:pt x="4349" y="1365"/>
                  </a:lnTo>
                  <a:lnTo>
                    <a:pt x="4360" y="1351"/>
                  </a:lnTo>
                  <a:lnTo>
                    <a:pt x="4370" y="1335"/>
                  </a:lnTo>
                  <a:lnTo>
                    <a:pt x="4378" y="1318"/>
                  </a:lnTo>
                  <a:lnTo>
                    <a:pt x="4384" y="1301"/>
                  </a:lnTo>
                  <a:lnTo>
                    <a:pt x="4389" y="1283"/>
                  </a:lnTo>
                  <a:lnTo>
                    <a:pt x="4392" y="1263"/>
                  </a:lnTo>
                  <a:lnTo>
                    <a:pt x="4393" y="1244"/>
                  </a:lnTo>
                  <a:lnTo>
                    <a:pt x="4393" y="1244"/>
                  </a:lnTo>
                  <a:lnTo>
                    <a:pt x="4392" y="1224"/>
                  </a:lnTo>
                  <a:lnTo>
                    <a:pt x="4389" y="1205"/>
                  </a:lnTo>
                  <a:lnTo>
                    <a:pt x="4384" y="1187"/>
                  </a:lnTo>
                  <a:lnTo>
                    <a:pt x="4378" y="1169"/>
                  </a:lnTo>
                  <a:lnTo>
                    <a:pt x="4370" y="1153"/>
                  </a:lnTo>
                  <a:lnTo>
                    <a:pt x="4360" y="1137"/>
                  </a:lnTo>
                  <a:lnTo>
                    <a:pt x="4349" y="1122"/>
                  </a:lnTo>
                  <a:lnTo>
                    <a:pt x="4337" y="1108"/>
                  </a:lnTo>
                  <a:lnTo>
                    <a:pt x="4323" y="1096"/>
                  </a:lnTo>
                  <a:lnTo>
                    <a:pt x="4309" y="1085"/>
                  </a:lnTo>
                  <a:lnTo>
                    <a:pt x="4293" y="1076"/>
                  </a:lnTo>
                  <a:lnTo>
                    <a:pt x="4277" y="1067"/>
                  </a:lnTo>
                  <a:lnTo>
                    <a:pt x="4259" y="1062"/>
                  </a:lnTo>
                  <a:lnTo>
                    <a:pt x="4240" y="1056"/>
                  </a:lnTo>
                  <a:lnTo>
                    <a:pt x="4221" y="1054"/>
                  </a:lnTo>
                  <a:lnTo>
                    <a:pt x="4202" y="1053"/>
                  </a:lnTo>
                  <a:lnTo>
                    <a:pt x="4202" y="1053"/>
                  </a:lnTo>
                  <a:lnTo>
                    <a:pt x="4182" y="1054"/>
                  </a:lnTo>
                  <a:lnTo>
                    <a:pt x="4163" y="1056"/>
                  </a:lnTo>
                  <a:lnTo>
                    <a:pt x="4145" y="1062"/>
                  </a:lnTo>
                  <a:lnTo>
                    <a:pt x="4128" y="1067"/>
                  </a:lnTo>
                  <a:lnTo>
                    <a:pt x="4111" y="1076"/>
                  </a:lnTo>
                  <a:lnTo>
                    <a:pt x="4094" y="1085"/>
                  </a:lnTo>
                  <a:lnTo>
                    <a:pt x="4080" y="1096"/>
                  </a:lnTo>
                  <a:lnTo>
                    <a:pt x="4066" y="1108"/>
                  </a:lnTo>
                  <a:lnTo>
                    <a:pt x="4054" y="1122"/>
                  </a:lnTo>
                  <a:lnTo>
                    <a:pt x="4043" y="1137"/>
                  </a:lnTo>
                  <a:lnTo>
                    <a:pt x="4033" y="1153"/>
                  </a:lnTo>
                  <a:lnTo>
                    <a:pt x="4025" y="1169"/>
                  </a:lnTo>
                  <a:lnTo>
                    <a:pt x="4019" y="1187"/>
                  </a:lnTo>
                  <a:lnTo>
                    <a:pt x="4014" y="1205"/>
                  </a:lnTo>
                  <a:lnTo>
                    <a:pt x="4012" y="1224"/>
                  </a:lnTo>
                  <a:lnTo>
                    <a:pt x="4011" y="1244"/>
                  </a:lnTo>
                  <a:lnTo>
                    <a:pt x="4011" y="1244"/>
                  </a:lnTo>
                  <a:lnTo>
                    <a:pt x="4012" y="1263"/>
                  </a:lnTo>
                  <a:lnTo>
                    <a:pt x="4014" y="1283"/>
                  </a:lnTo>
                  <a:lnTo>
                    <a:pt x="4019" y="1301"/>
                  </a:lnTo>
                  <a:lnTo>
                    <a:pt x="4025" y="1318"/>
                  </a:lnTo>
                  <a:lnTo>
                    <a:pt x="4033" y="1335"/>
                  </a:lnTo>
                  <a:lnTo>
                    <a:pt x="4043" y="1351"/>
                  </a:lnTo>
                  <a:lnTo>
                    <a:pt x="4054" y="1365"/>
                  </a:lnTo>
                  <a:lnTo>
                    <a:pt x="4066" y="1378"/>
                  </a:lnTo>
                  <a:lnTo>
                    <a:pt x="4080" y="1392"/>
                  </a:lnTo>
                  <a:lnTo>
                    <a:pt x="4094" y="1403"/>
                  </a:lnTo>
                  <a:lnTo>
                    <a:pt x="4111" y="1412"/>
                  </a:lnTo>
                  <a:lnTo>
                    <a:pt x="4128" y="1419"/>
                  </a:lnTo>
                  <a:lnTo>
                    <a:pt x="4145" y="1426"/>
                  </a:lnTo>
                  <a:lnTo>
                    <a:pt x="4163" y="1431"/>
                  </a:lnTo>
                  <a:lnTo>
                    <a:pt x="4182" y="1434"/>
                  </a:lnTo>
                  <a:lnTo>
                    <a:pt x="4202" y="1435"/>
                  </a:lnTo>
                  <a:lnTo>
                    <a:pt x="4202" y="1435"/>
                  </a:lnTo>
                  <a:close/>
                  <a:moveTo>
                    <a:pt x="4967" y="1053"/>
                  </a:moveTo>
                  <a:lnTo>
                    <a:pt x="4967" y="1053"/>
                  </a:lnTo>
                  <a:lnTo>
                    <a:pt x="4947" y="1054"/>
                  </a:lnTo>
                  <a:lnTo>
                    <a:pt x="4928" y="1056"/>
                  </a:lnTo>
                  <a:lnTo>
                    <a:pt x="4910" y="1062"/>
                  </a:lnTo>
                  <a:lnTo>
                    <a:pt x="4892" y="1067"/>
                  </a:lnTo>
                  <a:lnTo>
                    <a:pt x="4876" y="1076"/>
                  </a:lnTo>
                  <a:lnTo>
                    <a:pt x="4860" y="1085"/>
                  </a:lnTo>
                  <a:lnTo>
                    <a:pt x="4846" y="1096"/>
                  </a:lnTo>
                  <a:lnTo>
                    <a:pt x="4831" y="1108"/>
                  </a:lnTo>
                  <a:lnTo>
                    <a:pt x="4819" y="1122"/>
                  </a:lnTo>
                  <a:lnTo>
                    <a:pt x="4808" y="1137"/>
                  </a:lnTo>
                  <a:lnTo>
                    <a:pt x="4799" y="1153"/>
                  </a:lnTo>
                  <a:lnTo>
                    <a:pt x="4790" y="1169"/>
                  </a:lnTo>
                  <a:lnTo>
                    <a:pt x="4785" y="1187"/>
                  </a:lnTo>
                  <a:lnTo>
                    <a:pt x="4779" y="1205"/>
                  </a:lnTo>
                  <a:lnTo>
                    <a:pt x="4777" y="1224"/>
                  </a:lnTo>
                  <a:lnTo>
                    <a:pt x="4776" y="1244"/>
                  </a:lnTo>
                  <a:lnTo>
                    <a:pt x="4776" y="1244"/>
                  </a:lnTo>
                  <a:lnTo>
                    <a:pt x="4777" y="1263"/>
                  </a:lnTo>
                  <a:lnTo>
                    <a:pt x="4779" y="1283"/>
                  </a:lnTo>
                  <a:lnTo>
                    <a:pt x="4785" y="1301"/>
                  </a:lnTo>
                  <a:lnTo>
                    <a:pt x="4790" y="1318"/>
                  </a:lnTo>
                  <a:lnTo>
                    <a:pt x="4799" y="1335"/>
                  </a:lnTo>
                  <a:lnTo>
                    <a:pt x="4808" y="1351"/>
                  </a:lnTo>
                  <a:lnTo>
                    <a:pt x="4819" y="1365"/>
                  </a:lnTo>
                  <a:lnTo>
                    <a:pt x="4831" y="1379"/>
                  </a:lnTo>
                  <a:lnTo>
                    <a:pt x="4846" y="1392"/>
                  </a:lnTo>
                  <a:lnTo>
                    <a:pt x="4860" y="1403"/>
                  </a:lnTo>
                  <a:lnTo>
                    <a:pt x="4876" y="1412"/>
                  </a:lnTo>
                  <a:lnTo>
                    <a:pt x="4892" y="1419"/>
                  </a:lnTo>
                  <a:lnTo>
                    <a:pt x="4910" y="1426"/>
                  </a:lnTo>
                  <a:lnTo>
                    <a:pt x="4928" y="1431"/>
                  </a:lnTo>
                  <a:lnTo>
                    <a:pt x="4947" y="1434"/>
                  </a:lnTo>
                  <a:lnTo>
                    <a:pt x="4967" y="1435"/>
                  </a:lnTo>
                  <a:lnTo>
                    <a:pt x="4967" y="1435"/>
                  </a:lnTo>
                  <a:lnTo>
                    <a:pt x="4987" y="1434"/>
                  </a:lnTo>
                  <a:lnTo>
                    <a:pt x="5006" y="1431"/>
                  </a:lnTo>
                  <a:lnTo>
                    <a:pt x="5024" y="1426"/>
                  </a:lnTo>
                  <a:lnTo>
                    <a:pt x="5041" y="1419"/>
                  </a:lnTo>
                  <a:lnTo>
                    <a:pt x="5058" y="1412"/>
                  </a:lnTo>
                  <a:lnTo>
                    <a:pt x="5074" y="1403"/>
                  </a:lnTo>
                  <a:lnTo>
                    <a:pt x="5088" y="1392"/>
                  </a:lnTo>
                  <a:lnTo>
                    <a:pt x="5102" y="1379"/>
                  </a:lnTo>
                  <a:lnTo>
                    <a:pt x="5115" y="1365"/>
                  </a:lnTo>
                  <a:lnTo>
                    <a:pt x="5126" y="1351"/>
                  </a:lnTo>
                  <a:lnTo>
                    <a:pt x="5135" y="1335"/>
                  </a:lnTo>
                  <a:lnTo>
                    <a:pt x="5142" y="1318"/>
                  </a:lnTo>
                  <a:lnTo>
                    <a:pt x="5149" y="1301"/>
                  </a:lnTo>
                  <a:lnTo>
                    <a:pt x="5155" y="1283"/>
                  </a:lnTo>
                  <a:lnTo>
                    <a:pt x="5157" y="1263"/>
                  </a:lnTo>
                  <a:lnTo>
                    <a:pt x="5158" y="1244"/>
                  </a:lnTo>
                  <a:lnTo>
                    <a:pt x="5158" y="1244"/>
                  </a:lnTo>
                  <a:lnTo>
                    <a:pt x="5157" y="1224"/>
                  </a:lnTo>
                  <a:lnTo>
                    <a:pt x="5155" y="1205"/>
                  </a:lnTo>
                  <a:lnTo>
                    <a:pt x="5149" y="1187"/>
                  </a:lnTo>
                  <a:lnTo>
                    <a:pt x="5142" y="1169"/>
                  </a:lnTo>
                  <a:lnTo>
                    <a:pt x="5135" y="1153"/>
                  </a:lnTo>
                  <a:lnTo>
                    <a:pt x="5126" y="1137"/>
                  </a:lnTo>
                  <a:lnTo>
                    <a:pt x="5115" y="1122"/>
                  </a:lnTo>
                  <a:lnTo>
                    <a:pt x="5102" y="1108"/>
                  </a:lnTo>
                  <a:lnTo>
                    <a:pt x="5088" y="1096"/>
                  </a:lnTo>
                  <a:lnTo>
                    <a:pt x="5074" y="1085"/>
                  </a:lnTo>
                  <a:lnTo>
                    <a:pt x="5058" y="1076"/>
                  </a:lnTo>
                  <a:lnTo>
                    <a:pt x="5041" y="1067"/>
                  </a:lnTo>
                  <a:lnTo>
                    <a:pt x="5024" y="1062"/>
                  </a:lnTo>
                  <a:lnTo>
                    <a:pt x="5006" y="1056"/>
                  </a:lnTo>
                  <a:lnTo>
                    <a:pt x="4987" y="1054"/>
                  </a:lnTo>
                  <a:lnTo>
                    <a:pt x="4967" y="1053"/>
                  </a:lnTo>
                  <a:lnTo>
                    <a:pt x="4967" y="1053"/>
                  </a:lnTo>
                  <a:close/>
                  <a:moveTo>
                    <a:pt x="4584" y="1435"/>
                  </a:moveTo>
                  <a:lnTo>
                    <a:pt x="4584" y="1435"/>
                  </a:lnTo>
                  <a:lnTo>
                    <a:pt x="4564" y="1436"/>
                  </a:lnTo>
                  <a:lnTo>
                    <a:pt x="4546" y="1438"/>
                  </a:lnTo>
                  <a:lnTo>
                    <a:pt x="4528" y="1444"/>
                  </a:lnTo>
                  <a:lnTo>
                    <a:pt x="4510" y="1449"/>
                  </a:lnTo>
                  <a:lnTo>
                    <a:pt x="4493" y="1458"/>
                  </a:lnTo>
                  <a:lnTo>
                    <a:pt x="4478" y="1467"/>
                  </a:lnTo>
                  <a:lnTo>
                    <a:pt x="4462" y="1478"/>
                  </a:lnTo>
                  <a:lnTo>
                    <a:pt x="4449" y="1491"/>
                  </a:lnTo>
                  <a:lnTo>
                    <a:pt x="4437" y="1505"/>
                  </a:lnTo>
                  <a:lnTo>
                    <a:pt x="4426" y="1520"/>
                  </a:lnTo>
                  <a:lnTo>
                    <a:pt x="4417" y="1535"/>
                  </a:lnTo>
                  <a:lnTo>
                    <a:pt x="4408" y="1552"/>
                  </a:lnTo>
                  <a:lnTo>
                    <a:pt x="4402" y="1570"/>
                  </a:lnTo>
                  <a:lnTo>
                    <a:pt x="4397" y="1587"/>
                  </a:lnTo>
                  <a:lnTo>
                    <a:pt x="4394" y="1606"/>
                  </a:lnTo>
                  <a:lnTo>
                    <a:pt x="4393" y="1626"/>
                  </a:lnTo>
                  <a:lnTo>
                    <a:pt x="4393" y="1626"/>
                  </a:lnTo>
                  <a:lnTo>
                    <a:pt x="4394" y="1646"/>
                  </a:lnTo>
                  <a:lnTo>
                    <a:pt x="4397" y="1665"/>
                  </a:lnTo>
                  <a:lnTo>
                    <a:pt x="4402" y="1683"/>
                  </a:lnTo>
                  <a:lnTo>
                    <a:pt x="4408" y="1701"/>
                  </a:lnTo>
                  <a:lnTo>
                    <a:pt x="4417" y="1717"/>
                  </a:lnTo>
                  <a:lnTo>
                    <a:pt x="4426" y="1733"/>
                  </a:lnTo>
                  <a:lnTo>
                    <a:pt x="4437" y="1747"/>
                  </a:lnTo>
                  <a:lnTo>
                    <a:pt x="4449" y="1762"/>
                  </a:lnTo>
                  <a:lnTo>
                    <a:pt x="4462" y="1774"/>
                  </a:lnTo>
                  <a:lnTo>
                    <a:pt x="4478" y="1785"/>
                  </a:lnTo>
                  <a:lnTo>
                    <a:pt x="4493" y="1794"/>
                  </a:lnTo>
                  <a:lnTo>
                    <a:pt x="4510" y="1802"/>
                  </a:lnTo>
                  <a:lnTo>
                    <a:pt x="4528" y="1809"/>
                  </a:lnTo>
                  <a:lnTo>
                    <a:pt x="4546" y="1814"/>
                  </a:lnTo>
                  <a:lnTo>
                    <a:pt x="4564" y="1816"/>
                  </a:lnTo>
                  <a:lnTo>
                    <a:pt x="4584" y="1817"/>
                  </a:lnTo>
                  <a:lnTo>
                    <a:pt x="4584" y="1817"/>
                  </a:lnTo>
                  <a:lnTo>
                    <a:pt x="4603" y="1816"/>
                  </a:lnTo>
                  <a:lnTo>
                    <a:pt x="4623" y="1814"/>
                  </a:lnTo>
                  <a:lnTo>
                    <a:pt x="4641" y="1809"/>
                  </a:lnTo>
                  <a:lnTo>
                    <a:pt x="4659" y="1802"/>
                  </a:lnTo>
                  <a:lnTo>
                    <a:pt x="4676" y="1794"/>
                  </a:lnTo>
                  <a:lnTo>
                    <a:pt x="4691" y="1785"/>
                  </a:lnTo>
                  <a:lnTo>
                    <a:pt x="4706" y="1774"/>
                  </a:lnTo>
                  <a:lnTo>
                    <a:pt x="4719" y="1762"/>
                  </a:lnTo>
                  <a:lnTo>
                    <a:pt x="4732" y="1747"/>
                  </a:lnTo>
                  <a:lnTo>
                    <a:pt x="4742" y="1733"/>
                  </a:lnTo>
                  <a:lnTo>
                    <a:pt x="4752" y="1717"/>
                  </a:lnTo>
                  <a:lnTo>
                    <a:pt x="4760" y="1701"/>
                  </a:lnTo>
                  <a:lnTo>
                    <a:pt x="4767" y="1683"/>
                  </a:lnTo>
                  <a:lnTo>
                    <a:pt x="4771" y="1665"/>
                  </a:lnTo>
                  <a:lnTo>
                    <a:pt x="4775" y="1646"/>
                  </a:lnTo>
                  <a:lnTo>
                    <a:pt x="4776" y="1626"/>
                  </a:lnTo>
                  <a:lnTo>
                    <a:pt x="4776" y="1626"/>
                  </a:lnTo>
                  <a:lnTo>
                    <a:pt x="4775" y="1606"/>
                  </a:lnTo>
                  <a:lnTo>
                    <a:pt x="4771" y="1587"/>
                  </a:lnTo>
                  <a:lnTo>
                    <a:pt x="4767" y="1570"/>
                  </a:lnTo>
                  <a:lnTo>
                    <a:pt x="4760" y="1552"/>
                  </a:lnTo>
                  <a:lnTo>
                    <a:pt x="4752" y="1535"/>
                  </a:lnTo>
                  <a:lnTo>
                    <a:pt x="4742" y="1520"/>
                  </a:lnTo>
                  <a:lnTo>
                    <a:pt x="4732" y="1505"/>
                  </a:lnTo>
                  <a:lnTo>
                    <a:pt x="4719" y="1491"/>
                  </a:lnTo>
                  <a:lnTo>
                    <a:pt x="4706" y="1478"/>
                  </a:lnTo>
                  <a:lnTo>
                    <a:pt x="4691" y="1467"/>
                  </a:lnTo>
                  <a:lnTo>
                    <a:pt x="4676" y="1458"/>
                  </a:lnTo>
                  <a:lnTo>
                    <a:pt x="4659" y="1449"/>
                  </a:lnTo>
                  <a:lnTo>
                    <a:pt x="4641" y="1444"/>
                  </a:lnTo>
                  <a:lnTo>
                    <a:pt x="4623" y="1438"/>
                  </a:lnTo>
                  <a:lnTo>
                    <a:pt x="4603" y="1436"/>
                  </a:lnTo>
                  <a:lnTo>
                    <a:pt x="4584" y="1435"/>
                  </a:lnTo>
                  <a:lnTo>
                    <a:pt x="4584" y="1435"/>
                  </a:lnTo>
                  <a:close/>
                  <a:moveTo>
                    <a:pt x="4584" y="1053"/>
                  </a:moveTo>
                  <a:lnTo>
                    <a:pt x="4584" y="1053"/>
                  </a:lnTo>
                  <a:lnTo>
                    <a:pt x="4603" y="1052"/>
                  </a:lnTo>
                  <a:lnTo>
                    <a:pt x="4623" y="1048"/>
                  </a:lnTo>
                  <a:lnTo>
                    <a:pt x="4641" y="1044"/>
                  </a:lnTo>
                  <a:lnTo>
                    <a:pt x="4659" y="1037"/>
                  </a:lnTo>
                  <a:lnTo>
                    <a:pt x="4676" y="1029"/>
                  </a:lnTo>
                  <a:lnTo>
                    <a:pt x="4691" y="1019"/>
                  </a:lnTo>
                  <a:lnTo>
                    <a:pt x="4706" y="1008"/>
                  </a:lnTo>
                  <a:lnTo>
                    <a:pt x="4719" y="996"/>
                  </a:lnTo>
                  <a:lnTo>
                    <a:pt x="4732" y="983"/>
                  </a:lnTo>
                  <a:lnTo>
                    <a:pt x="4742" y="968"/>
                  </a:lnTo>
                  <a:lnTo>
                    <a:pt x="4752" y="953"/>
                  </a:lnTo>
                  <a:lnTo>
                    <a:pt x="4760" y="936"/>
                  </a:lnTo>
                  <a:lnTo>
                    <a:pt x="4767" y="918"/>
                  </a:lnTo>
                  <a:lnTo>
                    <a:pt x="4771" y="899"/>
                  </a:lnTo>
                  <a:lnTo>
                    <a:pt x="4775" y="880"/>
                  </a:lnTo>
                  <a:lnTo>
                    <a:pt x="4776" y="861"/>
                  </a:lnTo>
                  <a:lnTo>
                    <a:pt x="4776" y="861"/>
                  </a:lnTo>
                  <a:lnTo>
                    <a:pt x="4775" y="841"/>
                  </a:lnTo>
                  <a:lnTo>
                    <a:pt x="4771" y="823"/>
                  </a:lnTo>
                  <a:lnTo>
                    <a:pt x="4767" y="805"/>
                  </a:lnTo>
                  <a:lnTo>
                    <a:pt x="4760" y="787"/>
                  </a:lnTo>
                  <a:lnTo>
                    <a:pt x="4752" y="770"/>
                  </a:lnTo>
                  <a:lnTo>
                    <a:pt x="4742" y="754"/>
                  </a:lnTo>
                  <a:lnTo>
                    <a:pt x="4732" y="739"/>
                  </a:lnTo>
                  <a:lnTo>
                    <a:pt x="4719" y="726"/>
                  </a:lnTo>
                  <a:lnTo>
                    <a:pt x="4706" y="714"/>
                  </a:lnTo>
                  <a:lnTo>
                    <a:pt x="4691" y="703"/>
                  </a:lnTo>
                  <a:lnTo>
                    <a:pt x="4676" y="693"/>
                  </a:lnTo>
                  <a:lnTo>
                    <a:pt x="4659" y="685"/>
                  </a:lnTo>
                  <a:lnTo>
                    <a:pt x="4641" y="678"/>
                  </a:lnTo>
                  <a:lnTo>
                    <a:pt x="4623" y="674"/>
                  </a:lnTo>
                  <a:lnTo>
                    <a:pt x="4603" y="671"/>
                  </a:lnTo>
                  <a:lnTo>
                    <a:pt x="4584" y="670"/>
                  </a:lnTo>
                  <a:lnTo>
                    <a:pt x="4584" y="670"/>
                  </a:lnTo>
                  <a:lnTo>
                    <a:pt x="4564" y="671"/>
                  </a:lnTo>
                  <a:lnTo>
                    <a:pt x="4546" y="674"/>
                  </a:lnTo>
                  <a:lnTo>
                    <a:pt x="4528" y="678"/>
                  </a:lnTo>
                  <a:lnTo>
                    <a:pt x="4510" y="685"/>
                  </a:lnTo>
                  <a:lnTo>
                    <a:pt x="4493" y="693"/>
                  </a:lnTo>
                  <a:lnTo>
                    <a:pt x="4478" y="703"/>
                  </a:lnTo>
                  <a:lnTo>
                    <a:pt x="4462" y="714"/>
                  </a:lnTo>
                  <a:lnTo>
                    <a:pt x="4449" y="726"/>
                  </a:lnTo>
                  <a:lnTo>
                    <a:pt x="4437" y="739"/>
                  </a:lnTo>
                  <a:lnTo>
                    <a:pt x="4426" y="754"/>
                  </a:lnTo>
                  <a:lnTo>
                    <a:pt x="4417" y="770"/>
                  </a:lnTo>
                  <a:lnTo>
                    <a:pt x="4408" y="787"/>
                  </a:lnTo>
                  <a:lnTo>
                    <a:pt x="4402" y="805"/>
                  </a:lnTo>
                  <a:lnTo>
                    <a:pt x="4397" y="823"/>
                  </a:lnTo>
                  <a:lnTo>
                    <a:pt x="4394" y="841"/>
                  </a:lnTo>
                  <a:lnTo>
                    <a:pt x="4393" y="861"/>
                  </a:lnTo>
                  <a:lnTo>
                    <a:pt x="4393" y="861"/>
                  </a:lnTo>
                  <a:lnTo>
                    <a:pt x="4394" y="880"/>
                  </a:lnTo>
                  <a:lnTo>
                    <a:pt x="4397" y="899"/>
                  </a:lnTo>
                  <a:lnTo>
                    <a:pt x="4402" y="918"/>
                  </a:lnTo>
                  <a:lnTo>
                    <a:pt x="4408" y="936"/>
                  </a:lnTo>
                  <a:lnTo>
                    <a:pt x="4417" y="953"/>
                  </a:lnTo>
                  <a:lnTo>
                    <a:pt x="4426" y="968"/>
                  </a:lnTo>
                  <a:lnTo>
                    <a:pt x="4437" y="983"/>
                  </a:lnTo>
                  <a:lnTo>
                    <a:pt x="4449" y="996"/>
                  </a:lnTo>
                  <a:lnTo>
                    <a:pt x="4462" y="1008"/>
                  </a:lnTo>
                  <a:lnTo>
                    <a:pt x="4478" y="1019"/>
                  </a:lnTo>
                  <a:lnTo>
                    <a:pt x="4493" y="1029"/>
                  </a:lnTo>
                  <a:lnTo>
                    <a:pt x="4510" y="1037"/>
                  </a:lnTo>
                  <a:lnTo>
                    <a:pt x="4528" y="1044"/>
                  </a:lnTo>
                  <a:lnTo>
                    <a:pt x="4546" y="1048"/>
                  </a:lnTo>
                  <a:lnTo>
                    <a:pt x="4564" y="1052"/>
                  </a:lnTo>
                  <a:lnTo>
                    <a:pt x="4584" y="1053"/>
                  </a:lnTo>
                  <a:lnTo>
                    <a:pt x="4584" y="1053"/>
                  </a:lnTo>
                  <a:close/>
                  <a:moveTo>
                    <a:pt x="3341" y="766"/>
                  </a:moveTo>
                  <a:lnTo>
                    <a:pt x="3341" y="766"/>
                  </a:lnTo>
                  <a:lnTo>
                    <a:pt x="3341" y="750"/>
                  </a:lnTo>
                  <a:lnTo>
                    <a:pt x="3339" y="736"/>
                  </a:lnTo>
                  <a:lnTo>
                    <a:pt x="3337" y="721"/>
                  </a:lnTo>
                  <a:lnTo>
                    <a:pt x="3335" y="708"/>
                  </a:lnTo>
                  <a:lnTo>
                    <a:pt x="3332" y="694"/>
                  </a:lnTo>
                  <a:lnTo>
                    <a:pt x="3328" y="680"/>
                  </a:lnTo>
                  <a:lnTo>
                    <a:pt x="3324" y="667"/>
                  </a:lnTo>
                  <a:lnTo>
                    <a:pt x="3318" y="654"/>
                  </a:lnTo>
                  <a:lnTo>
                    <a:pt x="3313" y="641"/>
                  </a:lnTo>
                  <a:lnTo>
                    <a:pt x="3306" y="629"/>
                  </a:lnTo>
                  <a:lnTo>
                    <a:pt x="3299" y="617"/>
                  </a:lnTo>
                  <a:lnTo>
                    <a:pt x="3292" y="605"/>
                  </a:lnTo>
                  <a:lnTo>
                    <a:pt x="3275" y="584"/>
                  </a:lnTo>
                  <a:lnTo>
                    <a:pt x="3257" y="562"/>
                  </a:lnTo>
                  <a:lnTo>
                    <a:pt x="3236" y="545"/>
                  </a:lnTo>
                  <a:lnTo>
                    <a:pt x="3215" y="528"/>
                  </a:lnTo>
                  <a:lnTo>
                    <a:pt x="3203" y="520"/>
                  </a:lnTo>
                  <a:lnTo>
                    <a:pt x="3191" y="514"/>
                  </a:lnTo>
                  <a:lnTo>
                    <a:pt x="3178" y="507"/>
                  </a:lnTo>
                  <a:lnTo>
                    <a:pt x="3166" y="501"/>
                  </a:lnTo>
                  <a:lnTo>
                    <a:pt x="3153" y="496"/>
                  </a:lnTo>
                  <a:lnTo>
                    <a:pt x="3139" y="491"/>
                  </a:lnTo>
                  <a:lnTo>
                    <a:pt x="3126" y="488"/>
                  </a:lnTo>
                  <a:lnTo>
                    <a:pt x="3112" y="485"/>
                  </a:lnTo>
                  <a:lnTo>
                    <a:pt x="3098" y="482"/>
                  </a:lnTo>
                  <a:lnTo>
                    <a:pt x="3084" y="480"/>
                  </a:lnTo>
                  <a:lnTo>
                    <a:pt x="3069" y="479"/>
                  </a:lnTo>
                  <a:lnTo>
                    <a:pt x="3054" y="479"/>
                  </a:lnTo>
                  <a:lnTo>
                    <a:pt x="3054" y="479"/>
                  </a:lnTo>
                  <a:lnTo>
                    <a:pt x="3039" y="479"/>
                  </a:lnTo>
                  <a:lnTo>
                    <a:pt x="3025" y="480"/>
                  </a:lnTo>
                  <a:lnTo>
                    <a:pt x="3010" y="482"/>
                  </a:lnTo>
                  <a:lnTo>
                    <a:pt x="2996" y="485"/>
                  </a:lnTo>
                  <a:lnTo>
                    <a:pt x="2983" y="488"/>
                  </a:lnTo>
                  <a:lnTo>
                    <a:pt x="2969" y="491"/>
                  </a:lnTo>
                  <a:lnTo>
                    <a:pt x="2956" y="496"/>
                  </a:lnTo>
                  <a:lnTo>
                    <a:pt x="2943" y="501"/>
                  </a:lnTo>
                  <a:lnTo>
                    <a:pt x="2929" y="507"/>
                  </a:lnTo>
                  <a:lnTo>
                    <a:pt x="2917" y="514"/>
                  </a:lnTo>
                  <a:lnTo>
                    <a:pt x="2905" y="520"/>
                  </a:lnTo>
                  <a:lnTo>
                    <a:pt x="2894" y="528"/>
                  </a:lnTo>
                  <a:lnTo>
                    <a:pt x="2872" y="545"/>
                  </a:lnTo>
                  <a:lnTo>
                    <a:pt x="2852" y="562"/>
                  </a:lnTo>
                  <a:lnTo>
                    <a:pt x="2833" y="584"/>
                  </a:lnTo>
                  <a:lnTo>
                    <a:pt x="2816" y="605"/>
                  </a:lnTo>
                  <a:lnTo>
                    <a:pt x="2809" y="617"/>
                  </a:lnTo>
                  <a:lnTo>
                    <a:pt x="2801" y="629"/>
                  </a:lnTo>
                  <a:lnTo>
                    <a:pt x="2796" y="641"/>
                  </a:lnTo>
                  <a:lnTo>
                    <a:pt x="2789" y="654"/>
                  </a:lnTo>
                  <a:lnTo>
                    <a:pt x="2785" y="667"/>
                  </a:lnTo>
                  <a:lnTo>
                    <a:pt x="2780" y="680"/>
                  </a:lnTo>
                  <a:lnTo>
                    <a:pt x="2776" y="694"/>
                  </a:lnTo>
                  <a:lnTo>
                    <a:pt x="2773" y="708"/>
                  </a:lnTo>
                  <a:lnTo>
                    <a:pt x="2770" y="721"/>
                  </a:lnTo>
                  <a:lnTo>
                    <a:pt x="2769" y="736"/>
                  </a:lnTo>
                  <a:lnTo>
                    <a:pt x="2768" y="750"/>
                  </a:lnTo>
                  <a:lnTo>
                    <a:pt x="2767" y="766"/>
                  </a:lnTo>
                  <a:lnTo>
                    <a:pt x="2767" y="766"/>
                  </a:lnTo>
                  <a:lnTo>
                    <a:pt x="2768" y="780"/>
                  </a:lnTo>
                  <a:lnTo>
                    <a:pt x="2769" y="795"/>
                  </a:lnTo>
                  <a:lnTo>
                    <a:pt x="2770" y="809"/>
                  </a:lnTo>
                  <a:lnTo>
                    <a:pt x="2773" y="824"/>
                  </a:lnTo>
                  <a:lnTo>
                    <a:pt x="2776" y="837"/>
                  </a:lnTo>
                  <a:lnTo>
                    <a:pt x="2780" y="850"/>
                  </a:lnTo>
                  <a:lnTo>
                    <a:pt x="2785" y="864"/>
                  </a:lnTo>
                  <a:lnTo>
                    <a:pt x="2789" y="877"/>
                  </a:lnTo>
                  <a:lnTo>
                    <a:pt x="2796" y="890"/>
                  </a:lnTo>
                  <a:lnTo>
                    <a:pt x="2801" y="903"/>
                  </a:lnTo>
                  <a:lnTo>
                    <a:pt x="2809" y="915"/>
                  </a:lnTo>
                  <a:lnTo>
                    <a:pt x="2816" y="926"/>
                  </a:lnTo>
                  <a:lnTo>
                    <a:pt x="2833" y="948"/>
                  </a:lnTo>
                  <a:lnTo>
                    <a:pt x="2852" y="968"/>
                  </a:lnTo>
                  <a:lnTo>
                    <a:pt x="2872" y="987"/>
                  </a:lnTo>
                  <a:lnTo>
                    <a:pt x="2894" y="1004"/>
                  </a:lnTo>
                  <a:lnTo>
                    <a:pt x="2905" y="1010"/>
                  </a:lnTo>
                  <a:lnTo>
                    <a:pt x="2917" y="1018"/>
                  </a:lnTo>
                  <a:lnTo>
                    <a:pt x="2929" y="1024"/>
                  </a:lnTo>
                  <a:lnTo>
                    <a:pt x="2943" y="1029"/>
                  </a:lnTo>
                  <a:lnTo>
                    <a:pt x="2956" y="1035"/>
                  </a:lnTo>
                  <a:lnTo>
                    <a:pt x="2969" y="1039"/>
                  </a:lnTo>
                  <a:lnTo>
                    <a:pt x="2983" y="1044"/>
                  </a:lnTo>
                  <a:lnTo>
                    <a:pt x="2996" y="1047"/>
                  </a:lnTo>
                  <a:lnTo>
                    <a:pt x="3010" y="1049"/>
                  </a:lnTo>
                  <a:lnTo>
                    <a:pt x="3025" y="1050"/>
                  </a:lnTo>
                  <a:lnTo>
                    <a:pt x="3039" y="1052"/>
                  </a:lnTo>
                  <a:lnTo>
                    <a:pt x="3054" y="1053"/>
                  </a:lnTo>
                  <a:lnTo>
                    <a:pt x="3054" y="1053"/>
                  </a:lnTo>
                  <a:lnTo>
                    <a:pt x="3069" y="1052"/>
                  </a:lnTo>
                  <a:lnTo>
                    <a:pt x="3084" y="1050"/>
                  </a:lnTo>
                  <a:lnTo>
                    <a:pt x="3098" y="1049"/>
                  </a:lnTo>
                  <a:lnTo>
                    <a:pt x="3112" y="1047"/>
                  </a:lnTo>
                  <a:lnTo>
                    <a:pt x="3126" y="1044"/>
                  </a:lnTo>
                  <a:lnTo>
                    <a:pt x="3139" y="1039"/>
                  </a:lnTo>
                  <a:lnTo>
                    <a:pt x="3153" y="1035"/>
                  </a:lnTo>
                  <a:lnTo>
                    <a:pt x="3166" y="1029"/>
                  </a:lnTo>
                  <a:lnTo>
                    <a:pt x="3178" y="1024"/>
                  </a:lnTo>
                  <a:lnTo>
                    <a:pt x="3191" y="1018"/>
                  </a:lnTo>
                  <a:lnTo>
                    <a:pt x="3203" y="1010"/>
                  </a:lnTo>
                  <a:lnTo>
                    <a:pt x="3215" y="1004"/>
                  </a:lnTo>
                  <a:lnTo>
                    <a:pt x="3236" y="987"/>
                  </a:lnTo>
                  <a:lnTo>
                    <a:pt x="3257" y="968"/>
                  </a:lnTo>
                  <a:lnTo>
                    <a:pt x="3275" y="948"/>
                  </a:lnTo>
                  <a:lnTo>
                    <a:pt x="3292" y="926"/>
                  </a:lnTo>
                  <a:lnTo>
                    <a:pt x="3299" y="915"/>
                  </a:lnTo>
                  <a:lnTo>
                    <a:pt x="3306" y="903"/>
                  </a:lnTo>
                  <a:lnTo>
                    <a:pt x="3313" y="890"/>
                  </a:lnTo>
                  <a:lnTo>
                    <a:pt x="3318" y="877"/>
                  </a:lnTo>
                  <a:lnTo>
                    <a:pt x="3324" y="864"/>
                  </a:lnTo>
                  <a:lnTo>
                    <a:pt x="3328" y="850"/>
                  </a:lnTo>
                  <a:lnTo>
                    <a:pt x="3332" y="837"/>
                  </a:lnTo>
                  <a:lnTo>
                    <a:pt x="3335" y="824"/>
                  </a:lnTo>
                  <a:lnTo>
                    <a:pt x="3337" y="809"/>
                  </a:lnTo>
                  <a:lnTo>
                    <a:pt x="3339" y="795"/>
                  </a:lnTo>
                  <a:lnTo>
                    <a:pt x="3341" y="780"/>
                  </a:lnTo>
                  <a:lnTo>
                    <a:pt x="3341" y="766"/>
                  </a:lnTo>
                  <a:lnTo>
                    <a:pt x="3341" y="766"/>
                  </a:lnTo>
                  <a:close/>
                  <a:moveTo>
                    <a:pt x="3054" y="861"/>
                  </a:moveTo>
                  <a:lnTo>
                    <a:pt x="3054" y="861"/>
                  </a:lnTo>
                  <a:lnTo>
                    <a:pt x="3044" y="860"/>
                  </a:lnTo>
                  <a:lnTo>
                    <a:pt x="3035" y="859"/>
                  </a:lnTo>
                  <a:lnTo>
                    <a:pt x="3026" y="857"/>
                  </a:lnTo>
                  <a:lnTo>
                    <a:pt x="3017" y="854"/>
                  </a:lnTo>
                  <a:lnTo>
                    <a:pt x="3008" y="849"/>
                  </a:lnTo>
                  <a:lnTo>
                    <a:pt x="3000" y="845"/>
                  </a:lnTo>
                  <a:lnTo>
                    <a:pt x="2994" y="839"/>
                  </a:lnTo>
                  <a:lnTo>
                    <a:pt x="2986" y="833"/>
                  </a:lnTo>
                  <a:lnTo>
                    <a:pt x="2980" y="826"/>
                  </a:lnTo>
                  <a:lnTo>
                    <a:pt x="2975" y="819"/>
                  </a:lnTo>
                  <a:lnTo>
                    <a:pt x="2970" y="811"/>
                  </a:lnTo>
                  <a:lnTo>
                    <a:pt x="2966" y="803"/>
                  </a:lnTo>
                  <a:lnTo>
                    <a:pt x="2963" y="794"/>
                  </a:lnTo>
                  <a:lnTo>
                    <a:pt x="2960" y="785"/>
                  </a:lnTo>
                  <a:lnTo>
                    <a:pt x="2959" y="775"/>
                  </a:lnTo>
                  <a:lnTo>
                    <a:pt x="2958" y="766"/>
                  </a:lnTo>
                  <a:lnTo>
                    <a:pt x="2958" y="766"/>
                  </a:lnTo>
                  <a:lnTo>
                    <a:pt x="2959" y="756"/>
                  </a:lnTo>
                  <a:lnTo>
                    <a:pt x="2960" y="746"/>
                  </a:lnTo>
                  <a:lnTo>
                    <a:pt x="2963" y="737"/>
                  </a:lnTo>
                  <a:lnTo>
                    <a:pt x="2966" y="728"/>
                  </a:lnTo>
                  <a:lnTo>
                    <a:pt x="2970" y="720"/>
                  </a:lnTo>
                  <a:lnTo>
                    <a:pt x="2975" y="713"/>
                  </a:lnTo>
                  <a:lnTo>
                    <a:pt x="2980" y="705"/>
                  </a:lnTo>
                  <a:lnTo>
                    <a:pt x="2986" y="698"/>
                  </a:lnTo>
                  <a:lnTo>
                    <a:pt x="2994" y="691"/>
                  </a:lnTo>
                  <a:lnTo>
                    <a:pt x="3000" y="686"/>
                  </a:lnTo>
                  <a:lnTo>
                    <a:pt x="3008" y="681"/>
                  </a:lnTo>
                  <a:lnTo>
                    <a:pt x="3017" y="677"/>
                  </a:lnTo>
                  <a:lnTo>
                    <a:pt x="3026" y="675"/>
                  </a:lnTo>
                  <a:lnTo>
                    <a:pt x="3035" y="671"/>
                  </a:lnTo>
                  <a:lnTo>
                    <a:pt x="3044" y="670"/>
                  </a:lnTo>
                  <a:lnTo>
                    <a:pt x="3054" y="670"/>
                  </a:lnTo>
                  <a:lnTo>
                    <a:pt x="3054" y="670"/>
                  </a:lnTo>
                  <a:lnTo>
                    <a:pt x="3064" y="670"/>
                  </a:lnTo>
                  <a:lnTo>
                    <a:pt x="3074" y="671"/>
                  </a:lnTo>
                  <a:lnTo>
                    <a:pt x="3083" y="675"/>
                  </a:lnTo>
                  <a:lnTo>
                    <a:pt x="3092" y="677"/>
                  </a:lnTo>
                  <a:lnTo>
                    <a:pt x="3099" y="681"/>
                  </a:lnTo>
                  <a:lnTo>
                    <a:pt x="3107" y="686"/>
                  </a:lnTo>
                  <a:lnTo>
                    <a:pt x="3115" y="691"/>
                  </a:lnTo>
                  <a:lnTo>
                    <a:pt x="3122" y="698"/>
                  </a:lnTo>
                  <a:lnTo>
                    <a:pt x="3128" y="705"/>
                  </a:lnTo>
                  <a:lnTo>
                    <a:pt x="3134" y="713"/>
                  </a:lnTo>
                  <a:lnTo>
                    <a:pt x="3138" y="720"/>
                  </a:lnTo>
                  <a:lnTo>
                    <a:pt x="3142" y="728"/>
                  </a:lnTo>
                  <a:lnTo>
                    <a:pt x="3145" y="737"/>
                  </a:lnTo>
                  <a:lnTo>
                    <a:pt x="3148" y="746"/>
                  </a:lnTo>
                  <a:lnTo>
                    <a:pt x="3149" y="756"/>
                  </a:lnTo>
                  <a:lnTo>
                    <a:pt x="3149" y="766"/>
                  </a:lnTo>
                  <a:lnTo>
                    <a:pt x="3149" y="766"/>
                  </a:lnTo>
                  <a:lnTo>
                    <a:pt x="3149" y="775"/>
                  </a:lnTo>
                  <a:lnTo>
                    <a:pt x="3148" y="785"/>
                  </a:lnTo>
                  <a:lnTo>
                    <a:pt x="3145" y="794"/>
                  </a:lnTo>
                  <a:lnTo>
                    <a:pt x="3142" y="803"/>
                  </a:lnTo>
                  <a:lnTo>
                    <a:pt x="3138" y="811"/>
                  </a:lnTo>
                  <a:lnTo>
                    <a:pt x="3134" y="819"/>
                  </a:lnTo>
                  <a:lnTo>
                    <a:pt x="3128" y="826"/>
                  </a:lnTo>
                  <a:lnTo>
                    <a:pt x="3122" y="833"/>
                  </a:lnTo>
                  <a:lnTo>
                    <a:pt x="3115" y="839"/>
                  </a:lnTo>
                  <a:lnTo>
                    <a:pt x="3107" y="845"/>
                  </a:lnTo>
                  <a:lnTo>
                    <a:pt x="3099" y="849"/>
                  </a:lnTo>
                  <a:lnTo>
                    <a:pt x="3092" y="854"/>
                  </a:lnTo>
                  <a:lnTo>
                    <a:pt x="3083" y="857"/>
                  </a:lnTo>
                  <a:lnTo>
                    <a:pt x="3074" y="859"/>
                  </a:lnTo>
                  <a:lnTo>
                    <a:pt x="3064" y="860"/>
                  </a:lnTo>
                  <a:lnTo>
                    <a:pt x="3054" y="861"/>
                  </a:lnTo>
                  <a:lnTo>
                    <a:pt x="3054" y="861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03118" y="1730523"/>
            <a:ext cx="2397566" cy="2397566"/>
            <a:chOff x="5241604" y="4444440"/>
            <a:chExt cx="648000" cy="648000"/>
          </a:xfrm>
        </p:grpSpPr>
        <p:sp>
          <p:nvSpPr>
            <p:cNvPr id="14" name="椭圆 13"/>
            <p:cNvSpPr/>
            <p:nvPr/>
          </p:nvSpPr>
          <p:spPr>
            <a:xfrm>
              <a:off x="5241604" y="4444440"/>
              <a:ext cx="648000" cy="64800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454479" y="4606515"/>
              <a:ext cx="222250" cy="323850"/>
            </a:xfrm>
            <a:custGeom>
              <a:avLst/>
              <a:gdLst>
                <a:gd name="T0" fmla="*/ 474 w 700"/>
                <a:gd name="T1" fmla="*/ 694 h 1018"/>
                <a:gd name="T2" fmla="*/ 568 w 700"/>
                <a:gd name="T3" fmla="*/ 554 h 1018"/>
                <a:gd name="T4" fmla="*/ 555 w 700"/>
                <a:gd name="T5" fmla="*/ 136 h 1018"/>
                <a:gd name="T6" fmla="*/ 436 w 700"/>
                <a:gd name="T7" fmla="*/ 18 h 1018"/>
                <a:gd name="T8" fmla="*/ 284 w 700"/>
                <a:gd name="T9" fmla="*/ 11 h 1018"/>
                <a:gd name="T10" fmla="*/ 154 w 700"/>
                <a:gd name="T11" fmla="*/ 117 h 1018"/>
                <a:gd name="T12" fmla="*/ 128 w 700"/>
                <a:gd name="T13" fmla="*/ 532 h 1018"/>
                <a:gd name="T14" fmla="*/ 209 w 700"/>
                <a:gd name="T15" fmla="*/ 681 h 1018"/>
                <a:gd name="T16" fmla="*/ 350 w 700"/>
                <a:gd name="T17" fmla="*/ 732 h 1018"/>
                <a:gd name="T18" fmla="*/ 241 w 700"/>
                <a:gd name="T19" fmla="*/ 376 h 1018"/>
                <a:gd name="T20" fmla="*/ 252 w 700"/>
                <a:gd name="T21" fmla="*/ 338 h 1018"/>
                <a:gd name="T22" fmla="*/ 191 w 700"/>
                <a:gd name="T23" fmla="*/ 254 h 1018"/>
                <a:gd name="T24" fmla="*/ 252 w 700"/>
                <a:gd name="T25" fmla="*/ 235 h 1018"/>
                <a:gd name="T26" fmla="*/ 241 w 700"/>
                <a:gd name="T27" fmla="*/ 196 h 1018"/>
                <a:gd name="T28" fmla="*/ 208 w 700"/>
                <a:gd name="T29" fmla="*/ 152 h 1018"/>
                <a:gd name="T30" fmla="*/ 283 w 700"/>
                <a:gd name="T31" fmla="*/ 78 h 1018"/>
                <a:gd name="T32" fmla="*/ 378 w 700"/>
                <a:gd name="T33" fmla="*/ 66 h 1018"/>
                <a:gd name="T34" fmla="*/ 471 w 700"/>
                <a:gd name="T35" fmla="*/ 119 h 1018"/>
                <a:gd name="T36" fmla="*/ 477 w 700"/>
                <a:gd name="T37" fmla="*/ 191 h 1018"/>
                <a:gd name="T38" fmla="*/ 445 w 700"/>
                <a:gd name="T39" fmla="*/ 223 h 1018"/>
                <a:gd name="T40" fmla="*/ 471 w 700"/>
                <a:gd name="T41" fmla="*/ 254 h 1018"/>
                <a:gd name="T42" fmla="*/ 459 w 700"/>
                <a:gd name="T43" fmla="*/ 324 h 1018"/>
                <a:gd name="T44" fmla="*/ 448 w 700"/>
                <a:gd name="T45" fmla="*/ 363 h 1018"/>
                <a:gd name="T46" fmla="*/ 509 w 700"/>
                <a:gd name="T47" fmla="*/ 445 h 1018"/>
                <a:gd name="T48" fmla="*/ 448 w 700"/>
                <a:gd name="T49" fmla="*/ 464 h 1018"/>
                <a:gd name="T50" fmla="*/ 459 w 700"/>
                <a:gd name="T51" fmla="*/ 504 h 1018"/>
                <a:gd name="T52" fmla="*/ 502 w 700"/>
                <a:gd name="T53" fmla="*/ 557 h 1018"/>
                <a:gd name="T54" fmla="*/ 426 w 700"/>
                <a:gd name="T55" fmla="*/ 649 h 1018"/>
                <a:gd name="T56" fmla="*/ 318 w 700"/>
                <a:gd name="T57" fmla="*/ 665 h 1018"/>
                <a:gd name="T58" fmla="*/ 219 w 700"/>
                <a:gd name="T59" fmla="*/ 598 h 1018"/>
                <a:gd name="T60" fmla="*/ 223 w 700"/>
                <a:gd name="T61" fmla="*/ 510 h 1018"/>
                <a:gd name="T62" fmla="*/ 255 w 700"/>
                <a:gd name="T63" fmla="*/ 477 h 1018"/>
                <a:gd name="T64" fmla="*/ 229 w 700"/>
                <a:gd name="T65" fmla="*/ 446 h 1018"/>
                <a:gd name="T66" fmla="*/ 372 w 700"/>
                <a:gd name="T67" fmla="*/ 595 h 1018"/>
                <a:gd name="T68" fmla="*/ 379 w 700"/>
                <a:gd name="T69" fmla="*/ 147 h 1018"/>
                <a:gd name="T70" fmla="*/ 344 w 700"/>
                <a:gd name="T71" fmla="*/ 128 h 1018"/>
                <a:gd name="T72" fmla="*/ 318 w 700"/>
                <a:gd name="T73" fmla="*/ 573 h 1018"/>
                <a:gd name="T74" fmla="*/ 344 w 700"/>
                <a:gd name="T75" fmla="*/ 604 h 1018"/>
                <a:gd name="T76" fmla="*/ 499 w 700"/>
                <a:gd name="T77" fmla="*/ 826 h 1018"/>
                <a:gd name="T78" fmla="*/ 658 w 700"/>
                <a:gd name="T79" fmla="*/ 675 h 1018"/>
                <a:gd name="T80" fmla="*/ 699 w 700"/>
                <a:gd name="T81" fmla="*/ 503 h 1018"/>
                <a:gd name="T82" fmla="*/ 668 w 700"/>
                <a:gd name="T83" fmla="*/ 477 h 1018"/>
                <a:gd name="T84" fmla="*/ 636 w 700"/>
                <a:gd name="T85" fmla="*/ 510 h 1018"/>
                <a:gd name="T86" fmla="*/ 619 w 700"/>
                <a:gd name="T87" fmla="*/ 607 h 1018"/>
                <a:gd name="T88" fmla="*/ 562 w 700"/>
                <a:gd name="T89" fmla="*/ 702 h 1018"/>
                <a:gd name="T90" fmla="*/ 474 w 700"/>
                <a:gd name="T91" fmla="*/ 767 h 1018"/>
                <a:gd name="T92" fmla="*/ 364 w 700"/>
                <a:gd name="T93" fmla="*/ 795 h 1018"/>
                <a:gd name="T94" fmla="*/ 265 w 700"/>
                <a:gd name="T95" fmla="*/ 782 h 1018"/>
                <a:gd name="T96" fmla="*/ 168 w 700"/>
                <a:gd name="T97" fmla="*/ 729 h 1018"/>
                <a:gd name="T98" fmla="*/ 98 w 700"/>
                <a:gd name="T99" fmla="*/ 646 h 1018"/>
                <a:gd name="T100" fmla="*/ 65 w 700"/>
                <a:gd name="T101" fmla="*/ 539 h 1018"/>
                <a:gd name="T102" fmla="*/ 50 w 700"/>
                <a:gd name="T103" fmla="*/ 483 h 1018"/>
                <a:gd name="T104" fmla="*/ 9 w 700"/>
                <a:gd name="T105" fmla="*/ 487 h 1018"/>
                <a:gd name="T106" fmla="*/ 11 w 700"/>
                <a:gd name="T107" fmla="*/ 595 h 1018"/>
                <a:gd name="T108" fmla="*/ 131 w 700"/>
                <a:gd name="T109" fmla="*/ 781 h 1018"/>
                <a:gd name="T110" fmla="*/ 127 w 700"/>
                <a:gd name="T111" fmla="*/ 955 h 1018"/>
                <a:gd name="T112" fmla="*/ 95 w 700"/>
                <a:gd name="T113" fmla="*/ 986 h 1018"/>
                <a:gd name="T114" fmla="*/ 121 w 700"/>
                <a:gd name="T115" fmla="*/ 1017 h 1018"/>
                <a:gd name="T116" fmla="*/ 599 w 700"/>
                <a:gd name="T117" fmla="*/ 1004 h 1018"/>
                <a:gd name="T118" fmla="*/ 595 w 700"/>
                <a:gd name="T119" fmla="*/ 963 h 1018"/>
                <a:gd name="T120" fmla="*/ 318 w 700"/>
                <a:gd name="T121" fmla="*/ 85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0" h="1018">
                  <a:moveTo>
                    <a:pt x="350" y="732"/>
                  </a:moveTo>
                  <a:lnTo>
                    <a:pt x="350" y="732"/>
                  </a:lnTo>
                  <a:lnTo>
                    <a:pt x="373" y="731"/>
                  </a:lnTo>
                  <a:lnTo>
                    <a:pt x="394" y="727"/>
                  </a:lnTo>
                  <a:lnTo>
                    <a:pt x="416" y="722"/>
                  </a:lnTo>
                  <a:lnTo>
                    <a:pt x="436" y="714"/>
                  </a:lnTo>
                  <a:lnTo>
                    <a:pt x="456" y="705"/>
                  </a:lnTo>
                  <a:lnTo>
                    <a:pt x="474" y="694"/>
                  </a:lnTo>
                  <a:lnTo>
                    <a:pt x="491" y="681"/>
                  </a:lnTo>
                  <a:lnTo>
                    <a:pt x="507" y="666"/>
                  </a:lnTo>
                  <a:lnTo>
                    <a:pt x="522" y="651"/>
                  </a:lnTo>
                  <a:lnTo>
                    <a:pt x="535" y="634"/>
                  </a:lnTo>
                  <a:lnTo>
                    <a:pt x="546" y="615"/>
                  </a:lnTo>
                  <a:lnTo>
                    <a:pt x="555" y="595"/>
                  </a:lnTo>
                  <a:lnTo>
                    <a:pt x="563" y="575"/>
                  </a:lnTo>
                  <a:lnTo>
                    <a:pt x="568" y="554"/>
                  </a:lnTo>
                  <a:lnTo>
                    <a:pt x="572" y="532"/>
                  </a:lnTo>
                  <a:lnTo>
                    <a:pt x="573" y="510"/>
                  </a:lnTo>
                  <a:lnTo>
                    <a:pt x="573" y="223"/>
                  </a:lnTo>
                  <a:lnTo>
                    <a:pt x="573" y="223"/>
                  </a:lnTo>
                  <a:lnTo>
                    <a:pt x="572" y="201"/>
                  </a:lnTo>
                  <a:lnTo>
                    <a:pt x="568" y="178"/>
                  </a:lnTo>
                  <a:lnTo>
                    <a:pt x="563" y="157"/>
                  </a:lnTo>
                  <a:lnTo>
                    <a:pt x="555" y="136"/>
                  </a:lnTo>
                  <a:lnTo>
                    <a:pt x="546" y="117"/>
                  </a:lnTo>
                  <a:lnTo>
                    <a:pt x="535" y="99"/>
                  </a:lnTo>
                  <a:lnTo>
                    <a:pt x="522" y="81"/>
                  </a:lnTo>
                  <a:lnTo>
                    <a:pt x="507" y="65"/>
                  </a:lnTo>
                  <a:lnTo>
                    <a:pt x="491" y="51"/>
                  </a:lnTo>
                  <a:lnTo>
                    <a:pt x="474" y="39"/>
                  </a:lnTo>
                  <a:lnTo>
                    <a:pt x="456" y="27"/>
                  </a:lnTo>
                  <a:lnTo>
                    <a:pt x="436" y="18"/>
                  </a:lnTo>
                  <a:lnTo>
                    <a:pt x="416" y="11"/>
                  </a:lnTo>
                  <a:lnTo>
                    <a:pt x="394" y="5"/>
                  </a:lnTo>
                  <a:lnTo>
                    <a:pt x="373" y="1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27" y="1"/>
                  </a:lnTo>
                  <a:lnTo>
                    <a:pt x="305" y="5"/>
                  </a:lnTo>
                  <a:lnTo>
                    <a:pt x="284" y="11"/>
                  </a:lnTo>
                  <a:lnTo>
                    <a:pt x="264" y="18"/>
                  </a:lnTo>
                  <a:lnTo>
                    <a:pt x="244" y="27"/>
                  </a:lnTo>
                  <a:lnTo>
                    <a:pt x="226" y="39"/>
                  </a:lnTo>
                  <a:lnTo>
                    <a:pt x="209" y="51"/>
                  </a:lnTo>
                  <a:lnTo>
                    <a:pt x="193" y="65"/>
                  </a:lnTo>
                  <a:lnTo>
                    <a:pt x="178" y="81"/>
                  </a:lnTo>
                  <a:lnTo>
                    <a:pt x="165" y="99"/>
                  </a:lnTo>
                  <a:lnTo>
                    <a:pt x="154" y="117"/>
                  </a:lnTo>
                  <a:lnTo>
                    <a:pt x="144" y="136"/>
                  </a:lnTo>
                  <a:lnTo>
                    <a:pt x="137" y="157"/>
                  </a:lnTo>
                  <a:lnTo>
                    <a:pt x="132" y="178"/>
                  </a:lnTo>
                  <a:lnTo>
                    <a:pt x="128" y="201"/>
                  </a:lnTo>
                  <a:lnTo>
                    <a:pt x="127" y="223"/>
                  </a:lnTo>
                  <a:lnTo>
                    <a:pt x="127" y="510"/>
                  </a:lnTo>
                  <a:lnTo>
                    <a:pt x="127" y="510"/>
                  </a:lnTo>
                  <a:lnTo>
                    <a:pt x="128" y="532"/>
                  </a:lnTo>
                  <a:lnTo>
                    <a:pt x="132" y="554"/>
                  </a:lnTo>
                  <a:lnTo>
                    <a:pt x="137" y="575"/>
                  </a:lnTo>
                  <a:lnTo>
                    <a:pt x="144" y="595"/>
                  </a:lnTo>
                  <a:lnTo>
                    <a:pt x="154" y="615"/>
                  </a:lnTo>
                  <a:lnTo>
                    <a:pt x="165" y="634"/>
                  </a:lnTo>
                  <a:lnTo>
                    <a:pt x="178" y="651"/>
                  </a:lnTo>
                  <a:lnTo>
                    <a:pt x="193" y="666"/>
                  </a:lnTo>
                  <a:lnTo>
                    <a:pt x="209" y="681"/>
                  </a:lnTo>
                  <a:lnTo>
                    <a:pt x="226" y="694"/>
                  </a:lnTo>
                  <a:lnTo>
                    <a:pt x="244" y="705"/>
                  </a:lnTo>
                  <a:lnTo>
                    <a:pt x="264" y="714"/>
                  </a:lnTo>
                  <a:lnTo>
                    <a:pt x="284" y="722"/>
                  </a:lnTo>
                  <a:lnTo>
                    <a:pt x="305" y="727"/>
                  </a:lnTo>
                  <a:lnTo>
                    <a:pt x="327" y="731"/>
                  </a:lnTo>
                  <a:lnTo>
                    <a:pt x="350" y="732"/>
                  </a:lnTo>
                  <a:lnTo>
                    <a:pt x="350" y="732"/>
                  </a:lnTo>
                  <a:close/>
                  <a:moveTo>
                    <a:pt x="223" y="445"/>
                  </a:moveTo>
                  <a:lnTo>
                    <a:pt x="191" y="445"/>
                  </a:lnTo>
                  <a:lnTo>
                    <a:pt x="191" y="382"/>
                  </a:lnTo>
                  <a:lnTo>
                    <a:pt x="223" y="382"/>
                  </a:lnTo>
                  <a:lnTo>
                    <a:pt x="223" y="382"/>
                  </a:lnTo>
                  <a:lnTo>
                    <a:pt x="229" y="381"/>
                  </a:lnTo>
                  <a:lnTo>
                    <a:pt x="235" y="380"/>
                  </a:lnTo>
                  <a:lnTo>
                    <a:pt x="241" y="376"/>
                  </a:lnTo>
                  <a:lnTo>
                    <a:pt x="245" y="372"/>
                  </a:lnTo>
                  <a:lnTo>
                    <a:pt x="250" y="368"/>
                  </a:lnTo>
                  <a:lnTo>
                    <a:pt x="252" y="363"/>
                  </a:lnTo>
                  <a:lnTo>
                    <a:pt x="254" y="356"/>
                  </a:lnTo>
                  <a:lnTo>
                    <a:pt x="255" y="350"/>
                  </a:lnTo>
                  <a:lnTo>
                    <a:pt x="255" y="350"/>
                  </a:lnTo>
                  <a:lnTo>
                    <a:pt x="254" y="343"/>
                  </a:lnTo>
                  <a:lnTo>
                    <a:pt x="252" y="338"/>
                  </a:lnTo>
                  <a:lnTo>
                    <a:pt x="250" y="333"/>
                  </a:lnTo>
                  <a:lnTo>
                    <a:pt x="245" y="327"/>
                  </a:lnTo>
                  <a:lnTo>
                    <a:pt x="241" y="324"/>
                  </a:lnTo>
                  <a:lnTo>
                    <a:pt x="235" y="321"/>
                  </a:lnTo>
                  <a:lnTo>
                    <a:pt x="229" y="319"/>
                  </a:lnTo>
                  <a:lnTo>
                    <a:pt x="223" y="319"/>
                  </a:lnTo>
                  <a:lnTo>
                    <a:pt x="191" y="319"/>
                  </a:lnTo>
                  <a:lnTo>
                    <a:pt x="191" y="254"/>
                  </a:lnTo>
                  <a:lnTo>
                    <a:pt x="223" y="254"/>
                  </a:lnTo>
                  <a:lnTo>
                    <a:pt x="223" y="254"/>
                  </a:lnTo>
                  <a:lnTo>
                    <a:pt x="229" y="254"/>
                  </a:lnTo>
                  <a:lnTo>
                    <a:pt x="235" y="252"/>
                  </a:lnTo>
                  <a:lnTo>
                    <a:pt x="241" y="249"/>
                  </a:lnTo>
                  <a:lnTo>
                    <a:pt x="245" y="246"/>
                  </a:lnTo>
                  <a:lnTo>
                    <a:pt x="250" y="240"/>
                  </a:lnTo>
                  <a:lnTo>
                    <a:pt x="252" y="235"/>
                  </a:lnTo>
                  <a:lnTo>
                    <a:pt x="254" y="230"/>
                  </a:lnTo>
                  <a:lnTo>
                    <a:pt x="255" y="223"/>
                  </a:lnTo>
                  <a:lnTo>
                    <a:pt x="255" y="223"/>
                  </a:lnTo>
                  <a:lnTo>
                    <a:pt x="254" y="217"/>
                  </a:lnTo>
                  <a:lnTo>
                    <a:pt x="252" y="210"/>
                  </a:lnTo>
                  <a:lnTo>
                    <a:pt x="250" y="205"/>
                  </a:lnTo>
                  <a:lnTo>
                    <a:pt x="245" y="201"/>
                  </a:lnTo>
                  <a:lnTo>
                    <a:pt x="241" y="196"/>
                  </a:lnTo>
                  <a:lnTo>
                    <a:pt x="235" y="193"/>
                  </a:lnTo>
                  <a:lnTo>
                    <a:pt x="229" y="192"/>
                  </a:lnTo>
                  <a:lnTo>
                    <a:pt x="223" y="191"/>
                  </a:lnTo>
                  <a:lnTo>
                    <a:pt x="194" y="191"/>
                  </a:lnTo>
                  <a:lnTo>
                    <a:pt x="194" y="191"/>
                  </a:lnTo>
                  <a:lnTo>
                    <a:pt x="197" y="178"/>
                  </a:lnTo>
                  <a:lnTo>
                    <a:pt x="202" y="165"/>
                  </a:lnTo>
                  <a:lnTo>
                    <a:pt x="208" y="152"/>
                  </a:lnTo>
                  <a:lnTo>
                    <a:pt x="214" y="140"/>
                  </a:lnTo>
                  <a:lnTo>
                    <a:pt x="222" y="130"/>
                  </a:lnTo>
                  <a:lnTo>
                    <a:pt x="229" y="119"/>
                  </a:lnTo>
                  <a:lnTo>
                    <a:pt x="239" y="109"/>
                  </a:lnTo>
                  <a:lnTo>
                    <a:pt x="249" y="101"/>
                  </a:lnTo>
                  <a:lnTo>
                    <a:pt x="259" y="92"/>
                  </a:lnTo>
                  <a:lnTo>
                    <a:pt x="271" y="85"/>
                  </a:lnTo>
                  <a:lnTo>
                    <a:pt x="283" y="78"/>
                  </a:lnTo>
                  <a:lnTo>
                    <a:pt x="296" y="74"/>
                  </a:lnTo>
                  <a:lnTo>
                    <a:pt x="309" y="70"/>
                  </a:lnTo>
                  <a:lnTo>
                    <a:pt x="322" y="66"/>
                  </a:lnTo>
                  <a:lnTo>
                    <a:pt x="335" y="64"/>
                  </a:lnTo>
                  <a:lnTo>
                    <a:pt x="350" y="64"/>
                  </a:lnTo>
                  <a:lnTo>
                    <a:pt x="350" y="64"/>
                  </a:lnTo>
                  <a:lnTo>
                    <a:pt x="364" y="64"/>
                  </a:lnTo>
                  <a:lnTo>
                    <a:pt x="378" y="66"/>
                  </a:lnTo>
                  <a:lnTo>
                    <a:pt x="391" y="70"/>
                  </a:lnTo>
                  <a:lnTo>
                    <a:pt x="404" y="74"/>
                  </a:lnTo>
                  <a:lnTo>
                    <a:pt x="417" y="78"/>
                  </a:lnTo>
                  <a:lnTo>
                    <a:pt x="429" y="85"/>
                  </a:lnTo>
                  <a:lnTo>
                    <a:pt x="441" y="92"/>
                  </a:lnTo>
                  <a:lnTo>
                    <a:pt x="451" y="101"/>
                  </a:lnTo>
                  <a:lnTo>
                    <a:pt x="461" y="109"/>
                  </a:lnTo>
                  <a:lnTo>
                    <a:pt x="471" y="119"/>
                  </a:lnTo>
                  <a:lnTo>
                    <a:pt x="478" y="130"/>
                  </a:lnTo>
                  <a:lnTo>
                    <a:pt x="486" y="140"/>
                  </a:lnTo>
                  <a:lnTo>
                    <a:pt x="492" y="152"/>
                  </a:lnTo>
                  <a:lnTo>
                    <a:pt x="497" y="165"/>
                  </a:lnTo>
                  <a:lnTo>
                    <a:pt x="503" y="178"/>
                  </a:lnTo>
                  <a:lnTo>
                    <a:pt x="506" y="191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1" y="192"/>
                  </a:lnTo>
                  <a:lnTo>
                    <a:pt x="465" y="193"/>
                  </a:lnTo>
                  <a:lnTo>
                    <a:pt x="459" y="196"/>
                  </a:lnTo>
                  <a:lnTo>
                    <a:pt x="455" y="201"/>
                  </a:lnTo>
                  <a:lnTo>
                    <a:pt x="450" y="205"/>
                  </a:lnTo>
                  <a:lnTo>
                    <a:pt x="448" y="210"/>
                  </a:lnTo>
                  <a:lnTo>
                    <a:pt x="446" y="217"/>
                  </a:lnTo>
                  <a:lnTo>
                    <a:pt x="445" y="223"/>
                  </a:lnTo>
                  <a:lnTo>
                    <a:pt x="445" y="223"/>
                  </a:lnTo>
                  <a:lnTo>
                    <a:pt x="446" y="230"/>
                  </a:lnTo>
                  <a:lnTo>
                    <a:pt x="448" y="235"/>
                  </a:lnTo>
                  <a:lnTo>
                    <a:pt x="450" y="240"/>
                  </a:lnTo>
                  <a:lnTo>
                    <a:pt x="455" y="246"/>
                  </a:lnTo>
                  <a:lnTo>
                    <a:pt x="459" y="249"/>
                  </a:lnTo>
                  <a:lnTo>
                    <a:pt x="465" y="252"/>
                  </a:lnTo>
                  <a:lnTo>
                    <a:pt x="471" y="254"/>
                  </a:lnTo>
                  <a:lnTo>
                    <a:pt x="477" y="254"/>
                  </a:lnTo>
                  <a:lnTo>
                    <a:pt x="509" y="254"/>
                  </a:lnTo>
                  <a:lnTo>
                    <a:pt x="509" y="319"/>
                  </a:lnTo>
                  <a:lnTo>
                    <a:pt x="477" y="319"/>
                  </a:lnTo>
                  <a:lnTo>
                    <a:pt x="477" y="319"/>
                  </a:lnTo>
                  <a:lnTo>
                    <a:pt x="471" y="319"/>
                  </a:lnTo>
                  <a:lnTo>
                    <a:pt x="465" y="321"/>
                  </a:lnTo>
                  <a:lnTo>
                    <a:pt x="459" y="324"/>
                  </a:lnTo>
                  <a:lnTo>
                    <a:pt x="455" y="327"/>
                  </a:lnTo>
                  <a:lnTo>
                    <a:pt x="450" y="333"/>
                  </a:lnTo>
                  <a:lnTo>
                    <a:pt x="448" y="338"/>
                  </a:lnTo>
                  <a:lnTo>
                    <a:pt x="446" y="343"/>
                  </a:lnTo>
                  <a:lnTo>
                    <a:pt x="445" y="350"/>
                  </a:lnTo>
                  <a:lnTo>
                    <a:pt x="445" y="350"/>
                  </a:lnTo>
                  <a:lnTo>
                    <a:pt x="446" y="356"/>
                  </a:lnTo>
                  <a:lnTo>
                    <a:pt x="448" y="363"/>
                  </a:lnTo>
                  <a:lnTo>
                    <a:pt x="450" y="368"/>
                  </a:lnTo>
                  <a:lnTo>
                    <a:pt x="455" y="372"/>
                  </a:lnTo>
                  <a:lnTo>
                    <a:pt x="459" y="376"/>
                  </a:lnTo>
                  <a:lnTo>
                    <a:pt x="465" y="380"/>
                  </a:lnTo>
                  <a:lnTo>
                    <a:pt x="471" y="381"/>
                  </a:lnTo>
                  <a:lnTo>
                    <a:pt x="477" y="382"/>
                  </a:lnTo>
                  <a:lnTo>
                    <a:pt x="509" y="382"/>
                  </a:lnTo>
                  <a:lnTo>
                    <a:pt x="509" y="445"/>
                  </a:lnTo>
                  <a:lnTo>
                    <a:pt x="477" y="445"/>
                  </a:lnTo>
                  <a:lnTo>
                    <a:pt x="477" y="445"/>
                  </a:lnTo>
                  <a:lnTo>
                    <a:pt x="471" y="446"/>
                  </a:lnTo>
                  <a:lnTo>
                    <a:pt x="465" y="448"/>
                  </a:lnTo>
                  <a:lnTo>
                    <a:pt x="459" y="451"/>
                  </a:lnTo>
                  <a:lnTo>
                    <a:pt x="455" y="455"/>
                  </a:lnTo>
                  <a:lnTo>
                    <a:pt x="450" y="459"/>
                  </a:lnTo>
                  <a:lnTo>
                    <a:pt x="448" y="464"/>
                  </a:lnTo>
                  <a:lnTo>
                    <a:pt x="446" y="471"/>
                  </a:lnTo>
                  <a:lnTo>
                    <a:pt x="445" y="477"/>
                  </a:lnTo>
                  <a:lnTo>
                    <a:pt x="445" y="477"/>
                  </a:lnTo>
                  <a:lnTo>
                    <a:pt x="446" y="484"/>
                  </a:lnTo>
                  <a:lnTo>
                    <a:pt x="448" y="489"/>
                  </a:lnTo>
                  <a:lnTo>
                    <a:pt x="450" y="496"/>
                  </a:lnTo>
                  <a:lnTo>
                    <a:pt x="455" y="500"/>
                  </a:lnTo>
                  <a:lnTo>
                    <a:pt x="459" y="504"/>
                  </a:lnTo>
                  <a:lnTo>
                    <a:pt x="465" y="506"/>
                  </a:lnTo>
                  <a:lnTo>
                    <a:pt x="471" y="508"/>
                  </a:lnTo>
                  <a:lnTo>
                    <a:pt x="477" y="510"/>
                  </a:lnTo>
                  <a:lnTo>
                    <a:pt x="509" y="510"/>
                  </a:lnTo>
                  <a:lnTo>
                    <a:pt x="509" y="510"/>
                  </a:lnTo>
                  <a:lnTo>
                    <a:pt x="508" y="526"/>
                  </a:lnTo>
                  <a:lnTo>
                    <a:pt x="506" y="541"/>
                  </a:lnTo>
                  <a:lnTo>
                    <a:pt x="502" y="557"/>
                  </a:lnTo>
                  <a:lnTo>
                    <a:pt x="496" y="571"/>
                  </a:lnTo>
                  <a:lnTo>
                    <a:pt x="490" y="585"/>
                  </a:lnTo>
                  <a:lnTo>
                    <a:pt x="481" y="598"/>
                  </a:lnTo>
                  <a:lnTo>
                    <a:pt x="473" y="610"/>
                  </a:lnTo>
                  <a:lnTo>
                    <a:pt x="462" y="621"/>
                  </a:lnTo>
                  <a:lnTo>
                    <a:pt x="451" y="632"/>
                  </a:lnTo>
                  <a:lnTo>
                    <a:pt x="438" y="640"/>
                  </a:lnTo>
                  <a:lnTo>
                    <a:pt x="426" y="649"/>
                  </a:lnTo>
                  <a:lnTo>
                    <a:pt x="412" y="655"/>
                  </a:lnTo>
                  <a:lnTo>
                    <a:pt x="398" y="661"/>
                  </a:lnTo>
                  <a:lnTo>
                    <a:pt x="382" y="665"/>
                  </a:lnTo>
                  <a:lnTo>
                    <a:pt x="367" y="667"/>
                  </a:lnTo>
                  <a:lnTo>
                    <a:pt x="350" y="668"/>
                  </a:lnTo>
                  <a:lnTo>
                    <a:pt x="350" y="668"/>
                  </a:lnTo>
                  <a:lnTo>
                    <a:pt x="333" y="667"/>
                  </a:lnTo>
                  <a:lnTo>
                    <a:pt x="318" y="665"/>
                  </a:lnTo>
                  <a:lnTo>
                    <a:pt x="302" y="661"/>
                  </a:lnTo>
                  <a:lnTo>
                    <a:pt x="288" y="655"/>
                  </a:lnTo>
                  <a:lnTo>
                    <a:pt x="274" y="649"/>
                  </a:lnTo>
                  <a:lnTo>
                    <a:pt x="261" y="640"/>
                  </a:lnTo>
                  <a:lnTo>
                    <a:pt x="249" y="632"/>
                  </a:lnTo>
                  <a:lnTo>
                    <a:pt x="238" y="621"/>
                  </a:lnTo>
                  <a:lnTo>
                    <a:pt x="227" y="610"/>
                  </a:lnTo>
                  <a:lnTo>
                    <a:pt x="219" y="598"/>
                  </a:lnTo>
                  <a:lnTo>
                    <a:pt x="210" y="585"/>
                  </a:lnTo>
                  <a:lnTo>
                    <a:pt x="203" y="571"/>
                  </a:lnTo>
                  <a:lnTo>
                    <a:pt x="198" y="557"/>
                  </a:lnTo>
                  <a:lnTo>
                    <a:pt x="194" y="541"/>
                  </a:lnTo>
                  <a:lnTo>
                    <a:pt x="192" y="526"/>
                  </a:lnTo>
                  <a:lnTo>
                    <a:pt x="191" y="510"/>
                  </a:lnTo>
                  <a:lnTo>
                    <a:pt x="223" y="510"/>
                  </a:lnTo>
                  <a:lnTo>
                    <a:pt x="223" y="510"/>
                  </a:lnTo>
                  <a:lnTo>
                    <a:pt x="229" y="508"/>
                  </a:lnTo>
                  <a:lnTo>
                    <a:pt x="235" y="506"/>
                  </a:lnTo>
                  <a:lnTo>
                    <a:pt x="241" y="504"/>
                  </a:lnTo>
                  <a:lnTo>
                    <a:pt x="245" y="500"/>
                  </a:lnTo>
                  <a:lnTo>
                    <a:pt x="250" y="496"/>
                  </a:lnTo>
                  <a:lnTo>
                    <a:pt x="252" y="489"/>
                  </a:lnTo>
                  <a:lnTo>
                    <a:pt x="254" y="484"/>
                  </a:lnTo>
                  <a:lnTo>
                    <a:pt x="255" y="477"/>
                  </a:lnTo>
                  <a:lnTo>
                    <a:pt x="255" y="477"/>
                  </a:lnTo>
                  <a:lnTo>
                    <a:pt x="254" y="471"/>
                  </a:lnTo>
                  <a:lnTo>
                    <a:pt x="252" y="464"/>
                  </a:lnTo>
                  <a:lnTo>
                    <a:pt x="250" y="459"/>
                  </a:lnTo>
                  <a:lnTo>
                    <a:pt x="245" y="455"/>
                  </a:lnTo>
                  <a:lnTo>
                    <a:pt x="241" y="451"/>
                  </a:lnTo>
                  <a:lnTo>
                    <a:pt x="235" y="448"/>
                  </a:lnTo>
                  <a:lnTo>
                    <a:pt x="229" y="446"/>
                  </a:lnTo>
                  <a:lnTo>
                    <a:pt x="223" y="445"/>
                  </a:lnTo>
                  <a:lnTo>
                    <a:pt x="223" y="445"/>
                  </a:lnTo>
                  <a:close/>
                  <a:moveTo>
                    <a:pt x="350" y="605"/>
                  </a:moveTo>
                  <a:lnTo>
                    <a:pt x="350" y="605"/>
                  </a:lnTo>
                  <a:lnTo>
                    <a:pt x="356" y="604"/>
                  </a:lnTo>
                  <a:lnTo>
                    <a:pt x="362" y="602"/>
                  </a:lnTo>
                  <a:lnTo>
                    <a:pt x="368" y="599"/>
                  </a:lnTo>
                  <a:lnTo>
                    <a:pt x="372" y="595"/>
                  </a:lnTo>
                  <a:lnTo>
                    <a:pt x="376" y="590"/>
                  </a:lnTo>
                  <a:lnTo>
                    <a:pt x="379" y="585"/>
                  </a:lnTo>
                  <a:lnTo>
                    <a:pt x="382" y="579"/>
                  </a:lnTo>
                  <a:lnTo>
                    <a:pt x="382" y="573"/>
                  </a:lnTo>
                  <a:lnTo>
                    <a:pt x="382" y="160"/>
                  </a:lnTo>
                  <a:lnTo>
                    <a:pt x="382" y="160"/>
                  </a:lnTo>
                  <a:lnTo>
                    <a:pt x="382" y="153"/>
                  </a:lnTo>
                  <a:lnTo>
                    <a:pt x="379" y="147"/>
                  </a:lnTo>
                  <a:lnTo>
                    <a:pt x="376" y="142"/>
                  </a:lnTo>
                  <a:lnTo>
                    <a:pt x="372" y="137"/>
                  </a:lnTo>
                  <a:lnTo>
                    <a:pt x="368" y="133"/>
                  </a:lnTo>
                  <a:lnTo>
                    <a:pt x="362" y="130"/>
                  </a:lnTo>
                  <a:lnTo>
                    <a:pt x="356" y="128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44" y="128"/>
                  </a:lnTo>
                  <a:lnTo>
                    <a:pt x="338" y="130"/>
                  </a:lnTo>
                  <a:lnTo>
                    <a:pt x="332" y="133"/>
                  </a:lnTo>
                  <a:lnTo>
                    <a:pt x="328" y="137"/>
                  </a:lnTo>
                  <a:lnTo>
                    <a:pt x="324" y="142"/>
                  </a:lnTo>
                  <a:lnTo>
                    <a:pt x="320" y="147"/>
                  </a:lnTo>
                  <a:lnTo>
                    <a:pt x="318" y="153"/>
                  </a:lnTo>
                  <a:lnTo>
                    <a:pt x="318" y="160"/>
                  </a:lnTo>
                  <a:lnTo>
                    <a:pt x="318" y="573"/>
                  </a:lnTo>
                  <a:lnTo>
                    <a:pt x="318" y="573"/>
                  </a:lnTo>
                  <a:lnTo>
                    <a:pt x="318" y="579"/>
                  </a:lnTo>
                  <a:lnTo>
                    <a:pt x="320" y="585"/>
                  </a:lnTo>
                  <a:lnTo>
                    <a:pt x="324" y="590"/>
                  </a:lnTo>
                  <a:lnTo>
                    <a:pt x="328" y="595"/>
                  </a:lnTo>
                  <a:lnTo>
                    <a:pt x="332" y="599"/>
                  </a:lnTo>
                  <a:lnTo>
                    <a:pt x="338" y="602"/>
                  </a:lnTo>
                  <a:lnTo>
                    <a:pt x="344" y="604"/>
                  </a:lnTo>
                  <a:lnTo>
                    <a:pt x="350" y="605"/>
                  </a:lnTo>
                  <a:lnTo>
                    <a:pt x="350" y="605"/>
                  </a:lnTo>
                  <a:close/>
                  <a:moveTo>
                    <a:pt x="573" y="955"/>
                  </a:moveTo>
                  <a:lnTo>
                    <a:pt x="445" y="955"/>
                  </a:lnTo>
                  <a:lnTo>
                    <a:pt x="445" y="845"/>
                  </a:lnTo>
                  <a:lnTo>
                    <a:pt x="445" y="845"/>
                  </a:lnTo>
                  <a:lnTo>
                    <a:pt x="473" y="837"/>
                  </a:lnTo>
                  <a:lnTo>
                    <a:pt x="499" y="826"/>
                  </a:lnTo>
                  <a:lnTo>
                    <a:pt x="523" y="812"/>
                  </a:lnTo>
                  <a:lnTo>
                    <a:pt x="547" y="798"/>
                  </a:lnTo>
                  <a:lnTo>
                    <a:pt x="569" y="781"/>
                  </a:lnTo>
                  <a:lnTo>
                    <a:pt x="591" y="763"/>
                  </a:lnTo>
                  <a:lnTo>
                    <a:pt x="610" y="743"/>
                  </a:lnTo>
                  <a:lnTo>
                    <a:pt x="627" y="722"/>
                  </a:lnTo>
                  <a:lnTo>
                    <a:pt x="643" y="698"/>
                  </a:lnTo>
                  <a:lnTo>
                    <a:pt x="658" y="675"/>
                  </a:lnTo>
                  <a:lnTo>
                    <a:pt x="670" y="649"/>
                  </a:lnTo>
                  <a:lnTo>
                    <a:pt x="681" y="623"/>
                  </a:lnTo>
                  <a:lnTo>
                    <a:pt x="688" y="595"/>
                  </a:lnTo>
                  <a:lnTo>
                    <a:pt x="695" y="567"/>
                  </a:lnTo>
                  <a:lnTo>
                    <a:pt x="698" y="539"/>
                  </a:lnTo>
                  <a:lnTo>
                    <a:pt x="700" y="510"/>
                  </a:lnTo>
                  <a:lnTo>
                    <a:pt x="700" y="510"/>
                  </a:lnTo>
                  <a:lnTo>
                    <a:pt x="699" y="503"/>
                  </a:lnTo>
                  <a:lnTo>
                    <a:pt x="697" y="497"/>
                  </a:lnTo>
                  <a:lnTo>
                    <a:pt x="695" y="491"/>
                  </a:lnTo>
                  <a:lnTo>
                    <a:pt x="691" y="487"/>
                  </a:lnTo>
                  <a:lnTo>
                    <a:pt x="686" y="483"/>
                  </a:lnTo>
                  <a:lnTo>
                    <a:pt x="680" y="479"/>
                  </a:lnTo>
                  <a:lnTo>
                    <a:pt x="675" y="478"/>
                  </a:lnTo>
                  <a:lnTo>
                    <a:pt x="668" y="477"/>
                  </a:lnTo>
                  <a:lnTo>
                    <a:pt x="668" y="477"/>
                  </a:lnTo>
                  <a:lnTo>
                    <a:pt x="662" y="478"/>
                  </a:lnTo>
                  <a:lnTo>
                    <a:pt x="655" y="479"/>
                  </a:lnTo>
                  <a:lnTo>
                    <a:pt x="650" y="483"/>
                  </a:lnTo>
                  <a:lnTo>
                    <a:pt x="646" y="487"/>
                  </a:lnTo>
                  <a:lnTo>
                    <a:pt x="641" y="491"/>
                  </a:lnTo>
                  <a:lnTo>
                    <a:pt x="639" y="497"/>
                  </a:lnTo>
                  <a:lnTo>
                    <a:pt x="637" y="503"/>
                  </a:lnTo>
                  <a:lnTo>
                    <a:pt x="636" y="510"/>
                  </a:lnTo>
                  <a:lnTo>
                    <a:pt x="636" y="510"/>
                  </a:lnTo>
                  <a:lnTo>
                    <a:pt x="636" y="523"/>
                  </a:lnTo>
                  <a:lnTo>
                    <a:pt x="635" y="539"/>
                  </a:lnTo>
                  <a:lnTo>
                    <a:pt x="633" y="552"/>
                  </a:lnTo>
                  <a:lnTo>
                    <a:pt x="631" y="566"/>
                  </a:lnTo>
                  <a:lnTo>
                    <a:pt x="627" y="580"/>
                  </a:lnTo>
                  <a:lnTo>
                    <a:pt x="623" y="594"/>
                  </a:lnTo>
                  <a:lnTo>
                    <a:pt x="619" y="607"/>
                  </a:lnTo>
                  <a:lnTo>
                    <a:pt x="613" y="620"/>
                  </a:lnTo>
                  <a:lnTo>
                    <a:pt x="608" y="633"/>
                  </a:lnTo>
                  <a:lnTo>
                    <a:pt x="602" y="646"/>
                  </a:lnTo>
                  <a:lnTo>
                    <a:pt x="595" y="658"/>
                  </a:lnTo>
                  <a:lnTo>
                    <a:pt x="588" y="669"/>
                  </a:lnTo>
                  <a:lnTo>
                    <a:pt x="579" y="680"/>
                  </a:lnTo>
                  <a:lnTo>
                    <a:pt x="570" y="691"/>
                  </a:lnTo>
                  <a:lnTo>
                    <a:pt x="562" y="702"/>
                  </a:lnTo>
                  <a:lnTo>
                    <a:pt x="552" y="711"/>
                  </a:lnTo>
                  <a:lnTo>
                    <a:pt x="543" y="721"/>
                  </a:lnTo>
                  <a:lnTo>
                    <a:pt x="532" y="729"/>
                  </a:lnTo>
                  <a:lnTo>
                    <a:pt x="521" y="738"/>
                  </a:lnTo>
                  <a:lnTo>
                    <a:pt x="510" y="747"/>
                  </a:lnTo>
                  <a:lnTo>
                    <a:pt x="499" y="754"/>
                  </a:lnTo>
                  <a:lnTo>
                    <a:pt x="487" y="761"/>
                  </a:lnTo>
                  <a:lnTo>
                    <a:pt x="474" y="767"/>
                  </a:lnTo>
                  <a:lnTo>
                    <a:pt x="461" y="772"/>
                  </a:lnTo>
                  <a:lnTo>
                    <a:pt x="448" y="778"/>
                  </a:lnTo>
                  <a:lnTo>
                    <a:pt x="435" y="782"/>
                  </a:lnTo>
                  <a:lnTo>
                    <a:pt x="421" y="786"/>
                  </a:lnTo>
                  <a:lnTo>
                    <a:pt x="407" y="790"/>
                  </a:lnTo>
                  <a:lnTo>
                    <a:pt x="393" y="792"/>
                  </a:lnTo>
                  <a:lnTo>
                    <a:pt x="379" y="794"/>
                  </a:lnTo>
                  <a:lnTo>
                    <a:pt x="364" y="795"/>
                  </a:lnTo>
                  <a:lnTo>
                    <a:pt x="350" y="795"/>
                  </a:lnTo>
                  <a:lnTo>
                    <a:pt x="350" y="795"/>
                  </a:lnTo>
                  <a:lnTo>
                    <a:pt x="335" y="795"/>
                  </a:lnTo>
                  <a:lnTo>
                    <a:pt x="320" y="794"/>
                  </a:lnTo>
                  <a:lnTo>
                    <a:pt x="307" y="792"/>
                  </a:lnTo>
                  <a:lnTo>
                    <a:pt x="293" y="790"/>
                  </a:lnTo>
                  <a:lnTo>
                    <a:pt x="279" y="786"/>
                  </a:lnTo>
                  <a:lnTo>
                    <a:pt x="265" y="782"/>
                  </a:lnTo>
                  <a:lnTo>
                    <a:pt x="252" y="778"/>
                  </a:lnTo>
                  <a:lnTo>
                    <a:pt x="239" y="772"/>
                  </a:lnTo>
                  <a:lnTo>
                    <a:pt x="226" y="767"/>
                  </a:lnTo>
                  <a:lnTo>
                    <a:pt x="213" y="761"/>
                  </a:lnTo>
                  <a:lnTo>
                    <a:pt x="201" y="754"/>
                  </a:lnTo>
                  <a:lnTo>
                    <a:pt x="190" y="747"/>
                  </a:lnTo>
                  <a:lnTo>
                    <a:pt x="179" y="738"/>
                  </a:lnTo>
                  <a:lnTo>
                    <a:pt x="168" y="729"/>
                  </a:lnTo>
                  <a:lnTo>
                    <a:pt x="157" y="721"/>
                  </a:lnTo>
                  <a:lnTo>
                    <a:pt x="148" y="711"/>
                  </a:lnTo>
                  <a:lnTo>
                    <a:pt x="138" y="702"/>
                  </a:lnTo>
                  <a:lnTo>
                    <a:pt x="129" y="691"/>
                  </a:lnTo>
                  <a:lnTo>
                    <a:pt x="121" y="680"/>
                  </a:lnTo>
                  <a:lnTo>
                    <a:pt x="112" y="669"/>
                  </a:lnTo>
                  <a:lnTo>
                    <a:pt x="105" y="658"/>
                  </a:lnTo>
                  <a:lnTo>
                    <a:pt x="98" y="646"/>
                  </a:lnTo>
                  <a:lnTo>
                    <a:pt x="92" y="633"/>
                  </a:lnTo>
                  <a:lnTo>
                    <a:pt x="87" y="620"/>
                  </a:lnTo>
                  <a:lnTo>
                    <a:pt x="81" y="607"/>
                  </a:lnTo>
                  <a:lnTo>
                    <a:pt x="77" y="594"/>
                  </a:lnTo>
                  <a:lnTo>
                    <a:pt x="73" y="580"/>
                  </a:lnTo>
                  <a:lnTo>
                    <a:pt x="69" y="566"/>
                  </a:lnTo>
                  <a:lnTo>
                    <a:pt x="67" y="552"/>
                  </a:lnTo>
                  <a:lnTo>
                    <a:pt x="65" y="539"/>
                  </a:lnTo>
                  <a:lnTo>
                    <a:pt x="64" y="523"/>
                  </a:lnTo>
                  <a:lnTo>
                    <a:pt x="64" y="510"/>
                  </a:lnTo>
                  <a:lnTo>
                    <a:pt x="64" y="510"/>
                  </a:lnTo>
                  <a:lnTo>
                    <a:pt x="63" y="503"/>
                  </a:lnTo>
                  <a:lnTo>
                    <a:pt x="61" y="497"/>
                  </a:lnTo>
                  <a:lnTo>
                    <a:pt x="59" y="491"/>
                  </a:lnTo>
                  <a:lnTo>
                    <a:pt x="54" y="487"/>
                  </a:lnTo>
                  <a:lnTo>
                    <a:pt x="50" y="483"/>
                  </a:lnTo>
                  <a:lnTo>
                    <a:pt x="45" y="479"/>
                  </a:lnTo>
                  <a:lnTo>
                    <a:pt x="38" y="478"/>
                  </a:lnTo>
                  <a:lnTo>
                    <a:pt x="32" y="477"/>
                  </a:lnTo>
                  <a:lnTo>
                    <a:pt x="32" y="477"/>
                  </a:lnTo>
                  <a:lnTo>
                    <a:pt x="25" y="478"/>
                  </a:lnTo>
                  <a:lnTo>
                    <a:pt x="20" y="479"/>
                  </a:lnTo>
                  <a:lnTo>
                    <a:pt x="15" y="483"/>
                  </a:lnTo>
                  <a:lnTo>
                    <a:pt x="9" y="487"/>
                  </a:lnTo>
                  <a:lnTo>
                    <a:pt x="5" y="491"/>
                  </a:lnTo>
                  <a:lnTo>
                    <a:pt x="3" y="497"/>
                  </a:lnTo>
                  <a:lnTo>
                    <a:pt x="1" y="503"/>
                  </a:lnTo>
                  <a:lnTo>
                    <a:pt x="0" y="510"/>
                  </a:lnTo>
                  <a:lnTo>
                    <a:pt x="0" y="510"/>
                  </a:lnTo>
                  <a:lnTo>
                    <a:pt x="2" y="539"/>
                  </a:lnTo>
                  <a:lnTo>
                    <a:pt x="5" y="567"/>
                  </a:lnTo>
                  <a:lnTo>
                    <a:pt x="11" y="595"/>
                  </a:lnTo>
                  <a:lnTo>
                    <a:pt x="19" y="623"/>
                  </a:lnTo>
                  <a:lnTo>
                    <a:pt x="30" y="649"/>
                  </a:lnTo>
                  <a:lnTo>
                    <a:pt x="41" y="675"/>
                  </a:lnTo>
                  <a:lnTo>
                    <a:pt x="57" y="698"/>
                  </a:lnTo>
                  <a:lnTo>
                    <a:pt x="73" y="722"/>
                  </a:lnTo>
                  <a:lnTo>
                    <a:pt x="90" y="743"/>
                  </a:lnTo>
                  <a:lnTo>
                    <a:pt x="109" y="763"/>
                  </a:lnTo>
                  <a:lnTo>
                    <a:pt x="131" y="781"/>
                  </a:lnTo>
                  <a:lnTo>
                    <a:pt x="153" y="798"/>
                  </a:lnTo>
                  <a:lnTo>
                    <a:pt x="177" y="812"/>
                  </a:lnTo>
                  <a:lnTo>
                    <a:pt x="201" y="826"/>
                  </a:lnTo>
                  <a:lnTo>
                    <a:pt x="227" y="837"/>
                  </a:lnTo>
                  <a:lnTo>
                    <a:pt x="255" y="845"/>
                  </a:lnTo>
                  <a:lnTo>
                    <a:pt x="255" y="955"/>
                  </a:lnTo>
                  <a:lnTo>
                    <a:pt x="127" y="955"/>
                  </a:lnTo>
                  <a:lnTo>
                    <a:pt x="127" y="955"/>
                  </a:lnTo>
                  <a:lnTo>
                    <a:pt x="121" y="955"/>
                  </a:lnTo>
                  <a:lnTo>
                    <a:pt x="114" y="957"/>
                  </a:lnTo>
                  <a:lnTo>
                    <a:pt x="109" y="960"/>
                  </a:lnTo>
                  <a:lnTo>
                    <a:pt x="105" y="963"/>
                  </a:lnTo>
                  <a:lnTo>
                    <a:pt x="100" y="969"/>
                  </a:lnTo>
                  <a:lnTo>
                    <a:pt x="98" y="974"/>
                  </a:lnTo>
                  <a:lnTo>
                    <a:pt x="96" y="979"/>
                  </a:lnTo>
                  <a:lnTo>
                    <a:pt x="95" y="986"/>
                  </a:lnTo>
                  <a:lnTo>
                    <a:pt x="95" y="986"/>
                  </a:lnTo>
                  <a:lnTo>
                    <a:pt x="96" y="992"/>
                  </a:lnTo>
                  <a:lnTo>
                    <a:pt x="98" y="999"/>
                  </a:lnTo>
                  <a:lnTo>
                    <a:pt x="100" y="1004"/>
                  </a:lnTo>
                  <a:lnTo>
                    <a:pt x="105" y="1008"/>
                  </a:lnTo>
                  <a:lnTo>
                    <a:pt x="109" y="1013"/>
                  </a:lnTo>
                  <a:lnTo>
                    <a:pt x="114" y="1016"/>
                  </a:lnTo>
                  <a:lnTo>
                    <a:pt x="121" y="1017"/>
                  </a:lnTo>
                  <a:lnTo>
                    <a:pt x="127" y="1018"/>
                  </a:lnTo>
                  <a:lnTo>
                    <a:pt x="573" y="1018"/>
                  </a:lnTo>
                  <a:lnTo>
                    <a:pt x="573" y="1018"/>
                  </a:lnTo>
                  <a:lnTo>
                    <a:pt x="579" y="1017"/>
                  </a:lnTo>
                  <a:lnTo>
                    <a:pt x="585" y="1016"/>
                  </a:lnTo>
                  <a:lnTo>
                    <a:pt x="591" y="1013"/>
                  </a:lnTo>
                  <a:lnTo>
                    <a:pt x="595" y="1008"/>
                  </a:lnTo>
                  <a:lnTo>
                    <a:pt x="599" y="1004"/>
                  </a:lnTo>
                  <a:lnTo>
                    <a:pt x="602" y="999"/>
                  </a:lnTo>
                  <a:lnTo>
                    <a:pt x="604" y="992"/>
                  </a:lnTo>
                  <a:lnTo>
                    <a:pt x="605" y="986"/>
                  </a:lnTo>
                  <a:lnTo>
                    <a:pt x="605" y="986"/>
                  </a:lnTo>
                  <a:lnTo>
                    <a:pt x="604" y="979"/>
                  </a:lnTo>
                  <a:lnTo>
                    <a:pt x="602" y="974"/>
                  </a:lnTo>
                  <a:lnTo>
                    <a:pt x="599" y="969"/>
                  </a:lnTo>
                  <a:lnTo>
                    <a:pt x="595" y="963"/>
                  </a:lnTo>
                  <a:lnTo>
                    <a:pt x="591" y="960"/>
                  </a:lnTo>
                  <a:lnTo>
                    <a:pt x="585" y="957"/>
                  </a:lnTo>
                  <a:lnTo>
                    <a:pt x="579" y="955"/>
                  </a:lnTo>
                  <a:lnTo>
                    <a:pt x="573" y="955"/>
                  </a:lnTo>
                  <a:lnTo>
                    <a:pt x="573" y="955"/>
                  </a:lnTo>
                  <a:close/>
                  <a:moveTo>
                    <a:pt x="382" y="955"/>
                  </a:moveTo>
                  <a:lnTo>
                    <a:pt x="318" y="955"/>
                  </a:lnTo>
                  <a:lnTo>
                    <a:pt x="318" y="857"/>
                  </a:lnTo>
                  <a:lnTo>
                    <a:pt x="318" y="857"/>
                  </a:lnTo>
                  <a:lnTo>
                    <a:pt x="334" y="858"/>
                  </a:lnTo>
                  <a:lnTo>
                    <a:pt x="350" y="859"/>
                  </a:lnTo>
                  <a:lnTo>
                    <a:pt x="350" y="859"/>
                  </a:lnTo>
                  <a:lnTo>
                    <a:pt x="366" y="858"/>
                  </a:lnTo>
                  <a:lnTo>
                    <a:pt x="382" y="857"/>
                  </a:lnTo>
                  <a:lnTo>
                    <a:pt x="382" y="955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95406" y="1700808"/>
            <a:ext cx="2397566" cy="2397566"/>
            <a:chOff x="6217920" y="4444440"/>
            <a:chExt cx="648000" cy="648000"/>
          </a:xfrm>
        </p:grpSpPr>
        <p:sp>
          <p:nvSpPr>
            <p:cNvPr id="17" name="椭圆 16"/>
            <p:cNvSpPr/>
            <p:nvPr/>
          </p:nvSpPr>
          <p:spPr>
            <a:xfrm>
              <a:off x="6217920" y="4444440"/>
              <a:ext cx="648000" cy="64800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30"/>
            <p:cNvSpPr>
              <a:spLocks noEditPoints="1"/>
            </p:cNvSpPr>
            <p:nvPr/>
          </p:nvSpPr>
          <p:spPr bwMode="auto">
            <a:xfrm>
              <a:off x="6400693" y="4606515"/>
              <a:ext cx="282453" cy="283844"/>
            </a:xfrm>
            <a:custGeom>
              <a:avLst/>
              <a:gdLst>
                <a:gd name="T0" fmla="*/ 645 w 1018"/>
                <a:gd name="T1" fmla="*/ 1 h 1018"/>
                <a:gd name="T2" fmla="*/ 353 w 1018"/>
                <a:gd name="T3" fmla="*/ 18 h 1018"/>
                <a:gd name="T4" fmla="*/ 59 w 1018"/>
                <a:gd name="T5" fmla="*/ 135 h 1018"/>
                <a:gd name="T6" fmla="*/ 12 w 1018"/>
                <a:gd name="T7" fmla="*/ 177 h 1018"/>
                <a:gd name="T8" fmla="*/ 0 w 1018"/>
                <a:gd name="T9" fmla="*/ 922 h 1018"/>
                <a:gd name="T10" fmla="*/ 22 w 1018"/>
                <a:gd name="T11" fmla="*/ 982 h 1018"/>
                <a:gd name="T12" fmla="*/ 76 w 1018"/>
                <a:gd name="T13" fmla="*/ 1016 h 1018"/>
                <a:gd name="T14" fmla="*/ 950 w 1018"/>
                <a:gd name="T15" fmla="*/ 1014 h 1018"/>
                <a:gd name="T16" fmla="*/ 1002 w 1018"/>
                <a:gd name="T17" fmla="*/ 976 h 1018"/>
                <a:gd name="T18" fmla="*/ 1018 w 1018"/>
                <a:gd name="T19" fmla="*/ 223 h 1018"/>
                <a:gd name="T20" fmla="*/ 1002 w 1018"/>
                <a:gd name="T21" fmla="*/ 169 h 1018"/>
                <a:gd name="T22" fmla="*/ 950 w 1018"/>
                <a:gd name="T23" fmla="*/ 132 h 1018"/>
                <a:gd name="T24" fmla="*/ 253 w 1018"/>
                <a:gd name="T25" fmla="*/ 477 h 1018"/>
                <a:gd name="T26" fmla="*/ 223 w 1018"/>
                <a:gd name="T27" fmla="*/ 588 h 1018"/>
                <a:gd name="T28" fmla="*/ 235 w 1018"/>
                <a:gd name="T29" fmla="*/ 686 h 1018"/>
                <a:gd name="T30" fmla="*/ 954 w 1018"/>
                <a:gd name="T31" fmla="*/ 922 h 1018"/>
                <a:gd name="T32" fmla="*/ 929 w 1018"/>
                <a:gd name="T33" fmla="*/ 953 h 1018"/>
                <a:gd name="T34" fmla="*/ 73 w 1018"/>
                <a:gd name="T35" fmla="*/ 945 h 1018"/>
                <a:gd name="T36" fmla="*/ 286 w 1018"/>
                <a:gd name="T37" fmla="*/ 795 h 1018"/>
                <a:gd name="T38" fmla="*/ 338 w 1018"/>
                <a:gd name="T39" fmla="*/ 833 h 1018"/>
                <a:gd name="T40" fmla="*/ 432 w 1018"/>
                <a:gd name="T41" fmla="*/ 879 h 1018"/>
                <a:gd name="T42" fmla="*/ 525 w 1018"/>
                <a:gd name="T43" fmla="*/ 890 h 1018"/>
                <a:gd name="T44" fmla="*/ 629 w 1018"/>
                <a:gd name="T45" fmla="*/ 864 h 1018"/>
                <a:gd name="T46" fmla="*/ 713 w 1018"/>
                <a:gd name="T47" fmla="*/ 804 h 1018"/>
                <a:gd name="T48" fmla="*/ 286 w 1018"/>
                <a:gd name="T49" fmla="*/ 604 h 1018"/>
                <a:gd name="T50" fmla="*/ 324 w 1018"/>
                <a:gd name="T51" fmla="*/ 479 h 1018"/>
                <a:gd name="T52" fmla="*/ 443 w 1018"/>
                <a:gd name="T53" fmla="*/ 391 h 1018"/>
                <a:gd name="T54" fmla="*/ 575 w 1018"/>
                <a:gd name="T55" fmla="*/ 391 h 1018"/>
                <a:gd name="T56" fmla="*/ 694 w 1018"/>
                <a:gd name="T57" fmla="*/ 479 h 1018"/>
                <a:gd name="T58" fmla="*/ 732 w 1018"/>
                <a:gd name="T59" fmla="*/ 604 h 1018"/>
                <a:gd name="T60" fmla="*/ 681 w 1018"/>
                <a:gd name="T61" fmla="*/ 745 h 1018"/>
                <a:gd name="T62" fmla="*/ 553 w 1018"/>
                <a:gd name="T63" fmla="*/ 823 h 1018"/>
                <a:gd name="T64" fmla="*/ 423 w 1018"/>
                <a:gd name="T65" fmla="*/ 810 h 1018"/>
                <a:gd name="T66" fmla="*/ 313 w 1018"/>
                <a:gd name="T67" fmla="*/ 710 h 1018"/>
                <a:gd name="T68" fmla="*/ 954 w 1018"/>
                <a:gd name="T69" fmla="*/ 731 h 1018"/>
                <a:gd name="T70" fmla="*/ 791 w 1018"/>
                <a:gd name="T71" fmla="*/ 654 h 1018"/>
                <a:gd name="T72" fmla="*/ 791 w 1018"/>
                <a:gd name="T73" fmla="*/ 554 h 1018"/>
                <a:gd name="T74" fmla="*/ 954 w 1018"/>
                <a:gd name="T75" fmla="*/ 731 h 1018"/>
                <a:gd name="T76" fmla="*/ 713 w 1018"/>
                <a:gd name="T77" fmla="*/ 404 h 1018"/>
                <a:gd name="T78" fmla="*/ 629 w 1018"/>
                <a:gd name="T79" fmla="*/ 344 h 1018"/>
                <a:gd name="T80" fmla="*/ 525 w 1018"/>
                <a:gd name="T81" fmla="*/ 318 h 1018"/>
                <a:gd name="T82" fmla="*/ 432 w 1018"/>
                <a:gd name="T83" fmla="*/ 328 h 1018"/>
                <a:gd name="T84" fmla="*/ 338 w 1018"/>
                <a:gd name="T85" fmla="*/ 375 h 1018"/>
                <a:gd name="T86" fmla="*/ 286 w 1018"/>
                <a:gd name="T87" fmla="*/ 414 h 1018"/>
                <a:gd name="T88" fmla="*/ 73 w 1018"/>
                <a:gd name="T89" fmla="*/ 200 h 1018"/>
                <a:gd name="T90" fmla="*/ 327 w 1018"/>
                <a:gd name="T91" fmla="*/ 190 h 1018"/>
                <a:gd name="T92" fmla="*/ 672 w 1018"/>
                <a:gd name="T93" fmla="*/ 173 h 1018"/>
                <a:gd name="T94" fmla="*/ 929 w 1018"/>
                <a:gd name="T95" fmla="*/ 192 h 1018"/>
                <a:gd name="T96" fmla="*/ 954 w 1018"/>
                <a:gd name="T97" fmla="*/ 223 h 1018"/>
                <a:gd name="T98" fmla="*/ 546 w 1018"/>
                <a:gd name="T99" fmla="*/ 516 h 1018"/>
                <a:gd name="T100" fmla="*/ 593 w 1018"/>
                <a:gd name="T101" fmla="*/ 559 h 1018"/>
                <a:gd name="T102" fmla="*/ 605 w 1018"/>
                <a:gd name="T103" fmla="*/ 610 h 1018"/>
                <a:gd name="T104" fmla="*/ 636 w 1018"/>
                <a:gd name="T105" fmla="*/ 636 h 1018"/>
                <a:gd name="T106" fmla="*/ 665 w 1018"/>
                <a:gd name="T107" fmla="*/ 617 h 1018"/>
                <a:gd name="T108" fmla="*/ 655 w 1018"/>
                <a:gd name="T109" fmla="*/ 542 h 1018"/>
                <a:gd name="T110" fmla="*/ 585 w 1018"/>
                <a:gd name="T111" fmla="*/ 464 h 1018"/>
                <a:gd name="T112" fmla="*/ 503 w 1018"/>
                <a:gd name="T113" fmla="*/ 446 h 1018"/>
                <a:gd name="T114" fmla="*/ 477 w 1018"/>
                <a:gd name="T115" fmla="*/ 477 h 1018"/>
                <a:gd name="T116" fmla="*/ 497 w 1018"/>
                <a:gd name="T117" fmla="*/ 50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8" h="1018">
                  <a:moveTo>
                    <a:pt x="923" y="127"/>
                  </a:moveTo>
                  <a:lnTo>
                    <a:pt x="720" y="127"/>
                  </a:lnTo>
                  <a:lnTo>
                    <a:pt x="665" y="18"/>
                  </a:lnTo>
                  <a:lnTo>
                    <a:pt x="665" y="18"/>
                  </a:lnTo>
                  <a:lnTo>
                    <a:pt x="660" y="10"/>
                  </a:lnTo>
                  <a:lnTo>
                    <a:pt x="653" y="5"/>
                  </a:lnTo>
                  <a:lnTo>
                    <a:pt x="645" y="1"/>
                  </a:lnTo>
                  <a:lnTo>
                    <a:pt x="636" y="0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373" y="1"/>
                  </a:lnTo>
                  <a:lnTo>
                    <a:pt x="365" y="5"/>
                  </a:lnTo>
                  <a:lnTo>
                    <a:pt x="358" y="10"/>
                  </a:lnTo>
                  <a:lnTo>
                    <a:pt x="353" y="18"/>
                  </a:lnTo>
                  <a:lnTo>
                    <a:pt x="298" y="127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86" y="127"/>
                  </a:lnTo>
                  <a:lnTo>
                    <a:pt x="76" y="129"/>
                  </a:lnTo>
                  <a:lnTo>
                    <a:pt x="67" y="132"/>
                  </a:lnTo>
                  <a:lnTo>
                    <a:pt x="59" y="135"/>
                  </a:lnTo>
                  <a:lnTo>
                    <a:pt x="50" y="139"/>
                  </a:lnTo>
                  <a:lnTo>
                    <a:pt x="42" y="143"/>
                  </a:lnTo>
                  <a:lnTo>
                    <a:pt x="35" y="149"/>
                  </a:lnTo>
                  <a:lnTo>
                    <a:pt x="28" y="155"/>
                  </a:lnTo>
                  <a:lnTo>
                    <a:pt x="22" y="162"/>
                  </a:lnTo>
                  <a:lnTo>
                    <a:pt x="16" y="169"/>
                  </a:lnTo>
                  <a:lnTo>
                    <a:pt x="12" y="177"/>
                  </a:lnTo>
                  <a:lnTo>
                    <a:pt x="7" y="185"/>
                  </a:lnTo>
                  <a:lnTo>
                    <a:pt x="4" y="194"/>
                  </a:lnTo>
                  <a:lnTo>
                    <a:pt x="2" y="203"/>
                  </a:lnTo>
                  <a:lnTo>
                    <a:pt x="1" y="213"/>
                  </a:lnTo>
                  <a:lnTo>
                    <a:pt x="0" y="223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1" y="932"/>
                  </a:lnTo>
                  <a:lnTo>
                    <a:pt x="2" y="942"/>
                  </a:lnTo>
                  <a:lnTo>
                    <a:pt x="4" y="950"/>
                  </a:lnTo>
                  <a:lnTo>
                    <a:pt x="7" y="959"/>
                  </a:lnTo>
                  <a:lnTo>
                    <a:pt x="12" y="967"/>
                  </a:lnTo>
                  <a:lnTo>
                    <a:pt x="16" y="976"/>
                  </a:lnTo>
                  <a:lnTo>
                    <a:pt x="22" y="982"/>
                  </a:lnTo>
                  <a:lnTo>
                    <a:pt x="28" y="990"/>
                  </a:lnTo>
                  <a:lnTo>
                    <a:pt x="35" y="995"/>
                  </a:lnTo>
                  <a:lnTo>
                    <a:pt x="42" y="1002"/>
                  </a:lnTo>
                  <a:lnTo>
                    <a:pt x="50" y="1006"/>
                  </a:lnTo>
                  <a:lnTo>
                    <a:pt x="59" y="1010"/>
                  </a:lnTo>
                  <a:lnTo>
                    <a:pt x="67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5" y="1018"/>
                  </a:lnTo>
                  <a:lnTo>
                    <a:pt x="923" y="1018"/>
                  </a:lnTo>
                  <a:lnTo>
                    <a:pt x="923" y="1018"/>
                  </a:lnTo>
                  <a:lnTo>
                    <a:pt x="932" y="1017"/>
                  </a:lnTo>
                  <a:lnTo>
                    <a:pt x="942" y="1016"/>
                  </a:lnTo>
                  <a:lnTo>
                    <a:pt x="950" y="1014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6" y="1002"/>
                  </a:lnTo>
                  <a:lnTo>
                    <a:pt x="983" y="995"/>
                  </a:lnTo>
                  <a:lnTo>
                    <a:pt x="990" y="990"/>
                  </a:lnTo>
                  <a:lnTo>
                    <a:pt x="996" y="982"/>
                  </a:lnTo>
                  <a:lnTo>
                    <a:pt x="1002" y="976"/>
                  </a:lnTo>
                  <a:lnTo>
                    <a:pt x="1006" y="967"/>
                  </a:lnTo>
                  <a:lnTo>
                    <a:pt x="1011" y="959"/>
                  </a:lnTo>
                  <a:lnTo>
                    <a:pt x="1014" y="950"/>
                  </a:lnTo>
                  <a:lnTo>
                    <a:pt x="1016" y="942"/>
                  </a:lnTo>
                  <a:lnTo>
                    <a:pt x="1017" y="932"/>
                  </a:lnTo>
                  <a:lnTo>
                    <a:pt x="1018" y="922"/>
                  </a:lnTo>
                  <a:lnTo>
                    <a:pt x="1018" y="223"/>
                  </a:lnTo>
                  <a:lnTo>
                    <a:pt x="1018" y="223"/>
                  </a:lnTo>
                  <a:lnTo>
                    <a:pt x="1017" y="213"/>
                  </a:lnTo>
                  <a:lnTo>
                    <a:pt x="1016" y="203"/>
                  </a:lnTo>
                  <a:lnTo>
                    <a:pt x="1014" y="194"/>
                  </a:lnTo>
                  <a:lnTo>
                    <a:pt x="1011" y="185"/>
                  </a:lnTo>
                  <a:lnTo>
                    <a:pt x="1006" y="177"/>
                  </a:lnTo>
                  <a:lnTo>
                    <a:pt x="1002" y="169"/>
                  </a:lnTo>
                  <a:lnTo>
                    <a:pt x="996" y="162"/>
                  </a:lnTo>
                  <a:lnTo>
                    <a:pt x="990" y="155"/>
                  </a:lnTo>
                  <a:lnTo>
                    <a:pt x="983" y="149"/>
                  </a:lnTo>
                  <a:lnTo>
                    <a:pt x="976" y="143"/>
                  </a:lnTo>
                  <a:lnTo>
                    <a:pt x="968" y="139"/>
                  </a:lnTo>
                  <a:lnTo>
                    <a:pt x="959" y="135"/>
                  </a:lnTo>
                  <a:lnTo>
                    <a:pt x="950" y="132"/>
                  </a:lnTo>
                  <a:lnTo>
                    <a:pt x="942" y="129"/>
                  </a:lnTo>
                  <a:lnTo>
                    <a:pt x="932" y="127"/>
                  </a:lnTo>
                  <a:lnTo>
                    <a:pt x="923" y="127"/>
                  </a:lnTo>
                  <a:lnTo>
                    <a:pt x="923" y="127"/>
                  </a:lnTo>
                  <a:close/>
                  <a:moveTo>
                    <a:pt x="64" y="477"/>
                  </a:moveTo>
                  <a:lnTo>
                    <a:pt x="253" y="477"/>
                  </a:lnTo>
                  <a:lnTo>
                    <a:pt x="253" y="477"/>
                  </a:lnTo>
                  <a:lnTo>
                    <a:pt x="247" y="491"/>
                  </a:lnTo>
                  <a:lnTo>
                    <a:pt x="240" y="506"/>
                  </a:lnTo>
                  <a:lnTo>
                    <a:pt x="235" y="522"/>
                  </a:lnTo>
                  <a:lnTo>
                    <a:pt x="231" y="538"/>
                  </a:lnTo>
                  <a:lnTo>
                    <a:pt x="227" y="554"/>
                  </a:lnTo>
                  <a:lnTo>
                    <a:pt x="225" y="570"/>
                  </a:lnTo>
                  <a:lnTo>
                    <a:pt x="223" y="588"/>
                  </a:lnTo>
                  <a:lnTo>
                    <a:pt x="223" y="604"/>
                  </a:lnTo>
                  <a:lnTo>
                    <a:pt x="223" y="604"/>
                  </a:lnTo>
                  <a:lnTo>
                    <a:pt x="223" y="621"/>
                  </a:lnTo>
                  <a:lnTo>
                    <a:pt x="225" y="638"/>
                  </a:lnTo>
                  <a:lnTo>
                    <a:pt x="227" y="654"/>
                  </a:lnTo>
                  <a:lnTo>
                    <a:pt x="231" y="670"/>
                  </a:lnTo>
                  <a:lnTo>
                    <a:pt x="235" y="686"/>
                  </a:lnTo>
                  <a:lnTo>
                    <a:pt x="240" y="701"/>
                  </a:lnTo>
                  <a:lnTo>
                    <a:pt x="247" y="716"/>
                  </a:lnTo>
                  <a:lnTo>
                    <a:pt x="253" y="731"/>
                  </a:lnTo>
                  <a:lnTo>
                    <a:pt x="64" y="731"/>
                  </a:lnTo>
                  <a:lnTo>
                    <a:pt x="64" y="477"/>
                  </a:lnTo>
                  <a:close/>
                  <a:moveTo>
                    <a:pt x="954" y="922"/>
                  </a:moveTo>
                  <a:lnTo>
                    <a:pt x="954" y="922"/>
                  </a:lnTo>
                  <a:lnTo>
                    <a:pt x="954" y="929"/>
                  </a:lnTo>
                  <a:lnTo>
                    <a:pt x="952" y="934"/>
                  </a:lnTo>
                  <a:lnTo>
                    <a:pt x="948" y="939"/>
                  </a:lnTo>
                  <a:lnTo>
                    <a:pt x="945" y="945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3"/>
                  </a:lnTo>
                  <a:lnTo>
                    <a:pt x="923" y="953"/>
                  </a:lnTo>
                  <a:lnTo>
                    <a:pt x="95" y="953"/>
                  </a:lnTo>
                  <a:lnTo>
                    <a:pt x="95" y="953"/>
                  </a:lnTo>
                  <a:lnTo>
                    <a:pt x="89" y="953"/>
                  </a:lnTo>
                  <a:lnTo>
                    <a:pt x="84" y="951"/>
                  </a:lnTo>
                  <a:lnTo>
                    <a:pt x="78" y="948"/>
                  </a:lnTo>
                  <a:lnTo>
                    <a:pt x="73" y="945"/>
                  </a:lnTo>
                  <a:lnTo>
                    <a:pt x="70" y="939"/>
                  </a:lnTo>
                  <a:lnTo>
                    <a:pt x="66" y="934"/>
                  </a:lnTo>
                  <a:lnTo>
                    <a:pt x="64" y="929"/>
                  </a:lnTo>
                  <a:lnTo>
                    <a:pt x="64" y="922"/>
                  </a:lnTo>
                  <a:lnTo>
                    <a:pt x="64" y="795"/>
                  </a:lnTo>
                  <a:lnTo>
                    <a:pt x="286" y="795"/>
                  </a:lnTo>
                  <a:lnTo>
                    <a:pt x="286" y="795"/>
                  </a:lnTo>
                  <a:lnTo>
                    <a:pt x="291" y="795"/>
                  </a:lnTo>
                  <a:lnTo>
                    <a:pt x="295" y="794"/>
                  </a:lnTo>
                  <a:lnTo>
                    <a:pt x="295" y="794"/>
                  </a:lnTo>
                  <a:lnTo>
                    <a:pt x="305" y="804"/>
                  </a:lnTo>
                  <a:lnTo>
                    <a:pt x="315" y="814"/>
                  </a:lnTo>
                  <a:lnTo>
                    <a:pt x="327" y="825"/>
                  </a:lnTo>
                  <a:lnTo>
                    <a:pt x="338" y="833"/>
                  </a:lnTo>
                  <a:lnTo>
                    <a:pt x="351" y="842"/>
                  </a:lnTo>
                  <a:lnTo>
                    <a:pt x="364" y="850"/>
                  </a:lnTo>
                  <a:lnTo>
                    <a:pt x="376" y="857"/>
                  </a:lnTo>
                  <a:lnTo>
                    <a:pt x="389" y="864"/>
                  </a:lnTo>
                  <a:lnTo>
                    <a:pt x="403" y="870"/>
                  </a:lnTo>
                  <a:lnTo>
                    <a:pt x="417" y="875"/>
                  </a:lnTo>
                  <a:lnTo>
                    <a:pt x="432" y="879"/>
                  </a:lnTo>
                  <a:lnTo>
                    <a:pt x="447" y="884"/>
                  </a:lnTo>
                  <a:lnTo>
                    <a:pt x="462" y="887"/>
                  </a:lnTo>
                  <a:lnTo>
                    <a:pt x="477" y="889"/>
                  </a:lnTo>
                  <a:lnTo>
                    <a:pt x="493" y="890"/>
                  </a:lnTo>
                  <a:lnTo>
                    <a:pt x="509" y="890"/>
                  </a:lnTo>
                  <a:lnTo>
                    <a:pt x="509" y="890"/>
                  </a:lnTo>
                  <a:lnTo>
                    <a:pt x="525" y="890"/>
                  </a:lnTo>
                  <a:lnTo>
                    <a:pt x="541" y="889"/>
                  </a:lnTo>
                  <a:lnTo>
                    <a:pt x="556" y="887"/>
                  </a:lnTo>
                  <a:lnTo>
                    <a:pt x="571" y="884"/>
                  </a:lnTo>
                  <a:lnTo>
                    <a:pt x="586" y="879"/>
                  </a:lnTo>
                  <a:lnTo>
                    <a:pt x="601" y="875"/>
                  </a:lnTo>
                  <a:lnTo>
                    <a:pt x="615" y="870"/>
                  </a:lnTo>
                  <a:lnTo>
                    <a:pt x="629" y="864"/>
                  </a:lnTo>
                  <a:lnTo>
                    <a:pt x="641" y="857"/>
                  </a:lnTo>
                  <a:lnTo>
                    <a:pt x="654" y="850"/>
                  </a:lnTo>
                  <a:lnTo>
                    <a:pt x="667" y="842"/>
                  </a:lnTo>
                  <a:lnTo>
                    <a:pt x="680" y="833"/>
                  </a:lnTo>
                  <a:lnTo>
                    <a:pt x="691" y="825"/>
                  </a:lnTo>
                  <a:lnTo>
                    <a:pt x="703" y="814"/>
                  </a:lnTo>
                  <a:lnTo>
                    <a:pt x="713" y="804"/>
                  </a:lnTo>
                  <a:lnTo>
                    <a:pt x="723" y="794"/>
                  </a:lnTo>
                  <a:lnTo>
                    <a:pt x="723" y="794"/>
                  </a:lnTo>
                  <a:lnTo>
                    <a:pt x="727" y="795"/>
                  </a:lnTo>
                  <a:lnTo>
                    <a:pt x="732" y="795"/>
                  </a:lnTo>
                  <a:lnTo>
                    <a:pt x="954" y="795"/>
                  </a:lnTo>
                  <a:lnTo>
                    <a:pt x="954" y="922"/>
                  </a:lnTo>
                  <a:close/>
                  <a:moveTo>
                    <a:pt x="286" y="604"/>
                  </a:moveTo>
                  <a:lnTo>
                    <a:pt x="286" y="604"/>
                  </a:lnTo>
                  <a:lnTo>
                    <a:pt x="287" y="581"/>
                  </a:lnTo>
                  <a:lnTo>
                    <a:pt x="291" y="560"/>
                  </a:lnTo>
                  <a:lnTo>
                    <a:pt x="296" y="538"/>
                  </a:lnTo>
                  <a:lnTo>
                    <a:pt x="303" y="518"/>
                  </a:lnTo>
                  <a:lnTo>
                    <a:pt x="313" y="499"/>
                  </a:lnTo>
                  <a:lnTo>
                    <a:pt x="324" y="479"/>
                  </a:lnTo>
                  <a:lnTo>
                    <a:pt x="337" y="462"/>
                  </a:lnTo>
                  <a:lnTo>
                    <a:pt x="352" y="447"/>
                  </a:lnTo>
                  <a:lnTo>
                    <a:pt x="368" y="432"/>
                  </a:lnTo>
                  <a:lnTo>
                    <a:pt x="385" y="419"/>
                  </a:lnTo>
                  <a:lnTo>
                    <a:pt x="403" y="408"/>
                  </a:lnTo>
                  <a:lnTo>
                    <a:pt x="423" y="399"/>
                  </a:lnTo>
                  <a:lnTo>
                    <a:pt x="443" y="391"/>
                  </a:lnTo>
                  <a:lnTo>
                    <a:pt x="464" y="386"/>
                  </a:lnTo>
                  <a:lnTo>
                    <a:pt x="486" y="383"/>
                  </a:lnTo>
                  <a:lnTo>
                    <a:pt x="509" y="382"/>
                  </a:lnTo>
                  <a:lnTo>
                    <a:pt x="509" y="382"/>
                  </a:lnTo>
                  <a:lnTo>
                    <a:pt x="532" y="383"/>
                  </a:lnTo>
                  <a:lnTo>
                    <a:pt x="553" y="386"/>
                  </a:lnTo>
                  <a:lnTo>
                    <a:pt x="575" y="391"/>
                  </a:lnTo>
                  <a:lnTo>
                    <a:pt x="595" y="399"/>
                  </a:lnTo>
                  <a:lnTo>
                    <a:pt x="615" y="408"/>
                  </a:lnTo>
                  <a:lnTo>
                    <a:pt x="633" y="419"/>
                  </a:lnTo>
                  <a:lnTo>
                    <a:pt x="650" y="432"/>
                  </a:lnTo>
                  <a:lnTo>
                    <a:pt x="666" y="447"/>
                  </a:lnTo>
                  <a:lnTo>
                    <a:pt x="681" y="462"/>
                  </a:lnTo>
                  <a:lnTo>
                    <a:pt x="694" y="479"/>
                  </a:lnTo>
                  <a:lnTo>
                    <a:pt x="705" y="499"/>
                  </a:lnTo>
                  <a:lnTo>
                    <a:pt x="714" y="518"/>
                  </a:lnTo>
                  <a:lnTo>
                    <a:pt x="722" y="538"/>
                  </a:lnTo>
                  <a:lnTo>
                    <a:pt x="727" y="560"/>
                  </a:lnTo>
                  <a:lnTo>
                    <a:pt x="731" y="581"/>
                  </a:lnTo>
                  <a:lnTo>
                    <a:pt x="732" y="604"/>
                  </a:lnTo>
                  <a:lnTo>
                    <a:pt x="732" y="604"/>
                  </a:lnTo>
                  <a:lnTo>
                    <a:pt x="731" y="627"/>
                  </a:lnTo>
                  <a:lnTo>
                    <a:pt x="727" y="649"/>
                  </a:lnTo>
                  <a:lnTo>
                    <a:pt x="722" y="670"/>
                  </a:lnTo>
                  <a:lnTo>
                    <a:pt x="714" y="691"/>
                  </a:lnTo>
                  <a:lnTo>
                    <a:pt x="705" y="710"/>
                  </a:lnTo>
                  <a:lnTo>
                    <a:pt x="694" y="728"/>
                  </a:lnTo>
                  <a:lnTo>
                    <a:pt x="681" y="745"/>
                  </a:lnTo>
                  <a:lnTo>
                    <a:pt x="666" y="761"/>
                  </a:lnTo>
                  <a:lnTo>
                    <a:pt x="650" y="775"/>
                  </a:lnTo>
                  <a:lnTo>
                    <a:pt x="633" y="788"/>
                  </a:lnTo>
                  <a:lnTo>
                    <a:pt x="615" y="800"/>
                  </a:lnTo>
                  <a:lnTo>
                    <a:pt x="595" y="810"/>
                  </a:lnTo>
                  <a:lnTo>
                    <a:pt x="575" y="817"/>
                  </a:lnTo>
                  <a:lnTo>
                    <a:pt x="553" y="823"/>
                  </a:lnTo>
                  <a:lnTo>
                    <a:pt x="532" y="826"/>
                  </a:lnTo>
                  <a:lnTo>
                    <a:pt x="509" y="827"/>
                  </a:lnTo>
                  <a:lnTo>
                    <a:pt x="509" y="827"/>
                  </a:lnTo>
                  <a:lnTo>
                    <a:pt x="486" y="826"/>
                  </a:lnTo>
                  <a:lnTo>
                    <a:pt x="464" y="823"/>
                  </a:lnTo>
                  <a:lnTo>
                    <a:pt x="443" y="817"/>
                  </a:lnTo>
                  <a:lnTo>
                    <a:pt x="423" y="810"/>
                  </a:lnTo>
                  <a:lnTo>
                    <a:pt x="403" y="800"/>
                  </a:lnTo>
                  <a:lnTo>
                    <a:pt x="385" y="788"/>
                  </a:lnTo>
                  <a:lnTo>
                    <a:pt x="368" y="775"/>
                  </a:lnTo>
                  <a:lnTo>
                    <a:pt x="352" y="761"/>
                  </a:lnTo>
                  <a:lnTo>
                    <a:pt x="337" y="745"/>
                  </a:lnTo>
                  <a:lnTo>
                    <a:pt x="324" y="728"/>
                  </a:lnTo>
                  <a:lnTo>
                    <a:pt x="313" y="710"/>
                  </a:lnTo>
                  <a:lnTo>
                    <a:pt x="303" y="691"/>
                  </a:lnTo>
                  <a:lnTo>
                    <a:pt x="296" y="670"/>
                  </a:lnTo>
                  <a:lnTo>
                    <a:pt x="291" y="649"/>
                  </a:lnTo>
                  <a:lnTo>
                    <a:pt x="287" y="627"/>
                  </a:lnTo>
                  <a:lnTo>
                    <a:pt x="286" y="604"/>
                  </a:lnTo>
                  <a:lnTo>
                    <a:pt x="286" y="604"/>
                  </a:lnTo>
                  <a:close/>
                  <a:moveTo>
                    <a:pt x="954" y="731"/>
                  </a:moveTo>
                  <a:lnTo>
                    <a:pt x="765" y="731"/>
                  </a:lnTo>
                  <a:lnTo>
                    <a:pt x="765" y="731"/>
                  </a:lnTo>
                  <a:lnTo>
                    <a:pt x="771" y="716"/>
                  </a:lnTo>
                  <a:lnTo>
                    <a:pt x="778" y="701"/>
                  </a:lnTo>
                  <a:lnTo>
                    <a:pt x="783" y="686"/>
                  </a:lnTo>
                  <a:lnTo>
                    <a:pt x="787" y="670"/>
                  </a:lnTo>
                  <a:lnTo>
                    <a:pt x="791" y="654"/>
                  </a:lnTo>
                  <a:lnTo>
                    <a:pt x="793" y="638"/>
                  </a:lnTo>
                  <a:lnTo>
                    <a:pt x="795" y="621"/>
                  </a:lnTo>
                  <a:lnTo>
                    <a:pt x="795" y="604"/>
                  </a:lnTo>
                  <a:lnTo>
                    <a:pt x="795" y="604"/>
                  </a:lnTo>
                  <a:lnTo>
                    <a:pt x="795" y="588"/>
                  </a:lnTo>
                  <a:lnTo>
                    <a:pt x="793" y="570"/>
                  </a:lnTo>
                  <a:lnTo>
                    <a:pt x="791" y="554"/>
                  </a:lnTo>
                  <a:lnTo>
                    <a:pt x="787" y="538"/>
                  </a:lnTo>
                  <a:lnTo>
                    <a:pt x="783" y="522"/>
                  </a:lnTo>
                  <a:lnTo>
                    <a:pt x="778" y="506"/>
                  </a:lnTo>
                  <a:lnTo>
                    <a:pt x="771" y="491"/>
                  </a:lnTo>
                  <a:lnTo>
                    <a:pt x="765" y="477"/>
                  </a:lnTo>
                  <a:lnTo>
                    <a:pt x="954" y="477"/>
                  </a:lnTo>
                  <a:lnTo>
                    <a:pt x="954" y="731"/>
                  </a:lnTo>
                  <a:close/>
                  <a:moveTo>
                    <a:pt x="954" y="414"/>
                  </a:moveTo>
                  <a:lnTo>
                    <a:pt x="732" y="414"/>
                  </a:lnTo>
                  <a:lnTo>
                    <a:pt x="732" y="414"/>
                  </a:lnTo>
                  <a:lnTo>
                    <a:pt x="727" y="414"/>
                  </a:lnTo>
                  <a:lnTo>
                    <a:pt x="723" y="415"/>
                  </a:lnTo>
                  <a:lnTo>
                    <a:pt x="723" y="415"/>
                  </a:lnTo>
                  <a:lnTo>
                    <a:pt x="713" y="404"/>
                  </a:lnTo>
                  <a:lnTo>
                    <a:pt x="703" y="393"/>
                  </a:lnTo>
                  <a:lnTo>
                    <a:pt x="691" y="384"/>
                  </a:lnTo>
                  <a:lnTo>
                    <a:pt x="680" y="375"/>
                  </a:lnTo>
                  <a:lnTo>
                    <a:pt x="667" y="367"/>
                  </a:lnTo>
                  <a:lnTo>
                    <a:pt x="654" y="358"/>
                  </a:lnTo>
                  <a:lnTo>
                    <a:pt x="641" y="350"/>
                  </a:lnTo>
                  <a:lnTo>
                    <a:pt x="629" y="344"/>
                  </a:lnTo>
                  <a:lnTo>
                    <a:pt x="615" y="339"/>
                  </a:lnTo>
                  <a:lnTo>
                    <a:pt x="601" y="333"/>
                  </a:lnTo>
                  <a:lnTo>
                    <a:pt x="586" y="328"/>
                  </a:lnTo>
                  <a:lnTo>
                    <a:pt x="571" y="325"/>
                  </a:lnTo>
                  <a:lnTo>
                    <a:pt x="556" y="321"/>
                  </a:lnTo>
                  <a:lnTo>
                    <a:pt x="541" y="319"/>
                  </a:lnTo>
                  <a:lnTo>
                    <a:pt x="525" y="318"/>
                  </a:lnTo>
                  <a:lnTo>
                    <a:pt x="509" y="318"/>
                  </a:lnTo>
                  <a:lnTo>
                    <a:pt x="509" y="318"/>
                  </a:lnTo>
                  <a:lnTo>
                    <a:pt x="493" y="318"/>
                  </a:lnTo>
                  <a:lnTo>
                    <a:pt x="477" y="319"/>
                  </a:lnTo>
                  <a:lnTo>
                    <a:pt x="462" y="321"/>
                  </a:lnTo>
                  <a:lnTo>
                    <a:pt x="447" y="325"/>
                  </a:lnTo>
                  <a:lnTo>
                    <a:pt x="432" y="328"/>
                  </a:lnTo>
                  <a:lnTo>
                    <a:pt x="417" y="333"/>
                  </a:lnTo>
                  <a:lnTo>
                    <a:pt x="403" y="339"/>
                  </a:lnTo>
                  <a:lnTo>
                    <a:pt x="389" y="344"/>
                  </a:lnTo>
                  <a:lnTo>
                    <a:pt x="376" y="350"/>
                  </a:lnTo>
                  <a:lnTo>
                    <a:pt x="364" y="358"/>
                  </a:lnTo>
                  <a:lnTo>
                    <a:pt x="351" y="367"/>
                  </a:lnTo>
                  <a:lnTo>
                    <a:pt x="338" y="375"/>
                  </a:lnTo>
                  <a:lnTo>
                    <a:pt x="327" y="384"/>
                  </a:lnTo>
                  <a:lnTo>
                    <a:pt x="315" y="393"/>
                  </a:lnTo>
                  <a:lnTo>
                    <a:pt x="305" y="404"/>
                  </a:lnTo>
                  <a:lnTo>
                    <a:pt x="295" y="415"/>
                  </a:lnTo>
                  <a:lnTo>
                    <a:pt x="295" y="415"/>
                  </a:lnTo>
                  <a:lnTo>
                    <a:pt x="291" y="414"/>
                  </a:lnTo>
                  <a:lnTo>
                    <a:pt x="286" y="414"/>
                  </a:lnTo>
                  <a:lnTo>
                    <a:pt x="64" y="414"/>
                  </a:lnTo>
                  <a:lnTo>
                    <a:pt x="64" y="223"/>
                  </a:lnTo>
                  <a:lnTo>
                    <a:pt x="64" y="223"/>
                  </a:lnTo>
                  <a:lnTo>
                    <a:pt x="64" y="216"/>
                  </a:lnTo>
                  <a:lnTo>
                    <a:pt x="66" y="210"/>
                  </a:lnTo>
                  <a:lnTo>
                    <a:pt x="70" y="205"/>
                  </a:lnTo>
                  <a:lnTo>
                    <a:pt x="73" y="200"/>
                  </a:lnTo>
                  <a:lnTo>
                    <a:pt x="78" y="196"/>
                  </a:lnTo>
                  <a:lnTo>
                    <a:pt x="84" y="193"/>
                  </a:lnTo>
                  <a:lnTo>
                    <a:pt x="89" y="192"/>
                  </a:lnTo>
                  <a:lnTo>
                    <a:pt x="95" y="191"/>
                  </a:lnTo>
                  <a:lnTo>
                    <a:pt x="319" y="191"/>
                  </a:lnTo>
                  <a:lnTo>
                    <a:pt x="319" y="191"/>
                  </a:lnTo>
                  <a:lnTo>
                    <a:pt x="327" y="190"/>
                  </a:lnTo>
                  <a:lnTo>
                    <a:pt x="335" y="186"/>
                  </a:lnTo>
                  <a:lnTo>
                    <a:pt x="341" y="180"/>
                  </a:lnTo>
                  <a:lnTo>
                    <a:pt x="346" y="173"/>
                  </a:lnTo>
                  <a:lnTo>
                    <a:pt x="401" y="63"/>
                  </a:lnTo>
                  <a:lnTo>
                    <a:pt x="617" y="63"/>
                  </a:lnTo>
                  <a:lnTo>
                    <a:pt x="672" y="173"/>
                  </a:lnTo>
                  <a:lnTo>
                    <a:pt x="672" y="173"/>
                  </a:lnTo>
                  <a:lnTo>
                    <a:pt x="677" y="180"/>
                  </a:lnTo>
                  <a:lnTo>
                    <a:pt x="683" y="186"/>
                  </a:lnTo>
                  <a:lnTo>
                    <a:pt x="691" y="190"/>
                  </a:lnTo>
                  <a:lnTo>
                    <a:pt x="699" y="191"/>
                  </a:lnTo>
                  <a:lnTo>
                    <a:pt x="923" y="191"/>
                  </a:lnTo>
                  <a:lnTo>
                    <a:pt x="923" y="191"/>
                  </a:lnTo>
                  <a:lnTo>
                    <a:pt x="929" y="192"/>
                  </a:lnTo>
                  <a:lnTo>
                    <a:pt x="934" y="193"/>
                  </a:lnTo>
                  <a:lnTo>
                    <a:pt x="940" y="196"/>
                  </a:lnTo>
                  <a:lnTo>
                    <a:pt x="945" y="200"/>
                  </a:lnTo>
                  <a:lnTo>
                    <a:pt x="948" y="205"/>
                  </a:lnTo>
                  <a:lnTo>
                    <a:pt x="952" y="210"/>
                  </a:lnTo>
                  <a:lnTo>
                    <a:pt x="954" y="216"/>
                  </a:lnTo>
                  <a:lnTo>
                    <a:pt x="954" y="223"/>
                  </a:lnTo>
                  <a:lnTo>
                    <a:pt x="954" y="414"/>
                  </a:lnTo>
                  <a:close/>
                  <a:moveTo>
                    <a:pt x="509" y="508"/>
                  </a:moveTo>
                  <a:lnTo>
                    <a:pt x="509" y="508"/>
                  </a:lnTo>
                  <a:lnTo>
                    <a:pt x="519" y="509"/>
                  </a:lnTo>
                  <a:lnTo>
                    <a:pt x="528" y="510"/>
                  </a:lnTo>
                  <a:lnTo>
                    <a:pt x="537" y="512"/>
                  </a:lnTo>
                  <a:lnTo>
                    <a:pt x="546" y="516"/>
                  </a:lnTo>
                  <a:lnTo>
                    <a:pt x="555" y="520"/>
                  </a:lnTo>
                  <a:lnTo>
                    <a:pt x="562" y="525"/>
                  </a:lnTo>
                  <a:lnTo>
                    <a:pt x="570" y="531"/>
                  </a:lnTo>
                  <a:lnTo>
                    <a:pt x="576" y="537"/>
                  </a:lnTo>
                  <a:lnTo>
                    <a:pt x="582" y="544"/>
                  </a:lnTo>
                  <a:lnTo>
                    <a:pt x="588" y="551"/>
                  </a:lnTo>
                  <a:lnTo>
                    <a:pt x="593" y="559"/>
                  </a:lnTo>
                  <a:lnTo>
                    <a:pt x="596" y="567"/>
                  </a:lnTo>
                  <a:lnTo>
                    <a:pt x="600" y="576"/>
                  </a:lnTo>
                  <a:lnTo>
                    <a:pt x="603" y="584"/>
                  </a:lnTo>
                  <a:lnTo>
                    <a:pt x="604" y="594"/>
                  </a:lnTo>
                  <a:lnTo>
                    <a:pt x="604" y="604"/>
                  </a:lnTo>
                  <a:lnTo>
                    <a:pt x="604" y="604"/>
                  </a:lnTo>
                  <a:lnTo>
                    <a:pt x="605" y="610"/>
                  </a:lnTo>
                  <a:lnTo>
                    <a:pt x="607" y="617"/>
                  </a:lnTo>
                  <a:lnTo>
                    <a:pt x="609" y="622"/>
                  </a:lnTo>
                  <a:lnTo>
                    <a:pt x="614" y="626"/>
                  </a:lnTo>
                  <a:lnTo>
                    <a:pt x="618" y="630"/>
                  </a:lnTo>
                  <a:lnTo>
                    <a:pt x="624" y="634"/>
                  </a:lnTo>
                  <a:lnTo>
                    <a:pt x="630" y="635"/>
                  </a:lnTo>
                  <a:lnTo>
                    <a:pt x="636" y="636"/>
                  </a:lnTo>
                  <a:lnTo>
                    <a:pt x="636" y="636"/>
                  </a:lnTo>
                  <a:lnTo>
                    <a:pt x="643" y="635"/>
                  </a:lnTo>
                  <a:lnTo>
                    <a:pt x="649" y="634"/>
                  </a:lnTo>
                  <a:lnTo>
                    <a:pt x="654" y="630"/>
                  </a:lnTo>
                  <a:lnTo>
                    <a:pt x="659" y="626"/>
                  </a:lnTo>
                  <a:lnTo>
                    <a:pt x="663" y="622"/>
                  </a:lnTo>
                  <a:lnTo>
                    <a:pt x="665" y="617"/>
                  </a:lnTo>
                  <a:lnTo>
                    <a:pt x="667" y="610"/>
                  </a:lnTo>
                  <a:lnTo>
                    <a:pt x="668" y="604"/>
                  </a:lnTo>
                  <a:lnTo>
                    <a:pt x="668" y="604"/>
                  </a:lnTo>
                  <a:lnTo>
                    <a:pt x="667" y="588"/>
                  </a:lnTo>
                  <a:lnTo>
                    <a:pt x="665" y="573"/>
                  </a:lnTo>
                  <a:lnTo>
                    <a:pt x="661" y="556"/>
                  </a:lnTo>
                  <a:lnTo>
                    <a:pt x="655" y="542"/>
                  </a:lnTo>
                  <a:lnTo>
                    <a:pt x="649" y="529"/>
                  </a:lnTo>
                  <a:lnTo>
                    <a:pt x="640" y="516"/>
                  </a:lnTo>
                  <a:lnTo>
                    <a:pt x="632" y="503"/>
                  </a:lnTo>
                  <a:lnTo>
                    <a:pt x="621" y="492"/>
                  </a:lnTo>
                  <a:lnTo>
                    <a:pt x="610" y="481"/>
                  </a:lnTo>
                  <a:lnTo>
                    <a:pt x="597" y="473"/>
                  </a:lnTo>
                  <a:lnTo>
                    <a:pt x="585" y="464"/>
                  </a:lnTo>
                  <a:lnTo>
                    <a:pt x="571" y="458"/>
                  </a:lnTo>
                  <a:lnTo>
                    <a:pt x="557" y="452"/>
                  </a:lnTo>
                  <a:lnTo>
                    <a:pt x="541" y="448"/>
                  </a:lnTo>
                  <a:lnTo>
                    <a:pt x="526" y="446"/>
                  </a:lnTo>
                  <a:lnTo>
                    <a:pt x="509" y="445"/>
                  </a:lnTo>
                  <a:lnTo>
                    <a:pt x="509" y="445"/>
                  </a:lnTo>
                  <a:lnTo>
                    <a:pt x="503" y="446"/>
                  </a:lnTo>
                  <a:lnTo>
                    <a:pt x="497" y="448"/>
                  </a:lnTo>
                  <a:lnTo>
                    <a:pt x="491" y="450"/>
                  </a:lnTo>
                  <a:lnTo>
                    <a:pt x="487" y="455"/>
                  </a:lnTo>
                  <a:lnTo>
                    <a:pt x="483" y="459"/>
                  </a:lnTo>
                  <a:lnTo>
                    <a:pt x="479" y="464"/>
                  </a:lnTo>
                  <a:lnTo>
                    <a:pt x="477" y="471"/>
                  </a:lnTo>
                  <a:lnTo>
                    <a:pt x="477" y="477"/>
                  </a:lnTo>
                  <a:lnTo>
                    <a:pt x="477" y="477"/>
                  </a:lnTo>
                  <a:lnTo>
                    <a:pt x="477" y="483"/>
                  </a:lnTo>
                  <a:lnTo>
                    <a:pt x="479" y="489"/>
                  </a:lnTo>
                  <a:lnTo>
                    <a:pt x="483" y="494"/>
                  </a:lnTo>
                  <a:lnTo>
                    <a:pt x="487" y="500"/>
                  </a:lnTo>
                  <a:lnTo>
                    <a:pt x="491" y="503"/>
                  </a:lnTo>
                  <a:lnTo>
                    <a:pt x="497" y="506"/>
                  </a:lnTo>
                  <a:lnTo>
                    <a:pt x="503" y="508"/>
                  </a:lnTo>
                  <a:lnTo>
                    <a:pt x="509" y="508"/>
                  </a:lnTo>
                  <a:lnTo>
                    <a:pt x="509" y="508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3139790" y="4355166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游戏时间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807174" y="4365104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KTV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399462" y="4365104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摄影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 animBg="1"/>
          <p:bldP spid="20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endCxn id="24" idx="0"/>
          </p:cNvCxnSpPr>
          <p:nvPr/>
        </p:nvCxnSpPr>
        <p:spPr>
          <a:xfrm>
            <a:off x="1500402" y="2194747"/>
            <a:ext cx="0" cy="139197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4" idx="4"/>
          </p:cNvCxnSpPr>
          <p:nvPr/>
        </p:nvCxnSpPr>
        <p:spPr>
          <a:xfrm>
            <a:off x="1500402" y="4046188"/>
            <a:ext cx="0" cy="1303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27" idx="2"/>
          </p:cNvCxnSpPr>
          <p:nvPr/>
        </p:nvCxnSpPr>
        <p:spPr>
          <a:xfrm>
            <a:off x="1500402" y="5386924"/>
            <a:ext cx="381642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27" idx="0"/>
          </p:cNvCxnSpPr>
          <p:nvPr/>
        </p:nvCxnSpPr>
        <p:spPr>
          <a:xfrm>
            <a:off x="5546558" y="2002548"/>
            <a:ext cx="0" cy="315464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46558" y="2002548"/>
            <a:ext cx="209838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33" idx="0"/>
          </p:cNvCxnSpPr>
          <p:nvPr/>
        </p:nvCxnSpPr>
        <p:spPr>
          <a:xfrm>
            <a:off x="7818074" y="2258432"/>
            <a:ext cx="0" cy="13282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15503" y="2132856"/>
            <a:ext cx="3257307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Gill Sans" charset="0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sym typeface="Gill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68009" y="1831116"/>
            <a:ext cx="268124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1915503" y="3910022"/>
            <a:ext cx="3257307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1868008" y="3645024"/>
            <a:ext cx="300288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</a:rPr>
              <a:t>添加标题内容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6012613" y="5496157"/>
            <a:ext cx="3264653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" name="TextBox 30"/>
          <p:cNvSpPr txBox="1"/>
          <p:nvPr/>
        </p:nvSpPr>
        <p:spPr>
          <a:xfrm>
            <a:off x="6012612" y="5229780"/>
            <a:ext cx="291114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682" y="2132856"/>
            <a:ext cx="3312368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sym typeface="Gill Sans" charset="0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sym typeface="Gill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5682" y="1831116"/>
            <a:ext cx="28410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9"/>
          <p:cNvSpPr txBox="1"/>
          <p:nvPr/>
        </p:nvSpPr>
        <p:spPr>
          <a:xfrm>
            <a:off x="8275682" y="3910022"/>
            <a:ext cx="3312368" cy="7271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8275681" y="3645024"/>
            <a:ext cx="29603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70670" y="1772816"/>
            <a:ext cx="459464" cy="459464"/>
            <a:chOff x="695400" y="1543084"/>
            <a:chExt cx="459464" cy="459464"/>
          </a:xfrm>
          <a:solidFill>
            <a:srgbClr val="E70014"/>
          </a:solidFill>
        </p:grpSpPr>
        <p:sp>
          <p:nvSpPr>
            <p:cNvPr id="21" name="椭圆 20"/>
            <p:cNvSpPr/>
            <p:nvPr/>
          </p:nvSpPr>
          <p:spPr>
            <a:xfrm>
              <a:off x="695400" y="1543084"/>
              <a:ext cx="459464" cy="459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0"/>
            <p:cNvSpPr txBox="1"/>
            <p:nvPr/>
          </p:nvSpPr>
          <p:spPr>
            <a:xfrm>
              <a:off x="880768" y="1547873"/>
              <a:ext cx="125034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70670" y="3586724"/>
            <a:ext cx="459464" cy="459464"/>
            <a:chOff x="695400" y="3356992"/>
            <a:chExt cx="459464" cy="459464"/>
          </a:xfrm>
          <a:solidFill>
            <a:srgbClr val="E70014"/>
          </a:solidFill>
        </p:grpSpPr>
        <p:sp>
          <p:nvSpPr>
            <p:cNvPr id="24" name="椭圆 23"/>
            <p:cNvSpPr/>
            <p:nvPr/>
          </p:nvSpPr>
          <p:spPr>
            <a:xfrm>
              <a:off x="695400" y="3356992"/>
              <a:ext cx="459464" cy="459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847906" y="3371280"/>
              <a:ext cx="19075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16826" y="5157192"/>
            <a:ext cx="459464" cy="459464"/>
            <a:chOff x="4741556" y="4927460"/>
            <a:chExt cx="459464" cy="459464"/>
          </a:xfrm>
          <a:solidFill>
            <a:srgbClr val="E70014"/>
          </a:solidFill>
        </p:grpSpPr>
        <p:sp>
          <p:nvSpPr>
            <p:cNvPr id="27" name="椭圆 26"/>
            <p:cNvSpPr/>
            <p:nvPr/>
          </p:nvSpPr>
          <p:spPr>
            <a:xfrm>
              <a:off x="4741556" y="4927460"/>
              <a:ext cx="459464" cy="459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0"/>
            <p:cNvSpPr txBox="1"/>
            <p:nvPr/>
          </p:nvSpPr>
          <p:spPr>
            <a:xfrm>
              <a:off x="4894619" y="4946510"/>
              <a:ext cx="203582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88342" y="1772816"/>
            <a:ext cx="459464" cy="459464"/>
            <a:chOff x="7477860" y="1543084"/>
            <a:chExt cx="459464" cy="459464"/>
          </a:xfrm>
          <a:solidFill>
            <a:srgbClr val="E70014"/>
          </a:solidFill>
        </p:grpSpPr>
        <p:sp>
          <p:nvSpPr>
            <p:cNvPr id="30" name="椭圆 29"/>
            <p:cNvSpPr/>
            <p:nvPr/>
          </p:nvSpPr>
          <p:spPr>
            <a:xfrm>
              <a:off x="7477860" y="1543084"/>
              <a:ext cx="459464" cy="459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20"/>
            <p:cNvSpPr txBox="1"/>
            <p:nvPr/>
          </p:nvSpPr>
          <p:spPr>
            <a:xfrm>
              <a:off x="7627243" y="1555086"/>
              <a:ext cx="189154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88342" y="3586724"/>
            <a:ext cx="459464" cy="459464"/>
            <a:chOff x="7477860" y="3356992"/>
            <a:chExt cx="459464" cy="459464"/>
          </a:xfrm>
          <a:solidFill>
            <a:srgbClr val="E70014"/>
          </a:solidFill>
        </p:grpSpPr>
        <p:sp>
          <p:nvSpPr>
            <p:cNvPr id="33" name="椭圆 32"/>
            <p:cNvSpPr/>
            <p:nvPr/>
          </p:nvSpPr>
          <p:spPr>
            <a:xfrm>
              <a:off x="7477860" y="3356992"/>
              <a:ext cx="459464" cy="459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20"/>
            <p:cNvSpPr txBox="1"/>
            <p:nvPr/>
          </p:nvSpPr>
          <p:spPr>
            <a:xfrm>
              <a:off x="7636722" y="3385569"/>
              <a:ext cx="198772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-107576" y="1740170"/>
            <a:ext cx="12411635" cy="1035825"/>
          </a:xfrm>
          <a:custGeom>
            <a:avLst/>
            <a:gdLst>
              <a:gd name="connsiteX0" fmla="*/ 0 w 12411635"/>
              <a:gd name="connsiteY0" fmla="*/ 107576 h 1035825"/>
              <a:gd name="connsiteX1" fmla="*/ 1667435 w 12411635"/>
              <a:gd name="connsiteY1" fmla="*/ 1021976 h 1035825"/>
              <a:gd name="connsiteX2" fmla="*/ 3227294 w 12411635"/>
              <a:gd name="connsiteY2" fmla="*/ 147917 h 1035825"/>
              <a:gd name="connsiteX3" fmla="*/ 4625788 w 12411635"/>
              <a:gd name="connsiteY3" fmla="*/ 1035423 h 1035825"/>
              <a:gd name="connsiteX4" fmla="*/ 6239435 w 12411635"/>
              <a:gd name="connsiteY4" fmla="*/ 174811 h 1035825"/>
              <a:gd name="connsiteX5" fmla="*/ 7839635 w 12411635"/>
              <a:gd name="connsiteY5" fmla="*/ 1021976 h 1035825"/>
              <a:gd name="connsiteX6" fmla="*/ 9507070 w 12411635"/>
              <a:gd name="connsiteY6" fmla="*/ 134470 h 1035825"/>
              <a:gd name="connsiteX7" fmla="*/ 10878670 w 12411635"/>
              <a:gd name="connsiteY7" fmla="*/ 1035423 h 1035825"/>
              <a:gd name="connsiteX8" fmla="*/ 12411635 w 12411635"/>
              <a:gd name="connsiteY8" fmla="*/ 0 h 103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1635" h="1035825">
                <a:moveTo>
                  <a:pt x="0" y="107576"/>
                </a:moveTo>
                <a:cubicBezTo>
                  <a:pt x="564776" y="561414"/>
                  <a:pt x="1129553" y="1015253"/>
                  <a:pt x="1667435" y="1021976"/>
                </a:cubicBezTo>
                <a:cubicBezTo>
                  <a:pt x="2205317" y="1028700"/>
                  <a:pt x="2734235" y="145676"/>
                  <a:pt x="3227294" y="147917"/>
                </a:cubicBezTo>
                <a:cubicBezTo>
                  <a:pt x="3720353" y="150158"/>
                  <a:pt x="4123765" y="1030941"/>
                  <a:pt x="4625788" y="1035423"/>
                </a:cubicBezTo>
                <a:cubicBezTo>
                  <a:pt x="5127811" y="1039905"/>
                  <a:pt x="5703794" y="177052"/>
                  <a:pt x="6239435" y="174811"/>
                </a:cubicBezTo>
                <a:cubicBezTo>
                  <a:pt x="6775076" y="172570"/>
                  <a:pt x="7295029" y="1028699"/>
                  <a:pt x="7839635" y="1021976"/>
                </a:cubicBezTo>
                <a:cubicBezTo>
                  <a:pt x="8384241" y="1015253"/>
                  <a:pt x="9000564" y="132229"/>
                  <a:pt x="9507070" y="134470"/>
                </a:cubicBezTo>
                <a:cubicBezTo>
                  <a:pt x="10013576" y="136711"/>
                  <a:pt x="10394576" y="1057835"/>
                  <a:pt x="10878670" y="1035423"/>
                </a:cubicBezTo>
                <a:cubicBezTo>
                  <a:pt x="11362764" y="1013011"/>
                  <a:pt x="11887199" y="506505"/>
                  <a:pt x="12411635" y="0"/>
                </a:cubicBez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-97482" y="4707859"/>
            <a:ext cx="12411635" cy="1035825"/>
          </a:xfrm>
          <a:custGeom>
            <a:avLst/>
            <a:gdLst>
              <a:gd name="connsiteX0" fmla="*/ 0 w 12411635"/>
              <a:gd name="connsiteY0" fmla="*/ 107576 h 1035825"/>
              <a:gd name="connsiteX1" fmla="*/ 1667435 w 12411635"/>
              <a:gd name="connsiteY1" fmla="*/ 1021976 h 1035825"/>
              <a:gd name="connsiteX2" fmla="*/ 3227294 w 12411635"/>
              <a:gd name="connsiteY2" fmla="*/ 147917 h 1035825"/>
              <a:gd name="connsiteX3" fmla="*/ 4625788 w 12411635"/>
              <a:gd name="connsiteY3" fmla="*/ 1035423 h 1035825"/>
              <a:gd name="connsiteX4" fmla="*/ 6239435 w 12411635"/>
              <a:gd name="connsiteY4" fmla="*/ 174811 h 1035825"/>
              <a:gd name="connsiteX5" fmla="*/ 7839635 w 12411635"/>
              <a:gd name="connsiteY5" fmla="*/ 1021976 h 1035825"/>
              <a:gd name="connsiteX6" fmla="*/ 9507070 w 12411635"/>
              <a:gd name="connsiteY6" fmla="*/ 134470 h 1035825"/>
              <a:gd name="connsiteX7" fmla="*/ 10878670 w 12411635"/>
              <a:gd name="connsiteY7" fmla="*/ 1035423 h 1035825"/>
              <a:gd name="connsiteX8" fmla="*/ 12411635 w 12411635"/>
              <a:gd name="connsiteY8" fmla="*/ 0 h 103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1635" h="1035825">
                <a:moveTo>
                  <a:pt x="0" y="107576"/>
                </a:moveTo>
                <a:cubicBezTo>
                  <a:pt x="564776" y="561414"/>
                  <a:pt x="1129553" y="1015253"/>
                  <a:pt x="1667435" y="1021976"/>
                </a:cubicBezTo>
                <a:cubicBezTo>
                  <a:pt x="2205317" y="1028700"/>
                  <a:pt x="2734235" y="145676"/>
                  <a:pt x="3227294" y="147917"/>
                </a:cubicBezTo>
                <a:cubicBezTo>
                  <a:pt x="3720353" y="150158"/>
                  <a:pt x="4123765" y="1030941"/>
                  <a:pt x="4625788" y="1035423"/>
                </a:cubicBezTo>
                <a:cubicBezTo>
                  <a:pt x="5127811" y="1039905"/>
                  <a:pt x="5703794" y="177052"/>
                  <a:pt x="6239435" y="174811"/>
                </a:cubicBezTo>
                <a:cubicBezTo>
                  <a:pt x="6775076" y="172570"/>
                  <a:pt x="7295029" y="1028699"/>
                  <a:pt x="7839635" y="1021976"/>
                </a:cubicBezTo>
                <a:cubicBezTo>
                  <a:pt x="8384241" y="1015253"/>
                  <a:pt x="9000564" y="132229"/>
                  <a:pt x="9507070" y="134470"/>
                </a:cubicBezTo>
                <a:cubicBezTo>
                  <a:pt x="10013576" y="136711"/>
                  <a:pt x="10394576" y="1057835"/>
                  <a:pt x="10878670" y="1035423"/>
                </a:cubicBezTo>
                <a:cubicBezTo>
                  <a:pt x="11362764" y="1013011"/>
                  <a:pt x="11887199" y="506505"/>
                  <a:pt x="12411635" y="0"/>
                </a:cubicBezTo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486694" y="2664986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998862" y="1800890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439022" y="2664986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607374" y="2664986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263558" y="1800890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0631710" y="2664986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023198" y="1800890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Shape 54"/>
          <p:cNvSpPr txBox="1"/>
          <p:nvPr/>
        </p:nvSpPr>
        <p:spPr>
          <a:xfrm>
            <a:off x="982638" y="2900972"/>
            <a:ext cx="1197194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2018.11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文本框 191"/>
          <p:cNvSpPr txBox="1"/>
          <p:nvPr/>
        </p:nvSpPr>
        <p:spPr bwMode="auto">
          <a:xfrm>
            <a:off x="792115" y="1812503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93"/>
          <p:cNvSpPr txBox="1"/>
          <p:nvPr/>
        </p:nvSpPr>
        <p:spPr>
          <a:xfrm>
            <a:off x="803650" y="1554988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Shape 54"/>
          <p:cNvSpPr txBox="1"/>
          <p:nvPr/>
        </p:nvSpPr>
        <p:spPr>
          <a:xfrm>
            <a:off x="2494806" y="1424269"/>
            <a:ext cx="1177006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2018.12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文本框 191"/>
          <p:cNvSpPr txBox="1"/>
          <p:nvPr/>
        </p:nvSpPr>
        <p:spPr bwMode="auto">
          <a:xfrm>
            <a:off x="2448299" y="2657104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93"/>
          <p:cNvSpPr txBox="1"/>
          <p:nvPr/>
        </p:nvSpPr>
        <p:spPr>
          <a:xfrm>
            <a:off x="2459834" y="2399589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Shape 54"/>
          <p:cNvSpPr txBox="1"/>
          <p:nvPr/>
        </p:nvSpPr>
        <p:spPr>
          <a:xfrm>
            <a:off x="4078982" y="2889479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2017.1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文本框 191"/>
          <p:cNvSpPr txBox="1"/>
          <p:nvPr/>
        </p:nvSpPr>
        <p:spPr bwMode="auto">
          <a:xfrm>
            <a:off x="3816451" y="1801010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93"/>
          <p:cNvSpPr txBox="1"/>
          <p:nvPr/>
        </p:nvSpPr>
        <p:spPr>
          <a:xfrm>
            <a:off x="3827986" y="1543495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Shape 54"/>
          <p:cNvSpPr txBox="1"/>
          <p:nvPr/>
        </p:nvSpPr>
        <p:spPr>
          <a:xfrm>
            <a:off x="5519142" y="1440850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2017.2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191"/>
          <p:cNvSpPr txBox="1"/>
          <p:nvPr/>
        </p:nvSpPr>
        <p:spPr bwMode="auto">
          <a:xfrm>
            <a:off x="5472635" y="2673685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93"/>
          <p:cNvSpPr txBox="1"/>
          <p:nvPr/>
        </p:nvSpPr>
        <p:spPr>
          <a:xfrm>
            <a:off x="5484170" y="2416170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Shape 54"/>
          <p:cNvSpPr txBox="1"/>
          <p:nvPr/>
        </p:nvSpPr>
        <p:spPr>
          <a:xfrm>
            <a:off x="7247334" y="2889479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2017.3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文本框 191"/>
          <p:cNvSpPr txBox="1"/>
          <p:nvPr/>
        </p:nvSpPr>
        <p:spPr bwMode="auto">
          <a:xfrm>
            <a:off x="6984803" y="1801010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193"/>
          <p:cNvSpPr txBox="1"/>
          <p:nvPr/>
        </p:nvSpPr>
        <p:spPr>
          <a:xfrm>
            <a:off x="6959302" y="1543495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Shape 54"/>
          <p:cNvSpPr txBox="1"/>
          <p:nvPr/>
        </p:nvSpPr>
        <p:spPr>
          <a:xfrm>
            <a:off x="8759502" y="1412776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2017.4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文本框 191"/>
          <p:cNvSpPr txBox="1"/>
          <p:nvPr/>
        </p:nvSpPr>
        <p:spPr bwMode="auto">
          <a:xfrm>
            <a:off x="8640987" y="2645611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193"/>
          <p:cNvSpPr txBox="1"/>
          <p:nvPr/>
        </p:nvSpPr>
        <p:spPr>
          <a:xfrm>
            <a:off x="8615486" y="2388096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Shape 54"/>
          <p:cNvSpPr txBox="1"/>
          <p:nvPr/>
        </p:nvSpPr>
        <p:spPr>
          <a:xfrm>
            <a:off x="10127654" y="2889479"/>
            <a:ext cx="1294080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2017.15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191"/>
          <p:cNvSpPr txBox="1"/>
          <p:nvPr/>
        </p:nvSpPr>
        <p:spPr bwMode="auto">
          <a:xfrm>
            <a:off x="10081147" y="1801010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193"/>
          <p:cNvSpPr txBox="1"/>
          <p:nvPr/>
        </p:nvSpPr>
        <p:spPr>
          <a:xfrm>
            <a:off x="10055646" y="1543495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496788" y="5632675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008956" y="4768579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449116" y="5632675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7617468" y="5632675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273652" y="4768579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0641804" y="5632675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6033292" y="4768579"/>
            <a:ext cx="216024" cy="216024"/>
          </a:xfrm>
          <a:prstGeom prst="ellipse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Shape 54"/>
          <p:cNvSpPr txBox="1"/>
          <p:nvPr/>
        </p:nvSpPr>
        <p:spPr>
          <a:xfrm>
            <a:off x="1136748" y="5832118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2017.6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191"/>
          <p:cNvSpPr txBox="1"/>
          <p:nvPr/>
        </p:nvSpPr>
        <p:spPr bwMode="auto">
          <a:xfrm>
            <a:off x="802209" y="4764831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193"/>
          <p:cNvSpPr txBox="1"/>
          <p:nvPr/>
        </p:nvSpPr>
        <p:spPr>
          <a:xfrm>
            <a:off x="813744" y="4507316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Shape 54"/>
          <p:cNvSpPr txBox="1"/>
          <p:nvPr/>
        </p:nvSpPr>
        <p:spPr>
          <a:xfrm>
            <a:off x="2648916" y="4376597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2017.7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文本框 191"/>
          <p:cNvSpPr txBox="1"/>
          <p:nvPr/>
        </p:nvSpPr>
        <p:spPr bwMode="auto">
          <a:xfrm>
            <a:off x="2458393" y="5588250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193"/>
          <p:cNvSpPr txBox="1"/>
          <p:nvPr/>
        </p:nvSpPr>
        <p:spPr>
          <a:xfrm>
            <a:off x="2469928" y="5347316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Shape 54"/>
          <p:cNvSpPr txBox="1"/>
          <p:nvPr/>
        </p:nvSpPr>
        <p:spPr>
          <a:xfrm>
            <a:off x="4089076" y="5820625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2017.8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文本框 191"/>
          <p:cNvSpPr txBox="1"/>
          <p:nvPr/>
        </p:nvSpPr>
        <p:spPr bwMode="auto">
          <a:xfrm>
            <a:off x="3826545" y="4753338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193"/>
          <p:cNvSpPr txBox="1"/>
          <p:nvPr/>
        </p:nvSpPr>
        <p:spPr>
          <a:xfrm>
            <a:off x="3838080" y="4495823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Shape 54"/>
          <p:cNvSpPr txBox="1"/>
          <p:nvPr/>
        </p:nvSpPr>
        <p:spPr>
          <a:xfrm>
            <a:off x="5529236" y="4393178"/>
            <a:ext cx="100811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2017.9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文本框 191"/>
          <p:cNvSpPr txBox="1"/>
          <p:nvPr/>
        </p:nvSpPr>
        <p:spPr bwMode="auto">
          <a:xfrm>
            <a:off x="5482729" y="5604831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193"/>
          <p:cNvSpPr txBox="1"/>
          <p:nvPr/>
        </p:nvSpPr>
        <p:spPr>
          <a:xfrm>
            <a:off x="5494264" y="5347316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Shape 54"/>
          <p:cNvSpPr txBox="1"/>
          <p:nvPr/>
        </p:nvSpPr>
        <p:spPr>
          <a:xfrm>
            <a:off x="7103318" y="5820625"/>
            <a:ext cx="1222072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2017.10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文本框 191"/>
          <p:cNvSpPr txBox="1"/>
          <p:nvPr/>
        </p:nvSpPr>
        <p:spPr bwMode="auto">
          <a:xfrm>
            <a:off x="6994897" y="4753338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193"/>
          <p:cNvSpPr txBox="1"/>
          <p:nvPr/>
        </p:nvSpPr>
        <p:spPr>
          <a:xfrm>
            <a:off x="6969396" y="4495823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Shape 54"/>
          <p:cNvSpPr txBox="1"/>
          <p:nvPr/>
        </p:nvSpPr>
        <p:spPr>
          <a:xfrm>
            <a:off x="8615486" y="4365104"/>
            <a:ext cx="1298208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2017.11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文本框 191"/>
          <p:cNvSpPr txBox="1"/>
          <p:nvPr/>
        </p:nvSpPr>
        <p:spPr bwMode="auto">
          <a:xfrm>
            <a:off x="8651081" y="5576757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193"/>
          <p:cNvSpPr txBox="1"/>
          <p:nvPr/>
        </p:nvSpPr>
        <p:spPr>
          <a:xfrm>
            <a:off x="8625580" y="5319242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Shape 54"/>
          <p:cNvSpPr txBox="1"/>
          <p:nvPr/>
        </p:nvSpPr>
        <p:spPr>
          <a:xfrm>
            <a:off x="10137748" y="5820625"/>
            <a:ext cx="1294080" cy="37662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18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2017.12</a:t>
            </a:r>
            <a:endParaRPr lang="en-US" altLang="zh-CN" sz="18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文本框 191"/>
          <p:cNvSpPr txBox="1"/>
          <p:nvPr/>
        </p:nvSpPr>
        <p:spPr bwMode="auto">
          <a:xfrm>
            <a:off x="10091241" y="4753338"/>
            <a:ext cx="1484603" cy="632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zh-CN" altLang="en-US" sz="900" spc="6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193"/>
          <p:cNvSpPr txBox="1"/>
          <p:nvPr/>
        </p:nvSpPr>
        <p:spPr>
          <a:xfrm>
            <a:off x="10065740" y="4495823"/>
            <a:ext cx="151010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2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8500"/>
                            </p:stCondLst>
                            <p:childTnLst>
                              <p:par>
                                <p:cTn id="2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7"/>
          <p:cNvCxnSpPr/>
          <p:nvPr/>
        </p:nvCxnSpPr>
        <p:spPr>
          <a:xfrm>
            <a:off x="3666836" y="3075712"/>
            <a:ext cx="3426692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9"/>
          <p:cNvCxnSpPr/>
          <p:nvPr/>
        </p:nvCxnSpPr>
        <p:spPr>
          <a:xfrm>
            <a:off x="7093528" y="3075709"/>
            <a:ext cx="1293823" cy="1034476"/>
          </a:xfrm>
          <a:prstGeom prst="bentConnector3">
            <a:avLst>
              <a:gd name="adj1" fmla="val 131383"/>
            </a:avLst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63"/>
          <p:cNvCxnSpPr/>
          <p:nvPr/>
        </p:nvCxnSpPr>
        <p:spPr>
          <a:xfrm flipH="1">
            <a:off x="4840221" y="4110186"/>
            <a:ext cx="1293823" cy="1034476"/>
          </a:xfrm>
          <a:prstGeom prst="bentConnector3">
            <a:avLst>
              <a:gd name="adj1" fmla="val 131383"/>
            </a:avLst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8"/>
          <p:cNvCxnSpPr/>
          <p:nvPr/>
        </p:nvCxnSpPr>
        <p:spPr>
          <a:xfrm flipH="1">
            <a:off x="6134044" y="4110186"/>
            <a:ext cx="2253309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6"/>
          <p:cNvCxnSpPr/>
          <p:nvPr/>
        </p:nvCxnSpPr>
        <p:spPr>
          <a:xfrm>
            <a:off x="4840221" y="5144657"/>
            <a:ext cx="5208942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9"/>
          <p:cNvCxnSpPr/>
          <p:nvPr/>
        </p:nvCxnSpPr>
        <p:spPr>
          <a:xfrm>
            <a:off x="10039926" y="5144662"/>
            <a:ext cx="0" cy="171333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21"/>
          <p:cNvGraphicFramePr/>
          <p:nvPr/>
        </p:nvGraphicFramePr>
        <p:xfrm>
          <a:off x="1125229" y="1711168"/>
          <a:ext cx="2882819" cy="2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2258068" y="2770760"/>
            <a:ext cx="617140" cy="615142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Oval 83"/>
          <p:cNvSpPr/>
          <p:nvPr/>
        </p:nvSpPr>
        <p:spPr>
          <a:xfrm>
            <a:off x="4763061" y="2900218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/>
        </p:nvSpPr>
        <p:spPr>
          <a:xfrm>
            <a:off x="4784648" y="28818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1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02431" y="252742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91"/>
          <p:cNvSpPr/>
          <p:nvPr/>
        </p:nvSpPr>
        <p:spPr>
          <a:xfrm>
            <a:off x="7558840" y="3926010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/>
        </p:nvSpPr>
        <p:spPr>
          <a:xfrm>
            <a:off x="7580427" y="39075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2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98210" y="355322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94"/>
          <p:cNvSpPr/>
          <p:nvPr/>
        </p:nvSpPr>
        <p:spPr>
          <a:xfrm>
            <a:off x="5600918" y="4961939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/>
          <p:cNvSpPr txBox="1"/>
          <p:nvPr/>
        </p:nvSpPr>
        <p:spPr>
          <a:xfrm>
            <a:off x="5622505" y="49435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40288" y="458914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97"/>
          <p:cNvSpPr/>
          <p:nvPr/>
        </p:nvSpPr>
        <p:spPr>
          <a:xfrm>
            <a:off x="9868231" y="5987175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TextBox 21"/>
          <p:cNvSpPr txBox="1"/>
          <p:nvPr/>
        </p:nvSpPr>
        <p:spPr>
          <a:xfrm>
            <a:off x="9889818" y="59687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59618" y="602416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101"/>
          <p:cNvSpPr/>
          <p:nvPr/>
        </p:nvSpPr>
        <p:spPr>
          <a:xfrm>
            <a:off x="1361971" y="4509120"/>
            <a:ext cx="243672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 animBg="1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9"/>
          <p:cNvCxnSpPr/>
          <p:nvPr/>
        </p:nvCxnSpPr>
        <p:spPr>
          <a:xfrm>
            <a:off x="10039926" y="0"/>
            <a:ext cx="0" cy="1182255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7"/>
          <p:cNvCxnSpPr/>
          <p:nvPr/>
        </p:nvCxnSpPr>
        <p:spPr>
          <a:xfrm>
            <a:off x="3666836" y="3537530"/>
            <a:ext cx="3426692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16"/>
          <p:cNvGraphicFramePr/>
          <p:nvPr/>
        </p:nvGraphicFramePr>
        <p:xfrm>
          <a:off x="1134274" y="2170363"/>
          <a:ext cx="2882819" cy="2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Group 17"/>
          <p:cNvGrpSpPr/>
          <p:nvPr/>
        </p:nvGrpSpPr>
        <p:grpSpPr>
          <a:xfrm>
            <a:off x="2266115" y="3285877"/>
            <a:ext cx="619137" cy="503298"/>
            <a:chOff x="1279525" y="676275"/>
            <a:chExt cx="492125" cy="400050"/>
          </a:xfrm>
          <a:solidFill>
            <a:schemeClr val="bg1">
              <a:lumMod val="50000"/>
            </a:schemeClr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617663" y="798513"/>
              <a:ext cx="92075" cy="123825"/>
            </a:xfrm>
            <a:custGeom>
              <a:avLst/>
              <a:gdLst>
                <a:gd name="T0" fmla="*/ 11 w 24"/>
                <a:gd name="T1" fmla="*/ 2 h 32"/>
                <a:gd name="T2" fmla="*/ 8 w 24"/>
                <a:gd name="T3" fmla="*/ 0 h 32"/>
                <a:gd name="T4" fmla="*/ 4 w 24"/>
                <a:gd name="T5" fmla="*/ 0 h 32"/>
                <a:gd name="T6" fmla="*/ 0 w 24"/>
                <a:gd name="T7" fmla="*/ 4 h 32"/>
                <a:gd name="T8" fmla="*/ 0 w 24"/>
                <a:gd name="T9" fmla="*/ 28 h 32"/>
                <a:gd name="T10" fmla="*/ 4 w 24"/>
                <a:gd name="T11" fmla="*/ 32 h 32"/>
                <a:gd name="T12" fmla="*/ 20 w 24"/>
                <a:gd name="T13" fmla="*/ 32 h 32"/>
                <a:gd name="T14" fmla="*/ 24 w 24"/>
                <a:gd name="T15" fmla="*/ 28 h 32"/>
                <a:gd name="T16" fmla="*/ 24 w 24"/>
                <a:gd name="T17" fmla="*/ 22 h 32"/>
                <a:gd name="T18" fmla="*/ 23 w 24"/>
                <a:gd name="T19" fmla="*/ 20 h 32"/>
                <a:gd name="T20" fmla="*/ 11 w 24"/>
                <a:gd name="T21" fmla="*/ 2 h 32"/>
                <a:gd name="T22" fmla="*/ 20 w 24"/>
                <a:gd name="T23" fmla="*/ 28 h 32"/>
                <a:gd name="T24" fmla="*/ 4 w 24"/>
                <a:gd name="T25" fmla="*/ 28 h 32"/>
                <a:gd name="T26" fmla="*/ 4 w 24"/>
                <a:gd name="T27" fmla="*/ 4 h 32"/>
                <a:gd name="T28" fmla="*/ 8 w 24"/>
                <a:gd name="T29" fmla="*/ 4 h 32"/>
                <a:gd name="T30" fmla="*/ 20 w 24"/>
                <a:gd name="T31" fmla="*/ 22 h 32"/>
                <a:gd name="T32" fmla="*/ 20 w 24"/>
                <a:gd name="T3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2">
                  <a:moveTo>
                    <a:pt x="11" y="2"/>
                  </a:moveTo>
                  <a:cubicBezTo>
                    <a:pt x="11" y="1"/>
                    <a:pt x="9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0"/>
                    <a:pt x="23" y="20"/>
                  </a:cubicBezTo>
                  <a:lnTo>
                    <a:pt x="11" y="2"/>
                  </a:lnTo>
                  <a:close/>
                  <a:moveTo>
                    <a:pt x="20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279525" y="676275"/>
              <a:ext cx="492125" cy="400050"/>
            </a:xfrm>
            <a:custGeom>
              <a:avLst/>
              <a:gdLst>
                <a:gd name="T0" fmla="*/ 126 w 128"/>
                <a:gd name="T1" fmla="*/ 49 h 104"/>
                <a:gd name="T2" fmla="*/ 110 w 128"/>
                <a:gd name="T3" fmla="*/ 25 h 104"/>
                <a:gd name="T4" fmla="*/ 100 w 128"/>
                <a:gd name="T5" fmla="*/ 20 h 104"/>
                <a:gd name="T6" fmla="*/ 84 w 128"/>
                <a:gd name="T7" fmla="*/ 20 h 104"/>
                <a:gd name="T8" fmla="*/ 84 w 128"/>
                <a:gd name="T9" fmla="*/ 12 h 104"/>
                <a:gd name="T10" fmla="*/ 72 w 128"/>
                <a:gd name="T11" fmla="*/ 0 h 104"/>
                <a:gd name="T12" fmla="*/ 12 w 128"/>
                <a:gd name="T13" fmla="*/ 0 h 104"/>
                <a:gd name="T14" fmla="*/ 0 w 128"/>
                <a:gd name="T15" fmla="*/ 12 h 104"/>
                <a:gd name="T16" fmla="*/ 0 w 128"/>
                <a:gd name="T17" fmla="*/ 56 h 104"/>
                <a:gd name="T18" fmla="*/ 12 w 128"/>
                <a:gd name="T19" fmla="*/ 68 h 104"/>
                <a:gd name="T20" fmla="*/ 12 w 128"/>
                <a:gd name="T21" fmla="*/ 68 h 104"/>
                <a:gd name="T22" fmla="*/ 12 w 128"/>
                <a:gd name="T23" fmla="*/ 80 h 104"/>
                <a:gd name="T24" fmla="*/ 24 w 128"/>
                <a:gd name="T25" fmla="*/ 92 h 104"/>
                <a:gd name="T26" fmla="*/ 29 w 128"/>
                <a:gd name="T27" fmla="*/ 92 h 104"/>
                <a:gd name="T28" fmla="*/ 44 w 128"/>
                <a:gd name="T29" fmla="*/ 104 h 104"/>
                <a:gd name="T30" fmla="*/ 59 w 128"/>
                <a:gd name="T31" fmla="*/ 92 h 104"/>
                <a:gd name="T32" fmla="*/ 81 w 128"/>
                <a:gd name="T33" fmla="*/ 92 h 104"/>
                <a:gd name="T34" fmla="*/ 96 w 128"/>
                <a:gd name="T35" fmla="*/ 104 h 104"/>
                <a:gd name="T36" fmla="*/ 111 w 128"/>
                <a:gd name="T37" fmla="*/ 92 h 104"/>
                <a:gd name="T38" fmla="*/ 116 w 128"/>
                <a:gd name="T39" fmla="*/ 92 h 104"/>
                <a:gd name="T40" fmla="*/ 128 w 128"/>
                <a:gd name="T41" fmla="*/ 80 h 104"/>
                <a:gd name="T42" fmla="*/ 128 w 128"/>
                <a:gd name="T43" fmla="*/ 56 h 104"/>
                <a:gd name="T44" fmla="*/ 126 w 128"/>
                <a:gd name="T45" fmla="*/ 49 h 104"/>
                <a:gd name="T46" fmla="*/ 12 w 128"/>
                <a:gd name="T47" fmla="*/ 60 h 104"/>
                <a:gd name="T48" fmla="*/ 8 w 128"/>
                <a:gd name="T49" fmla="*/ 56 h 104"/>
                <a:gd name="T50" fmla="*/ 8 w 128"/>
                <a:gd name="T51" fmla="*/ 12 h 104"/>
                <a:gd name="T52" fmla="*/ 12 w 128"/>
                <a:gd name="T53" fmla="*/ 8 h 104"/>
                <a:gd name="T54" fmla="*/ 72 w 128"/>
                <a:gd name="T55" fmla="*/ 8 h 104"/>
                <a:gd name="T56" fmla="*/ 76 w 128"/>
                <a:gd name="T57" fmla="*/ 12 h 104"/>
                <a:gd name="T58" fmla="*/ 76 w 128"/>
                <a:gd name="T59" fmla="*/ 20 h 104"/>
                <a:gd name="T60" fmla="*/ 76 w 128"/>
                <a:gd name="T61" fmla="*/ 28 h 104"/>
                <a:gd name="T62" fmla="*/ 76 w 128"/>
                <a:gd name="T63" fmla="*/ 56 h 104"/>
                <a:gd name="T64" fmla="*/ 72 w 128"/>
                <a:gd name="T65" fmla="*/ 60 h 104"/>
                <a:gd name="T66" fmla="*/ 12 w 128"/>
                <a:gd name="T67" fmla="*/ 60 h 104"/>
                <a:gd name="T68" fmla="*/ 44 w 128"/>
                <a:gd name="T69" fmla="*/ 96 h 104"/>
                <a:gd name="T70" fmla="*/ 36 w 128"/>
                <a:gd name="T71" fmla="*/ 88 h 104"/>
                <a:gd name="T72" fmla="*/ 44 w 128"/>
                <a:gd name="T73" fmla="*/ 80 h 104"/>
                <a:gd name="T74" fmla="*/ 52 w 128"/>
                <a:gd name="T75" fmla="*/ 88 h 104"/>
                <a:gd name="T76" fmla="*/ 44 w 128"/>
                <a:gd name="T77" fmla="*/ 96 h 104"/>
                <a:gd name="T78" fmla="*/ 96 w 128"/>
                <a:gd name="T79" fmla="*/ 96 h 104"/>
                <a:gd name="T80" fmla="*/ 88 w 128"/>
                <a:gd name="T81" fmla="*/ 88 h 104"/>
                <a:gd name="T82" fmla="*/ 96 w 128"/>
                <a:gd name="T83" fmla="*/ 80 h 104"/>
                <a:gd name="T84" fmla="*/ 104 w 128"/>
                <a:gd name="T85" fmla="*/ 88 h 104"/>
                <a:gd name="T86" fmla="*/ 96 w 128"/>
                <a:gd name="T87" fmla="*/ 96 h 104"/>
                <a:gd name="T88" fmla="*/ 120 w 128"/>
                <a:gd name="T89" fmla="*/ 80 h 104"/>
                <a:gd name="T90" fmla="*/ 116 w 128"/>
                <a:gd name="T91" fmla="*/ 84 h 104"/>
                <a:gd name="T92" fmla="*/ 111 w 128"/>
                <a:gd name="T93" fmla="*/ 84 h 104"/>
                <a:gd name="T94" fmla="*/ 96 w 128"/>
                <a:gd name="T95" fmla="*/ 72 h 104"/>
                <a:gd name="T96" fmla="*/ 81 w 128"/>
                <a:gd name="T97" fmla="*/ 84 h 104"/>
                <a:gd name="T98" fmla="*/ 59 w 128"/>
                <a:gd name="T99" fmla="*/ 84 h 104"/>
                <a:gd name="T100" fmla="*/ 44 w 128"/>
                <a:gd name="T101" fmla="*/ 72 h 104"/>
                <a:gd name="T102" fmla="*/ 29 w 128"/>
                <a:gd name="T103" fmla="*/ 84 h 104"/>
                <a:gd name="T104" fmla="*/ 24 w 128"/>
                <a:gd name="T105" fmla="*/ 84 h 104"/>
                <a:gd name="T106" fmla="*/ 20 w 128"/>
                <a:gd name="T107" fmla="*/ 80 h 104"/>
                <a:gd name="T108" fmla="*/ 20 w 128"/>
                <a:gd name="T109" fmla="*/ 68 h 104"/>
                <a:gd name="T110" fmla="*/ 72 w 128"/>
                <a:gd name="T111" fmla="*/ 68 h 104"/>
                <a:gd name="T112" fmla="*/ 84 w 128"/>
                <a:gd name="T113" fmla="*/ 56 h 104"/>
                <a:gd name="T114" fmla="*/ 84 w 128"/>
                <a:gd name="T115" fmla="*/ 28 h 104"/>
                <a:gd name="T116" fmla="*/ 100 w 128"/>
                <a:gd name="T117" fmla="*/ 28 h 104"/>
                <a:gd name="T118" fmla="*/ 103 w 128"/>
                <a:gd name="T119" fmla="*/ 30 h 104"/>
                <a:gd name="T120" fmla="*/ 119 w 128"/>
                <a:gd name="T121" fmla="*/ 54 h 104"/>
                <a:gd name="T122" fmla="*/ 120 w 128"/>
                <a:gd name="T123" fmla="*/ 56 h 104"/>
                <a:gd name="T124" fmla="*/ 120 w 128"/>
                <a:gd name="T125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04">
                  <a:moveTo>
                    <a:pt x="126" y="49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08" y="22"/>
                    <a:pt x="104" y="20"/>
                    <a:pt x="100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7"/>
                    <a:pt x="17" y="92"/>
                    <a:pt x="24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9"/>
                    <a:pt x="37" y="104"/>
                    <a:pt x="44" y="104"/>
                  </a:cubicBezTo>
                  <a:cubicBezTo>
                    <a:pt x="51" y="104"/>
                    <a:pt x="58" y="99"/>
                    <a:pt x="59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9"/>
                    <a:pt x="89" y="104"/>
                    <a:pt x="96" y="104"/>
                  </a:cubicBezTo>
                  <a:cubicBezTo>
                    <a:pt x="103" y="104"/>
                    <a:pt x="110" y="99"/>
                    <a:pt x="111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4"/>
                    <a:pt x="127" y="51"/>
                    <a:pt x="126" y="49"/>
                  </a:cubicBezTo>
                  <a:close/>
                  <a:moveTo>
                    <a:pt x="12" y="60"/>
                  </a:moveTo>
                  <a:cubicBezTo>
                    <a:pt x="10" y="60"/>
                    <a:pt x="8" y="58"/>
                    <a:pt x="8" y="5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10"/>
                    <a:pt x="76" y="1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8"/>
                    <a:pt x="74" y="60"/>
                    <a:pt x="72" y="60"/>
                  </a:cubicBezTo>
                  <a:lnTo>
                    <a:pt x="12" y="60"/>
                  </a:lnTo>
                  <a:close/>
                  <a:moveTo>
                    <a:pt x="44" y="96"/>
                  </a:moveTo>
                  <a:cubicBezTo>
                    <a:pt x="40" y="96"/>
                    <a:pt x="36" y="92"/>
                    <a:pt x="36" y="88"/>
                  </a:cubicBezTo>
                  <a:cubicBezTo>
                    <a:pt x="36" y="84"/>
                    <a:pt x="40" y="80"/>
                    <a:pt x="44" y="80"/>
                  </a:cubicBezTo>
                  <a:cubicBezTo>
                    <a:pt x="48" y="80"/>
                    <a:pt x="52" y="84"/>
                    <a:pt x="52" y="88"/>
                  </a:cubicBezTo>
                  <a:cubicBezTo>
                    <a:pt x="52" y="92"/>
                    <a:pt x="48" y="96"/>
                    <a:pt x="44" y="96"/>
                  </a:cubicBezTo>
                  <a:close/>
                  <a:moveTo>
                    <a:pt x="96" y="96"/>
                  </a:moveTo>
                  <a:cubicBezTo>
                    <a:pt x="92" y="96"/>
                    <a:pt x="88" y="92"/>
                    <a:pt x="88" y="88"/>
                  </a:cubicBezTo>
                  <a:cubicBezTo>
                    <a:pt x="88" y="84"/>
                    <a:pt x="92" y="80"/>
                    <a:pt x="96" y="80"/>
                  </a:cubicBezTo>
                  <a:cubicBezTo>
                    <a:pt x="100" y="80"/>
                    <a:pt x="104" y="84"/>
                    <a:pt x="104" y="88"/>
                  </a:cubicBezTo>
                  <a:cubicBezTo>
                    <a:pt x="104" y="92"/>
                    <a:pt x="100" y="96"/>
                    <a:pt x="96" y="96"/>
                  </a:cubicBezTo>
                  <a:close/>
                  <a:moveTo>
                    <a:pt x="120" y="80"/>
                  </a:moveTo>
                  <a:cubicBezTo>
                    <a:pt x="120" y="82"/>
                    <a:pt x="118" y="84"/>
                    <a:pt x="11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77"/>
                    <a:pt x="103" y="72"/>
                    <a:pt x="96" y="72"/>
                  </a:cubicBezTo>
                  <a:cubicBezTo>
                    <a:pt x="89" y="72"/>
                    <a:pt x="82" y="77"/>
                    <a:pt x="81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8" y="77"/>
                    <a:pt x="51" y="72"/>
                    <a:pt x="44" y="72"/>
                  </a:cubicBezTo>
                  <a:cubicBezTo>
                    <a:pt x="37" y="72"/>
                    <a:pt x="30" y="77"/>
                    <a:pt x="29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2" y="84"/>
                    <a:pt x="20" y="82"/>
                    <a:pt x="20" y="8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9" y="68"/>
                    <a:pt x="84" y="63"/>
                    <a:pt x="84" y="5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3" y="29"/>
                    <a:pt x="103" y="3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20" y="54"/>
                    <a:pt x="120" y="55"/>
                    <a:pt x="120" y="56"/>
                  </a:cubicBezTo>
                  <a:lnTo>
                    <a:pt x="1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0" name="Elbow Connector 9"/>
          <p:cNvCxnSpPr/>
          <p:nvPr/>
        </p:nvCxnSpPr>
        <p:spPr>
          <a:xfrm>
            <a:off x="7093528" y="3537527"/>
            <a:ext cx="1293823" cy="1034476"/>
          </a:xfrm>
          <a:prstGeom prst="bentConnector3">
            <a:avLst>
              <a:gd name="adj1" fmla="val 131383"/>
            </a:avLst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63"/>
          <p:cNvCxnSpPr/>
          <p:nvPr/>
        </p:nvCxnSpPr>
        <p:spPr>
          <a:xfrm flipH="1">
            <a:off x="5175883" y="4572004"/>
            <a:ext cx="1293823" cy="1034476"/>
          </a:xfrm>
          <a:prstGeom prst="bentConnector3">
            <a:avLst>
              <a:gd name="adj1" fmla="val 131383"/>
            </a:avLst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8"/>
          <p:cNvCxnSpPr/>
          <p:nvPr/>
        </p:nvCxnSpPr>
        <p:spPr>
          <a:xfrm flipH="1">
            <a:off x="6469706" y="4572004"/>
            <a:ext cx="1917647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76"/>
          <p:cNvCxnSpPr/>
          <p:nvPr/>
        </p:nvCxnSpPr>
        <p:spPr>
          <a:xfrm>
            <a:off x="5175883" y="5606475"/>
            <a:ext cx="487328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6"/>
          <p:cNvCxnSpPr/>
          <p:nvPr/>
        </p:nvCxnSpPr>
        <p:spPr>
          <a:xfrm>
            <a:off x="10039926" y="1173018"/>
            <a:ext cx="0" cy="4433457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29"/>
          <p:cNvSpPr/>
          <p:nvPr/>
        </p:nvSpPr>
        <p:spPr>
          <a:xfrm>
            <a:off x="9868231" y="2321202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/>
        </p:nvSpPr>
        <p:spPr>
          <a:xfrm>
            <a:off x="9889818" y="23027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87610" y="23581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33"/>
          <p:cNvSpPr/>
          <p:nvPr/>
        </p:nvSpPr>
        <p:spPr>
          <a:xfrm>
            <a:off x="1343234" y="4941168"/>
            <a:ext cx="2474909" cy="131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36"/>
          <p:cNvSpPr/>
          <p:nvPr/>
        </p:nvSpPr>
        <p:spPr>
          <a:xfrm>
            <a:off x="4763061" y="3362036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4784648" y="33436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3679" y="298924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39"/>
          <p:cNvSpPr/>
          <p:nvPr/>
        </p:nvSpPr>
        <p:spPr>
          <a:xfrm>
            <a:off x="7558840" y="4387828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/>
          <p:cNvSpPr txBox="1"/>
          <p:nvPr/>
        </p:nvSpPr>
        <p:spPr>
          <a:xfrm>
            <a:off x="7580427" y="43694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75326" y="401503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42"/>
          <p:cNvSpPr/>
          <p:nvPr/>
        </p:nvSpPr>
        <p:spPr>
          <a:xfrm>
            <a:off x="5600918" y="5423757"/>
            <a:ext cx="350982" cy="350982"/>
          </a:xfrm>
          <a:prstGeom prst="ellipse">
            <a:avLst/>
          </a:prstGeom>
          <a:solidFill>
            <a:schemeClr val="bg1"/>
          </a:solidFill>
          <a:ln w="41275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Box 25"/>
          <p:cNvSpPr txBox="1"/>
          <p:nvPr/>
        </p:nvSpPr>
        <p:spPr>
          <a:xfrm>
            <a:off x="5622505" y="54053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endParaRPr lang="id-ID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61536" y="505096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78264" y="2224912"/>
            <a:ext cx="3426691" cy="2272145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Oval 4"/>
          <p:cNvSpPr/>
          <p:nvPr/>
        </p:nvSpPr>
        <p:spPr>
          <a:xfrm>
            <a:off x="2792846" y="1735384"/>
            <a:ext cx="997527" cy="997527"/>
          </a:xfrm>
          <a:prstGeom prst="ellipse">
            <a:avLst/>
          </a:prstGeom>
          <a:solidFill>
            <a:srgbClr val="EF0014"/>
          </a:solidFill>
          <a:ln w="476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2598882" y="4335420"/>
            <a:ext cx="1385455" cy="341745"/>
          </a:xfrm>
          <a:prstGeom prst="rect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 12"/>
          <p:cNvSpPr>
            <a:spLocks noEditPoints="1"/>
          </p:cNvSpPr>
          <p:nvPr/>
        </p:nvSpPr>
        <p:spPr bwMode="auto">
          <a:xfrm>
            <a:off x="3120788" y="2042387"/>
            <a:ext cx="341642" cy="340540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Rectangle 8"/>
          <p:cNvSpPr/>
          <p:nvPr/>
        </p:nvSpPr>
        <p:spPr>
          <a:xfrm>
            <a:off x="1932450" y="2924944"/>
            <a:ext cx="2757086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7678" y="4337791"/>
            <a:ext cx="7986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pc="300" dirty="0">
                <a:solidFill>
                  <a:schemeClr val="bg1"/>
                </a:solidFill>
                <a:latin typeface="Raleway" panose="020B0003030101060003" pitchFamily="34" charset="0"/>
              </a:rPr>
              <a:t>2013</a:t>
            </a:r>
            <a:endParaRPr lang="id-ID" sz="1600" spc="3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4303" y="134076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2009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4303" y="1791682"/>
            <a:ext cx="579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2010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84303" y="2245328"/>
            <a:ext cx="545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2011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84303" y="2696242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2012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4303" y="3141583"/>
            <a:ext cx="523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2013</a:t>
            </a:r>
            <a:endParaRPr lang="id-ID" sz="14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4303" y="3592497"/>
            <a:ext cx="566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2014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4303" y="4046143"/>
            <a:ext cx="567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2018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4303" y="4497057"/>
            <a:ext cx="577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2017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84303" y="4947971"/>
            <a:ext cx="5659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2017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84303" y="5398885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2018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20" name="Group 24"/>
          <p:cNvGrpSpPr/>
          <p:nvPr/>
        </p:nvGrpSpPr>
        <p:grpSpPr>
          <a:xfrm>
            <a:off x="5410892" y="3217783"/>
            <a:ext cx="685108" cy="202770"/>
            <a:chOff x="5314950" y="3752850"/>
            <a:chExt cx="685108" cy="202770"/>
          </a:xfrm>
          <a:solidFill>
            <a:srgbClr val="EF0014"/>
          </a:solidFill>
        </p:grpSpPr>
        <p:sp>
          <p:nvSpPr>
            <p:cNvPr id="21" name="Chevron 21"/>
            <p:cNvSpPr/>
            <p:nvPr/>
          </p:nvSpPr>
          <p:spPr>
            <a:xfrm>
              <a:off x="5314950" y="3752850"/>
              <a:ext cx="202770" cy="2027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2" name="Chevron 22"/>
            <p:cNvSpPr/>
            <p:nvPr/>
          </p:nvSpPr>
          <p:spPr>
            <a:xfrm>
              <a:off x="5556119" y="3752850"/>
              <a:ext cx="202770" cy="2027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3" name="Chevron 23"/>
            <p:cNvSpPr/>
            <p:nvPr/>
          </p:nvSpPr>
          <p:spPr>
            <a:xfrm>
              <a:off x="5797288" y="3752850"/>
              <a:ext cx="202770" cy="2027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cxnSp>
        <p:nvCxnSpPr>
          <p:cNvPr id="24" name="Straight Connector 26"/>
          <p:cNvCxnSpPr>
            <a:stCxn id="10" idx="3"/>
          </p:cNvCxnSpPr>
          <p:nvPr/>
        </p:nvCxnSpPr>
        <p:spPr>
          <a:xfrm flipV="1">
            <a:off x="6992162" y="1494656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7"/>
          <p:cNvCxnSpPr/>
          <p:nvPr/>
        </p:nvCxnSpPr>
        <p:spPr>
          <a:xfrm flipV="1">
            <a:off x="6992162" y="1945569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8"/>
          <p:cNvCxnSpPr/>
          <p:nvPr/>
        </p:nvCxnSpPr>
        <p:spPr>
          <a:xfrm flipV="1">
            <a:off x="6992162" y="2400386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9"/>
          <p:cNvCxnSpPr/>
          <p:nvPr/>
        </p:nvCxnSpPr>
        <p:spPr>
          <a:xfrm flipV="1">
            <a:off x="6992162" y="2851299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0"/>
          <p:cNvCxnSpPr/>
          <p:nvPr/>
        </p:nvCxnSpPr>
        <p:spPr>
          <a:xfrm flipV="1">
            <a:off x="6992162" y="3302212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1"/>
          <p:cNvCxnSpPr/>
          <p:nvPr/>
        </p:nvCxnSpPr>
        <p:spPr>
          <a:xfrm flipV="1">
            <a:off x="6992162" y="3753125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32"/>
          <p:cNvCxnSpPr/>
          <p:nvPr/>
        </p:nvCxnSpPr>
        <p:spPr>
          <a:xfrm flipV="1">
            <a:off x="6992162" y="4207942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3"/>
          <p:cNvCxnSpPr/>
          <p:nvPr/>
        </p:nvCxnSpPr>
        <p:spPr>
          <a:xfrm flipV="1">
            <a:off x="6992162" y="4658855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4"/>
          <p:cNvCxnSpPr/>
          <p:nvPr/>
        </p:nvCxnSpPr>
        <p:spPr>
          <a:xfrm flipV="1">
            <a:off x="6992162" y="5109767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5"/>
          <p:cNvCxnSpPr/>
          <p:nvPr/>
        </p:nvCxnSpPr>
        <p:spPr>
          <a:xfrm flipV="1">
            <a:off x="6992162" y="5560680"/>
            <a:ext cx="3275788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entagon 38"/>
          <p:cNvSpPr/>
          <p:nvPr/>
        </p:nvSpPr>
        <p:spPr>
          <a:xfrm rot="5400000">
            <a:off x="8597500" y="4488011"/>
            <a:ext cx="1802796" cy="342543"/>
          </a:xfrm>
          <a:prstGeom prst="homePlate">
            <a:avLst>
              <a:gd name="adj" fmla="val 28843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Pentagon 39"/>
          <p:cNvSpPr/>
          <p:nvPr/>
        </p:nvSpPr>
        <p:spPr>
          <a:xfrm rot="5400000">
            <a:off x="7988997" y="3576662"/>
            <a:ext cx="1802796" cy="342543"/>
          </a:xfrm>
          <a:prstGeom prst="homePlate">
            <a:avLst>
              <a:gd name="adj" fmla="val 28843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Pentagon 40"/>
          <p:cNvSpPr/>
          <p:nvPr/>
        </p:nvSpPr>
        <p:spPr>
          <a:xfrm rot="5400000">
            <a:off x="7358794" y="2674838"/>
            <a:ext cx="1802796" cy="342543"/>
          </a:xfrm>
          <a:prstGeom prst="homePlate">
            <a:avLst>
              <a:gd name="adj" fmla="val 28843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Pentagon 41"/>
          <p:cNvSpPr/>
          <p:nvPr/>
        </p:nvSpPr>
        <p:spPr>
          <a:xfrm rot="5400000">
            <a:off x="6980939" y="1994137"/>
            <a:ext cx="1341500" cy="342543"/>
          </a:xfrm>
          <a:prstGeom prst="homePlate">
            <a:avLst>
              <a:gd name="adj" fmla="val 28843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/>
          <p:cNvSpPr txBox="1"/>
          <p:nvPr/>
        </p:nvSpPr>
        <p:spPr>
          <a:xfrm rot="5400000">
            <a:off x="7052928" y="1979671"/>
            <a:ext cx="1189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PT Sans" panose="020B0503020203020204" pitchFamily="34" charset="0"/>
              </a:rPr>
              <a:t>Example words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5400000">
            <a:off x="7665349" y="2654302"/>
            <a:ext cx="1189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PT Sans" panose="020B0503020203020204" pitchFamily="34" charset="0"/>
              </a:rPr>
              <a:t>Example words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5400000">
            <a:off x="8282017" y="3517251"/>
            <a:ext cx="1189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PT Sans" panose="020B0503020203020204" pitchFamily="34" charset="0"/>
              </a:rPr>
              <a:t>Example words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rot="5400000">
            <a:off x="8894437" y="4498202"/>
            <a:ext cx="1189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latin typeface="PT Sans" panose="020B0503020203020204" pitchFamily="34" charset="0"/>
              </a:rPr>
              <a:t>Example words</a:t>
            </a:r>
            <a:endParaRPr lang="id-ID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128"/>
          <p:cNvCxnSpPr/>
          <p:nvPr/>
        </p:nvCxnSpPr>
        <p:spPr>
          <a:xfrm>
            <a:off x="2329326" y="3776222"/>
            <a:ext cx="9862674" cy="0"/>
          </a:xfrm>
          <a:prstGeom prst="line">
            <a:avLst/>
          </a:prstGeom>
          <a:ln w="25400">
            <a:solidFill>
              <a:srgbClr val="C1C0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/>
          <p:cNvSpPr/>
          <p:nvPr/>
        </p:nvSpPr>
        <p:spPr>
          <a:xfrm>
            <a:off x="982638" y="4404300"/>
            <a:ext cx="2283503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2029732" y="2037909"/>
            <a:ext cx="1762125" cy="1766888"/>
            <a:chOff x="5327650" y="1978025"/>
            <a:chExt cx="1762125" cy="176688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5327650" y="1978025"/>
              <a:ext cx="1762125" cy="1766888"/>
            </a:xfrm>
            <a:custGeom>
              <a:avLst/>
              <a:gdLst>
                <a:gd name="T0" fmla="*/ 234 w 467"/>
                <a:gd name="T1" fmla="*/ 0 h 468"/>
                <a:gd name="T2" fmla="*/ 0 w 467"/>
                <a:gd name="T3" fmla="*/ 234 h 468"/>
                <a:gd name="T4" fmla="*/ 234 w 467"/>
                <a:gd name="T5" fmla="*/ 468 h 468"/>
                <a:gd name="T6" fmla="*/ 467 w 467"/>
                <a:gd name="T7" fmla="*/ 234 h 468"/>
                <a:gd name="T8" fmla="*/ 234 w 467"/>
                <a:gd name="T9" fmla="*/ 0 h 468"/>
                <a:gd name="T10" fmla="*/ 234 w 467"/>
                <a:gd name="T11" fmla="*/ 454 h 468"/>
                <a:gd name="T12" fmla="*/ 14 w 467"/>
                <a:gd name="T13" fmla="*/ 234 h 468"/>
                <a:gd name="T14" fmla="*/ 234 w 467"/>
                <a:gd name="T15" fmla="*/ 15 h 468"/>
                <a:gd name="T16" fmla="*/ 453 w 467"/>
                <a:gd name="T17" fmla="*/ 234 h 468"/>
                <a:gd name="T18" fmla="*/ 234 w 467"/>
                <a:gd name="T19" fmla="*/ 45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468">
                  <a:moveTo>
                    <a:pt x="234" y="0"/>
                  </a:moveTo>
                  <a:cubicBezTo>
                    <a:pt x="105" y="0"/>
                    <a:pt x="0" y="105"/>
                    <a:pt x="0" y="234"/>
                  </a:cubicBezTo>
                  <a:cubicBezTo>
                    <a:pt x="0" y="363"/>
                    <a:pt x="105" y="468"/>
                    <a:pt x="234" y="468"/>
                  </a:cubicBezTo>
                  <a:cubicBezTo>
                    <a:pt x="362" y="468"/>
                    <a:pt x="467" y="363"/>
                    <a:pt x="467" y="234"/>
                  </a:cubicBezTo>
                  <a:cubicBezTo>
                    <a:pt x="467" y="105"/>
                    <a:pt x="362" y="0"/>
                    <a:pt x="234" y="0"/>
                  </a:cubicBezTo>
                  <a:close/>
                  <a:moveTo>
                    <a:pt x="234" y="454"/>
                  </a:moveTo>
                  <a:cubicBezTo>
                    <a:pt x="113" y="454"/>
                    <a:pt x="14" y="355"/>
                    <a:pt x="14" y="234"/>
                  </a:cubicBezTo>
                  <a:cubicBezTo>
                    <a:pt x="14" y="113"/>
                    <a:pt x="113" y="15"/>
                    <a:pt x="234" y="15"/>
                  </a:cubicBezTo>
                  <a:cubicBezTo>
                    <a:pt x="354" y="15"/>
                    <a:pt x="453" y="113"/>
                    <a:pt x="453" y="234"/>
                  </a:cubicBezTo>
                  <a:cubicBezTo>
                    <a:pt x="453" y="355"/>
                    <a:pt x="354" y="454"/>
                    <a:pt x="234" y="4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743575" y="3336925"/>
              <a:ext cx="931863" cy="381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6508750" y="2522538"/>
              <a:ext cx="166688" cy="814388"/>
            </a:xfrm>
            <a:prstGeom prst="rect">
              <a:avLst/>
            </a:pr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316663" y="2827338"/>
              <a:ext cx="165100" cy="509588"/>
            </a:xfrm>
            <a:prstGeom prst="rect">
              <a:avLst/>
            </a:pr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6127750" y="3001963"/>
              <a:ext cx="161925" cy="334963"/>
            </a:xfrm>
            <a:prstGeom prst="rect">
              <a:avLst/>
            </a:pr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5935663" y="2843213"/>
              <a:ext cx="165100" cy="493713"/>
            </a:xfrm>
            <a:prstGeom prst="rect">
              <a:avLst/>
            </a:pr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5743575" y="2982913"/>
              <a:ext cx="165100" cy="354013"/>
            </a:xfrm>
            <a:prstGeom prst="rect">
              <a:avLst/>
            </a:pr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19"/>
            <p:cNvSpPr/>
            <p:nvPr/>
          </p:nvSpPr>
          <p:spPr bwMode="auto">
            <a:xfrm>
              <a:off x="5743575" y="2303463"/>
              <a:ext cx="885825" cy="592137"/>
            </a:xfrm>
            <a:custGeom>
              <a:avLst/>
              <a:gdLst>
                <a:gd name="connsiteX0" fmla="*/ 885825 w 885825"/>
                <a:gd name="connsiteY0" fmla="*/ 0 h 592137"/>
                <a:gd name="connsiteX1" fmla="*/ 871538 w 885825"/>
                <a:gd name="connsiteY1" fmla="*/ 123825 h 592137"/>
                <a:gd name="connsiteX2" fmla="*/ 831102 w 885825"/>
                <a:gd name="connsiteY2" fmla="*/ 87492 h 592137"/>
                <a:gd name="connsiteX3" fmla="*/ 466725 w 885825"/>
                <a:gd name="connsiteY3" fmla="*/ 490537 h 592137"/>
                <a:gd name="connsiteX4" fmla="*/ 460375 w 885825"/>
                <a:gd name="connsiteY4" fmla="*/ 501650 h 592137"/>
                <a:gd name="connsiteX5" fmla="*/ 449263 w 885825"/>
                <a:gd name="connsiteY5" fmla="*/ 493712 h 592137"/>
                <a:gd name="connsiteX6" fmla="*/ 263525 w 885825"/>
                <a:gd name="connsiteY6" fmla="*/ 425450 h 592137"/>
                <a:gd name="connsiteX7" fmla="*/ 22225 w 885825"/>
                <a:gd name="connsiteY7" fmla="*/ 592137 h 592137"/>
                <a:gd name="connsiteX8" fmla="*/ 0 w 885825"/>
                <a:gd name="connsiteY8" fmla="*/ 561975 h 592137"/>
                <a:gd name="connsiteX9" fmla="*/ 252412 w 885825"/>
                <a:gd name="connsiteY9" fmla="*/ 392112 h 592137"/>
                <a:gd name="connsiteX10" fmla="*/ 260350 w 885825"/>
                <a:gd name="connsiteY10" fmla="*/ 384175 h 592137"/>
                <a:gd name="connsiteX11" fmla="*/ 266700 w 885825"/>
                <a:gd name="connsiteY11" fmla="*/ 388937 h 592137"/>
                <a:gd name="connsiteX12" fmla="*/ 449263 w 885825"/>
                <a:gd name="connsiteY12" fmla="*/ 455612 h 592137"/>
                <a:gd name="connsiteX13" fmla="*/ 804315 w 885825"/>
                <a:gd name="connsiteY13" fmla="*/ 63422 h 592137"/>
                <a:gd name="connsiteX14" fmla="*/ 762000 w 885825"/>
                <a:gd name="connsiteY14" fmla="*/ 25400 h 59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5825" h="592137">
                  <a:moveTo>
                    <a:pt x="885825" y="0"/>
                  </a:moveTo>
                  <a:lnTo>
                    <a:pt x="871538" y="123825"/>
                  </a:lnTo>
                  <a:lnTo>
                    <a:pt x="831102" y="87492"/>
                  </a:lnTo>
                  <a:lnTo>
                    <a:pt x="466725" y="490537"/>
                  </a:lnTo>
                  <a:lnTo>
                    <a:pt x="460375" y="501650"/>
                  </a:lnTo>
                  <a:lnTo>
                    <a:pt x="449263" y="493712"/>
                  </a:lnTo>
                  <a:lnTo>
                    <a:pt x="263525" y="425450"/>
                  </a:lnTo>
                  <a:lnTo>
                    <a:pt x="22225" y="592137"/>
                  </a:lnTo>
                  <a:lnTo>
                    <a:pt x="0" y="561975"/>
                  </a:lnTo>
                  <a:lnTo>
                    <a:pt x="252412" y="392112"/>
                  </a:lnTo>
                  <a:lnTo>
                    <a:pt x="260350" y="384175"/>
                  </a:lnTo>
                  <a:lnTo>
                    <a:pt x="266700" y="388937"/>
                  </a:lnTo>
                  <a:lnTo>
                    <a:pt x="449263" y="455612"/>
                  </a:lnTo>
                  <a:lnTo>
                    <a:pt x="804315" y="63422"/>
                  </a:lnTo>
                  <a:lnTo>
                    <a:pt x="762000" y="254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id-ID"/>
            </a:p>
          </p:txBody>
        </p:sp>
      </p:grpSp>
      <p:grpSp>
        <p:nvGrpSpPr>
          <p:cNvPr id="15" name="Group 61"/>
          <p:cNvGrpSpPr/>
          <p:nvPr/>
        </p:nvGrpSpPr>
        <p:grpSpPr>
          <a:xfrm>
            <a:off x="1251899" y="2195361"/>
            <a:ext cx="1484023" cy="2184272"/>
            <a:chOff x="7466013" y="98425"/>
            <a:chExt cx="4484688" cy="6600826"/>
          </a:xfrm>
        </p:grpSpPr>
        <p:sp>
          <p:nvSpPr>
            <p:cNvPr id="16" name="Freeform 36"/>
            <p:cNvSpPr/>
            <p:nvPr/>
          </p:nvSpPr>
          <p:spPr bwMode="auto">
            <a:xfrm>
              <a:off x="10387013" y="3206750"/>
              <a:ext cx="1563688" cy="3409950"/>
            </a:xfrm>
            <a:custGeom>
              <a:avLst/>
              <a:gdLst>
                <a:gd name="T0" fmla="*/ 0 w 416"/>
                <a:gd name="T1" fmla="*/ 99 h 908"/>
                <a:gd name="T2" fmla="*/ 315 w 416"/>
                <a:gd name="T3" fmla="*/ 99 h 908"/>
                <a:gd name="T4" fmla="*/ 409 w 416"/>
                <a:gd name="T5" fmla="*/ 768 h 908"/>
                <a:gd name="T6" fmla="*/ 323 w 416"/>
                <a:gd name="T7" fmla="*/ 863 h 908"/>
                <a:gd name="T8" fmla="*/ 75 w 416"/>
                <a:gd name="T9" fmla="*/ 908 h 908"/>
                <a:gd name="T10" fmla="*/ 0 w 416"/>
                <a:gd name="T11" fmla="*/ 99 h 908"/>
                <a:gd name="T12" fmla="*/ 0 w 416"/>
                <a:gd name="T13" fmla="*/ 9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908">
                  <a:moveTo>
                    <a:pt x="0" y="99"/>
                  </a:moveTo>
                  <a:cubicBezTo>
                    <a:pt x="122" y="70"/>
                    <a:pt x="293" y="0"/>
                    <a:pt x="315" y="99"/>
                  </a:cubicBezTo>
                  <a:cubicBezTo>
                    <a:pt x="342" y="217"/>
                    <a:pt x="375" y="497"/>
                    <a:pt x="409" y="768"/>
                  </a:cubicBezTo>
                  <a:cubicBezTo>
                    <a:pt x="416" y="827"/>
                    <a:pt x="341" y="857"/>
                    <a:pt x="323" y="863"/>
                  </a:cubicBezTo>
                  <a:cubicBezTo>
                    <a:pt x="239" y="888"/>
                    <a:pt x="167" y="896"/>
                    <a:pt x="75" y="9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37"/>
            <p:cNvSpPr/>
            <p:nvPr/>
          </p:nvSpPr>
          <p:spPr bwMode="auto">
            <a:xfrm>
              <a:off x="7466013" y="3116263"/>
              <a:ext cx="1522413" cy="3500438"/>
            </a:xfrm>
            <a:custGeom>
              <a:avLst/>
              <a:gdLst>
                <a:gd name="T0" fmla="*/ 405 w 405"/>
                <a:gd name="T1" fmla="*/ 123 h 932"/>
                <a:gd name="T2" fmla="*/ 100 w 405"/>
                <a:gd name="T3" fmla="*/ 121 h 932"/>
                <a:gd name="T4" fmla="*/ 8 w 405"/>
                <a:gd name="T5" fmla="*/ 788 h 932"/>
                <a:gd name="T6" fmla="*/ 92 w 405"/>
                <a:gd name="T7" fmla="*/ 889 h 932"/>
                <a:gd name="T8" fmla="*/ 330 w 405"/>
                <a:gd name="T9" fmla="*/ 932 h 932"/>
                <a:gd name="T10" fmla="*/ 405 w 405"/>
                <a:gd name="T11" fmla="*/ 123 h 932"/>
                <a:gd name="T12" fmla="*/ 405 w 405"/>
                <a:gd name="T13" fmla="*/ 123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932">
                  <a:moveTo>
                    <a:pt x="405" y="123"/>
                  </a:moveTo>
                  <a:cubicBezTo>
                    <a:pt x="250" y="86"/>
                    <a:pt x="127" y="0"/>
                    <a:pt x="100" y="121"/>
                  </a:cubicBezTo>
                  <a:cubicBezTo>
                    <a:pt x="72" y="249"/>
                    <a:pt x="41" y="528"/>
                    <a:pt x="8" y="788"/>
                  </a:cubicBezTo>
                  <a:cubicBezTo>
                    <a:pt x="0" y="855"/>
                    <a:pt x="69" y="883"/>
                    <a:pt x="92" y="889"/>
                  </a:cubicBezTo>
                  <a:cubicBezTo>
                    <a:pt x="172" y="910"/>
                    <a:pt x="241" y="920"/>
                    <a:pt x="330" y="932"/>
                  </a:cubicBezTo>
                  <a:cubicBezTo>
                    <a:pt x="405" y="123"/>
                    <a:pt x="405" y="123"/>
                    <a:pt x="405" y="123"/>
                  </a:cubicBezTo>
                  <a:cubicBezTo>
                    <a:pt x="405" y="123"/>
                    <a:pt x="405" y="123"/>
                    <a:pt x="405" y="12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7842251" y="2827338"/>
              <a:ext cx="3717925" cy="3871913"/>
            </a:xfrm>
            <a:custGeom>
              <a:avLst/>
              <a:gdLst>
                <a:gd name="T0" fmla="*/ 108 w 989"/>
                <a:gd name="T1" fmla="*/ 991 h 1031"/>
                <a:gd name="T2" fmla="*/ 0 w 989"/>
                <a:gd name="T3" fmla="*/ 194 h 1031"/>
                <a:gd name="T4" fmla="*/ 388 w 989"/>
                <a:gd name="T5" fmla="*/ 1 h 1031"/>
                <a:gd name="T6" fmla="*/ 489 w 989"/>
                <a:gd name="T7" fmla="*/ 39 h 1031"/>
                <a:gd name="T8" fmla="*/ 592 w 989"/>
                <a:gd name="T9" fmla="*/ 0 h 1031"/>
                <a:gd name="T10" fmla="*/ 989 w 989"/>
                <a:gd name="T11" fmla="*/ 188 h 1031"/>
                <a:gd name="T12" fmla="*/ 873 w 989"/>
                <a:gd name="T13" fmla="*/ 991 h 1031"/>
                <a:gd name="T14" fmla="*/ 108 w 989"/>
                <a:gd name="T15" fmla="*/ 991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031">
                  <a:moveTo>
                    <a:pt x="108" y="991"/>
                  </a:moveTo>
                  <a:cubicBezTo>
                    <a:pt x="150" y="869"/>
                    <a:pt x="53" y="299"/>
                    <a:pt x="0" y="194"/>
                  </a:cubicBezTo>
                  <a:cubicBezTo>
                    <a:pt x="30" y="86"/>
                    <a:pt x="313" y="62"/>
                    <a:pt x="388" y="1"/>
                  </a:cubicBezTo>
                  <a:cubicBezTo>
                    <a:pt x="423" y="32"/>
                    <a:pt x="449" y="39"/>
                    <a:pt x="489" y="39"/>
                  </a:cubicBezTo>
                  <a:cubicBezTo>
                    <a:pt x="530" y="39"/>
                    <a:pt x="556" y="31"/>
                    <a:pt x="592" y="0"/>
                  </a:cubicBezTo>
                  <a:cubicBezTo>
                    <a:pt x="648" y="45"/>
                    <a:pt x="939" y="80"/>
                    <a:pt x="989" y="188"/>
                  </a:cubicBezTo>
                  <a:cubicBezTo>
                    <a:pt x="932" y="308"/>
                    <a:pt x="828" y="881"/>
                    <a:pt x="873" y="991"/>
                  </a:cubicBezTo>
                  <a:cubicBezTo>
                    <a:pt x="683" y="1028"/>
                    <a:pt x="303" y="1031"/>
                    <a:pt x="108" y="99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8848726" y="2814638"/>
              <a:ext cx="1681163" cy="3001963"/>
            </a:xfrm>
            <a:custGeom>
              <a:avLst/>
              <a:gdLst>
                <a:gd name="T0" fmla="*/ 0 w 1059"/>
                <a:gd name="T1" fmla="*/ 147 h 1891"/>
                <a:gd name="T2" fmla="*/ 59 w 1059"/>
                <a:gd name="T3" fmla="*/ 691 h 1891"/>
                <a:gd name="T4" fmla="*/ 533 w 1059"/>
                <a:gd name="T5" fmla="*/ 1891 h 1891"/>
                <a:gd name="T6" fmla="*/ 1000 w 1059"/>
                <a:gd name="T7" fmla="*/ 691 h 1891"/>
                <a:gd name="T8" fmla="*/ 1059 w 1059"/>
                <a:gd name="T9" fmla="*/ 147 h 1891"/>
                <a:gd name="T10" fmla="*/ 834 w 1059"/>
                <a:gd name="T11" fmla="*/ 0 h 1891"/>
                <a:gd name="T12" fmla="*/ 228 w 1059"/>
                <a:gd name="T13" fmla="*/ 0 h 1891"/>
                <a:gd name="T14" fmla="*/ 0 w 1059"/>
                <a:gd name="T15" fmla="*/ 147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9" h="1891">
                  <a:moveTo>
                    <a:pt x="0" y="147"/>
                  </a:moveTo>
                  <a:lnTo>
                    <a:pt x="59" y="691"/>
                  </a:lnTo>
                  <a:lnTo>
                    <a:pt x="533" y="1891"/>
                  </a:lnTo>
                  <a:lnTo>
                    <a:pt x="1000" y="691"/>
                  </a:lnTo>
                  <a:lnTo>
                    <a:pt x="1059" y="147"/>
                  </a:lnTo>
                  <a:lnTo>
                    <a:pt x="834" y="0"/>
                  </a:lnTo>
                  <a:lnTo>
                    <a:pt x="228" y="0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Rectangle 40"/>
            <p:cNvSpPr>
              <a:spLocks noChangeArrowheads="1"/>
            </p:cNvSpPr>
            <p:nvPr/>
          </p:nvSpPr>
          <p:spPr bwMode="auto">
            <a:xfrm>
              <a:off x="9210676" y="2506663"/>
              <a:ext cx="954088" cy="777875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41"/>
            <p:cNvSpPr/>
            <p:nvPr/>
          </p:nvSpPr>
          <p:spPr bwMode="auto">
            <a:xfrm>
              <a:off x="8513763" y="98425"/>
              <a:ext cx="2343150" cy="2867025"/>
            </a:xfrm>
            <a:custGeom>
              <a:avLst/>
              <a:gdLst>
                <a:gd name="T0" fmla="*/ 313 w 623"/>
                <a:gd name="T1" fmla="*/ 763 h 763"/>
                <a:gd name="T2" fmla="*/ 554 w 623"/>
                <a:gd name="T3" fmla="*/ 508 h 763"/>
                <a:gd name="T4" fmla="*/ 564 w 623"/>
                <a:gd name="T5" fmla="*/ 514 h 763"/>
                <a:gd name="T6" fmla="*/ 615 w 623"/>
                <a:gd name="T7" fmla="*/ 430 h 763"/>
                <a:gd name="T8" fmla="*/ 594 w 623"/>
                <a:gd name="T9" fmla="*/ 335 h 763"/>
                <a:gd name="T10" fmla="*/ 589 w 623"/>
                <a:gd name="T11" fmla="*/ 335 h 763"/>
                <a:gd name="T12" fmla="*/ 313 w 623"/>
                <a:gd name="T13" fmla="*/ 0 h 763"/>
                <a:gd name="T14" fmla="*/ 36 w 623"/>
                <a:gd name="T15" fmla="*/ 335 h 763"/>
                <a:gd name="T16" fmla="*/ 30 w 623"/>
                <a:gd name="T17" fmla="*/ 335 h 763"/>
                <a:gd name="T18" fmla="*/ 9 w 623"/>
                <a:gd name="T19" fmla="*/ 430 h 763"/>
                <a:gd name="T20" fmla="*/ 59 w 623"/>
                <a:gd name="T21" fmla="*/ 514 h 763"/>
                <a:gd name="T22" fmla="*/ 71 w 623"/>
                <a:gd name="T23" fmla="*/ 506 h 763"/>
                <a:gd name="T24" fmla="*/ 313 w 623"/>
                <a:gd name="T25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3" h="763">
                  <a:moveTo>
                    <a:pt x="313" y="763"/>
                  </a:moveTo>
                  <a:cubicBezTo>
                    <a:pt x="413" y="763"/>
                    <a:pt x="505" y="648"/>
                    <a:pt x="554" y="508"/>
                  </a:cubicBezTo>
                  <a:cubicBezTo>
                    <a:pt x="557" y="511"/>
                    <a:pt x="560" y="513"/>
                    <a:pt x="564" y="514"/>
                  </a:cubicBezTo>
                  <a:cubicBezTo>
                    <a:pt x="584" y="517"/>
                    <a:pt x="607" y="480"/>
                    <a:pt x="615" y="430"/>
                  </a:cubicBezTo>
                  <a:cubicBezTo>
                    <a:pt x="623" y="381"/>
                    <a:pt x="614" y="338"/>
                    <a:pt x="594" y="335"/>
                  </a:cubicBezTo>
                  <a:cubicBezTo>
                    <a:pt x="592" y="334"/>
                    <a:pt x="591" y="334"/>
                    <a:pt x="589" y="335"/>
                  </a:cubicBezTo>
                  <a:cubicBezTo>
                    <a:pt x="599" y="161"/>
                    <a:pt x="527" y="0"/>
                    <a:pt x="313" y="0"/>
                  </a:cubicBezTo>
                  <a:cubicBezTo>
                    <a:pt x="98" y="0"/>
                    <a:pt x="26" y="161"/>
                    <a:pt x="36" y="335"/>
                  </a:cubicBezTo>
                  <a:cubicBezTo>
                    <a:pt x="34" y="334"/>
                    <a:pt x="32" y="334"/>
                    <a:pt x="30" y="335"/>
                  </a:cubicBezTo>
                  <a:cubicBezTo>
                    <a:pt x="10" y="338"/>
                    <a:pt x="0" y="381"/>
                    <a:pt x="9" y="430"/>
                  </a:cubicBezTo>
                  <a:cubicBezTo>
                    <a:pt x="17" y="480"/>
                    <a:pt x="40" y="517"/>
                    <a:pt x="59" y="514"/>
                  </a:cubicBezTo>
                  <a:cubicBezTo>
                    <a:pt x="64" y="513"/>
                    <a:pt x="67" y="510"/>
                    <a:pt x="71" y="506"/>
                  </a:cubicBezTo>
                  <a:cubicBezTo>
                    <a:pt x="119" y="647"/>
                    <a:pt x="212" y="763"/>
                    <a:pt x="313" y="76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42"/>
            <p:cNvSpPr/>
            <p:nvPr/>
          </p:nvSpPr>
          <p:spPr bwMode="auto">
            <a:xfrm>
              <a:off x="8985251" y="2814638"/>
              <a:ext cx="706438" cy="1131888"/>
            </a:xfrm>
            <a:custGeom>
              <a:avLst/>
              <a:gdLst>
                <a:gd name="T0" fmla="*/ 142 w 445"/>
                <a:gd name="T1" fmla="*/ 0 h 713"/>
                <a:gd name="T2" fmla="*/ 445 w 445"/>
                <a:gd name="T3" fmla="*/ 258 h 713"/>
                <a:gd name="T4" fmla="*/ 274 w 445"/>
                <a:gd name="T5" fmla="*/ 713 h 713"/>
                <a:gd name="T6" fmla="*/ 0 w 445"/>
                <a:gd name="T7" fmla="*/ 95 h 713"/>
                <a:gd name="T8" fmla="*/ 142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142" y="0"/>
                  </a:moveTo>
                  <a:lnTo>
                    <a:pt x="445" y="258"/>
                  </a:lnTo>
                  <a:lnTo>
                    <a:pt x="274" y="713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9691688" y="2814638"/>
              <a:ext cx="706438" cy="1131888"/>
            </a:xfrm>
            <a:custGeom>
              <a:avLst/>
              <a:gdLst>
                <a:gd name="T0" fmla="*/ 303 w 445"/>
                <a:gd name="T1" fmla="*/ 0 h 713"/>
                <a:gd name="T2" fmla="*/ 0 w 445"/>
                <a:gd name="T3" fmla="*/ 258 h 713"/>
                <a:gd name="T4" fmla="*/ 170 w 445"/>
                <a:gd name="T5" fmla="*/ 713 h 713"/>
                <a:gd name="T6" fmla="*/ 445 w 445"/>
                <a:gd name="T7" fmla="*/ 95 h 713"/>
                <a:gd name="T8" fmla="*/ 303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303" y="0"/>
                  </a:moveTo>
                  <a:lnTo>
                    <a:pt x="0" y="258"/>
                  </a:lnTo>
                  <a:lnTo>
                    <a:pt x="170" y="713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44"/>
            <p:cNvSpPr/>
            <p:nvPr/>
          </p:nvSpPr>
          <p:spPr bwMode="auto">
            <a:xfrm>
              <a:off x="8612188" y="98425"/>
              <a:ext cx="2154238" cy="1585913"/>
            </a:xfrm>
            <a:custGeom>
              <a:avLst/>
              <a:gdLst>
                <a:gd name="T0" fmla="*/ 287 w 573"/>
                <a:gd name="T1" fmla="*/ 0 h 422"/>
                <a:gd name="T2" fmla="*/ 10 w 573"/>
                <a:gd name="T3" fmla="*/ 335 h 422"/>
                <a:gd name="T4" fmla="*/ 54 w 573"/>
                <a:gd name="T5" fmla="*/ 412 h 422"/>
                <a:gd name="T6" fmla="*/ 78 w 573"/>
                <a:gd name="T7" fmla="*/ 381 h 422"/>
                <a:gd name="T8" fmla="*/ 79 w 573"/>
                <a:gd name="T9" fmla="*/ 335 h 422"/>
                <a:gd name="T10" fmla="*/ 81 w 573"/>
                <a:gd name="T11" fmla="*/ 335 h 422"/>
                <a:gd name="T12" fmla="*/ 387 w 573"/>
                <a:gd name="T13" fmla="*/ 192 h 422"/>
                <a:gd name="T14" fmla="*/ 493 w 573"/>
                <a:gd name="T15" fmla="*/ 319 h 422"/>
                <a:gd name="T16" fmla="*/ 495 w 573"/>
                <a:gd name="T17" fmla="*/ 381 h 422"/>
                <a:gd name="T18" fmla="*/ 518 w 573"/>
                <a:gd name="T19" fmla="*/ 413 h 422"/>
                <a:gd name="T20" fmla="*/ 563 w 573"/>
                <a:gd name="T21" fmla="*/ 335 h 422"/>
                <a:gd name="T22" fmla="*/ 287 w 573"/>
                <a:gd name="T2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422">
                  <a:moveTo>
                    <a:pt x="287" y="0"/>
                  </a:moveTo>
                  <a:cubicBezTo>
                    <a:pt x="72" y="0"/>
                    <a:pt x="0" y="161"/>
                    <a:pt x="10" y="335"/>
                  </a:cubicBezTo>
                  <a:cubicBezTo>
                    <a:pt x="28" y="339"/>
                    <a:pt x="46" y="371"/>
                    <a:pt x="54" y="412"/>
                  </a:cubicBezTo>
                  <a:cubicBezTo>
                    <a:pt x="68" y="422"/>
                    <a:pt x="78" y="416"/>
                    <a:pt x="78" y="381"/>
                  </a:cubicBezTo>
                  <a:cubicBezTo>
                    <a:pt x="78" y="365"/>
                    <a:pt x="78" y="350"/>
                    <a:pt x="79" y="335"/>
                  </a:cubicBezTo>
                  <a:cubicBezTo>
                    <a:pt x="80" y="335"/>
                    <a:pt x="80" y="335"/>
                    <a:pt x="81" y="335"/>
                  </a:cubicBezTo>
                  <a:cubicBezTo>
                    <a:pt x="143" y="330"/>
                    <a:pt x="289" y="257"/>
                    <a:pt x="387" y="192"/>
                  </a:cubicBezTo>
                  <a:cubicBezTo>
                    <a:pt x="419" y="240"/>
                    <a:pt x="462" y="294"/>
                    <a:pt x="493" y="319"/>
                  </a:cubicBezTo>
                  <a:cubicBezTo>
                    <a:pt x="494" y="339"/>
                    <a:pt x="495" y="360"/>
                    <a:pt x="495" y="381"/>
                  </a:cubicBezTo>
                  <a:cubicBezTo>
                    <a:pt x="495" y="415"/>
                    <a:pt x="504" y="421"/>
                    <a:pt x="518" y="413"/>
                  </a:cubicBezTo>
                  <a:cubicBezTo>
                    <a:pt x="526" y="370"/>
                    <a:pt x="545" y="337"/>
                    <a:pt x="563" y="335"/>
                  </a:cubicBezTo>
                  <a:cubicBezTo>
                    <a:pt x="573" y="161"/>
                    <a:pt x="501" y="0"/>
                    <a:pt x="287" y="0"/>
                  </a:cubicBezTo>
                  <a:close/>
                </a:path>
              </a:pathLst>
            </a:custGeom>
            <a:solidFill>
              <a:srgbClr val="29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8985251" y="2814638"/>
              <a:ext cx="706438" cy="955675"/>
            </a:xfrm>
            <a:custGeom>
              <a:avLst/>
              <a:gdLst>
                <a:gd name="T0" fmla="*/ 142 w 445"/>
                <a:gd name="T1" fmla="*/ 0 h 602"/>
                <a:gd name="T2" fmla="*/ 445 w 445"/>
                <a:gd name="T3" fmla="*/ 258 h 602"/>
                <a:gd name="T4" fmla="*/ 269 w 445"/>
                <a:gd name="T5" fmla="*/ 602 h 602"/>
                <a:gd name="T6" fmla="*/ 0 w 445"/>
                <a:gd name="T7" fmla="*/ 95 h 602"/>
                <a:gd name="T8" fmla="*/ 142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142" y="0"/>
                  </a:moveTo>
                  <a:lnTo>
                    <a:pt x="445" y="258"/>
                  </a:lnTo>
                  <a:lnTo>
                    <a:pt x="269" y="602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9691688" y="2814638"/>
              <a:ext cx="706438" cy="955675"/>
            </a:xfrm>
            <a:custGeom>
              <a:avLst/>
              <a:gdLst>
                <a:gd name="T0" fmla="*/ 303 w 445"/>
                <a:gd name="T1" fmla="*/ 0 h 602"/>
                <a:gd name="T2" fmla="*/ 0 w 445"/>
                <a:gd name="T3" fmla="*/ 258 h 602"/>
                <a:gd name="T4" fmla="*/ 173 w 445"/>
                <a:gd name="T5" fmla="*/ 602 h 602"/>
                <a:gd name="T6" fmla="*/ 445 w 445"/>
                <a:gd name="T7" fmla="*/ 95 h 602"/>
                <a:gd name="T8" fmla="*/ 303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303" y="0"/>
                  </a:moveTo>
                  <a:lnTo>
                    <a:pt x="0" y="258"/>
                  </a:lnTo>
                  <a:lnTo>
                    <a:pt x="173" y="602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9450388" y="3224213"/>
              <a:ext cx="492125" cy="2603500"/>
            </a:xfrm>
            <a:custGeom>
              <a:avLst/>
              <a:gdLst>
                <a:gd name="T0" fmla="*/ 97 w 131"/>
                <a:gd name="T1" fmla="*/ 219 h 693"/>
                <a:gd name="T2" fmla="*/ 98 w 131"/>
                <a:gd name="T3" fmla="*/ 141 h 693"/>
                <a:gd name="T4" fmla="*/ 111 w 131"/>
                <a:gd name="T5" fmla="*/ 114 h 693"/>
                <a:gd name="T6" fmla="*/ 64 w 131"/>
                <a:gd name="T7" fmla="*/ 0 h 693"/>
                <a:gd name="T8" fmla="*/ 18 w 131"/>
                <a:gd name="T9" fmla="*/ 112 h 693"/>
                <a:gd name="T10" fmla="*/ 31 w 131"/>
                <a:gd name="T11" fmla="*/ 141 h 693"/>
                <a:gd name="T12" fmla="*/ 32 w 131"/>
                <a:gd name="T13" fmla="*/ 219 h 693"/>
                <a:gd name="T14" fmla="*/ 0 w 131"/>
                <a:gd name="T15" fmla="*/ 539 h 693"/>
                <a:gd name="T16" fmla="*/ 64 w 131"/>
                <a:gd name="T17" fmla="*/ 693 h 693"/>
                <a:gd name="T18" fmla="*/ 131 w 131"/>
                <a:gd name="T19" fmla="*/ 539 h 693"/>
                <a:gd name="T20" fmla="*/ 97 w 131"/>
                <a:gd name="T21" fmla="*/ 219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93">
                  <a:moveTo>
                    <a:pt x="97" y="219"/>
                  </a:moveTo>
                  <a:cubicBezTo>
                    <a:pt x="110" y="195"/>
                    <a:pt x="111" y="169"/>
                    <a:pt x="98" y="14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18" y="169"/>
                    <a:pt x="19" y="195"/>
                    <a:pt x="32" y="219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64" y="693"/>
                    <a:pt x="64" y="693"/>
                    <a:pt x="64" y="693"/>
                  </a:cubicBezTo>
                  <a:cubicBezTo>
                    <a:pt x="131" y="539"/>
                    <a:pt x="131" y="539"/>
                    <a:pt x="131" y="539"/>
                  </a:cubicBezTo>
                  <a:lnTo>
                    <a:pt x="97" y="219"/>
                  </a:lnTo>
                  <a:close/>
                </a:path>
              </a:pathLst>
            </a:custGeom>
            <a:solidFill>
              <a:srgbClr val="EF0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48"/>
            <p:cNvSpPr/>
            <p:nvPr/>
          </p:nvSpPr>
          <p:spPr bwMode="auto">
            <a:xfrm>
              <a:off x="8548688" y="2965450"/>
              <a:ext cx="1143000" cy="2862263"/>
            </a:xfrm>
            <a:custGeom>
              <a:avLst/>
              <a:gdLst>
                <a:gd name="T0" fmla="*/ 275 w 720"/>
                <a:gd name="T1" fmla="*/ 0 h 1803"/>
                <a:gd name="T2" fmla="*/ 720 w 720"/>
                <a:gd name="T3" fmla="*/ 1803 h 1803"/>
                <a:gd name="T4" fmla="*/ 95 w 720"/>
                <a:gd name="T5" fmla="*/ 809 h 1803"/>
                <a:gd name="T6" fmla="*/ 177 w 720"/>
                <a:gd name="T7" fmla="*/ 634 h 1803"/>
                <a:gd name="T8" fmla="*/ 0 w 720"/>
                <a:gd name="T9" fmla="*/ 492 h 1803"/>
                <a:gd name="T10" fmla="*/ 189 w 720"/>
                <a:gd name="T11" fmla="*/ 52 h 1803"/>
                <a:gd name="T12" fmla="*/ 27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275" y="0"/>
                  </a:moveTo>
                  <a:lnTo>
                    <a:pt x="720" y="1803"/>
                  </a:lnTo>
                  <a:lnTo>
                    <a:pt x="95" y="809"/>
                  </a:lnTo>
                  <a:lnTo>
                    <a:pt x="177" y="634"/>
                  </a:lnTo>
                  <a:lnTo>
                    <a:pt x="0" y="492"/>
                  </a:lnTo>
                  <a:lnTo>
                    <a:pt x="189" y="52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8656638" y="2965450"/>
              <a:ext cx="1035050" cy="2862263"/>
            </a:xfrm>
            <a:custGeom>
              <a:avLst/>
              <a:gdLst>
                <a:gd name="T0" fmla="*/ 207 w 652"/>
                <a:gd name="T1" fmla="*/ 0 h 1803"/>
                <a:gd name="T2" fmla="*/ 652 w 652"/>
                <a:gd name="T3" fmla="*/ 1803 h 1803"/>
                <a:gd name="T4" fmla="*/ 88 w 652"/>
                <a:gd name="T5" fmla="*/ 729 h 1803"/>
                <a:gd name="T6" fmla="*/ 180 w 652"/>
                <a:gd name="T7" fmla="*/ 596 h 1803"/>
                <a:gd name="T8" fmla="*/ 0 w 652"/>
                <a:gd name="T9" fmla="*/ 454 h 1803"/>
                <a:gd name="T10" fmla="*/ 121 w 652"/>
                <a:gd name="T11" fmla="*/ 52 h 1803"/>
                <a:gd name="T12" fmla="*/ 207 w 652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1803">
                  <a:moveTo>
                    <a:pt x="207" y="0"/>
                  </a:moveTo>
                  <a:lnTo>
                    <a:pt x="652" y="1803"/>
                  </a:lnTo>
                  <a:lnTo>
                    <a:pt x="88" y="729"/>
                  </a:lnTo>
                  <a:lnTo>
                    <a:pt x="180" y="596"/>
                  </a:lnTo>
                  <a:lnTo>
                    <a:pt x="0" y="454"/>
                  </a:lnTo>
                  <a:lnTo>
                    <a:pt x="121" y="52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50"/>
            <p:cNvSpPr/>
            <p:nvPr/>
          </p:nvSpPr>
          <p:spPr bwMode="auto">
            <a:xfrm>
              <a:off x="9691688" y="2965450"/>
              <a:ext cx="1143000" cy="2862263"/>
            </a:xfrm>
            <a:custGeom>
              <a:avLst/>
              <a:gdLst>
                <a:gd name="T0" fmla="*/ 445 w 720"/>
                <a:gd name="T1" fmla="*/ 0 h 1803"/>
                <a:gd name="T2" fmla="*/ 0 w 720"/>
                <a:gd name="T3" fmla="*/ 1803 h 1803"/>
                <a:gd name="T4" fmla="*/ 623 w 720"/>
                <a:gd name="T5" fmla="*/ 809 h 1803"/>
                <a:gd name="T6" fmla="*/ 542 w 720"/>
                <a:gd name="T7" fmla="*/ 634 h 1803"/>
                <a:gd name="T8" fmla="*/ 720 w 720"/>
                <a:gd name="T9" fmla="*/ 492 h 1803"/>
                <a:gd name="T10" fmla="*/ 528 w 720"/>
                <a:gd name="T11" fmla="*/ 52 h 1803"/>
                <a:gd name="T12" fmla="*/ 44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445" y="0"/>
                  </a:moveTo>
                  <a:lnTo>
                    <a:pt x="0" y="1803"/>
                  </a:lnTo>
                  <a:lnTo>
                    <a:pt x="623" y="809"/>
                  </a:lnTo>
                  <a:lnTo>
                    <a:pt x="542" y="634"/>
                  </a:lnTo>
                  <a:lnTo>
                    <a:pt x="720" y="492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51"/>
            <p:cNvSpPr/>
            <p:nvPr/>
          </p:nvSpPr>
          <p:spPr bwMode="auto">
            <a:xfrm>
              <a:off x="9691688" y="2965450"/>
              <a:ext cx="1030288" cy="2862263"/>
            </a:xfrm>
            <a:custGeom>
              <a:avLst/>
              <a:gdLst>
                <a:gd name="T0" fmla="*/ 445 w 649"/>
                <a:gd name="T1" fmla="*/ 0 h 1803"/>
                <a:gd name="T2" fmla="*/ 0 w 649"/>
                <a:gd name="T3" fmla="*/ 1803 h 1803"/>
                <a:gd name="T4" fmla="*/ 563 w 649"/>
                <a:gd name="T5" fmla="*/ 729 h 1803"/>
                <a:gd name="T6" fmla="*/ 469 w 649"/>
                <a:gd name="T7" fmla="*/ 596 h 1803"/>
                <a:gd name="T8" fmla="*/ 649 w 649"/>
                <a:gd name="T9" fmla="*/ 454 h 1803"/>
                <a:gd name="T10" fmla="*/ 528 w 649"/>
                <a:gd name="T11" fmla="*/ 52 h 1803"/>
                <a:gd name="T12" fmla="*/ 445 w 649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9" h="1803">
                  <a:moveTo>
                    <a:pt x="445" y="0"/>
                  </a:moveTo>
                  <a:lnTo>
                    <a:pt x="0" y="1803"/>
                  </a:lnTo>
                  <a:lnTo>
                    <a:pt x="563" y="729"/>
                  </a:lnTo>
                  <a:lnTo>
                    <a:pt x="469" y="596"/>
                  </a:lnTo>
                  <a:lnTo>
                    <a:pt x="649" y="454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2" name="Isosceles Triangle 63"/>
          <p:cNvSpPr/>
          <p:nvPr/>
        </p:nvSpPr>
        <p:spPr>
          <a:xfrm>
            <a:off x="5010969" y="3567460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Isosceles Triangle 64"/>
          <p:cNvSpPr/>
          <p:nvPr/>
        </p:nvSpPr>
        <p:spPr>
          <a:xfrm>
            <a:off x="9564496" y="3567460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Isosceles Triangle 65"/>
          <p:cNvSpPr/>
          <p:nvPr/>
        </p:nvSpPr>
        <p:spPr>
          <a:xfrm flipV="1">
            <a:off x="7287732" y="3819159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TextBox 34"/>
          <p:cNvSpPr txBox="1"/>
          <p:nvPr/>
        </p:nvSpPr>
        <p:spPr>
          <a:xfrm>
            <a:off x="5791896" y="2561381"/>
            <a:ext cx="2251637" cy="896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Straight Connector 75"/>
          <p:cNvCxnSpPr>
            <a:stCxn id="32" idx="0"/>
          </p:cNvCxnSpPr>
          <p:nvPr/>
        </p:nvCxnSpPr>
        <p:spPr>
          <a:xfrm flipV="1">
            <a:off x="5101603" y="2539304"/>
            <a:ext cx="6106" cy="10281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82"/>
          <p:cNvGrpSpPr/>
          <p:nvPr/>
        </p:nvGrpSpPr>
        <p:grpSpPr>
          <a:xfrm>
            <a:off x="5341793" y="2445060"/>
            <a:ext cx="512065" cy="481469"/>
            <a:chOff x="1588" y="-1587"/>
            <a:chExt cx="504825" cy="474662"/>
          </a:xfrm>
          <a:solidFill>
            <a:srgbClr val="EF0014"/>
          </a:solidFill>
        </p:grpSpPr>
        <p:sp>
          <p:nvSpPr>
            <p:cNvPr id="38" name="Oval 55"/>
            <p:cNvSpPr>
              <a:spLocks noChangeArrowheads="1"/>
            </p:cNvSpPr>
            <p:nvPr/>
          </p:nvSpPr>
          <p:spPr bwMode="auto">
            <a:xfrm>
              <a:off x="246063" y="258763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56"/>
            <p:cNvSpPr>
              <a:spLocks noEditPoints="1"/>
            </p:cNvSpPr>
            <p:nvPr/>
          </p:nvSpPr>
          <p:spPr bwMode="auto">
            <a:xfrm>
              <a:off x="1588" y="-1587"/>
              <a:ext cx="504825" cy="474662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775424" y="2308182"/>
            <a:ext cx="10214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$ 20,000</a:t>
            </a:r>
            <a:endParaRPr lang="id-ID" sz="1600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41" name="Rectangle 84"/>
          <p:cNvSpPr/>
          <p:nvPr/>
        </p:nvSpPr>
        <p:spPr>
          <a:xfrm>
            <a:off x="6078930" y="4166538"/>
            <a:ext cx="2752580" cy="1565099"/>
          </a:xfrm>
          <a:prstGeom prst="rect">
            <a:avLst/>
          </a:prstGeom>
          <a:noFill/>
          <a:ln w="38100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Oval 85"/>
          <p:cNvSpPr/>
          <p:nvPr/>
        </p:nvSpPr>
        <p:spPr>
          <a:xfrm>
            <a:off x="5645017" y="4554422"/>
            <a:ext cx="851649" cy="851649"/>
          </a:xfrm>
          <a:prstGeom prst="ellipse">
            <a:avLst/>
          </a:prstGeom>
          <a:solidFill>
            <a:srgbClr val="EF0014"/>
          </a:solidFill>
          <a:ln w="38100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3" name="Group 86"/>
          <p:cNvGrpSpPr/>
          <p:nvPr/>
        </p:nvGrpSpPr>
        <p:grpSpPr>
          <a:xfrm>
            <a:off x="5897901" y="4800604"/>
            <a:ext cx="345882" cy="368543"/>
            <a:chOff x="6350" y="4763"/>
            <a:chExt cx="460375" cy="490537"/>
          </a:xfrm>
          <a:solidFill>
            <a:schemeClr val="bg1"/>
          </a:solidFill>
        </p:grpSpPr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6350" y="4763"/>
              <a:ext cx="460375" cy="490537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68263" y="66675"/>
              <a:ext cx="338138" cy="306387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252413" y="112713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511206" y="4283558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$ 90,000</a:t>
            </a:r>
            <a:endParaRPr lang="id-ID" sz="2000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11206" y="4677528"/>
            <a:ext cx="2248296" cy="975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Connector 92"/>
          <p:cNvCxnSpPr/>
          <p:nvPr/>
        </p:nvCxnSpPr>
        <p:spPr>
          <a:xfrm flipV="1">
            <a:off x="9655130" y="2539304"/>
            <a:ext cx="6106" cy="10281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111"/>
          <p:cNvGrpSpPr/>
          <p:nvPr/>
        </p:nvGrpSpPr>
        <p:grpSpPr>
          <a:xfrm>
            <a:off x="9898062" y="2459836"/>
            <a:ext cx="400449" cy="399158"/>
            <a:chOff x="0" y="6351"/>
            <a:chExt cx="492125" cy="490538"/>
          </a:xfrm>
          <a:solidFill>
            <a:srgbClr val="EF0014"/>
          </a:solidFill>
        </p:grpSpPr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0" y="6351"/>
              <a:ext cx="492125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292100" y="190501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292100" y="144463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292100" y="98426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122238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22238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122238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16"/>
            <p:cNvSpPr/>
            <p:nvPr/>
          </p:nvSpPr>
          <p:spPr bwMode="auto">
            <a:xfrm>
              <a:off x="292100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17"/>
            <p:cNvSpPr/>
            <p:nvPr/>
          </p:nvSpPr>
          <p:spPr bwMode="auto">
            <a:xfrm>
              <a:off x="292100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18"/>
            <p:cNvSpPr/>
            <p:nvPr/>
          </p:nvSpPr>
          <p:spPr bwMode="auto">
            <a:xfrm>
              <a:off x="292100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122238" y="236538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122238" y="282576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21"/>
            <p:cNvSpPr>
              <a:spLocks noEditPoints="1"/>
            </p:cNvSpPr>
            <p:nvPr/>
          </p:nvSpPr>
          <p:spPr bwMode="auto">
            <a:xfrm>
              <a:off x="122238" y="66676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9503284" y="1521959"/>
            <a:ext cx="2251637" cy="901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486812" y="1268760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$ 70,000</a:t>
            </a:r>
            <a:endParaRPr lang="id-ID" sz="1600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20764" y="3788124"/>
            <a:ext cx="598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2007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86401" y="3397749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2009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393756" y="3788124"/>
            <a:ext cx="545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2011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 animBg="1"/>
      <p:bldP spid="33" grpId="0" animBg="1"/>
      <p:bldP spid="34" grpId="0" animBg="1"/>
      <p:bldP spid="35" grpId="0"/>
      <p:bldP spid="40" grpId="0"/>
      <p:bldP spid="41" grpId="0" animBg="1"/>
      <p:bldP spid="42" grpId="0" animBg="1"/>
      <p:bldP spid="47" grpId="0"/>
      <p:bldP spid="48" grpId="0"/>
      <p:bldP spid="64" grpId="0"/>
      <p:bldP spid="65" grpId="0"/>
      <p:bldP spid="66" grpId="0"/>
      <p:bldP spid="67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99"/>
          <p:cNvCxnSpPr/>
          <p:nvPr/>
        </p:nvCxnSpPr>
        <p:spPr>
          <a:xfrm>
            <a:off x="1200150" y="3776222"/>
            <a:ext cx="7825166" cy="0"/>
          </a:xfrm>
          <a:prstGeom prst="line">
            <a:avLst/>
          </a:prstGeom>
          <a:ln w="25400">
            <a:solidFill>
              <a:srgbClr val="C1C0CE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/>
          <p:cNvSpPr/>
          <p:nvPr/>
        </p:nvSpPr>
        <p:spPr>
          <a:xfrm>
            <a:off x="7931280" y="4653136"/>
            <a:ext cx="2556414" cy="967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3"/>
          <p:cNvGrpSpPr/>
          <p:nvPr/>
        </p:nvGrpSpPr>
        <p:grpSpPr>
          <a:xfrm>
            <a:off x="8374201" y="2097874"/>
            <a:ext cx="1555762" cy="2365389"/>
            <a:chOff x="5590688" y="2039516"/>
            <a:chExt cx="1555762" cy="2365389"/>
          </a:xfrm>
        </p:grpSpPr>
        <p:grpSp>
          <p:nvGrpSpPr>
            <p:cNvPr id="7" name="Group 38"/>
            <p:cNvGrpSpPr/>
            <p:nvPr/>
          </p:nvGrpSpPr>
          <p:grpSpPr>
            <a:xfrm>
              <a:off x="5697397" y="2039516"/>
              <a:ext cx="1341387" cy="2312800"/>
              <a:chOff x="354013" y="6578600"/>
              <a:chExt cx="5749924" cy="9913938"/>
            </a:xfrm>
          </p:grpSpPr>
          <p:sp>
            <p:nvSpPr>
              <p:cNvPr id="9" name="Freeform 7"/>
              <p:cNvSpPr/>
              <p:nvPr/>
            </p:nvSpPr>
            <p:spPr bwMode="auto">
              <a:xfrm>
                <a:off x="1012825" y="6578600"/>
                <a:ext cx="4354512" cy="8561388"/>
              </a:xfrm>
              <a:custGeom>
                <a:avLst/>
                <a:gdLst>
                  <a:gd name="T0" fmla="*/ 1067 w 1159"/>
                  <a:gd name="T1" fmla="*/ 881 h 2280"/>
                  <a:gd name="T2" fmla="*/ 589 w 1159"/>
                  <a:gd name="T3" fmla="*/ 2280 h 2280"/>
                  <a:gd name="T4" fmla="*/ 53 w 1159"/>
                  <a:gd name="T5" fmla="*/ 945 h 2280"/>
                  <a:gd name="T6" fmla="*/ 773 w 1159"/>
                  <a:gd name="T7" fmla="*/ 204 h 2280"/>
                  <a:gd name="T8" fmla="*/ 1067 w 1159"/>
                  <a:gd name="T9" fmla="*/ 881 h 2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9" h="2280">
                    <a:moveTo>
                      <a:pt x="1067" y="881"/>
                    </a:moveTo>
                    <a:cubicBezTo>
                      <a:pt x="960" y="1384"/>
                      <a:pt x="749" y="2280"/>
                      <a:pt x="589" y="2280"/>
                    </a:cubicBezTo>
                    <a:cubicBezTo>
                      <a:pt x="428" y="2280"/>
                      <a:pt x="114" y="1316"/>
                      <a:pt x="53" y="945"/>
                    </a:cubicBezTo>
                    <a:cubicBezTo>
                      <a:pt x="0" y="625"/>
                      <a:pt x="101" y="0"/>
                      <a:pt x="773" y="204"/>
                    </a:cubicBezTo>
                    <a:cubicBezTo>
                      <a:pt x="998" y="192"/>
                      <a:pt x="1159" y="444"/>
                      <a:pt x="1067" y="881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4213225" y="11539538"/>
                <a:ext cx="1890712" cy="4854575"/>
              </a:xfrm>
              <a:custGeom>
                <a:avLst/>
                <a:gdLst>
                  <a:gd name="T0" fmla="*/ 1 w 503"/>
                  <a:gd name="T1" fmla="*/ 155 h 1293"/>
                  <a:gd name="T2" fmla="*/ 324 w 503"/>
                  <a:gd name="T3" fmla="*/ 140 h 1293"/>
                  <a:gd name="T4" fmla="*/ 493 w 503"/>
                  <a:gd name="T5" fmla="*/ 1113 h 1293"/>
                  <a:gd name="T6" fmla="*/ 454 w 503"/>
                  <a:gd name="T7" fmla="*/ 1229 h 1293"/>
                  <a:gd name="T8" fmla="*/ 106 w 503"/>
                  <a:gd name="T9" fmla="*/ 1293 h 1293"/>
                  <a:gd name="T10" fmla="*/ 0 w 503"/>
                  <a:gd name="T11" fmla="*/ 156 h 1293"/>
                  <a:gd name="T12" fmla="*/ 1 w 503"/>
                  <a:gd name="T13" fmla="*/ 155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1293">
                    <a:moveTo>
                      <a:pt x="1" y="155"/>
                    </a:moveTo>
                    <a:cubicBezTo>
                      <a:pt x="173" y="114"/>
                      <a:pt x="292" y="0"/>
                      <a:pt x="324" y="140"/>
                    </a:cubicBezTo>
                    <a:cubicBezTo>
                      <a:pt x="361" y="305"/>
                      <a:pt x="444" y="732"/>
                      <a:pt x="493" y="1113"/>
                    </a:cubicBezTo>
                    <a:cubicBezTo>
                      <a:pt x="503" y="1196"/>
                      <a:pt x="481" y="1221"/>
                      <a:pt x="454" y="1229"/>
                    </a:cubicBezTo>
                    <a:cubicBezTo>
                      <a:pt x="337" y="1264"/>
                      <a:pt x="236" y="1275"/>
                      <a:pt x="106" y="1293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5"/>
                      <a:pt x="1" y="155"/>
                      <a:pt x="1" y="1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354013" y="11498263"/>
                <a:ext cx="1898650" cy="4895850"/>
              </a:xfrm>
              <a:custGeom>
                <a:avLst/>
                <a:gdLst>
                  <a:gd name="T0" fmla="*/ 504 w 505"/>
                  <a:gd name="T1" fmla="*/ 166 h 1304"/>
                  <a:gd name="T2" fmla="*/ 176 w 505"/>
                  <a:gd name="T3" fmla="*/ 171 h 1304"/>
                  <a:gd name="T4" fmla="*/ 12 w 505"/>
                  <a:gd name="T5" fmla="*/ 1127 h 1304"/>
                  <a:gd name="T6" fmla="*/ 64 w 505"/>
                  <a:gd name="T7" fmla="*/ 1243 h 1304"/>
                  <a:gd name="T8" fmla="*/ 399 w 505"/>
                  <a:gd name="T9" fmla="*/ 1304 h 1304"/>
                  <a:gd name="T10" fmla="*/ 505 w 505"/>
                  <a:gd name="T11" fmla="*/ 167 h 1304"/>
                  <a:gd name="T12" fmla="*/ 504 w 505"/>
                  <a:gd name="T13" fmla="*/ 166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5" h="1304">
                    <a:moveTo>
                      <a:pt x="504" y="166"/>
                    </a:moveTo>
                    <a:cubicBezTo>
                      <a:pt x="287" y="114"/>
                      <a:pt x="214" y="0"/>
                      <a:pt x="176" y="171"/>
                    </a:cubicBezTo>
                    <a:cubicBezTo>
                      <a:pt x="137" y="350"/>
                      <a:pt x="58" y="761"/>
                      <a:pt x="12" y="1127"/>
                    </a:cubicBezTo>
                    <a:cubicBezTo>
                      <a:pt x="0" y="1221"/>
                      <a:pt x="33" y="1235"/>
                      <a:pt x="64" y="1243"/>
                    </a:cubicBezTo>
                    <a:cubicBezTo>
                      <a:pt x="177" y="1273"/>
                      <a:pt x="274" y="1287"/>
                      <a:pt x="399" y="1304"/>
                    </a:cubicBezTo>
                    <a:cubicBezTo>
                      <a:pt x="505" y="167"/>
                      <a:pt x="505" y="167"/>
                      <a:pt x="505" y="167"/>
                    </a:cubicBezTo>
                    <a:cubicBezTo>
                      <a:pt x="505" y="166"/>
                      <a:pt x="505" y="166"/>
                      <a:pt x="504" y="16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922338" y="11061700"/>
                <a:ext cx="4621212" cy="5430838"/>
              </a:xfrm>
              <a:custGeom>
                <a:avLst/>
                <a:gdLst>
                  <a:gd name="T0" fmla="*/ 169 w 1230"/>
                  <a:gd name="T1" fmla="*/ 1410 h 1446"/>
                  <a:gd name="T2" fmla="*/ 102 w 1230"/>
                  <a:gd name="T3" fmla="*/ 887 h 1446"/>
                  <a:gd name="T4" fmla="*/ 53 w 1230"/>
                  <a:gd name="T5" fmla="*/ 210 h 1446"/>
                  <a:gd name="T6" fmla="*/ 470 w 1230"/>
                  <a:gd name="T7" fmla="*/ 2 h 1446"/>
                  <a:gd name="T8" fmla="*/ 613 w 1230"/>
                  <a:gd name="T9" fmla="*/ 56 h 1446"/>
                  <a:gd name="T10" fmla="*/ 757 w 1230"/>
                  <a:gd name="T11" fmla="*/ 0 h 1446"/>
                  <a:gd name="T12" fmla="*/ 1178 w 1230"/>
                  <a:gd name="T13" fmla="*/ 210 h 1446"/>
                  <a:gd name="T14" fmla="*/ 1129 w 1230"/>
                  <a:gd name="T15" fmla="*/ 887 h 1446"/>
                  <a:gd name="T16" fmla="*/ 1045 w 1230"/>
                  <a:gd name="T17" fmla="*/ 1413 h 1446"/>
                  <a:gd name="T18" fmla="*/ 169 w 1230"/>
                  <a:gd name="T19" fmla="*/ 141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0" h="1446">
                    <a:moveTo>
                      <a:pt x="169" y="1410"/>
                    </a:moveTo>
                    <a:cubicBezTo>
                      <a:pt x="246" y="1190"/>
                      <a:pt x="202" y="1126"/>
                      <a:pt x="102" y="887"/>
                    </a:cubicBezTo>
                    <a:cubicBezTo>
                      <a:pt x="0" y="643"/>
                      <a:pt x="206" y="512"/>
                      <a:pt x="53" y="210"/>
                    </a:cubicBezTo>
                    <a:cubicBezTo>
                      <a:pt x="189" y="123"/>
                      <a:pt x="365" y="88"/>
                      <a:pt x="470" y="2"/>
                    </a:cubicBezTo>
                    <a:cubicBezTo>
                      <a:pt x="520" y="46"/>
                      <a:pt x="556" y="56"/>
                      <a:pt x="613" y="56"/>
                    </a:cubicBezTo>
                    <a:cubicBezTo>
                      <a:pt x="670" y="56"/>
                      <a:pt x="707" y="44"/>
                      <a:pt x="757" y="0"/>
                    </a:cubicBezTo>
                    <a:cubicBezTo>
                      <a:pt x="836" y="64"/>
                      <a:pt x="1036" y="118"/>
                      <a:pt x="1178" y="210"/>
                    </a:cubicBezTo>
                    <a:cubicBezTo>
                      <a:pt x="1032" y="520"/>
                      <a:pt x="1230" y="571"/>
                      <a:pt x="1129" y="887"/>
                    </a:cubicBezTo>
                    <a:cubicBezTo>
                      <a:pt x="1053" y="1127"/>
                      <a:pt x="933" y="1141"/>
                      <a:pt x="1045" y="1413"/>
                    </a:cubicBezTo>
                    <a:cubicBezTo>
                      <a:pt x="773" y="1446"/>
                      <a:pt x="439" y="1445"/>
                      <a:pt x="169" y="14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2173288" y="11061700"/>
                <a:ext cx="2105025" cy="4240213"/>
              </a:xfrm>
              <a:custGeom>
                <a:avLst/>
                <a:gdLst>
                  <a:gd name="T0" fmla="*/ 28 w 1326"/>
                  <a:gd name="T1" fmla="*/ 178 h 2671"/>
                  <a:gd name="T2" fmla="*/ 0 w 1326"/>
                  <a:gd name="T3" fmla="*/ 975 h 2671"/>
                  <a:gd name="T4" fmla="*/ 668 w 1326"/>
                  <a:gd name="T5" fmla="*/ 2671 h 2671"/>
                  <a:gd name="T6" fmla="*/ 1326 w 1326"/>
                  <a:gd name="T7" fmla="*/ 975 h 2671"/>
                  <a:gd name="T8" fmla="*/ 1285 w 1326"/>
                  <a:gd name="T9" fmla="*/ 154 h 2671"/>
                  <a:gd name="T10" fmla="*/ 1004 w 1326"/>
                  <a:gd name="T11" fmla="*/ 0 h 2671"/>
                  <a:gd name="T12" fmla="*/ 324 w 1326"/>
                  <a:gd name="T13" fmla="*/ 5 h 2671"/>
                  <a:gd name="T14" fmla="*/ 28 w 1326"/>
                  <a:gd name="T15" fmla="*/ 178 h 2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6" h="2671">
                    <a:moveTo>
                      <a:pt x="28" y="178"/>
                    </a:moveTo>
                    <a:lnTo>
                      <a:pt x="0" y="975"/>
                    </a:lnTo>
                    <a:lnTo>
                      <a:pt x="668" y="2671"/>
                    </a:lnTo>
                    <a:lnTo>
                      <a:pt x="1326" y="975"/>
                    </a:lnTo>
                    <a:lnTo>
                      <a:pt x="1285" y="154"/>
                    </a:lnTo>
                    <a:lnTo>
                      <a:pt x="1004" y="0"/>
                    </a:lnTo>
                    <a:lnTo>
                      <a:pt x="324" y="5"/>
                    </a:lnTo>
                    <a:lnTo>
                      <a:pt x="28" y="1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2687638" y="10626725"/>
                <a:ext cx="1060450" cy="1096963"/>
              </a:xfrm>
              <a:prstGeom prst="rect">
                <a:avLst/>
              </a:prstGeom>
              <a:solidFill>
                <a:srgbClr val="D2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565275" y="7229475"/>
                <a:ext cx="3306762" cy="4043363"/>
              </a:xfrm>
              <a:custGeom>
                <a:avLst/>
                <a:gdLst>
                  <a:gd name="T0" fmla="*/ 442 w 880"/>
                  <a:gd name="T1" fmla="*/ 1077 h 1077"/>
                  <a:gd name="T2" fmla="*/ 783 w 880"/>
                  <a:gd name="T3" fmla="*/ 717 h 1077"/>
                  <a:gd name="T4" fmla="*/ 797 w 880"/>
                  <a:gd name="T5" fmla="*/ 725 h 1077"/>
                  <a:gd name="T6" fmla="*/ 869 w 880"/>
                  <a:gd name="T7" fmla="*/ 607 h 1077"/>
                  <a:gd name="T8" fmla="*/ 839 w 880"/>
                  <a:gd name="T9" fmla="*/ 472 h 1077"/>
                  <a:gd name="T10" fmla="*/ 833 w 880"/>
                  <a:gd name="T11" fmla="*/ 472 h 1077"/>
                  <a:gd name="T12" fmla="*/ 442 w 880"/>
                  <a:gd name="T13" fmla="*/ 0 h 1077"/>
                  <a:gd name="T14" fmla="*/ 51 w 880"/>
                  <a:gd name="T15" fmla="*/ 472 h 1077"/>
                  <a:gd name="T16" fmla="*/ 42 w 880"/>
                  <a:gd name="T17" fmla="*/ 472 h 1077"/>
                  <a:gd name="T18" fmla="*/ 12 w 880"/>
                  <a:gd name="T19" fmla="*/ 607 h 1077"/>
                  <a:gd name="T20" fmla="*/ 84 w 880"/>
                  <a:gd name="T21" fmla="*/ 725 h 1077"/>
                  <a:gd name="T22" fmla="*/ 100 w 880"/>
                  <a:gd name="T23" fmla="*/ 715 h 1077"/>
                  <a:gd name="T24" fmla="*/ 442 w 880"/>
                  <a:gd name="T25" fmla="*/ 1077 h 10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0" h="1077">
                    <a:moveTo>
                      <a:pt x="442" y="1077"/>
                    </a:moveTo>
                    <a:cubicBezTo>
                      <a:pt x="583" y="1077"/>
                      <a:pt x="714" y="915"/>
                      <a:pt x="783" y="717"/>
                    </a:cubicBezTo>
                    <a:cubicBezTo>
                      <a:pt x="787" y="721"/>
                      <a:pt x="792" y="724"/>
                      <a:pt x="797" y="725"/>
                    </a:cubicBezTo>
                    <a:cubicBezTo>
                      <a:pt x="825" y="730"/>
                      <a:pt x="857" y="677"/>
                      <a:pt x="869" y="607"/>
                    </a:cubicBezTo>
                    <a:cubicBezTo>
                      <a:pt x="880" y="537"/>
                      <a:pt x="867" y="477"/>
                      <a:pt x="839" y="472"/>
                    </a:cubicBezTo>
                    <a:cubicBezTo>
                      <a:pt x="837" y="472"/>
                      <a:pt x="835" y="472"/>
                      <a:pt x="833" y="472"/>
                    </a:cubicBezTo>
                    <a:cubicBezTo>
                      <a:pt x="847" y="226"/>
                      <a:pt x="745" y="0"/>
                      <a:pt x="442" y="0"/>
                    </a:cubicBezTo>
                    <a:cubicBezTo>
                      <a:pt x="139" y="0"/>
                      <a:pt x="37" y="227"/>
                      <a:pt x="51" y="472"/>
                    </a:cubicBezTo>
                    <a:cubicBezTo>
                      <a:pt x="48" y="472"/>
                      <a:pt x="45" y="471"/>
                      <a:pt x="42" y="472"/>
                    </a:cubicBezTo>
                    <a:cubicBezTo>
                      <a:pt x="14" y="477"/>
                      <a:pt x="0" y="537"/>
                      <a:pt x="12" y="607"/>
                    </a:cubicBezTo>
                    <a:cubicBezTo>
                      <a:pt x="24" y="677"/>
                      <a:pt x="56" y="730"/>
                      <a:pt x="84" y="725"/>
                    </a:cubicBezTo>
                    <a:cubicBezTo>
                      <a:pt x="90" y="724"/>
                      <a:pt x="95" y="720"/>
                      <a:pt x="100" y="715"/>
                    </a:cubicBezTo>
                    <a:cubicBezTo>
                      <a:pt x="169" y="914"/>
                      <a:pt x="300" y="1077"/>
                      <a:pt x="442" y="1077"/>
                    </a:cubicBezTo>
                    <a:close/>
                  </a:path>
                </a:pathLst>
              </a:custGeom>
              <a:solidFill>
                <a:srgbClr val="F2C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2373313" y="11069638"/>
                <a:ext cx="852487" cy="1592263"/>
              </a:xfrm>
              <a:custGeom>
                <a:avLst/>
                <a:gdLst>
                  <a:gd name="T0" fmla="*/ 198 w 537"/>
                  <a:gd name="T1" fmla="*/ 0 h 1003"/>
                  <a:gd name="T2" fmla="*/ 537 w 537"/>
                  <a:gd name="T3" fmla="*/ 360 h 1003"/>
                  <a:gd name="T4" fmla="*/ 295 w 537"/>
                  <a:gd name="T5" fmla="*/ 1003 h 1003"/>
                  <a:gd name="T6" fmla="*/ 0 w 537"/>
                  <a:gd name="T7" fmla="*/ 133 h 1003"/>
                  <a:gd name="T8" fmla="*/ 198 w 537"/>
                  <a:gd name="T9" fmla="*/ 0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1003">
                    <a:moveTo>
                      <a:pt x="198" y="0"/>
                    </a:moveTo>
                    <a:lnTo>
                      <a:pt x="537" y="360"/>
                    </a:lnTo>
                    <a:lnTo>
                      <a:pt x="295" y="1003"/>
                    </a:lnTo>
                    <a:lnTo>
                      <a:pt x="0" y="133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3225800" y="11061700"/>
                <a:ext cx="860425" cy="1600200"/>
              </a:xfrm>
              <a:custGeom>
                <a:avLst/>
                <a:gdLst>
                  <a:gd name="T0" fmla="*/ 341 w 542"/>
                  <a:gd name="T1" fmla="*/ 0 h 1008"/>
                  <a:gd name="T2" fmla="*/ 0 w 542"/>
                  <a:gd name="T3" fmla="*/ 365 h 1008"/>
                  <a:gd name="T4" fmla="*/ 241 w 542"/>
                  <a:gd name="T5" fmla="*/ 1008 h 1008"/>
                  <a:gd name="T6" fmla="*/ 542 w 542"/>
                  <a:gd name="T7" fmla="*/ 133 h 1008"/>
                  <a:gd name="T8" fmla="*/ 341 w 542"/>
                  <a:gd name="T9" fmla="*/ 0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1008">
                    <a:moveTo>
                      <a:pt x="341" y="0"/>
                    </a:moveTo>
                    <a:lnTo>
                      <a:pt x="0" y="365"/>
                    </a:lnTo>
                    <a:lnTo>
                      <a:pt x="241" y="1008"/>
                    </a:lnTo>
                    <a:lnTo>
                      <a:pt x="542" y="133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2373313" y="11069638"/>
                <a:ext cx="852487" cy="1341438"/>
              </a:xfrm>
              <a:custGeom>
                <a:avLst/>
                <a:gdLst>
                  <a:gd name="T0" fmla="*/ 198 w 537"/>
                  <a:gd name="T1" fmla="*/ 0 h 845"/>
                  <a:gd name="T2" fmla="*/ 537 w 537"/>
                  <a:gd name="T3" fmla="*/ 360 h 845"/>
                  <a:gd name="T4" fmla="*/ 291 w 537"/>
                  <a:gd name="T5" fmla="*/ 845 h 845"/>
                  <a:gd name="T6" fmla="*/ 0 w 537"/>
                  <a:gd name="T7" fmla="*/ 133 h 845"/>
                  <a:gd name="T8" fmla="*/ 198 w 537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845">
                    <a:moveTo>
                      <a:pt x="198" y="0"/>
                    </a:moveTo>
                    <a:lnTo>
                      <a:pt x="537" y="360"/>
                    </a:lnTo>
                    <a:lnTo>
                      <a:pt x="291" y="845"/>
                    </a:lnTo>
                    <a:lnTo>
                      <a:pt x="0" y="133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3225800" y="11061700"/>
                <a:ext cx="860425" cy="1349375"/>
              </a:xfrm>
              <a:custGeom>
                <a:avLst/>
                <a:gdLst>
                  <a:gd name="T0" fmla="*/ 341 w 542"/>
                  <a:gd name="T1" fmla="*/ 0 h 850"/>
                  <a:gd name="T2" fmla="*/ 0 w 542"/>
                  <a:gd name="T3" fmla="*/ 365 h 850"/>
                  <a:gd name="T4" fmla="*/ 246 w 542"/>
                  <a:gd name="T5" fmla="*/ 850 h 850"/>
                  <a:gd name="T6" fmla="*/ 542 w 542"/>
                  <a:gd name="T7" fmla="*/ 133 h 850"/>
                  <a:gd name="T8" fmla="*/ 341 w 542"/>
                  <a:gd name="T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850">
                    <a:moveTo>
                      <a:pt x="341" y="0"/>
                    </a:moveTo>
                    <a:lnTo>
                      <a:pt x="0" y="365"/>
                    </a:lnTo>
                    <a:lnTo>
                      <a:pt x="246" y="850"/>
                    </a:lnTo>
                    <a:lnTo>
                      <a:pt x="542" y="133"/>
                    </a:ln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2882900" y="11641138"/>
                <a:ext cx="695325" cy="3675063"/>
              </a:xfrm>
              <a:custGeom>
                <a:avLst/>
                <a:gdLst>
                  <a:gd name="T0" fmla="*/ 138 w 185"/>
                  <a:gd name="T1" fmla="*/ 309 h 979"/>
                  <a:gd name="T2" fmla="*/ 139 w 185"/>
                  <a:gd name="T3" fmla="*/ 199 h 979"/>
                  <a:gd name="T4" fmla="*/ 157 w 185"/>
                  <a:gd name="T5" fmla="*/ 161 h 979"/>
                  <a:gd name="T6" fmla="*/ 91 w 185"/>
                  <a:gd name="T7" fmla="*/ 0 h 979"/>
                  <a:gd name="T8" fmla="*/ 26 w 185"/>
                  <a:gd name="T9" fmla="*/ 159 h 979"/>
                  <a:gd name="T10" fmla="*/ 45 w 185"/>
                  <a:gd name="T11" fmla="*/ 199 h 979"/>
                  <a:gd name="T12" fmla="*/ 46 w 185"/>
                  <a:gd name="T13" fmla="*/ 309 h 979"/>
                  <a:gd name="T14" fmla="*/ 0 w 185"/>
                  <a:gd name="T15" fmla="*/ 761 h 979"/>
                  <a:gd name="T16" fmla="*/ 91 w 185"/>
                  <a:gd name="T17" fmla="*/ 979 h 979"/>
                  <a:gd name="T18" fmla="*/ 185 w 185"/>
                  <a:gd name="T19" fmla="*/ 761 h 979"/>
                  <a:gd name="T20" fmla="*/ 138 w 185"/>
                  <a:gd name="T21" fmla="*/ 309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5" h="979">
                    <a:moveTo>
                      <a:pt x="138" y="309"/>
                    </a:moveTo>
                    <a:cubicBezTo>
                      <a:pt x="156" y="275"/>
                      <a:pt x="158" y="239"/>
                      <a:pt x="139" y="199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26" y="159"/>
                      <a:pt x="26" y="159"/>
                      <a:pt x="26" y="159"/>
                    </a:cubicBezTo>
                    <a:cubicBezTo>
                      <a:pt x="45" y="199"/>
                      <a:pt x="45" y="199"/>
                      <a:pt x="45" y="199"/>
                    </a:cubicBezTo>
                    <a:cubicBezTo>
                      <a:pt x="26" y="239"/>
                      <a:pt x="28" y="275"/>
                      <a:pt x="46" y="309"/>
                    </a:cubicBezTo>
                    <a:cubicBezTo>
                      <a:pt x="0" y="761"/>
                      <a:pt x="0" y="761"/>
                      <a:pt x="0" y="761"/>
                    </a:cubicBezTo>
                    <a:cubicBezTo>
                      <a:pt x="91" y="979"/>
                      <a:pt x="91" y="979"/>
                      <a:pt x="91" y="979"/>
                    </a:cubicBezTo>
                    <a:cubicBezTo>
                      <a:pt x="185" y="761"/>
                      <a:pt x="185" y="761"/>
                      <a:pt x="185" y="761"/>
                    </a:cubicBezTo>
                    <a:lnTo>
                      <a:pt x="138" y="309"/>
                    </a:lnTo>
                    <a:close/>
                  </a:path>
                </a:pathLst>
              </a:custGeom>
              <a:solidFill>
                <a:srgbClr val="EF0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3176588" y="15271750"/>
                <a:ext cx="139700" cy="1185863"/>
              </a:xfrm>
              <a:custGeom>
                <a:avLst/>
                <a:gdLst>
                  <a:gd name="T0" fmla="*/ 0 w 37"/>
                  <a:gd name="T1" fmla="*/ 316 h 316"/>
                  <a:gd name="T2" fmla="*/ 18 w 37"/>
                  <a:gd name="T3" fmla="*/ 0 h 316"/>
                  <a:gd name="T4" fmla="*/ 37 w 37"/>
                  <a:gd name="T5" fmla="*/ 316 h 316"/>
                  <a:gd name="T6" fmla="*/ 0 w 37"/>
                  <a:gd name="T7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16">
                    <a:moveTo>
                      <a:pt x="0" y="316"/>
                    </a:moveTo>
                    <a:cubicBezTo>
                      <a:pt x="3" y="236"/>
                      <a:pt x="8" y="142"/>
                      <a:pt x="18" y="0"/>
                    </a:cubicBezTo>
                    <a:cubicBezTo>
                      <a:pt x="28" y="142"/>
                      <a:pt x="34" y="236"/>
                      <a:pt x="37" y="316"/>
                    </a:cubicBezTo>
                    <a:cubicBezTo>
                      <a:pt x="25" y="316"/>
                      <a:pt x="13" y="316"/>
                      <a:pt x="0" y="316"/>
                    </a:cubicBezTo>
                    <a:close/>
                  </a:path>
                </a:pathLst>
              </a:custGeom>
              <a:solidFill>
                <a:srgbClr val="4E6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4278313" y="7540625"/>
                <a:ext cx="3175" cy="14288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3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1346200" y="7229475"/>
                <a:ext cx="3765550" cy="2654300"/>
              </a:xfrm>
              <a:custGeom>
                <a:avLst/>
                <a:gdLst>
                  <a:gd name="T0" fmla="*/ 780 w 1002"/>
                  <a:gd name="T1" fmla="*/ 93 h 707"/>
                  <a:gd name="T2" fmla="*/ 780 w 1002"/>
                  <a:gd name="T3" fmla="*/ 87 h 707"/>
                  <a:gd name="T4" fmla="*/ 777 w 1002"/>
                  <a:gd name="T5" fmla="*/ 92 h 707"/>
                  <a:gd name="T6" fmla="*/ 769 w 1002"/>
                  <a:gd name="T7" fmla="*/ 89 h 707"/>
                  <a:gd name="T8" fmla="*/ 498 w 1002"/>
                  <a:gd name="T9" fmla="*/ 0 h 707"/>
                  <a:gd name="T10" fmla="*/ 132 w 1002"/>
                  <a:gd name="T11" fmla="*/ 232 h 707"/>
                  <a:gd name="T12" fmla="*/ 21 w 1002"/>
                  <a:gd name="T13" fmla="*/ 690 h 707"/>
                  <a:gd name="T14" fmla="*/ 572 w 1002"/>
                  <a:gd name="T15" fmla="*/ 267 h 707"/>
                  <a:gd name="T16" fmla="*/ 426 w 1002"/>
                  <a:gd name="T17" fmla="*/ 589 h 707"/>
                  <a:gd name="T18" fmla="*/ 672 w 1002"/>
                  <a:gd name="T19" fmla="*/ 358 h 707"/>
                  <a:gd name="T20" fmla="*/ 941 w 1002"/>
                  <a:gd name="T21" fmla="*/ 707 h 707"/>
                  <a:gd name="T22" fmla="*/ 780 w 1002"/>
                  <a:gd name="T23" fmla="*/ 93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2" h="707">
                    <a:moveTo>
                      <a:pt x="780" y="93"/>
                    </a:moveTo>
                    <a:cubicBezTo>
                      <a:pt x="780" y="91"/>
                      <a:pt x="780" y="89"/>
                      <a:pt x="780" y="87"/>
                    </a:cubicBezTo>
                    <a:cubicBezTo>
                      <a:pt x="780" y="89"/>
                      <a:pt x="778" y="90"/>
                      <a:pt x="777" y="92"/>
                    </a:cubicBezTo>
                    <a:cubicBezTo>
                      <a:pt x="774" y="91"/>
                      <a:pt x="772" y="90"/>
                      <a:pt x="769" y="89"/>
                    </a:cubicBezTo>
                    <a:cubicBezTo>
                      <a:pt x="706" y="33"/>
                      <a:pt x="617" y="0"/>
                      <a:pt x="498" y="0"/>
                    </a:cubicBezTo>
                    <a:cubicBezTo>
                      <a:pt x="297" y="0"/>
                      <a:pt x="183" y="97"/>
                      <a:pt x="132" y="232"/>
                    </a:cubicBezTo>
                    <a:cubicBezTo>
                      <a:pt x="55" y="288"/>
                      <a:pt x="0" y="412"/>
                      <a:pt x="21" y="690"/>
                    </a:cubicBezTo>
                    <a:cubicBezTo>
                      <a:pt x="144" y="673"/>
                      <a:pt x="421" y="445"/>
                      <a:pt x="572" y="267"/>
                    </a:cubicBezTo>
                    <a:cubicBezTo>
                      <a:pt x="566" y="400"/>
                      <a:pt x="507" y="544"/>
                      <a:pt x="426" y="589"/>
                    </a:cubicBezTo>
                    <a:cubicBezTo>
                      <a:pt x="506" y="554"/>
                      <a:pt x="600" y="460"/>
                      <a:pt x="672" y="358"/>
                    </a:cubicBezTo>
                    <a:cubicBezTo>
                      <a:pt x="749" y="518"/>
                      <a:pt x="855" y="675"/>
                      <a:pt x="941" y="707"/>
                    </a:cubicBezTo>
                    <a:cubicBezTo>
                      <a:pt x="1002" y="200"/>
                      <a:pt x="870" y="134"/>
                      <a:pt x="780" y="93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1323975" y="7146925"/>
                <a:ext cx="3817937" cy="3074988"/>
              </a:xfrm>
              <a:custGeom>
                <a:avLst/>
                <a:gdLst>
                  <a:gd name="T0" fmla="*/ 942 w 1016"/>
                  <a:gd name="T1" fmla="*/ 377 h 819"/>
                  <a:gd name="T2" fmla="*/ 818 w 1016"/>
                  <a:gd name="T3" fmla="*/ 130 h 819"/>
                  <a:gd name="T4" fmla="*/ 510 w 1016"/>
                  <a:gd name="T5" fmla="*/ 0 h 819"/>
                  <a:gd name="T6" fmla="*/ 202 w 1016"/>
                  <a:gd name="T7" fmla="*/ 130 h 819"/>
                  <a:gd name="T8" fmla="*/ 79 w 1016"/>
                  <a:gd name="T9" fmla="*/ 374 h 819"/>
                  <a:gd name="T10" fmla="*/ 0 w 1016"/>
                  <a:gd name="T11" fmla="*/ 423 h 819"/>
                  <a:gd name="T12" fmla="*/ 0 w 1016"/>
                  <a:gd name="T13" fmla="*/ 762 h 819"/>
                  <a:gd name="T14" fmla="*/ 125 w 1016"/>
                  <a:gd name="T15" fmla="*/ 819 h 819"/>
                  <a:gd name="T16" fmla="*/ 192 w 1016"/>
                  <a:gd name="T17" fmla="*/ 804 h 819"/>
                  <a:gd name="T18" fmla="*/ 192 w 1016"/>
                  <a:gd name="T19" fmla="*/ 381 h 819"/>
                  <a:gd name="T20" fmla="*/ 144 w 1016"/>
                  <a:gd name="T21" fmla="*/ 368 h 819"/>
                  <a:gd name="T22" fmla="*/ 246 w 1016"/>
                  <a:gd name="T23" fmla="*/ 175 h 819"/>
                  <a:gd name="T24" fmla="*/ 510 w 1016"/>
                  <a:gd name="T25" fmla="*/ 64 h 819"/>
                  <a:gd name="T26" fmla="*/ 774 w 1016"/>
                  <a:gd name="T27" fmla="*/ 175 h 819"/>
                  <a:gd name="T28" fmla="*/ 876 w 1016"/>
                  <a:gd name="T29" fmla="*/ 367 h 819"/>
                  <a:gd name="T30" fmla="*/ 814 w 1016"/>
                  <a:gd name="T31" fmla="*/ 381 h 819"/>
                  <a:gd name="T32" fmla="*/ 814 w 1016"/>
                  <a:gd name="T33" fmla="*/ 804 h 819"/>
                  <a:gd name="T34" fmla="*/ 884 w 1016"/>
                  <a:gd name="T35" fmla="*/ 819 h 819"/>
                  <a:gd name="T36" fmla="*/ 1016 w 1016"/>
                  <a:gd name="T37" fmla="*/ 762 h 819"/>
                  <a:gd name="T38" fmla="*/ 1016 w 1016"/>
                  <a:gd name="T39" fmla="*/ 423 h 819"/>
                  <a:gd name="T40" fmla="*/ 942 w 1016"/>
                  <a:gd name="T41" fmla="*/ 377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6" h="819">
                    <a:moveTo>
                      <a:pt x="942" y="377"/>
                    </a:moveTo>
                    <a:cubicBezTo>
                      <a:pt x="928" y="281"/>
                      <a:pt x="883" y="195"/>
                      <a:pt x="818" y="130"/>
                    </a:cubicBezTo>
                    <a:cubicBezTo>
                      <a:pt x="739" y="49"/>
                      <a:pt x="630" y="0"/>
                      <a:pt x="510" y="0"/>
                    </a:cubicBezTo>
                    <a:cubicBezTo>
                      <a:pt x="390" y="0"/>
                      <a:pt x="281" y="49"/>
                      <a:pt x="202" y="130"/>
                    </a:cubicBezTo>
                    <a:cubicBezTo>
                      <a:pt x="138" y="194"/>
                      <a:pt x="94" y="279"/>
                      <a:pt x="79" y="374"/>
                    </a:cubicBezTo>
                    <a:cubicBezTo>
                      <a:pt x="49" y="383"/>
                      <a:pt x="22" y="400"/>
                      <a:pt x="0" y="423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34" y="797"/>
                      <a:pt x="77" y="819"/>
                      <a:pt x="125" y="819"/>
                    </a:cubicBezTo>
                    <a:cubicBezTo>
                      <a:pt x="149" y="819"/>
                      <a:pt x="171" y="814"/>
                      <a:pt x="192" y="804"/>
                    </a:cubicBezTo>
                    <a:cubicBezTo>
                      <a:pt x="192" y="381"/>
                      <a:pt x="192" y="381"/>
                      <a:pt x="192" y="381"/>
                    </a:cubicBezTo>
                    <a:cubicBezTo>
                      <a:pt x="177" y="374"/>
                      <a:pt x="161" y="370"/>
                      <a:pt x="144" y="368"/>
                    </a:cubicBezTo>
                    <a:cubicBezTo>
                      <a:pt x="159" y="294"/>
                      <a:pt x="195" y="227"/>
                      <a:pt x="246" y="175"/>
                    </a:cubicBezTo>
                    <a:cubicBezTo>
                      <a:pt x="314" y="106"/>
                      <a:pt x="407" y="64"/>
                      <a:pt x="510" y="64"/>
                    </a:cubicBezTo>
                    <a:cubicBezTo>
                      <a:pt x="613" y="64"/>
                      <a:pt x="706" y="106"/>
                      <a:pt x="774" y="175"/>
                    </a:cubicBezTo>
                    <a:cubicBezTo>
                      <a:pt x="825" y="227"/>
                      <a:pt x="861" y="293"/>
                      <a:pt x="876" y="367"/>
                    </a:cubicBezTo>
                    <a:cubicBezTo>
                      <a:pt x="854" y="368"/>
                      <a:pt x="834" y="373"/>
                      <a:pt x="814" y="381"/>
                    </a:cubicBezTo>
                    <a:cubicBezTo>
                      <a:pt x="814" y="804"/>
                      <a:pt x="814" y="804"/>
                      <a:pt x="814" y="804"/>
                    </a:cubicBezTo>
                    <a:cubicBezTo>
                      <a:pt x="836" y="814"/>
                      <a:pt x="860" y="819"/>
                      <a:pt x="884" y="819"/>
                    </a:cubicBezTo>
                    <a:cubicBezTo>
                      <a:pt x="935" y="819"/>
                      <a:pt x="981" y="797"/>
                      <a:pt x="1016" y="762"/>
                    </a:cubicBezTo>
                    <a:cubicBezTo>
                      <a:pt x="1016" y="423"/>
                      <a:pt x="1016" y="423"/>
                      <a:pt x="1016" y="423"/>
                    </a:cubicBezTo>
                    <a:cubicBezTo>
                      <a:pt x="995" y="402"/>
                      <a:pt x="969" y="386"/>
                      <a:pt x="942" y="37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609725" y="11250613"/>
                <a:ext cx="1616075" cy="4065588"/>
              </a:xfrm>
              <a:custGeom>
                <a:avLst/>
                <a:gdLst>
                  <a:gd name="T0" fmla="*/ 483 w 1018"/>
                  <a:gd name="T1" fmla="*/ 0 h 2561"/>
                  <a:gd name="T2" fmla="*/ 1018 w 1018"/>
                  <a:gd name="T3" fmla="*/ 2561 h 2561"/>
                  <a:gd name="T4" fmla="*/ 137 w 1018"/>
                  <a:gd name="T5" fmla="*/ 1156 h 2561"/>
                  <a:gd name="T6" fmla="*/ 251 w 1018"/>
                  <a:gd name="T7" fmla="*/ 910 h 2561"/>
                  <a:gd name="T8" fmla="*/ 0 w 1018"/>
                  <a:gd name="T9" fmla="*/ 712 h 2561"/>
                  <a:gd name="T10" fmla="*/ 341 w 1018"/>
                  <a:gd name="T11" fmla="*/ 78 h 2561"/>
                  <a:gd name="T12" fmla="*/ 483 w 1018"/>
                  <a:gd name="T13" fmla="*/ 0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8" h="2561">
                    <a:moveTo>
                      <a:pt x="483" y="0"/>
                    </a:moveTo>
                    <a:lnTo>
                      <a:pt x="1018" y="2561"/>
                    </a:lnTo>
                    <a:lnTo>
                      <a:pt x="137" y="1156"/>
                    </a:lnTo>
                    <a:lnTo>
                      <a:pt x="251" y="910"/>
                    </a:lnTo>
                    <a:lnTo>
                      <a:pt x="0" y="712"/>
                    </a:lnTo>
                    <a:lnTo>
                      <a:pt x="341" y="78"/>
                    </a:lnTo>
                    <a:lnTo>
                      <a:pt x="483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766888" y="11250613"/>
                <a:ext cx="1458912" cy="4065588"/>
              </a:xfrm>
              <a:custGeom>
                <a:avLst/>
                <a:gdLst>
                  <a:gd name="T0" fmla="*/ 384 w 919"/>
                  <a:gd name="T1" fmla="*/ 0 h 2561"/>
                  <a:gd name="T2" fmla="*/ 919 w 919"/>
                  <a:gd name="T3" fmla="*/ 2561 h 2561"/>
                  <a:gd name="T4" fmla="*/ 124 w 919"/>
                  <a:gd name="T5" fmla="*/ 1045 h 2561"/>
                  <a:gd name="T6" fmla="*/ 256 w 919"/>
                  <a:gd name="T7" fmla="*/ 856 h 2561"/>
                  <a:gd name="T8" fmla="*/ 0 w 919"/>
                  <a:gd name="T9" fmla="*/ 657 h 2561"/>
                  <a:gd name="T10" fmla="*/ 242 w 919"/>
                  <a:gd name="T11" fmla="*/ 78 h 2561"/>
                  <a:gd name="T12" fmla="*/ 384 w 919"/>
                  <a:gd name="T13" fmla="*/ 0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9" h="2561">
                    <a:moveTo>
                      <a:pt x="384" y="0"/>
                    </a:moveTo>
                    <a:lnTo>
                      <a:pt x="919" y="2561"/>
                    </a:lnTo>
                    <a:lnTo>
                      <a:pt x="124" y="1045"/>
                    </a:lnTo>
                    <a:lnTo>
                      <a:pt x="256" y="856"/>
                    </a:lnTo>
                    <a:lnTo>
                      <a:pt x="0" y="657"/>
                    </a:lnTo>
                    <a:lnTo>
                      <a:pt x="242" y="78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3225800" y="11242675"/>
                <a:ext cx="1616075" cy="4073525"/>
              </a:xfrm>
              <a:custGeom>
                <a:avLst/>
                <a:gdLst>
                  <a:gd name="T0" fmla="*/ 549 w 1018"/>
                  <a:gd name="T1" fmla="*/ 0 h 2566"/>
                  <a:gd name="T2" fmla="*/ 0 w 1018"/>
                  <a:gd name="T3" fmla="*/ 2566 h 2566"/>
                  <a:gd name="T4" fmla="*/ 880 w 1018"/>
                  <a:gd name="T5" fmla="*/ 1161 h 2566"/>
                  <a:gd name="T6" fmla="*/ 764 w 1018"/>
                  <a:gd name="T7" fmla="*/ 915 h 2566"/>
                  <a:gd name="T8" fmla="*/ 1018 w 1018"/>
                  <a:gd name="T9" fmla="*/ 717 h 2566"/>
                  <a:gd name="T10" fmla="*/ 748 w 1018"/>
                  <a:gd name="T11" fmla="*/ 92 h 2566"/>
                  <a:gd name="T12" fmla="*/ 549 w 1018"/>
                  <a:gd name="T13" fmla="*/ 0 h 2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8" h="2566">
                    <a:moveTo>
                      <a:pt x="549" y="0"/>
                    </a:moveTo>
                    <a:lnTo>
                      <a:pt x="0" y="2566"/>
                    </a:lnTo>
                    <a:lnTo>
                      <a:pt x="880" y="1161"/>
                    </a:lnTo>
                    <a:lnTo>
                      <a:pt x="764" y="915"/>
                    </a:lnTo>
                    <a:lnTo>
                      <a:pt x="1018" y="717"/>
                    </a:lnTo>
                    <a:lnTo>
                      <a:pt x="748" y="9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3225800" y="11242675"/>
                <a:ext cx="1457325" cy="4073525"/>
              </a:xfrm>
              <a:custGeom>
                <a:avLst/>
                <a:gdLst>
                  <a:gd name="T0" fmla="*/ 549 w 918"/>
                  <a:gd name="T1" fmla="*/ 0 h 2566"/>
                  <a:gd name="T2" fmla="*/ 0 w 918"/>
                  <a:gd name="T3" fmla="*/ 2566 h 2566"/>
                  <a:gd name="T4" fmla="*/ 795 w 918"/>
                  <a:gd name="T5" fmla="*/ 1050 h 2566"/>
                  <a:gd name="T6" fmla="*/ 663 w 918"/>
                  <a:gd name="T7" fmla="*/ 861 h 2566"/>
                  <a:gd name="T8" fmla="*/ 918 w 918"/>
                  <a:gd name="T9" fmla="*/ 662 h 2566"/>
                  <a:gd name="T10" fmla="*/ 748 w 918"/>
                  <a:gd name="T11" fmla="*/ 92 h 2566"/>
                  <a:gd name="T12" fmla="*/ 549 w 918"/>
                  <a:gd name="T13" fmla="*/ 0 h 2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8" h="2566">
                    <a:moveTo>
                      <a:pt x="549" y="0"/>
                    </a:moveTo>
                    <a:lnTo>
                      <a:pt x="0" y="2566"/>
                    </a:lnTo>
                    <a:lnTo>
                      <a:pt x="795" y="1050"/>
                    </a:lnTo>
                    <a:lnTo>
                      <a:pt x="663" y="861"/>
                    </a:lnTo>
                    <a:lnTo>
                      <a:pt x="918" y="662"/>
                    </a:lnTo>
                    <a:lnTo>
                      <a:pt x="748" y="9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8" name="Freeform 29"/>
            <p:cNvSpPr/>
            <p:nvPr/>
          </p:nvSpPr>
          <p:spPr bwMode="auto">
            <a:xfrm>
              <a:off x="5590688" y="3529157"/>
              <a:ext cx="1555762" cy="875748"/>
            </a:xfrm>
            <a:custGeom>
              <a:avLst/>
              <a:gdLst>
                <a:gd name="T0" fmla="*/ 1064 w 1104"/>
                <a:gd name="T1" fmla="*/ 502 h 620"/>
                <a:gd name="T2" fmla="*/ 901 w 1104"/>
                <a:gd name="T3" fmla="*/ 502 h 620"/>
                <a:gd name="T4" fmla="*/ 978 w 1104"/>
                <a:gd name="T5" fmla="*/ 0 h 620"/>
                <a:gd name="T6" fmla="*/ 126 w 1104"/>
                <a:gd name="T7" fmla="*/ 0 h 620"/>
                <a:gd name="T8" fmla="*/ 203 w 1104"/>
                <a:gd name="T9" fmla="*/ 502 h 620"/>
                <a:gd name="T10" fmla="*/ 40 w 1104"/>
                <a:gd name="T11" fmla="*/ 502 h 620"/>
                <a:gd name="T12" fmla="*/ 0 w 1104"/>
                <a:gd name="T13" fmla="*/ 542 h 620"/>
                <a:gd name="T14" fmla="*/ 0 w 1104"/>
                <a:gd name="T15" fmla="*/ 620 h 620"/>
                <a:gd name="T16" fmla="*/ 1104 w 1104"/>
                <a:gd name="T17" fmla="*/ 620 h 620"/>
                <a:gd name="T18" fmla="*/ 1104 w 1104"/>
                <a:gd name="T19" fmla="*/ 542 h 620"/>
                <a:gd name="T20" fmla="*/ 1064 w 1104"/>
                <a:gd name="T21" fmla="*/ 5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4" h="620">
                  <a:moveTo>
                    <a:pt x="1064" y="502"/>
                  </a:moveTo>
                  <a:cubicBezTo>
                    <a:pt x="901" y="502"/>
                    <a:pt x="901" y="502"/>
                    <a:pt x="901" y="502"/>
                  </a:cubicBezTo>
                  <a:cubicBezTo>
                    <a:pt x="978" y="0"/>
                    <a:pt x="978" y="0"/>
                    <a:pt x="97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203" y="502"/>
                    <a:pt x="203" y="502"/>
                    <a:pt x="203" y="502"/>
                  </a:cubicBezTo>
                  <a:cubicBezTo>
                    <a:pt x="40" y="502"/>
                    <a:pt x="40" y="502"/>
                    <a:pt x="40" y="502"/>
                  </a:cubicBezTo>
                  <a:cubicBezTo>
                    <a:pt x="18" y="502"/>
                    <a:pt x="0" y="520"/>
                    <a:pt x="0" y="542"/>
                  </a:cubicBezTo>
                  <a:cubicBezTo>
                    <a:pt x="0" y="620"/>
                    <a:pt x="0" y="620"/>
                    <a:pt x="0" y="620"/>
                  </a:cubicBezTo>
                  <a:cubicBezTo>
                    <a:pt x="1104" y="620"/>
                    <a:pt x="1104" y="620"/>
                    <a:pt x="1104" y="620"/>
                  </a:cubicBezTo>
                  <a:cubicBezTo>
                    <a:pt x="1104" y="542"/>
                    <a:pt x="1104" y="542"/>
                    <a:pt x="1104" y="542"/>
                  </a:cubicBezTo>
                  <a:cubicBezTo>
                    <a:pt x="1104" y="520"/>
                    <a:pt x="1086" y="502"/>
                    <a:pt x="1064" y="5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29" name="Straight Connector 97"/>
          <p:cNvCxnSpPr/>
          <p:nvPr/>
        </p:nvCxnSpPr>
        <p:spPr>
          <a:xfrm>
            <a:off x="0" y="3776222"/>
            <a:ext cx="1247775" cy="0"/>
          </a:xfrm>
          <a:prstGeom prst="line">
            <a:avLst/>
          </a:prstGeom>
          <a:ln w="25400">
            <a:solidFill>
              <a:srgbClr val="C1C0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sosceles Triangle 104"/>
          <p:cNvSpPr/>
          <p:nvPr/>
        </p:nvSpPr>
        <p:spPr>
          <a:xfrm flipH="1">
            <a:off x="3848051" y="3590045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/>
          <p:cNvSpPr txBox="1"/>
          <p:nvPr/>
        </p:nvSpPr>
        <p:spPr>
          <a:xfrm>
            <a:off x="566327" y="5134894"/>
            <a:ext cx="2470044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9855" y="4881695"/>
            <a:ext cx="1019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$ 95,000</a:t>
            </a:r>
            <a:endParaRPr lang="id-ID" sz="1600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33" name="Isosceles Triangle 102"/>
          <p:cNvSpPr/>
          <p:nvPr/>
        </p:nvSpPr>
        <p:spPr>
          <a:xfrm flipV="1">
            <a:off x="1571288" y="3816642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Isosceles Triangle 103"/>
          <p:cNvSpPr/>
          <p:nvPr/>
        </p:nvSpPr>
        <p:spPr>
          <a:xfrm flipV="1">
            <a:off x="6124815" y="3816642"/>
            <a:ext cx="181268" cy="156266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35" name="Straight Connector 106"/>
          <p:cNvCxnSpPr>
            <a:stCxn id="33" idx="0"/>
          </p:cNvCxnSpPr>
          <p:nvPr/>
        </p:nvCxnSpPr>
        <p:spPr>
          <a:xfrm>
            <a:off x="1661922" y="3972908"/>
            <a:ext cx="6106" cy="10281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27"/>
          <p:cNvCxnSpPr/>
          <p:nvPr/>
        </p:nvCxnSpPr>
        <p:spPr>
          <a:xfrm>
            <a:off x="6215449" y="3972908"/>
            <a:ext cx="6106" cy="10281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368778" y="2516537"/>
            <a:ext cx="2294380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37565" y="2263338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$ 120,000</a:t>
            </a:r>
            <a:endParaRPr lang="id-ID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39" name="Group 78"/>
          <p:cNvGrpSpPr/>
          <p:nvPr/>
        </p:nvGrpSpPr>
        <p:grpSpPr>
          <a:xfrm>
            <a:off x="3685322" y="1628800"/>
            <a:ext cx="595068" cy="583732"/>
            <a:chOff x="-4763" y="-1587"/>
            <a:chExt cx="500063" cy="490537"/>
          </a:xfrm>
          <a:solidFill>
            <a:srgbClr val="EF0014"/>
          </a:solidFill>
        </p:grpSpPr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-4763" y="-1587"/>
              <a:ext cx="500063" cy="490537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176213" y="171450"/>
              <a:ext cx="134938" cy="138112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165100" y="336550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252413" y="74613"/>
              <a:ext cx="77788" cy="80962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4" name="Freeform 40"/>
          <p:cNvSpPr>
            <a:spLocks noEditPoints="1"/>
          </p:cNvSpPr>
          <p:nvPr/>
        </p:nvSpPr>
        <p:spPr bwMode="auto">
          <a:xfrm>
            <a:off x="1874286" y="4565330"/>
            <a:ext cx="490537" cy="490537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5" name="Group 147"/>
          <p:cNvGrpSpPr/>
          <p:nvPr/>
        </p:nvGrpSpPr>
        <p:grpSpPr>
          <a:xfrm>
            <a:off x="5238675" y="4284369"/>
            <a:ext cx="490538" cy="490538"/>
            <a:chOff x="0" y="7938"/>
            <a:chExt cx="490538" cy="490538"/>
          </a:xfrm>
          <a:solidFill>
            <a:srgbClr val="EF0014"/>
          </a:solidFill>
        </p:grpSpPr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0" y="7938"/>
              <a:ext cx="490538" cy="490538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46038" y="406400"/>
              <a:ext cx="46038" cy="4603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878691" y="5157330"/>
            <a:ext cx="2251637" cy="901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78691" y="4850917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$ 200,000</a:t>
            </a:r>
            <a:endParaRPr lang="id-ID" b="1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389251" y="3426261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2013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56396" y="3807365"/>
            <a:ext cx="566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2014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32358" y="3426261"/>
            <a:ext cx="567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2018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" grpId="0" animBg="1"/>
      <p:bldP spid="31" grpId="0"/>
      <p:bldP spid="32" grpId="0"/>
      <p:bldP spid="33" grpId="0" animBg="1"/>
      <p:bldP spid="34" grpId="0" animBg="1"/>
      <p:bldP spid="37" grpId="0"/>
      <p:bldP spid="38" grpId="0"/>
      <p:bldP spid="44" grpId="0" animBg="1"/>
      <p:bldP spid="48" grpId="0"/>
      <p:bldP spid="49" grpId="0"/>
      <p:bldP spid="50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Chart 1321"/>
          <p:cNvGraphicFramePr/>
          <p:nvPr/>
        </p:nvGraphicFramePr>
        <p:xfrm>
          <a:off x="-313506" y="2574516"/>
          <a:ext cx="12821961" cy="206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圆角矩形 4"/>
          <p:cNvSpPr/>
          <p:nvPr/>
        </p:nvSpPr>
        <p:spPr>
          <a:xfrm>
            <a:off x="1195927" y="4158692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4606" y="4518732"/>
            <a:ext cx="2445891" cy="1118087"/>
            <a:chOff x="1054646" y="4005064"/>
            <a:chExt cx="2445891" cy="1118087"/>
          </a:xfrm>
        </p:grpSpPr>
        <p:sp>
          <p:nvSpPr>
            <p:cNvPr id="7" name="TextBox 6"/>
            <p:cNvSpPr txBox="1"/>
            <p:nvPr/>
          </p:nvSpPr>
          <p:spPr>
            <a:xfrm>
              <a:off x="2044194" y="4005064"/>
              <a:ext cx="466795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五月</a:t>
              </a:r>
              <a:endParaRPr lang="zh-CN" altLang="en-US" sz="11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54646" y="4365104"/>
              <a:ext cx="2445891" cy="758047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358548" y="1566404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227" y="1926444"/>
            <a:ext cx="2445891" cy="1151366"/>
            <a:chOff x="1054646" y="4005064"/>
            <a:chExt cx="2445891" cy="1151366"/>
          </a:xfrm>
        </p:grpSpPr>
        <p:sp>
          <p:nvSpPr>
            <p:cNvPr id="11" name="TextBox 10"/>
            <p:cNvSpPr txBox="1"/>
            <p:nvPr/>
          </p:nvSpPr>
          <p:spPr>
            <a:xfrm>
              <a:off x="2044194" y="4005064"/>
              <a:ext cx="466795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六月</a:t>
              </a:r>
              <a:endParaRPr lang="zh-CN" altLang="en-US" sz="11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54646" y="4365104"/>
              <a:ext cx="2445891" cy="791326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5374772" y="4149080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73451" y="4509120"/>
            <a:ext cx="2445891" cy="1425864"/>
            <a:chOff x="1054646" y="4005064"/>
            <a:chExt cx="2445891" cy="1425864"/>
          </a:xfrm>
        </p:grpSpPr>
        <p:sp>
          <p:nvSpPr>
            <p:cNvPr id="15" name="TextBox 14"/>
            <p:cNvSpPr txBox="1"/>
            <p:nvPr/>
          </p:nvSpPr>
          <p:spPr>
            <a:xfrm>
              <a:off x="2044192" y="4005064"/>
              <a:ext cx="466795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七月</a:t>
              </a:r>
              <a:endParaRPr lang="zh-CN" altLang="en-US" sz="11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54646" y="4365104"/>
              <a:ext cx="2445891" cy="106582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7463004" y="1484784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961683" y="1844824"/>
            <a:ext cx="2445891" cy="1118087"/>
            <a:chOff x="1054646" y="4005064"/>
            <a:chExt cx="2445891" cy="1118087"/>
          </a:xfrm>
        </p:grpSpPr>
        <p:sp>
          <p:nvSpPr>
            <p:cNvPr id="19" name="TextBox 18"/>
            <p:cNvSpPr txBox="1"/>
            <p:nvPr/>
          </p:nvSpPr>
          <p:spPr>
            <a:xfrm>
              <a:off x="2044194" y="4005064"/>
              <a:ext cx="466795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八月</a:t>
              </a:r>
              <a:endParaRPr lang="zh-CN" altLang="en-US" sz="11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54646" y="4365104"/>
              <a:ext cx="2445891" cy="758047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9623244" y="4014676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121923" y="4374716"/>
            <a:ext cx="2445891" cy="1425864"/>
            <a:chOff x="1054646" y="4005064"/>
            <a:chExt cx="2445891" cy="1425864"/>
          </a:xfrm>
        </p:grpSpPr>
        <p:sp>
          <p:nvSpPr>
            <p:cNvPr id="23" name="TextBox 22"/>
            <p:cNvSpPr txBox="1"/>
            <p:nvPr/>
          </p:nvSpPr>
          <p:spPr>
            <a:xfrm>
              <a:off x="2044191" y="4005064"/>
              <a:ext cx="466795" cy="307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九月</a:t>
              </a:r>
              <a:endParaRPr lang="zh-CN" altLang="en-US" sz="11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54646" y="4365104"/>
              <a:ext cx="2445891" cy="106582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9" grpId="0" animBg="1"/>
      <p:bldP spid="13" grpId="0" animBg="1"/>
      <p:bldP spid="17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66"/>
          <p:cNvGrpSpPr/>
          <p:nvPr/>
        </p:nvGrpSpPr>
        <p:grpSpPr>
          <a:xfrm>
            <a:off x="581891" y="1122362"/>
            <a:ext cx="11028218" cy="2914871"/>
            <a:chOff x="581891" y="1630137"/>
            <a:chExt cx="11028218" cy="2914871"/>
          </a:xfrm>
        </p:grpSpPr>
        <p:cxnSp>
          <p:nvCxnSpPr>
            <p:cNvPr id="5" name="Straight Connector 43"/>
            <p:cNvCxnSpPr>
              <a:stCxn id="24" idx="1"/>
            </p:cNvCxnSpPr>
            <p:nvPr/>
          </p:nvCxnSpPr>
          <p:spPr>
            <a:xfrm>
              <a:off x="581891" y="1630137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4"/>
            <p:cNvCxnSpPr/>
            <p:nvPr/>
          </p:nvCxnSpPr>
          <p:spPr>
            <a:xfrm>
              <a:off x="11610109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8"/>
            <p:cNvCxnSpPr/>
            <p:nvPr/>
          </p:nvCxnSpPr>
          <p:spPr>
            <a:xfrm>
              <a:off x="581891" y="2920555"/>
              <a:ext cx="1102821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9"/>
            <p:cNvCxnSpPr/>
            <p:nvPr/>
          </p:nvCxnSpPr>
          <p:spPr>
            <a:xfrm>
              <a:off x="581891" y="3470367"/>
              <a:ext cx="1102821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50"/>
            <p:cNvCxnSpPr/>
            <p:nvPr/>
          </p:nvCxnSpPr>
          <p:spPr>
            <a:xfrm>
              <a:off x="581891" y="3967800"/>
              <a:ext cx="1102821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51"/>
            <p:cNvCxnSpPr/>
            <p:nvPr/>
          </p:nvCxnSpPr>
          <p:spPr>
            <a:xfrm>
              <a:off x="581891" y="4517612"/>
              <a:ext cx="1102821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4"/>
            <p:cNvCxnSpPr/>
            <p:nvPr/>
          </p:nvCxnSpPr>
          <p:spPr>
            <a:xfrm>
              <a:off x="10848325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55"/>
            <p:cNvCxnSpPr/>
            <p:nvPr/>
          </p:nvCxnSpPr>
          <p:spPr>
            <a:xfrm>
              <a:off x="10086541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56"/>
            <p:cNvCxnSpPr/>
            <p:nvPr/>
          </p:nvCxnSpPr>
          <p:spPr>
            <a:xfrm>
              <a:off x="9324757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7"/>
            <p:cNvCxnSpPr/>
            <p:nvPr/>
          </p:nvCxnSpPr>
          <p:spPr>
            <a:xfrm>
              <a:off x="8562973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8"/>
            <p:cNvCxnSpPr/>
            <p:nvPr/>
          </p:nvCxnSpPr>
          <p:spPr>
            <a:xfrm>
              <a:off x="7801189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9"/>
            <p:cNvCxnSpPr/>
            <p:nvPr/>
          </p:nvCxnSpPr>
          <p:spPr>
            <a:xfrm>
              <a:off x="7039405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0"/>
            <p:cNvCxnSpPr/>
            <p:nvPr/>
          </p:nvCxnSpPr>
          <p:spPr>
            <a:xfrm>
              <a:off x="6277621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1"/>
            <p:cNvCxnSpPr/>
            <p:nvPr/>
          </p:nvCxnSpPr>
          <p:spPr>
            <a:xfrm>
              <a:off x="5515838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2"/>
            <p:cNvCxnSpPr/>
            <p:nvPr/>
          </p:nvCxnSpPr>
          <p:spPr>
            <a:xfrm>
              <a:off x="4754054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63"/>
            <p:cNvCxnSpPr/>
            <p:nvPr/>
          </p:nvCxnSpPr>
          <p:spPr>
            <a:xfrm>
              <a:off x="3992270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64"/>
            <p:cNvCxnSpPr/>
            <p:nvPr/>
          </p:nvCxnSpPr>
          <p:spPr>
            <a:xfrm>
              <a:off x="3230486" y="2137912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5"/>
            <p:cNvCxnSpPr/>
            <p:nvPr/>
          </p:nvCxnSpPr>
          <p:spPr>
            <a:xfrm>
              <a:off x="2533354" y="2165308"/>
              <a:ext cx="0" cy="2379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ular Callout 5"/>
          <p:cNvSpPr/>
          <p:nvPr/>
        </p:nvSpPr>
        <p:spPr>
          <a:xfrm>
            <a:off x="2468702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4" name="Pentagon 4"/>
          <p:cNvSpPr/>
          <p:nvPr/>
        </p:nvSpPr>
        <p:spPr>
          <a:xfrm>
            <a:off x="581891" y="1412776"/>
            <a:ext cx="2059709" cy="434721"/>
          </a:xfrm>
          <a:prstGeom prst="homePlate">
            <a:avLst>
              <a:gd name="adj" fmla="val 2450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Rectangular Callout 6"/>
          <p:cNvSpPr/>
          <p:nvPr/>
        </p:nvSpPr>
        <p:spPr>
          <a:xfrm>
            <a:off x="3230486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6" name="Rectangular Callout 7"/>
          <p:cNvSpPr/>
          <p:nvPr/>
        </p:nvSpPr>
        <p:spPr>
          <a:xfrm>
            <a:off x="3992270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7" name="Rectangular Callout 8"/>
          <p:cNvSpPr/>
          <p:nvPr/>
        </p:nvSpPr>
        <p:spPr>
          <a:xfrm>
            <a:off x="4754054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8" name="Rectangular Callout 9"/>
          <p:cNvSpPr/>
          <p:nvPr/>
        </p:nvSpPr>
        <p:spPr>
          <a:xfrm>
            <a:off x="5515838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9" name="Rectangular Callout 10"/>
          <p:cNvSpPr/>
          <p:nvPr/>
        </p:nvSpPr>
        <p:spPr>
          <a:xfrm>
            <a:off x="6277622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0" name="Rectangular Callout 11"/>
          <p:cNvSpPr/>
          <p:nvPr/>
        </p:nvSpPr>
        <p:spPr>
          <a:xfrm>
            <a:off x="7039406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1" name="Rectangular Callout 12"/>
          <p:cNvSpPr/>
          <p:nvPr/>
        </p:nvSpPr>
        <p:spPr>
          <a:xfrm>
            <a:off x="7801189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2" name="Rectangular Callout 13"/>
          <p:cNvSpPr/>
          <p:nvPr/>
        </p:nvSpPr>
        <p:spPr>
          <a:xfrm>
            <a:off x="8562973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3" name="Rectangular Callout 14"/>
          <p:cNvSpPr/>
          <p:nvPr/>
        </p:nvSpPr>
        <p:spPr>
          <a:xfrm>
            <a:off x="9324757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4" name="Rectangular Callout 15"/>
          <p:cNvSpPr/>
          <p:nvPr/>
        </p:nvSpPr>
        <p:spPr>
          <a:xfrm>
            <a:off x="10086541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5" name="Rectangular Callout 16"/>
          <p:cNvSpPr/>
          <p:nvPr/>
        </p:nvSpPr>
        <p:spPr>
          <a:xfrm>
            <a:off x="10848325" y="1412776"/>
            <a:ext cx="761784" cy="434721"/>
          </a:xfrm>
          <a:prstGeom prst="wedgeRectCallout">
            <a:avLst>
              <a:gd name="adj1" fmla="val 21352"/>
              <a:gd name="adj2" fmla="val 66204"/>
            </a:avLst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2369" y="1491650"/>
            <a:ext cx="1509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spc="600" dirty="0">
                <a:solidFill>
                  <a:schemeClr val="bg1"/>
                </a:solidFill>
                <a:latin typeface="Raleway" panose="020B0003030101060003" pitchFamily="34" charset="0"/>
              </a:rPr>
              <a:t>PROJECT</a:t>
            </a:r>
            <a:endParaRPr lang="id-ID" sz="1400" spc="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96311" y="1476275"/>
            <a:ext cx="471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Jan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40366" y="1476275"/>
            <a:ext cx="5068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Feb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04554" y="1476275"/>
            <a:ext cx="502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Mar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78150" y="1476275"/>
            <a:ext cx="479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Apr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12619" y="1476275"/>
            <a:ext cx="5342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May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0307" y="1476275"/>
            <a:ext cx="482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Jun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90143" y="1476275"/>
            <a:ext cx="4263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Jul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904589" y="1476275"/>
            <a:ext cx="5221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Aug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71629" y="1476275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Sep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449443" y="1476275"/>
            <a:ext cx="479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Oct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190176" y="1476275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Nov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954365" y="1476275"/>
            <a:ext cx="5180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Raleway" panose="020B0003030101060003" pitchFamily="34" charset="0"/>
              </a:rPr>
              <a:t>Dec</a:t>
            </a:r>
            <a:endParaRPr lang="id-ID" sz="14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53096" y="200888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53096" y="25088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53096" y="300877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53096" y="350871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altLang="zh-CN" sz="12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Straight Connector 68"/>
          <p:cNvCxnSpPr/>
          <p:nvPr/>
        </p:nvCxnSpPr>
        <p:spPr>
          <a:xfrm>
            <a:off x="3001818" y="2180007"/>
            <a:ext cx="2262909" cy="0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69"/>
          <p:cNvCxnSpPr/>
          <p:nvPr/>
        </p:nvCxnSpPr>
        <p:spPr>
          <a:xfrm>
            <a:off x="4384383" y="2694737"/>
            <a:ext cx="3817508" cy="30215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71"/>
          <p:cNvCxnSpPr/>
          <p:nvPr/>
        </p:nvCxnSpPr>
        <p:spPr>
          <a:xfrm>
            <a:off x="7437032" y="3207276"/>
            <a:ext cx="3030401" cy="23985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73"/>
          <p:cNvCxnSpPr/>
          <p:nvPr/>
        </p:nvCxnSpPr>
        <p:spPr>
          <a:xfrm>
            <a:off x="5879743" y="3710946"/>
            <a:ext cx="3030401" cy="23985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868701" y="4365104"/>
            <a:ext cx="225163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68701" y="5355121"/>
            <a:ext cx="225163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Straight Connector 95"/>
          <p:cNvCxnSpPr/>
          <p:nvPr/>
        </p:nvCxnSpPr>
        <p:spPr>
          <a:xfrm>
            <a:off x="4135444" y="4756588"/>
            <a:ext cx="538333" cy="0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98"/>
          <p:cNvCxnSpPr/>
          <p:nvPr/>
        </p:nvCxnSpPr>
        <p:spPr>
          <a:xfrm>
            <a:off x="4135444" y="5589240"/>
            <a:ext cx="538333" cy="0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8437049" y="4365104"/>
            <a:ext cx="225163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437049" y="5277688"/>
            <a:ext cx="225163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为客户服务是我们存在的唯一理由，客户需求是、发展的原动力。我们坚持以客户为中。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Straight Connector 103"/>
          <p:cNvCxnSpPr/>
          <p:nvPr/>
        </p:nvCxnSpPr>
        <p:spPr>
          <a:xfrm>
            <a:off x="7703792" y="4756588"/>
            <a:ext cx="538333" cy="0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104"/>
          <p:cNvCxnSpPr/>
          <p:nvPr/>
        </p:nvCxnSpPr>
        <p:spPr>
          <a:xfrm>
            <a:off x="7703792" y="5589240"/>
            <a:ext cx="538333" cy="0"/>
          </a:xfrm>
          <a:prstGeom prst="line">
            <a:avLst/>
          </a:prstGeom>
          <a:ln w="38100">
            <a:solidFill>
              <a:srgbClr val="EF0014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105"/>
          <p:cNvSpPr/>
          <p:nvPr/>
        </p:nvSpPr>
        <p:spPr>
          <a:xfrm>
            <a:off x="2134766" y="4489368"/>
            <a:ext cx="1323792" cy="1323791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TextBox 65"/>
          <p:cNvSpPr txBox="1"/>
          <p:nvPr/>
        </p:nvSpPr>
        <p:spPr>
          <a:xfrm>
            <a:off x="2165719" y="5857527"/>
            <a:ext cx="1261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110"/>
          <p:cNvGrpSpPr/>
          <p:nvPr/>
        </p:nvGrpSpPr>
        <p:grpSpPr>
          <a:xfrm>
            <a:off x="2549322" y="4887082"/>
            <a:ext cx="493805" cy="493455"/>
            <a:chOff x="8224838" y="4567238"/>
            <a:chExt cx="2239963" cy="2238375"/>
          </a:xfrm>
          <a:solidFill>
            <a:schemeClr val="bg1"/>
          </a:solidFill>
        </p:grpSpPr>
        <p:sp>
          <p:nvSpPr>
            <p:cNvPr id="68" name="Freeform 13"/>
            <p:cNvSpPr>
              <a:spLocks noEditPoints="1"/>
            </p:cNvSpPr>
            <p:nvPr/>
          </p:nvSpPr>
          <p:spPr bwMode="auto">
            <a:xfrm>
              <a:off x="8224838" y="4567238"/>
              <a:ext cx="2239963" cy="2238375"/>
            </a:xfrm>
            <a:custGeom>
              <a:avLst/>
              <a:gdLst>
                <a:gd name="T0" fmla="*/ 540 w 596"/>
                <a:gd name="T1" fmla="*/ 0 h 596"/>
                <a:gd name="T2" fmla="*/ 130 w 596"/>
                <a:gd name="T3" fmla="*/ 0 h 596"/>
                <a:gd name="T4" fmla="*/ 75 w 596"/>
                <a:gd name="T5" fmla="*/ 56 h 596"/>
                <a:gd name="T6" fmla="*/ 75 w 596"/>
                <a:gd name="T7" fmla="*/ 93 h 596"/>
                <a:gd name="T8" fmla="*/ 56 w 596"/>
                <a:gd name="T9" fmla="*/ 93 h 596"/>
                <a:gd name="T10" fmla="*/ 0 w 596"/>
                <a:gd name="T11" fmla="*/ 149 h 596"/>
                <a:gd name="T12" fmla="*/ 0 w 596"/>
                <a:gd name="T13" fmla="*/ 522 h 596"/>
                <a:gd name="T14" fmla="*/ 75 w 596"/>
                <a:gd name="T15" fmla="*/ 596 h 596"/>
                <a:gd name="T16" fmla="*/ 522 w 596"/>
                <a:gd name="T17" fmla="*/ 596 h 596"/>
                <a:gd name="T18" fmla="*/ 596 w 596"/>
                <a:gd name="T19" fmla="*/ 522 h 596"/>
                <a:gd name="T20" fmla="*/ 596 w 596"/>
                <a:gd name="T21" fmla="*/ 56 h 596"/>
                <a:gd name="T22" fmla="*/ 540 w 596"/>
                <a:gd name="T23" fmla="*/ 0 h 596"/>
                <a:gd name="T24" fmla="*/ 559 w 596"/>
                <a:gd name="T25" fmla="*/ 522 h 596"/>
                <a:gd name="T26" fmla="*/ 522 w 596"/>
                <a:gd name="T27" fmla="*/ 559 h 596"/>
                <a:gd name="T28" fmla="*/ 75 w 596"/>
                <a:gd name="T29" fmla="*/ 559 h 596"/>
                <a:gd name="T30" fmla="*/ 37 w 596"/>
                <a:gd name="T31" fmla="*/ 522 h 596"/>
                <a:gd name="T32" fmla="*/ 37 w 596"/>
                <a:gd name="T33" fmla="*/ 149 h 596"/>
                <a:gd name="T34" fmla="*/ 56 w 596"/>
                <a:gd name="T35" fmla="*/ 130 h 596"/>
                <a:gd name="T36" fmla="*/ 75 w 596"/>
                <a:gd name="T37" fmla="*/ 130 h 596"/>
                <a:gd name="T38" fmla="*/ 75 w 596"/>
                <a:gd name="T39" fmla="*/ 503 h 596"/>
                <a:gd name="T40" fmla="*/ 93 w 596"/>
                <a:gd name="T41" fmla="*/ 522 h 596"/>
                <a:gd name="T42" fmla="*/ 112 w 596"/>
                <a:gd name="T43" fmla="*/ 503 h 596"/>
                <a:gd name="T44" fmla="*/ 112 w 596"/>
                <a:gd name="T45" fmla="*/ 56 h 596"/>
                <a:gd name="T46" fmla="*/ 130 w 596"/>
                <a:gd name="T47" fmla="*/ 37 h 596"/>
                <a:gd name="T48" fmla="*/ 540 w 596"/>
                <a:gd name="T49" fmla="*/ 37 h 596"/>
                <a:gd name="T50" fmla="*/ 559 w 596"/>
                <a:gd name="T51" fmla="*/ 56 h 596"/>
                <a:gd name="T52" fmla="*/ 559 w 596"/>
                <a:gd name="T53" fmla="*/ 522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596">
                  <a:moveTo>
                    <a:pt x="54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00" y="0"/>
                    <a:pt x="75" y="25"/>
                    <a:pt x="75" y="56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25" y="93"/>
                    <a:pt x="0" y="118"/>
                    <a:pt x="0" y="149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0" y="563"/>
                    <a:pt x="33" y="596"/>
                    <a:pt x="75" y="596"/>
                  </a:cubicBezTo>
                  <a:cubicBezTo>
                    <a:pt x="522" y="596"/>
                    <a:pt x="522" y="596"/>
                    <a:pt x="522" y="596"/>
                  </a:cubicBezTo>
                  <a:cubicBezTo>
                    <a:pt x="563" y="596"/>
                    <a:pt x="596" y="563"/>
                    <a:pt x="596" y="522"/>
                  </a:cubicBezTo>
                  <a:cubicBezTo>
                    <a:pt x="596" y="56"/>
                    <a:pt x="596" y="56"/>
                    <a:pt x="596" y="56"/>
                  </a:cubicBezTo>
                  <a:cubicBezTo>
                    <a:pt x="596" y="25"/>
                    <a:pt x="571" y="0"/>
                    <a:pt x="540" y="0"/>
                  </a:cubicBezTo>
                  <a:close/>
                  <a:moveTo>
                    <a:pt x="559" y="522"/>
                  </a:moveTo>
                  <a:cubicBezTo>
                    <a:pt x="559" y="542"/>
                    <a:pt x="542" y="559"/>
                    <a:pt x="522" y="559"/>
                  </a:cubicBezTo>
                  <a:cubicBezTo>
                    <a:pt x="75" y="559"/>
                    <a:pt x="75" y="559"/>
                    <a:pt x="75" y="559"/>
                  </a:cubicBezTo>
                  <a:cubicBezTo>
                    <a:pt x="54" y="559"/>
                    <a:pt x="37" y="542"/>
                    <a:pt x="37" y="522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7" y="139"/>
                    <a:pt x="46" y="130"/>
                    <a:pt x="56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13"/>
                    <a:pt x="83" y="522"/>
                    <a:pt x="93" y="522"/>
                  </a:cubicBezTo>
                  <a:cubicBezTo>
                    <a:pt x="103" y="522"/>
                    <a:pt x="112" y="513"/>
                    <a:pt x="112" y="503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6"/>
                    <a:pt x="120" y="37"/>
                    <a:pt x="130" y="37"/>
                  </a:cubicBezTo>
                  <a:cubicBezTo>
                    <a:pt x="540" y="37"/>
                    <a:pt x="540" y="37"/>
                    <a:pt x="540" y="37"/>
                  </a:cubicBezTo>
                  <a:cubicBezTo>
                    <a:pt x="550" y="37"/>
                    <a:pt x="559" y="46"/>
                    <a:pt x="559" y="56"/>
                  </a:cubicBezTo>
                  <a:lnTo>
                    <a:pt x="559" y="5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14"/>
            <p:cNvSpPr/>
            <p:nvPr/>
          </p:nvSpPr>
          <p:spPr bwMode="auto">
            <a:xfrm>
              <a:off x="9555163" y="5408613"/>
              <a:ext cx="628650" cy="66675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9555163" y="5197476"/>
              <a:ext cx="628650" cy="68263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9555163" y="4987926"/>
              <a:ext cx="628650" cy="66675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8785225" y="6456363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4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8785225" y="624522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19"/>
            <p:cNvSpPr/>
            <p:nvPr/>
          </p:nvSpPr>
          <p:spPr bwMode="auto">
            <a:xfrm>
              <a:off x="8785225" y="603567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10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10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10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20"/>
            <p:cNvSpPr/>
            <p:nvPr/>
          </p:nvSpPr>
          <p:spPr bwMode="auto">
            <a:xfrm>
              <a:off x="9555163" y="6456363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4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21"/>
            <p:cNvSpPr/>
            <p:nvPr/>
          </p:nvSpPr>
          <p:spPr bwMode="auto">
            <a:xfrm>
              <a:off x="9555163" y="624522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22"/>
            <p:cNvSpPr/>
            <p:nvPr/>
          </p:nvSpPr>
          <p:spPr bwMode="auto">
            <a:xfrm>
              <a:off x="9555163" y="603567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10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10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10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8785225" y="5614988"/>
              <a:ext cx="1401763" cy="71438"/>
            </a:xfrm>
            <a:custGeom>
              <a:avLst/>
              <a:gdLst>
                <a:gd name="T0" fmla="*/ 363 w 373"/>
                <a:gd name="T1" fmla="*/ 0 h 19"/>
                <a:gd name="T2" fmla="*/ 9 w 373"/>
                <a:gd name="T3" fmla="*/ 0 h 19"/>
                <a:gd name="T4" fmla="*/ 0 w 373"/>
                <a:gd name="T5" fmla="*/ 10 h 19"/>
                <a:gd name="T6" fmla="*/ 9 w 373"/>
                <a:gd name="T7" fmla="*/ 19 h 19"/>
                <a:gd name="T8" fmla="*/ 363 w 373"/>
                <a:gd name="T9" fmla="*/ 19 h 19"/>
                <a:gd name="T10" fmla="*/ 373 w 373"/>
                <a:gd name="T11" fmla="*/ 10 h 19"/>
                <a:gd name="T12" fmla="*/ 363 w 37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19">
                  <a:moveTo>
                    <a:pt x="3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8" y="19"/>
                    <a:pt x="373" y="15"/>
                    <a:pt x="373" y="10"/>
                  </a:cubicBezTo>
                  <a:cubicBezTo>
                    <a:pt x="373" y="5"/>
                    <a:pt x="368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8785225" y="5824538"/>
              <a:ext cx="1401763" cy="71438"/>
            </a:xfrm>
            <a:custGeom>
              <a:avLst/>
              <a:gdLst>
                <a:gd name="T0" fmla="*/ 363 w 373"/>
                <a:gd name="T1" fmla="*/ 0 h 19"/>
                <a:gd name="T2" fmla="*/ 9 w 373"/>
                <a:gd name="T3" fmla="*/ 0 h 19"/>
                <a:gd name="T4" fmla="*/ 0 w 373"/>
                <a:gd name="T5" fmla="*/ 10 h 19"/>
                <a:gd name="T6" fmla="*/ 9 w 373"/>
                <a:gd name="T7" fmla="*/ 19 h 19"/>
                <a:gd name="T8" fmla="*/ 363 w 373"/>
                <a:gd name="T9" fmla="*/ 19 h 19"/>
                <a:gd name="T10" fmla="*/ 373 w 373"/>
                <a:gd name="T11" fmla="*/ 10 h 19"/>
                <a:gd name="T12" fmla="*/ 363 w 37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19">
                  <a:moveTo>
                    <a:pt x="3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8" y="19"/>
                    <a:pt x="373" y="15"/>
                    <a:pt x="373" y="10"/>
                  </a:cubicBezTo>
                  <a:cubicBezTo>
                    <a:pt x="373" y="5"/>
                    <a:pt x="368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25"/>
            <p:cNvSpPr>
              <a:spLocks noEditPoints="1"/>
            </p:cNvSpPr>
            <p:nvPr/>
          </p:nvSpPr>
          <p:spPr bwMode="auto">
            <a:xfrm>
              <a:off x="8785225" y="4848226"/>
              <a:ext cx="631825" cy="627063"/>
            </a:xfrm>
            <a:custGeom>
              <a:avLst/>
              <a:gdLst>
                <a:gd name="T0" fmla="*/ 19 w 168"/>
                <a:gd name="T1" fmla="*/ 167 h 167"/>
                <a:gd name="T2" fmla="*/ 149 w 168"/>
                <a:gd name="T3" fmla="*/ 167 h 167"/>
                <a:gd name="T4" fmla="*/ 168 w 168"/>
                <a:gd name="T5" fmla="*/ 148 h 167"/>
                <a:gd name="T6" fmla="*/ 168 w 168"/>
                <a:gd name="T7" fmla="*/ 18 h 167"/>
                <a:gd name="T8" fmla="*/ 149 w 168"/>
                <a:gd name="T9" fmla="*/ 0 h 167"/>
                <a:gd name="T10" fmla="*/ 19 w 168"/>
                <a:gd name="T11" fmla="*/ 0 h 167"/>
                <a:gd name="T12" fmla="*/ 0 w 168"/>
                <a:gd name="T13" fmla="*/ 18 h 167"/>
                <a:gd name="T14" fmla="*/ 0 w 168"/>
                <a:gd name="T15" fmla="*/ 148 h 167"/>
                <a:gd name="T16" fmla="*/ 19 w 168"/>
                <a:gd name="T17" fmla="*/ 167 h 167"/>
                <a:gd name="T18" fmla="*/ 37 w 168"/>
                <a:gd name="T19" fmla="*/ 37 h 167"/>
                <a:gd name="T20" fmla="*/ 130 w 168"/>
                <a:gd name="T21" fmla="*/ 37 h 167"/>
                <a:gd name="T22" fmla="*/ 130 w 168"/>
                <a:gd name="T23" fmla="*/ 130 h 167"/>
                <a:gd name="T24" fmla="*/ 37 w 168"/>
                <a:gd name="T25" fmla="*/ 130 h 167"/>
                <a:gd name="T26" fmla="*/ 37 w 168"/>
                <a:gd name="T27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67">
                  <a:moveTo>
                    <a:pt x="19" y="167"/>
                  </a:moveTo>
                  <a:cubicBezTo>
                    <a:pt x="149" y="167"/>
                    <a:pt x="149" y="167"/>
                    <a:pt x="149" y="167"/>
                  </a:cubicBezTo>
                  <a:cubicBezTo>
                    <a:pt x="159" y="167"/>
                    <a:pt x="168" y="159"/>
                    <a:pt x="168" y="14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8"/>
                    <a:pt x="159" y="0"/>
                    <a:pt x="14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9"/>
                    <a:pt x="8" y="167"/>
                    <a:pt x="19" y="167"/>
                  </a:cubicBezTo>
                  <a:close/>
                  <a:moveTo>
                    <a:pt x="37" y="37"/>
                  </a:moveTo>
                  <a:cubicBezTo>
                    <a:pt x="130" y="37"/>
                    <a:pt x="130" y="37"/>
                    <a:pt x="130" y="37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37" y="130"/>
                    <a:pt x="37" y="130"/>
                    <a:pt x="37" y="130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7" grpId="0"/>
      <p:bldP spid="58" grpId="0"/>
      <p:bldP spid="61" grpId="0"/>
      <p:bldP spid="62" grpId="0"/>
      <p:bldP spid="65" grpId="0" animBg="1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16"/>
          <p:cNvSpPr/>
          <p:nvPr/>
        </p:nvSpPr>
        <p:spPr>
          <a:xfrm>
            <a:off x="6027906" y="3661256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Group 1"/>
          <p:cNvGrpSpPr/>
          <p:nvPr/>
        </p:nvGrpSpPr>
        <p:grpSpPr>
          <a:xfrm>
            <a:off x="6077893" y="2108487"/>
            <a:ext cx="36214" cy="1552769"/>
            <a:chOff x="6077893" y="2108487"/>
            <a:chExt cx="36214" cy="1552769"/>
          </a:xfrm>
          <a:solidFill>
            <a:schemeClr val="bg1">
              <a:lumMod val="75000"/>
            </a:schemeClr>
          </a:solidFill>
        </p:grpSpPr>
        <p:cxnSp>
          <p:nvCxnSpPr>
            <p:cNvPr id="6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2"/>
          <p:cNvGrpSpPr/>
          <p:nvPr/>
        </p:nvGrpSpPr>
        <p:grpSpPr>
          <a:xfrm>
            <a:off x="6077893" y="3797444"/>
            <a:ext cx="36214" cy="1371599"/>
            <a:chOff x="6077893" y="3797444"/>
            <a:chExt cx="36214" cy="1371599"/>
          </a:xfrm>
          <a:solidFill>
            <a:schemeClr val="bg1">
              <a:lumMod val="75000"/>
            </a:schemeClr>
          </a:solidFill>
        </p:grpSpPr>
        <p:cxnSp>
          <p:nvCxnSpPr>
            <p:cNvPr id="9" name="Straight Connector 19"/>
            <p:cNvCxnSpPr/>
            <p:nvPr/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5"/>
            <p:cNvCxnSpPr/>
            <p:nvPr/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3"/>
          <p:cNvGrpSpPr/>
          <p:nvPr/>
        </p:nvGrpSpPr>
        <p:grpSpPr>
          <a:xfrm>
            <a:off x="6077893" y="5305231"/>
            <a:ext cx="36214" cy="1552769"/>
            <a:chOff x="6077893" y="5305231"/>
            <a:chExt cx="36214" cy="1552769"/>
          </a:xfrm>
        </p:grpSpPr>
        <p:cxnSp>
          <p:nvCxnSpPr>
            <p:cNvPr id="12" name="Straight Connector 21"/>
            <p:cNvCxnSpPr/>
            <p:nvPr/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6"/>
            <p:cNvCxnSpPr/>
            <p:nvPr/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Oval 40"/>
          <p:cNvSpPr/>
          <p:nvPr/>
        </p:nvSpPr>
        <p:spPr>
          <a:xfrm>
            <a:off x="6027906" y="1981528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Oval 41"/>
          <p:cNvSpPr/>
          <p:nvPr/>
        </p:nvSpPr>
        <p:spPr>
          <a:xfrm>
            <a:off x="6027906" y="5168558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/>
        </p:nvSpPr>
        <p:spPr>
          <a:xfrm>
            <a:off x="5830215" y="1605657"/>
            <a:ext cx="5629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201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9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7" name="Isosceles Triangle 45"/>
          <p:cNvSpPr/>
          <p:nvPr/>
        </p:nvSpPr>
        <p:spPr>
          <a:xfrm rot="5400000">
            <a:off x="6235216" y="1998925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/>
          <p:cNvSpPr txBox="1"/>
          <p:nvPr/>
        </p:nvSpPr>
        <p:spPr>
          <a:xfrm>
            <a:off x="6397999" y="2341019"/>
            <a:ext cx="24810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Isosceles Triangle 48"/>
          <p:cNvSpPr/>
          <p:nvPr/>
        </p:nvSpPr>
        <p:spPr>
          <a:xfrm rot="16200000" flipH="1">
            <a:off x="5903268" y="3671246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49"/>
          <p:cNvSpPr/>
          <p:nvPr/>
        </p:nvSpPr>
        <p:spPr>
          <a:xfrm>
            <a:off x="2577830" y="2639367"/>
            <a:ext cx="3216172" cy="2597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57"/>
          <p:cNvSpPr/>
          <p:nvPr/>
        </p:nvSpPr>
        <p:spPr>
          <a:xfrm>
            <a:off x="2253907" y="2268566"/>
            <a:ext cx="851649" cy="851649"/>
          </a:xfrm>
          <a:prstGeom prst="ellipse">
            <a:avLst/>
          </a:prstGeom>
          <a:solidFill>
            <a:srgbClr val="EF0014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56"/>
          <p:cNvGrpSpPr/>
          <p:nvPr/>
        </p:nvGrpSpPr>
        <p:grpSpPr>
          <a:xfrm>
            <a:off x="2510436" y="2505458"/>
            <a:ext cx="403138" cy="377863"/>
            <a:chOff x="10280549" y="2492063"/>
            <a:chExt cx="506412" cy="474662"/>
          </a:xfrm>
          <a:solidFill>
            <a:schemeClr val="bg1"/>
          </a:solidFill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0526611" y="2752413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10280549" y="2492063"/>
              <a:ext cx="506412" cy="474662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664207" y="3252206"/>
            <a:ext cx="3073640" cy="1659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5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Isosceles Triangle 69"/>
          <p:cNvSpPr/>
          <p:nvPr/>
        </p:nvSpPr>
        <p:spPr>
          <a:xfrm rot="5400000">
            <a:off x="6235216" y="5178547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70"/>
          <p:cNvSpPr/>
          <p:nvPr/>
        </p:nvSpPr>
        <p:spPr>
          <a:xfrm>
            <a:off x="6483694" y="3110691"/>
            <a:ext cx="3216172" cy="3183308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Oval 71"/>
          <p:cNvSpPr/>
          <p:nvPr/>
        </p:nvSpPr>
        <p:spPr>
          <a:xfrm>
            <a:off x="9274041" y="2749414"/>
            <a:ext cx="851649" cy="851649"/>
          </a:xfrm>
          <a:prstGeom prst="ellipse">
            <a:avLst/>
          </a:prstGeom>
          <a:solidFill>
            <a:srgbClr val="EF001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1" name="Group 78"/>
          <p:cNvGrpSpPr/>
          <p:nvPr/>
        </p:nvGrpSpPr>
        <p:grpSpPr>
          <a:xfrm>
            <a:off x="9507349" y="2965621"/>
            <a:ext cx="385031" cy="410257"/>
            <a:chOff x="6350" y="4763"/>
            <a:chExt cx="460375" cy="490537"/>
          </a:xfrm>
          <a:solidFill>
            <a:schemeClr val="bg1"/>
          </a:solidFill>
        </p:grpSpPr>
        <p:sp>
          <p:nvSpPr>
            <p:cNvPr id="32" name="Freeform 10"/>
            <p:cNvSpPr>
              <a:spLocks noEditPoints="1"/>
            </p:cNvSpPr>
            <p:nvPr/>
          </p:nvSpPr>
          <p:spPr bwMode="auto">
            <a:xfrm>
              <a:off x="6350" y="4763"/>
              <a:ext cx="460375" cy="490537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11"/>
            <p:cNvSpPr>
              <a:spLocks noEditPoints="1"/>
            </p:cNvSpPr>
            <p:nvPr/>
          </p:nvSpPr>
          <p:spPr bwMode="auto">
            <a:xfrm>
              <a:off x="68263" y="66675"/>
              <a:ext cx="338138" cy="306387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252413" y="112713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583254" y="3477151"/>
            <a:ext cx="30736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Group 5"/>
          <p:cNvGrpSpPr/>
          <p:nvPr/>
        </p:nvGrpSpPr>
        <p:grpSpPr>
          <a:xfrm>
            <a:off x="6534236" y="1830050"/>
            <a:ext cx="1585838" cy="523220"/>
            <a:chOff x="9746246" y="1065991"/>
            <a:chExt cx="1585838" cy="523220"/>
          </a:xfrm>
        </p:grpSpPr>
        <p:sp>
          <p:nvSpPr>
            <p:cNvPr id="40" name="TextBox 39"/>
            <p:cNvSpPr txBox="1"/>
            <p:nvPr/>
          </p:nvSpPr>
          <p:spPr>
            <a:xfrm>
              <a:off x="10054170" y="1065991"/>
              <a:ext cx="12779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800" dirty="0">
                  <a:solidFill>
                    <a:schemeClr val="bg1">
                      <a:lumMod val="50000"/>
                    </a:schemeClr>
                  </a:solidFill>
                  <a:latin typeface="Sansation" panose="02000000000000000000" pitchFamily="2" charset="0"/>
                </a:rPr>
                <a:t>somse</a:t>
              </a:r>
              <a:endParaRPr lang="id-ID" sz="2800" dirty="0">
                <a:solidFill>
                  <a:schemeClr val="bg1">
                    <a:lumMod val="50000"/>
                  </a:schemeClr>
                </a:solidFill>
                <a:latin typeface="Sansation" panose="02000000000000000000" pitchFamily="2" charset="0"/>
              </a:endParaRPr>
            </a:p>
          </p:txBody>
        </p:sp>
        <p:grpSp>
          <p:nvGrpSpPr>
            <p:cNvPr id="41" name="Group 58"/>
            <p:cNvGrpSpPr/>
            <p:nvPr/>
          </p:nvGrpSpPr>
          <p:grpSpPr>
            <a:xfrm rot="1800000">
              <a:off x="9746246" y="1206437"/>
              <a:ext cx="307290" cy="295960"/>
              <a:chOff x="3640138" y="596901"/>
              <a:chExt cx="2109787" cy="2031999"/>
            </a:xfrm>
          </p:grpSpPr>
          <p:sp>
            <p:nvSpPr>
              <p:cNvPr id="42" name="Freeform 5"/>
              <p:cNvSpPr/>
              <p:nvPr/>
            </p:nvSpPr>
            <p:spPr bwMode="auto">
              <a:xfrm>
                <a:off x="4770438" y="1077913"/>
                <a:ext cx="638175" cy="298450"/>
              </a:xfrm>
              <a:custGeom>
                <a:avLst/>
                <a:gdLst>
                  <a:gd name="T0" fmla="*/ 0 w 402"/>
                  <a:gd name="T1" fmla="*/ 0 h 188"/>
                  <a:gd name="T2" fmla="*/ 264 w 402"/>
                  <a:gd name="T3" fmla="*/ 188 h 188"/>
                  <a:gd name="T4" fmla="*/ 402 w 402"/>
                  <a:gd name="T5" fmla="*/ 0 h 188"/>
                  <a:gd name="T6" fmla="*/ 0 w 402"/>
                  <a:gd name="T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188">
                    <a:moveTo>
                      <a:pt x="0" y="0"/>
                    </a:moveTo>
                    <a:lnTo>
                      <a:pt x="264" y="188"/>
                    </a:lnTo>
                    <a:lnTo>
                      <a:pt x="4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9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3771900" y="990600"/>
                <a:ext cx="411163" cy="542925"/>
              </a:xfrm>
              <a:custGeom>
                <a:avLst/>
                <a:gdLst>
                  <a:gd name="T0" fmla="*/ 248 w 259"/>
                  <a:gd name="T1" fmla="*/ 0 h 342"/>
                  <a:gd name="T2" fmla="*/ 0 w 259"/>
                  <a:gd name="T3" fmla="*/ 342 h 342"/>
                  <a:gd name="T4" fmla="*/ 259 w 259"/>
                  <a:gd name="T5" fmla="*/ 221 h 342"/>
                  <a:gd name="T6" fmla="*/ 248 w 259"/>
                  <a:gd name="T7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9" h="342">
                    <a:moveTo>
                      <a:pt x="248" y="0"/>
                    </a:moveTo>
                    <a:lnTo>
                      <a:pt x="0" y="342"/>
                    </a:lnTo>
                    <a:lnTo>
                      <a:pt x="259" y="221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FAA4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4" name="Freeform 7"/>
              <p:cNvSpPr/>
              <p:nvPr/>
            </p:nvSpPr>
            <p:spPr bwMode="auto">
              <a:xfrm>
                <a:off x="3771900" y="1341438"/>
                <a:ext cx="438150" cy="508000"/>
              </a:xfrm>
              <a:custGeom>
                <a:avLst/>
                <a:gdLst>
                  <a:gd name="T0" fmla="*/ 0 w 276"/>
                  <a:gd name="T1" fmla="*/ 121 h 320"/>
                  <a:gd name="T2" fmla="*/ 276 w 276"/>
                  <a:gd name="T3" fmla="*/ 320 h 320"/>
                  <a:gd name="T4" fmla="*/ 259 w 276"/>
                  <a:gd name="T5" fmla="*/ 0 h 320"/>
                  <a:gd name="T6" fmla="*/ 0 w 276"/>
                  <a:gd name="T7" fmla="*/ 12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6" h="320">
                    <a:moveTo>
                      <a:pt x="0" y="121"/>
                    </a:moveTo>
                    <a:lnTo>
                      <a:pt x="276" y="320"/>
                    </a:lnTo>
                    <a:lnTo>
                      <a:pt x="259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7B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5" name="Freeform 8"/>
              <p:cNvSpPr/>
              <p:nvPr/>
            </p:nvSpPr>
            <p:spPr bwMode="auto">
              <a:xfrm>
                <a:off x="4621213" y="2155825"/>
                <a:ext cx="403225" cy="473075"/>
              </a:xfrm>
              <a:custGeom>
                <a:avLst/>
                <a:gdLst>
                  <a:gd name="T0" fmla="*/ 0 w 254"/>
                  <a:gd name="T1" fmla="*/ 0 h 298"/>
                  <a:gd name="T2" fmla="*/ 198 w 254"/>
                  <a:gd name="T3" fmla="*/ 298 h 298"/>
                  <a:gd name="T4" fmla="*/ 254 w 254"/>
                  <a:gd name="T5" fmla="*/ 39 h 298"/>
                  <a:gd name="T6" fmla="*/ 0 w 254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4" h="298">
                    <a:moveTo>
                      <a:pt x="0" y="0"/>
                    </a:moveTo>
                    <a:lnTo>
                      <a:pt x="198" y="298"/>
                    </a:lnTo>
                    <a:lnTo>
                      <a:pt x="254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D2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6" name="Freeform 9"/>
              <p:cNvSpPr/>
              <p:nvPr/>
            </p:nvSpPr>
            <p:spPr bwMode="auto">
              <a:xfrm>
                <a:off x="4935538" y="2217738"/>
                <a:ext cx="288925" cy="411162"/>
              </a:xfrm>
              <a:custGeom>
                <a:avLst/>
                <a:gdLst>
                  <a:gd name="T0" fmla="*/ 56 w 182"/>
                  <a:gd name="T1" fmla="*/ 0 h 259"/>
                  <a:gd name="T2" fmla="*/ 0 w 182"/>
                  <a:gd name="T3" fmla="*/ 259 h 259"/>
                  <a:gd name="T4" fmla="*/ 182 w 182"/>
                  <a:gd name="T5" fmla="*/ 16 h 259"/>
                  <a:gd name="T6" fmla="*/ 56 w 182"/>
                  <a:gd name="T7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259">
                    <a:moveTo>
                      <a:pt x="56" y="0"/>
                    </a:moveTo>
                    <a:lnTo>
                      <a:pt x="0" y="259"/>
                    </a:lnTo>
                    <a:lnTo>
                      <a:pt x="182" y="16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2E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7" name="Freeform 10"/>
              <p:cNvSpPr/>
              <p:nvPr/>
            </p:nvSpPr>
            <p:spPr bwMode="auto">
              <a:xfrm>
                <a:off x="4621213" y="1376363"/>
                <a:ext cx="568325" cy="779462"/>
              </a:xfrm>
              <a:custGeom>
                <a:avLst/>
                <a:gdLst>
                  <a:gd name="T0" fmla="*/ 358 w 358"/>
                  <a:gd name="T1" fmla="*/ 0 h 491"/>
                  <a:gd name="T2" fmla="*/ 0 w 358"/>
                  <a:gd name="T3" fmla="*/ 491 h 491"/>
                  <a:gd name="T4" fmla="*/ 287 w 358"/>
                  <a:gd name="T5" fmla="*/ 359 h 491"/>
                  <a:gd name="T6" fmla="*/ 358 w 358"/>
                  <a:gd name="T7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8" h="491">
                    <a:moveTo>
                      <a:pt x="358" y="0"/>
                    </a:moveTo>
                    <a:lnTo>
                      <a:pt x="0" y="491"/>
                    </a:lnTo>
                    <a:lnTo>
                      <a:pt x="287" y="359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rgbClr val="055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4621213" y="1946275"/>
                <a:ext cx="455613" cy="271462"/>
              </a:xfrm>
              <a:custGeom>
                <a:avLst/>
                <a:gdLst>
                  <a:gd name="T0" fmla="*/ 0 w 287"/>
                  <a:gd name="T1" fmla="*/ 132 h 171"/>
                  <a:gd name="T2" fmla="*/ 254 w 287"/>
                  <a:gd name="T3" fmla="*/ 171 h 171"/>
                  <a:gd name="T4" fmla="*/ 287 w 287"/>
                  <a:gd name="T5" fmla="*/ 0 h 171"/>
                  <a:gd name="T6" fmla="*/ 0 w 287"/>
                  <a:gd name="T7" fmla="*/ 13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171">
                    <a:moveTo>
                      <a:pt x="0" y="132"/>
                    </a:moveTo>
                    <a:lnTo>
                      <a:pt x="254" y="171"/>
                    </a:lnTo>
                    <a:lnTo>
                      <a:pt x="287" y="0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2A8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5076825" y="1376363"/>
                <a:ext cx="130175" cy="569912"/>
              </a:xfrm>
              <a:custGeom>
                <a:avLst/>
                <a:gdLst>
                  <a:gd name="T0" fmla="*/ 71 w 82"/>
                  <a:gd name="T1" fmla="*/ 0 h 359"/>
                  <a:gd name="T2" fmla="*/ 71 w 82"/>
                  <a:gd name="T3" fmla="*/ 0 h 359"/>
                  <a:gd name="T4" fmla="*/ 0 w 82"/>
                  <a:gd name="T5" fmla="*/ 359 h 359"/>
                  <a:gd name="T6" fmla="*/ 82 w 82"/>
                  <a:gd name="T7" fmla="*/ 320 h 359"/>
                  <a:gd name="T8" fmla="*/ 71 w 82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59">
                    <a:moveTo>
                      <a:pt x="71" y="0"/>
                    </a:moveTo>
                    <a:lnTo>
                      <a:pt x="71" y="0"/>
                    </a:lnTo>
                    <a:lnTo>
                      <a:pt x="0" y="359"/>
                    </a:lnTo>
                    <a:lnTo>
                      <a:pt x="82" y="32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203C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0" name="Freeform 13"/>
              <p:cNvSpPr/>
              <p:nvPr/>
            </p:nvSpPr>
            <p:spPr bwMode="auto">
              <a:xfrm>
                <a:off x="5024438" y="1884363"/>
                <a:ext cx="200025" cy="358775"/>
              </a:xfrm>
              <a:custGeom>
                <a:avLst/>
                <a:gdLst>
                  <a:gd name="T0" fmla="*/ 33 w 126"/>
                  <a:gd name="T1" fmla="*/ 39 h 226"/>
                  <a:gd name="T2" fmla="*/ 0 w 126"/>
                  <a:gd name="T3" fmla="*/ 210 h 226"/>
                  <a:gd name="T4" fmla="*/ 126 w 126"/>
                  <a:gd name="T5" fmla="*/ 226 h 226"/>
                  <a:gd name="T6" fmla="*/ 115 w 126"/>
                  <a:gd name="T7" fmla="*/ 0 h 226"/>
                  <a:gd name="T8" fmla="*/ 33 w 126"/>
                  <a:gd name="T9" fmla="*/ 3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226">
                    <a:moveTo>
                      <a:pt x="33" y="39"/>
                    </a:moveTo>
                    <a:lnTo>
                      <a:pt x="0" y="210"/>
                    </a:lnTo>
                    <a:lnTo>
                      <a:pt x="126" y="226"/>
                    </a:lnTo>
                    <a:lnTo>
                      <a:pt x="115" y="0"/>
                    </a:lnTo>
                    <a:lnTo>
                      <a:pt x="33" y="39"/>
                    </a:lnTo>
                    <a:close/>
                  </a:path>
                </a:pathLst>
              </a:custGeom>
              <a:solidFill>
                <a:srgbClr val="1D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1" name="Freeform 14"/>
              <p:cNvSpPr/>
              <p:nvPr/>
            </p:nvSpPr>
            <p:spPr bwMode="auto">
              <a:xfrm>
                <a:off x="5189538" y="1376363"/>
                <a:ext cx="430213" cy="508000"/>
              </a:xfrm>
              <a:custGeom>
                <a:avLst/>
                <a:gdLst>
                  <a:gd name="T0" fmla="*/ 0 w 271"/>
                  <a:gd name="T1" fmla="*/ 0 h 320"/>
                  <a:gd name="T2" fmla="*/ 11 w 271"/>
                  <a:gd name="T3" fmla="*/ 320 h 320"/>
                  <a:gd name="T4" fmla="*/ 271 w 271"/>
                  <a:gd name="T5" fmla="*/ 204 h 320"/>
                  <a:gd name="T6" fmla="*/ 0 w 271"/>
                  <a:gd name="T7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320">
                    <a:moveTo>
                      <a:pt x="0" y="0"/>
                    </a:moveTo>
                    <a:lnTo>
                      <a:pt x="11" y="320"/>
                    </a:lnTo>
                    <a:lnTo>
                      <a:pt x="271" y="2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2" name="Freeform 15"/>
              <p:cNvSpPr/>
              <p:nvPr/>
            </p:nvSpPr>
            <p:spPr bwMode="auto">
              <a:xfrm>
                <a:off x="5207000" y="1700213"/>
                <a:ext cx="412750" cy="542925"/>
              </a:xfrm>
              <a:custGeom>
                <a:avLst/>
                <a:gdLst>
                  <a:gd name="T0" fmla="*/ 260 w 260"/>
                  <a:gd name="T1" fmla="*/ 0 h 342"/>
                  <a:gd name="T2" fmla="*/ 0 w 260"/>
                  <a:gd name="T3" fmla="*/ 116 h 342"/>
                  <a:gd name="T4" fmla="*/ 11 w 260"/>
                  <a:gd name="T5" fmla="*/ 342 h 342"/>
                  <a:gd name="T6" fmla="*/ 260 w 260"/>
                  <a:gd name="T7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342">
                    <a:moveTo>
                      <a:pt x="260" y="0"/>
                    </a:moveTo>
                    <a:lnTo>
                      <a:pt x="0" y="116"/>
                    </a:lnTo>
                    <a:lnTo>
                      <a:pt x="11" y="342"/>
                    </a:lnTo>
                    <a:lnTo>
                      <a:pt x="260" y="0"/>
                    </a:lnTo>
                    <a:close/>
                  </a:path>
                </a:pathLst>
              </a:custGeom>
              <a:solidFill>
                <a:srgbClr val="243C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3" name="Freeform 16"/>
              <p:cNvSpPr/>
              <p:nvPr/>
            </p:nvSpPr>
            <p:spPr bwMode="auto">
              <a:xfrm>
                <a:off x="3990975" y="1849438"/>
                <a:ext cx="254000" cy="306387"/>
              </a:xfrm>
              <a:custGeom>
                <a:avLst/>
                <a:gdLst>
                  <a:gd name="T0" fmla="*/ 0 w 160"/>
                  <a:gd name="T1" fmla="*/ 193 h 193"/>
                  <a:gd name="T2" fmla="*/ 160 w 160"/>
                  <a:gd name="T3" fmla="*/ 193 h 193"/>
                  <a:gd name="T4" fmla="*/ 138 w 160"/>
                  <a:gd name="T5" fmla="*/ 0 h 193"/>
                  <a:gd name="T6" fmla="*/ 0 w 160"/>
                  <a:gd name="T7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93">
                    <a:moveTo>
                      <a:pt x="0" y="193"/>
                    </a:moveTo>
                    <a:lnTo>
                      <a:pt x="160" y="193"/>
                    </a:lnTo>
                    <a:lnTo>
                      <a:pt x="138" y="0"/>
                    </a:lnTo>
                    <a:lnTo>
                      <a:pt x="0" y="193"/>
                    </a:lnTo>
                    <a:close/>
                  </a:path>
                </a:pathLst>
              </a:custGeom>
              <a:solidFill>
                <a:srgbClr val="C01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4" name="Freeform 17"/>
              <p:cNvSpPr/>
              <p:nvPr/>
            </p:nvSpPr>
            <p:spPr bwMode="auto">
              <a:xfrm>
                <a:off x="4210050" y="1849438"/>
                <a:ext cx="411163" cy="306387"/>
              </a:xfrm>
              <a:custGeom>
                <a:avLst/>
                <a:gdLst>
                  <a:gd name="T0" fmla="*/ 0 w 259"/>
                  <a:gd name="T1" fmla="*/ 0 h 193"/>
                  <a:gd name="T2" fmla="*/ 22 w 259"/>
                  <a:gd name="T3" fmla="*/ 193 h 193"/>
                  <a:gd name="T4" fmla="*/ 259 w 259"/>
                  <a:gd name="T5" fmla="*/ 193 h 193"/>
                  <a:gd name="T6" fmla="*/ 0 w 259"/>
                  <a:gd name="T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9" h="193">
                    <a:moveTo>
                      <a:pt x="0" y="0"/>
                    </a:moveTo>
                    <a:lnTo>
                      <a:pt x="22" y="193"/>
                    </a:lnTo>
                    <a:lnTo>
                      <a:pt x="259" y="1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5" name="Freeform 18"/>
              <p:cNvSpPr/>
              <p:nvPr/>
            </p:nvSpPr>
            <p:spPr bwMode="auto">
              <a:xfrm>
                <a:off x="3990975" y="2155825"/>
                <a:ext cx="271463" cy="236537"/>
              </a:xfrm>
              <a:custGeom>
                <a:avLst/>
                <a:gdLst>
                  <a:gd name="T0" fmla="*/ 160 w 171"/>
                  <a:gd name="T1" fmla="*/ 0 h 149"/>
                  <a:gd name="T2" fmla="*/ 0 w 171"/>
                  <a:gd name="T3" fmla="*/ 0 h 149"/>
                  <a:gd name="T4" fmla="*/ 94 w 171"/>
                  <a:gd name="T5" fmla="*/ 149 h 149"/>
                  <a:gd name="T6" fmla="*/ 171 w 171"/>
                  <a:gd name="T7" fmla="*/ 111 h 149"/>
                  <a:gd name="T8" fmla="*/ 160 w 171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49">
                    <a:moveTo>
                      <a:pt x="160" y="0"/>
                    </a:moveTo>
                    <a:lnTo>
                      <a:pt x="0" y="0"/>
                    </a:lnTo>
                    <a:lnTo>
                      <a:pt x="94" y="149"/>
                    </a:lnTo>
                    <a:lnTo>
                      <a:pt x="171" y="111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E41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6" name="Freeform 19"/>
              <p:cNvSpPr/>
              <p:nvPr/>
            </p:nvSpPr>
            <p:spPr bwMode="auto">
              <a:xfrm>
                <a:off x="4140200" y="2332038"/>
                <a:ext cx="157163" cy="296862"/>
              </a:xfrm>
              <a:custGeom>
                <a:avLst/>
                <a:gdLst>
                  <a:gd name="T0" fmla="*/ 77 w 99"/>
                  <a:gd name="T1" fmla="*/ 0 h 187"/>
                  <a:gd name="T2" fmla="*/ 0 w 99"/>
                  <a:gd name="T3" fmla="*/ 38 h 187"/>
                  <a:gd name="T4" fmla="*/ 99 w 99"/>
                  <a:gd name="T5" fmla="*/ 187 h 187"/>
                  <a:gd name="T6" fmla="*/ 77 w 99"/>
                  <a:gd name="T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87">
                    <a:moveTo>
                      <a:pt x="77" y="0"/>
                    </a:moveTo>
                    <a:lnTo>
                      <a:pt x="0" y="38"/>
                    </a:lnTo>
                    <a:lnTo>
                      <a:pt x="99" y="18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C8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7" name="Freeform 20"/>
              <p:cNvSpPr/>
              <p:nvPr/>
            </p:nvSpPr>
            <p:spPr bwMode="auto">
              <a:xfrm>
                <a:off x="3640138" y="2155825"/>
                <a:ext cx="500063" cy="473075"/>
              </a:xfrm>
              <a:custGeom>
                <a:avLst/>
                <a:gdLst>
                  <a:gd name="T0" fmla="*/ 221 w 315"/>
                  <a:gd name="T1" fmla="*/ 0 h 298"/>
                  <a:gd name="T2" fmla="*/ 0 w 315"/>
                  <a:gd name="T3" fmla="*/ 298 h 298"/>
                  <a:gd name="T4" fmla="*/ 315 w 315"/>
                  <a:gd name="T5" fmla="*/ 149 h 298"/>
                  <a:gd name="T6" fmla="*/ 221 w 315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298">
                    <a:moveTo>
                      <a:pt x="221" y="0"/>
                    </a:moveTo>
                    <a:lnTo>
                      <a:pt x="0" y="298"/>
                    </a:lnTo>
                    <a:lnTo>
                      <a:pt x="315" y="149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791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8" name="Freeform 21"/>
              <p:cNvSpPr/>
              <p:nvPr/>
            </p:nvSpPr>
            <p:spPr bwMode="auto">
              <a:xfrm>
                <a:off x="3640138" y="2392363"/>
                <a:ext cx="657225" cy="236537"/>
              </a:xfrm>
              <a:custGeom>
                <a:avLst/>
                <a:gdLst>
                  <a:gd name="T0" fmla="*/ 0 w 414"/>
                  <a:gd name="T1" fmla="*/ 149 h 149"/>
                  <a:gd name="T2" fmla="*/ 414 w 414"/>
                  <a:gd name="T3" fmla="*/ 149 h 149"/>
                  <a:gd name="T4" fmla="*/ 315 w 414"/>
                  <a:gd name="T5" fmla="*/ 0 h 149"/>
                  <a:gd name="T6" fmla="*/ 0 w 414"/>
                  <a:gd name="T7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149">
                    <a:moveTo>
                      <a:pt x="0" y="149"/>
                    </a:moveTo>
                    <a:lnTo>
                      <a:pt x="414" y="149"/>
                    </a:lnTo>
                    <a:lnTo>
                      <a:pt x="315" y="0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E42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59" name="Freeform 22"/>
              <p:cNvSpPr/>
              <p:nvPr/>
            </p:nvSpPr>
            <p:spPr bwMode="auto">
              <a:xfrm>
                <a:off x="4244975" y="2155825"/>
                <a:ext cx="376238" cy="176212"/>
              </a:xfrm>
              <a:custGeom>
                <a:avLst/>
                <a:gdLst>
                  <a:gd name="T0" fmla="*/ 237 w 237"/>
                  <a:gd name="T1" fmla="*/ 0 h 111"/>
                  <a:gd name="T2" fmla="*/ 0 w 237"/>
                  <a:gd name="T3" fmla="*/ 0 h 111"/>
                  <a:gd name="T4" fmla="*/ 160 w 237"/>
                  <a:gd name="T5" fmla="*/ 111 h 111"/>
                  <a:gd name="T6" fmla="*/ 237 w 237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111">
                    <a:moveTo>
                      <a:pt x="237" y="0"/>
                    </a:moveTo>
                    <a:lnTo>
                      <a:pt x="0" y="0"/>
                    </a:lnTo>
                    <a:lnTo>
                      <a:pt x="160" y="111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6E11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0" name="Freeform 23"/>
              <p:cNvSpPr/>
              <p:nvPr/>
            </p:nvSpPr>
            <p:spPr bwMode="auto">
              <a:xfrm>
                <a:off x="4244975" y="2155825"/>
                <a:ext cx="254000" cy="473075"/>
              </a:xfrm>
              <a:custGeom>
                <a:avLst/>
                <a:gdLst>
                  <a:gd name="T0" fmla="*/ 0 w 160"/>
                  <a:gd name="T1" fmla="*/ 0 h 298"/>
                  <a:gd name="T2" fmla="*/ 33 w 160"/>
                  <a:gd name="T3" fmla="*/ 298 h 298"/>
                  <a:gd name="T4" fmla="*/ 160 w 160"/>
                  <a:gd name="T5" fmla="*/ 111 h 298"/>
                  <a:gd name="T6" fmla="*/ 0 w 160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298">
                    <a:moveTo>
                      <a:pt x="0" y="0"/>
                    </a:moveTo>
                    <a:lnTo>
                      <a:pt x="33" y="298"/>
                    </a:lnTo>
                    <a:lnTo>
                      <a:pt x="160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2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1" name="Freeform 24"/>
              <p:cNvSpPr/>
              <p:nvPr/>
            </p:nvSpPr>
            <p:spPr bwMode="auto">
              <a:xfrm>
                <a:off x="4498975" y="2155825"/>
                <a:ext cx="436563" cy="473075"/>
              </a:xfrm>
              <a:custGeom>
                <a:avLst/>
                <a:gdLst>
                  <a:gd name="T0" fmla="*/ 77 w 275"/>
                  <a:gd name="T1" fmla="*/ 0 h 298"/>
                  <a:gd name="T2" fmla="*/ 0 w 275"/>
                  <a:gd name="T3" fmla="*/ 111 h 298"/>
                  <a:gd name="T4" fmla="*/ 275 w 275"/>
                  <a:gd name="T5" fmla="*/ 298 h 298"/>
                  <a:gd name="T6" fmla="*/ 77 w 275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" h="298">
                    <a:moveTo>
                      <a:pt x="77" y="0"/>
                    </a:moveTo>
                    <a:lnTo>
                      <a:pt x="0" y="111"/>
                    </a:lnTo>
                    <a:lnTo>
                      <a:pt x="275" y="29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590C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2" name="Freeform 25"/>
              <p:cNvSpPr/>
              <p:nvPr/>
            </p:nvSpPr>
            <p:spPr bwMode="auto">
              <a:xfrm>
                <a:off x="4297363" y="2332038"/>
                <a:ext cx="638175" cy="296862"/>
              </a:xfrm>
              <a:custGeom>
                <a:avLst/>
                <a:gdLst>
                  <a:gd name="T0" fmla="*/ 402 w 402"/>
                  <a:gd name="T1" fmla="*/ 187 h 187"/>
                  <a:gd name="T2" fmla="*/ 127 w 402"/>
                  <a:gd name="T3" fmla="*/ 0 h 187"/>
                  <a:gd name="T4" fmla="*/ 0 w 402"/>
                  <a:gd name="T5" fmla="*/ 187 h 187"/>
                  <a:gd name="T6" fmla="*/ 402 w 402"/>
                  <a:gd name="T7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2" h="187">
                    <a:moveTo>
                      <a:pt x="402" y="187"/>
                    </a:moveTo>
                    <a:lnTo>
                      <a:pt x="127" y="0"/>
                    </a:lnTo>
                    <a:lnTo>
                      <a:pt x="0" y="187"/>
                    </a:lnTo>
                    <a:lnTo>
                      <a:pt x="402" y="187"/>
                    </a:lnTo>
                    <a:close/>
                  </a:path>
                </a:pathLst>
              </a:custGeom>
              <a:solidFill>
                <a:srgbClr val="6C15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3" name="Freeform 26"/>
              <p:cNvSpPr/>
              <p:nvPr/>
            </p:nvSpPr>
            <p:spPr bwMode="auto">
              <a:xfrm>
                <a:off x="4454525" y="596901"/>
                <a:ext cx="647700" cy="341312"/>
              </a:xfrm>
              <a:custGeom>
                <a:avLst/>
                <a:gdLst>
                  <a:gd name="T0" fmla="*/ 0 w 408"/>
                  <a:gd name="T1" fmla="*/ 0 h 215"/>
                  <a:gd name="T2" fmla="*/ 144 w 408"/>
                  <a:gd name="T3" fmla="*/ 215 h 215"/>
                  <a:gd name="T4" fmla="*/ 408 w 408"/>
                  <a:gd name="T5" fmla="*/ 0 h 215"/>
                  <a:gd name="T6" fmla="*/ 0 w 408"/>
                  <a:gd name="T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215">
                    <a:moveTo>
                      <a:pt x="0" y="0"/>
                    </a:moveTo>
                    <a:lnTo>
                      <a:pt x="144" y="215"/>
                    </a:lnTo>
                    <a:lnTo>
                      <a:pt x="40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D1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4" name="Freeform 27"/>
              <p:cNvSpPr/>
              <p:nvPr/>
            </p:nvSpPr>
            <p:spPr bwMode="auto">
              <a:xfrm>
                <a:off x="4683125" y="596901"/>
                <a:ext cx="419100" cy="481012"/>
              </a:xfrm>
              <a:custGeom>
                <a:avLst/>
                <a:gdLst>
                  <a:gd name="T0" fmla="*/ 264 w 264"/>
                  <a:gd name="T1" fmla="*/ 0 h 303"/>
                  <a:gd name="T2" fmla="*/ 0 w 264"/>
                  <a:gd name="T3" fmla="*/ 215 h 303"/>
                  <a:gd name="T4" fmla="*/ 55 w 264"/>
                  <a:gd name="T5" fmla="*/ 303 h 303"/>
                  <a:gd name="T6" fmla="*/ 264 w 264"/>
                  <a:gd name="T7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4" h="303">
                    <a:moveTo>
                      <a:pt x="264" y="0"/>
                    </a:moveTo>
                    <a:lnTo>
                      <a:pt x="0" y="215"/>
                    </a:lnTo>
                    <a:lnTo>
                      <a:pt x="55" y="303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40A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5" name="Freeform 28"/>
              <p:cNvSpPr/>
              <p:nvPr/>
            </p:nvSpPr>
            <p:spPr bwMode="auto">
              <a:xfrm>
                <a:off x="4551363" y="938213"/>
                <a:ext cx="219075" cy="139700"/>
              </a:xfrm>
              <a:custGeom>
                <a:avLst/>
                <a:gdLst>
                  <a:gd name="T0" fmla="*/ 83 w 138"/>
                  <a:gd name="T1" fmla="*/ 0 h 88"/>
                  <a:gd name="T2" fmla="*/ 0 w 138"/>
                  <a:gd name="T3" fmla="*/ 66 h 88"/>
                  <a:gd name="T4" fmla="*/ 138 w 138"/>
                  <a:gd name="T5" fmla="*/ 88 h 88"/>
                  <a:gd name="T6" fmla="*/ 83 w 138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88">
                    <a:moveTo>
                      <a:pt x="83" y="0"/>
                    </a:moveTo>
                    <a:lnTo>
                      <a:pt x="0" y="66"/>
                    </a:lnTo>
                    <a:lnTo>
                      <a:pt x="138" y="88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7B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6" name="Freeform 29"/>
              <p:cNvSpPr/>
              <p:nvPr/>
            </p:nvSpPr>
            <p:spPr bwMode="auto">
              <a:xfrm>
                <a:off x="4165600" y="990600"/>
                <a:ext cx="385763" cy="350837"/>
              </a:xfrm>
              <a:custGeom>
                <a:avLst/>
                <a:gdLst>
                  <a:gd name="T0" fmla="*/ 0 w 243"/>
                  <a:gd name="T1" fmla="*/ 0 h 221"/>
                  <a:gd name="T2" fmla="*/ 11 w 243"/>
                  <a:gd name="T3" fmla="*/ 221 h 221"/>
                  <a:gd name="T4" fmla="*/ 243 w 243"/>
                  <a:gd name="T5" fmla="*/ 33 h 221"/>
                  <a:gd name="T6" fmla="*/ 0 w 243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221">
                    <a:moveTo>
                      <a:pt x="0" y="0"/>
                    </a:moveTo>
                    <a:lnTo>
                      <a:pt x="11" y="221"/>
                    </a:lnTo>
                    <a:lnTo>
                      <a:pt x="24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7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7" name="Freeform 30"/>
              <p:cNvSpPr/>
              <p:nvPr/>
            </p:nvSpPr>
            <p:spPr bwMode="auto">
              <a:xfrm>
                <a:off x="4183063" y="1042988"/>
                <a:ext cx="587375" cy="298450"/>
              </a:xfrm>
              <a:custGeom>
                <a:avLst/>
                <a:gdLst>
                  <a:gd name="T0" fmla="*/ 0 w 370"/>
                  <a:gd name="T1" fmla="*/ 188 h 188"/>
                  <a:gd name="T2" fmla="*/ 370 w 370"/>
                  <a:gd name="T3" fmla="*/ 22 h 188"/>
                  <a:gd name="T4" fmla="*/ 232 w 370"/>
                  <a:gd name="T5" fmla="*/ 0 h 188"/>
                  <a:gd name="T6" fmla="*/ 0 w 370"/>
                  <a:gd name="T7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188">
                    <a:moveTo>
                      <a:pt x="0" y="188"/>
                    </a:moveTo>
                    <a:lnTo>
                      <a:pt x="370" y="22"/>
                    </a:lnTo>
                    <a:lnTo>
                      <a:pt x="232" y="0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F157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8" name="Freeform 31"/>
              <p:cNvSpPr/>
              <p:nvPr/>
            </p:nvSpPr>
            <p:spPr bwMode="auto">
              <a:xfrm>
                <a:off x="4787900" y="596901"/>
                <a:ext cx="463550" cy="455612"/>
              </a:xfrm>
              <a:custGeom>
                <a:avLst/>
                <a:gdLst>
                  <a:gd name="T0" fmla="*/ 198 w 292"/>
                  <a:gd name="T1" fmla="*/ 0 h 287"/>
                  <a:gd name="T2" fmla="*/ 0 w 292"/>
                  <a:gd name="T3" fmla="*/ 287 h 287"/>
                  <a:gd name="T4" fmla="*/ 292 w 292"/>
                  <a:gd name="T5" fmla="*/ 149 h 287"/>
                  <a:gd name="T6" fmla="*/ 198 w 292"/>
                  <a:gd name="T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287">
                    <a:moveTo>
                      <a:pt x="198" y="0"/>
                    </a:moveTo>
                    <a:lnTo>
                      <a:pt x="0" y="287"/>
                    </a:lnTo>
                    <a:lnTo>
                      <a:pt x="292" y="149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8FC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69" name="Freeform 32"/>
              <p:cNvSpPr/>
              <p:nvPr/>
            </p:nvSpPr>
            <p:spPr bwMode="auto">
              <a:xfrm>
                <a:off x="4770438" y="833438"/>
                <a:ext cx="638175" cy="244475"/>
              </a:xfrm>
              <a:custGeom>
                <a:avLst/>
                <a:gdLst>
                  <a:gd name="T0" fmla="*/ 11 w 402"/>
                  <a:gd name="T1" fmla="*/ 138 h 154"/>
                  <a:gd name="T2" fmla="*/ 0 w 402"/>
                  <a:gd name="T3" fmla="*/ 154 h 154"/>
                  <a:gd name="T4" fmla="*/ 402 w 402"/>
                  <a:gd name="T5" fmla="*/ 154 h 154"/>
                  <a:gd name="T6" fmla="*/ 303 w 402"/>
                  <a:gd name="T7" fmla="*/ 0 h 154"/>
                  <a:gd name="T8" fmla="*/ 11 w 402"/>
                  <a:gd name="T9" fmla="*/ 13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154">
                    <a:moveTo>
                      <a:pt x="11" y="138"/>
                    </a:moveTo>
                    <a:lnTo>
                      <a:pt x="0" y="154"/>
                    </a:lnTo>
                    <a:lnTo>
                      <a:pt x="402" y="154"/>
                    </a:lnTo>
                    <a:lnTo>
                      <a:pt x="303" y="0"/>
                    </a:lnTo>
                    <a:lnTo>
                      <a:pt x="11" y="138"/>
                    </a:lnTo>
                    <a:close/>
                  </a:path>
                </a:pathLst>
              </a:custGeom>
              <a:solidFill>
                <a:srgbClr val="56A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0" name="Freeform 33"/>
              <p:cNvSpPr/>
              <p:nvPr/>
            </p:nvSpPr>
            <p:spPr bwMode="auto">
              <a:xfrm>
                <a:off x="5102225" y="596901"/>
                <a:ext cx="647700" cy="236537"/>
              </a:xfrm>
              <a:custGeom>
                <a:avLst/>
                <a:gdLst>
                  <a:gd name="T0" fmla="*/ 0 w 408"/>
                  <a:gd name="T1" fmla="*/ 0 h 149"/>
                  <a:gd name="T2" fmla="*/ 94 w 408"/>
                  <a:gd name="T3" fmla="*/ 149 h 149"/>
                  <a:gd name="T4" fmla="*/ 408 w 408"/>
                  <a:gd name="T5" fmla="*/ 0 h 149"/>
                  <a:gd name="T6" fmla="*/ 0 w 408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8" h="149">
                    <a:moveTo>
                      <a:pt x="0" y="0"/>
                    </a:moveTo>
                    <a:lnTo>
                      <a:pt x="94" y="149"/>
                    </a:lnTo>
                    <a:lnTo>
                      <a:pt x="40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B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1" name="Freeform 34"/>
              <p:cNvSpPr/>
              <p:nvPr/>
            </p:nvSpPr>
            <p:spPr bwMode="auto">
              <a:xfrm>
                <a:off x="5251450" y="596901"/>
                <a:ext cx="498475" cy="481012"/>
              </a:xfrm>
              <a:custGeom>
                <a:avLst/>
                <a:gdLst>
                  <a:gd name="T0" fmla="*/ 314 w 314"/>
                  <a:gd name="T1" fmla="*/ 0 h 303"/>
                  <a:gd name="T2" fmla="*/ 0 w 314"/>
                  <a:gd name="T3" fmla="*/ 149 h 303"/>
                  <a:gd name="T4" fmla="*/ 99 w 314"/>
                  <a:gd name="T5" fmla="*/ 303 h 303"/>
                  <a:gd name="T6" fmla="*/ 314 w 314"/>
                  <a:gd name="T7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303">
                    <a:moveTo>
                      <a:pt x="314" y="0"/>
                    </a:moveTo>
                    <a:lnTo>
                      <a:pt x="0" y="149"/>
                    </a:lnTo>
                    <a:lnTo>
                      <a:pt x="99" y="303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60B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2" name="Freeform 35"/>
              <p:cNvSpPr/>
              <p:nvPr/>
            </p:nvSpPr>
            <p:spPr bwMode="auto">
              <a:xfrm>
                <a:off x="4376738" y="596901"/>
                <a:ext cx="306388" cy="446087"/>
              </a:xfrm>
              <a:custGeom>
                <a:avLst/>
                <a:gdLst>
                  <a:gd name="T0" fmla="*/ 193 w 193"/>
                  <a:gd name="T1" fmla="*/ 215 h 281"/>
                  <a:gd name="T2" fmla="*/ 49 w 193"/>
                  <a:gd name="T3" fmla="*/ 0 h 281"/>
                  <a:gd name="T4" fmla="*/ 0 w 193"/>
                  <a:gd name="T5" fmla="*/ 265 h 281"/>
                  <a:gd name="T6" fmla="*/ 110 w 193"/>
                  <a:gd name="T7" fmla="*/ 281 h 281"/>
                  <a:gd name="T8" fmla="*/ 193 w 193"/>
                  <a:gd name="T9" fmla="*/ 215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281">
                    <a:moveTo>
                      <a:pt x="193" y="215"/>
                    </a:moveTo>
                    <a:lnTo>
                      <a:pt x="49" y="0"/>
                    </a:lnTo>
                    <a:lnTo>
                      <a:pt x="0" y="265"/>
                    </a:lnTo>
                    <a:lnTo>
                      <a:pt x="110" y="281"/>
                    </a:lnTo>
                    <a:lnTo>
                      <a:pt x="193" y="215"/>
                    </a:lnTo>
                    <a:close/>
                  </a:path>
                </a:pathLst>
              </a:custGeom>
              <a:solidFill>
                <a:srgbClr val="FEB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3" name="Freeform 36"/>
              <p:cNvSpPr/>
              <p:nvPr/>
            </p:nvSpPr>
            <p:spPr bwMode="auto">
              <a:xfrm>
                <a:off x="4165600" y="596901"/>
                <a:ext cx="288925" cy="420687"/>
              </a:xfrm>
              <a:custGeom>
                <a:avLst/>
                <a:gdLst>
                  <a:gd name="T0" fmla="*/ 0 w 182"/>
                  <a:gd name="T1" fmla="*/ 248 h 265"/>
                  <a:gd name="T2" fmla="*/ 133 w 182"/>
                  <a:gd name="T3" fmla="*/ 265 h 265"/>
                  <a:gd name="T4" fmla="*/ 182 w 182"/>
                  <a:gd name="T5" fmla="*/ 0 h 265"/>
                  <a:gd name="T6" fmla="*/ 0 w 182"/>
                  <a:gd name="T7" fmla="*/ 248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265">
                    <a:moveTo>
                      <a:pt x="0" y="248"/>
                    </a:moveTo>
                    <a:lnTo>
                      <a:pt x="133" y="265"/>
                    </a:lnTo>
                    <a:lnTo>
                      <a:pt x="182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F15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4" name="Freeform 37"/>
              <p:cNvSpPr/>
              <p:nvPr/>
            </p:nvSpPr>
            <p:spPr bwMode="auto">
              <a:xfrm>
                <a:off x="4183063" y="1279525"/>
                <a:ext cx="139700" cy="569912"/>
              </a:xfrm>
              <a:custGeom>
                <a:avLst/>
                <a:gdLst>
                  <a:gd name="T0" fmla="*/ 0 w 88"/>
                  <a:gd name="T1" fmla="*/ 39 h 359"/>
                  <a:gd name="T2" fmla="*/ 17 w 88"/>
                  <a:gd name="T3" fmla="*/ 359 h 359"/>
                  <a:gd name="T4" fmla="*/ 88 w 88"/>
                  <a:gd name="T5" fmla="*/ 0 h 359"/>
                  <a:gd name="T6" fmla="*/ 0 w 88"/>
                  <a:gd name="T7" fmla="*/ 3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359">
                    <a:moveTo>
                      <a:pt x="0" y="39"/>
                    </a:moveTo>
                    <a:lnTo>
                      <a:pt x="17" y="359"/>
                    </a:lnTo>
                    <a:lnTo>
                      <a:pt x="88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99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  <p:sp>
            <p:nvSpPr>
              <p:cNvPr id="75" name="Freeform 38"/>
              <p:cNvSpPr/>
              <p:nvPr/>
            </p:nvSpPr>
            <p:spPr bwMode="auto">
              <a:xfrm>
                <a:off x="4210050" y="1077913"/>
                <a:ext cx="560388" cy="771525"/>
              </a:xfrm>
              <a:custGeom>
                <a:avLst/>
                <a:gdLst>
                  <a:gd name="T0" fmla="*/ 71 w 353"/>
                  <a:gd name="T1" fmla="*/ 127 h 486"/>
                  <a:gd name="T2" fmla="*/ 0 w 353"/>
                  <a:gd name="T3" fmla="*/ 486 h 486"/>
                  <a:gd name="T4" fmla="*/ 353 w 353"/>
                  <a:gd name="T5" fmla="*/ 0 h 486"/>
                  <a:gd name="T6" fmla="*/ 71 w 353"/>
                  <a:gd name="T7" fmla="*/ 127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3" h="486">
                    <a:moveTo>
                      <a:pt x="71" y="127"/>
                    </a:moveTo>
                    <a:lnTo>
                      <a:pt x="0" y="486"/>
                    </a:lnTo>
                    <a:lnTo>
                      <a:pt x="353" y="0"/>
                    </a:lnTo>
                    <a:lnTo>
                      <a:pt x="71" y="127"/>
                    </a:lnTo>
                    <a:close/>
                  </a:path>
                </a:pathLst>
              </a:custGeom>
              <a:solidFill>
                <a:srgbClr val="F274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000"/>
              </a:p>
            </p:txBody>
          </p:sp>
        </p:grpSp>
      </p:grpSp>
      <p:sp>
        <p:nvSpPr>
          <p:cNvPr id="76" name="矩形 75"/>
          <p:cNvSpPr/>
          <p:nvPr/>
        </p:nvSpPr>
        <p:spPr>
          <a:xfrm>
            <a:off x="6633920" y="4299504"/>
            <a:ext cx="2925209" cy="186580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 animBg="1"/>
      <p:bldP spid="22" grpId="0" animBg="1"/>
      <p:bldP spid="26" grpId="0"/>
      <p:bldP spid="28" grpId="0" animBg="1"/>
      <p:bldP spid="29" grpId="0" animBg="1"/>
      <p:bldP spid="30" grpId="0" animBg="1"/>
      <p:bldP spid="36" grpId="0"/>
      <p:bldP spid="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3833313" y="1838966"/>
            <a:ext cx="4415056" cy="3800853"/>
          </a:xfrm>
          <a:custGeom>
            <a:avLst/>
            <a:gdLst>
              <a:gd name="T0" fmla="*/ 1184 w 1284"/>
              <a:gd name="T1" fmla="*/ 0 h 1105"/>
              <a:gd name="T2" fmla="*/ 505 w 1284"/>
              <a:gd name="T3" fmla="*/ 0 h 1105"/>
              <a:gd name="T4" fmla="*/ 305 w 1284"/>
              <a:gd name="T5" fmla="*/ 98 h 1105"/>
              <a:gd name="T6" fmla="*/ 230 w 1284"/>
              <a:gd name="T7" fmla="*/ 298 h 1105"/>
              <a:gd name="T8" fmla="*/ 275 w 1284"/>
              <a:gd name="T9" fmla="*/ 475 h 1105"/>
              <a:gd name="T10" fmla="*/ 442 w 1284"/>
              <a:gd name="T11" fmla="*/ 635 h 1105"/>
              <a:gd name="T12" fmla="*/ 568 w 1284"/>
              <a:gd name="T13" fmla="*/ 808 h 1105"/>
              <a:gd name="T14" fmla="*/ 493 w 1284"/>
              <a:gd name="T15" fmla="*/ 905 h 1105"/>
              <a:gd name="T16" fmla="*/ 100 w 1284"/>
              <a:gd name="T17" fmla="*/ 905 h 1105"/>
              <a:gd name="T18" fmla="*/ 0 w 1284"/>
              <a:gd name="T19" fmla="*/ 1005 h 1105"/>
              <a:gd name="T20" fmla="*/ 100 w 1284"/>
              <a:gd name="T21" fmla="*/ 1105 h 1105"/>
              <a:gd name="T22" fmla="*/ 493 w 1284"/>
              <a:gd name="T23" fmla="*/ 1105 h 1105"/>
              <a:gd name="T24" fmla="*/ 693 w 1284"/>
              <a:gd name="T25" fmla="*/ 1007 h 1105"/>
              <a:gd name="T26" fmla="*/ 768 w 1284"/>
              <a:gd name="T27" fmla="*/ 808 h 1105"/>
              <a:gd name="T28" fmla="*/ 723 w 1284"/>
              <a:gd name="T29" fmla="*/ 630 h 1105"/>
              <a:gd name="T30" fmla="*/ 556 w 1284"/>
              <a:gd name="T31" fmla="*/ 470 h 1105"/>
              <a:gd name="T32" fmla="*/ 430 w 1284"/>
              <a:gd name="T33" fmla="*/ 298 h 1105"/>
              <a:gd name="T34" fmla="*/ 505 w 1284"/>
              <a:gd name="T35" fmla="*/ 200 h 1105"/>
              <a:gd name="T36" fmla="*/ 1184 w 1284"/>
              <a:gd name="T37" fmla="*/ 200 h 1105"/>
              <a:gd name="T38" fmla="*/ 1284 w 1284"/>
              <a:gd name="T39" fmla="*/ 100 h 1105"/>
              <a:gd name="T40" fmla="*/ 1184 w 1284"/>
              <a:gd name="T41" fmla="*/ 0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4" h="1105">
                <a:moveTo>
                  <a:pt x="1184" y="0"/>
                </a:moveTo>
                <a:cubicBezTo>
                  <a:pt x="505" y="0"/>
                  <a:pt x="505" y="0"/>
                  <a:pt x="505" y="0"/>
                </a:cubicBezTo>
                <a:cubicBezTo>
                  <a:pt x="431" y="0"/>
                  <a:pt x="358" y="36"/>
                  <a:pt x="305" y="98"/>
                </a:cubicBezTo>
                <a:cubicBezTo>
                  <a:pt x="258" y="155"/>
                  <a:pt x="230" y="227"/>
                  <a:pt x="230" y="298"/>
                </a:cubicBezTo>
                <a:cubicBezTo>
                  <a:pt x="230" y="350"/>
                  <a:pt x="236" y="411"/>
                  <a:pt x="275" y="475"/>
                </a:cubicBezTo>
                <a:cubicBezTo>
                  <a:pt x="307" y="529"/>
                  <a:pt x="359" y="578"/>
                  <a:pt x="442" y="635"/>
                </a:cubicBezTo>
                <a:cubicBezTo>
                  <a:pt x="568" y="721"/>
                  <a:pt x="567" y="755"/>
                  <a:pt x="568" y="808"/>
                </a:cubicBezTo>
                <a:cubicBezTo>
                  <a:pt x="568" y="855"/>
                  <a:pt x="539" y="905"/>
                  <a:pt x="493" y="905"/>
                </a:cubicBezTo>
                <a:cubicBezTo>
                  <a:pt x="100" y="905"/>
                  <a:pt x="100" y="905"/>
                  <a:pt x="100" y="905"/>
                </a:cubicBezTo>
                <a:cubicBezTo>
                  <a:pt x="45" y="905"/>
                  <a:pt x="0" y="950"/>
                  <a:pt x="0" y="1005"/>
                </a:cubicBezTo>
                <a:cubicBezTo>
                  <a:pt x="0" y="1061"/>
                  <a:pt x="45" y="1105"/>
                  <a:pt x="100" y="1105"/>
                </a:cubicBezTo>
                <a:cubicBezTo>
                  <a:pt x="493" y="1105"/>
                  <a:pt x="493" y="1105"/>
                  <a:pt x="493" y="1105"/>
                </a:cubicBezTo>
                <a:cubicBezTo>
                  <a:pt x="590" y="1105"/>
                  <a:pt x="640" y="1070"/>
                  <a:pt x="693" y="1007"/>
                </a:cubicBezTo>
                <a:cubicBezTo>
                  <a:pt x="740" y="951"/>
                  <a:pt x="768" y="878"/>
                  <a:pt x="768" y="808"/>
                </a:cubicBezTo>
                <a:cubicBezTo>
                  <a:pt x="768" y="756"/>
                  <a:pt x="762" y="694"/>
                  <a:pt x="723" y="630"/>
                </a:cubicBezTo>
                <a:cubicBezTo>
                  <a:pt x="691" y="577"/>
                  <a:pt x="639" y="527"/>
                  <a:pt x="556" y="470"/>
                </a:cubicBezTo>
                <a:cubicBezTo>
                  <a:pt x="430" y="385"/>
                  <a:pt x="434" y="356"/>
                  <a:pt x="430" y="298"/>
                </a:cubicBezTo>
                <a:cubicBezTo>
                  <a:pt x="428" y="251"/>
                  <a:pt x="451" y="200"/>
                  <a:pt x="505" y="200"/>
                </a:cubicBezTo>
                <a:cubicBezTo>
                  <a:pt x="1184" y="200"/>
                  <a:pt x="1184" y="200"/>
                  <a:pt x="1184" y="200"/>
                </a:cubicBezTo>
                <a:cubicBezTo>
                  <a:pt x="1240" y="200"/>
                  <a:pt x="1284" y="155"/>
                  <a:pt x="1284" y="100"/>
                </a:cubicBezTo>
                <a:cubicBezTo>
                  <a:pt x="1284" y="45"/>
                  <a:pt x="1240" y="0"/>
                  <a:pt x="1184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7664497" y="1941333"/>
            <a:ext cx="479609" cy="481504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5308158" y="3499588"/>
            <a:ext cx="481504" cy="483401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935681" y="5059739"/>
            <a:ext cx="481504" cy="477713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4830444" y="2265496"/>
            <a:ext cx="477713" cy="481504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823785" y="4663540"/>
            <a:ext cx="481504" cy="481504"/>
          </a:xfrm>
          <a:prstGeom prst="ellipse">
            <a:avLst/>
          </a:pr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89221" y="2151755"/>
            <a:ext cx="3082387" cy="3175276"/>
            <a:chOff x="3278114" y="1772229"/>
            <a:chExt cx="2416800" cy="2489631"/>
          </a:xfrm>
          <a:solidFill>
            <a:srgbClr val="FFFFFF"/>
          </a:solidFill>
        </p:grpSpPr>
        <p:sp>
          <p:nvSpPr>
            <p:cNvPr id="11" name="Freeform 11"/>
            <p:cNvSpPr/>
            <p:nvPr/>
          </p:nvSpPr>
          <p:spPr bwMode="auto">
            <a:xfrm>
              <a:off x="3645242" y="2322177"/>
              <a:ext cx="258624" cy="539544"/>
            </a:xfrm>
            <a:custGeom>
              <a:avLst/>
              <a:gdLst>
                <a:gd name="T0" fmla="*/ 95 w 96"/>
                <a:gd name="T1" fmla="*/ 194 h 200"/>
                <a:gd name="T2" fmla="*/ 7 w 96"/>
                <a:gd name="T3" fmla="*/ 3 h 200"/>
                <a:gd name="T4" fmla="*/ 3 w 96"/>
                <a:gd name="T5" fmla="*/ 0 h 200"/>
                <a:gd name="T6" fmla="*/ 0 w 96"/>
                <a:gd name="T7" fmla="*/ 3 h 200"/>
                <a:gd name="T8" fmla="*/ 90 w 96"/>
                <a:gd name="T9" fmla="*/ 199 h 200"/>
                <a:gd name="T10" fmla="*/ 95 w 96"/>
                <a:gd name="T11" fmla="*/ 199 h 200"/>
                <a:gd name="T12" fmla="*/ 95 w 96"/>
                <a:gd name="T13" fmla="*/ 19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00">
                  <a:moveTo>
                    <a:pt x="95" y="194"/>
                  </a:moveTo>
                  <a:cubicBezTo>
                    <a:pt x="21" y="128"/>
                    <a:pt x="7" y="76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8"/>
                    <a:pt x="14" y="131"/>
                    <a:pt x="90" y="199"/>
                  </a:cubicBezTo>
                  <a:cubicBezTo>
                    <a:pt x="92" y="200"/>
                    <a:pt x="94" y="200"/>
                    <a:pt x="95" y="199"/>
                  </a:cubicBezTo>
                  <a:cubicBezTo>
                    <a:pt x="96" y="197"/>
                    <a:pt x="96" y="195"/>
                    <a:pt x="95" y="1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3631864" y="2305827"/>
              <a:ext cx="46077" cy="490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3871167" y="2829021"/>
              <a:ext cx="46077" cy="46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305180" y="3166422"/>
              <a:ext cx="267542" cy="509817"/>
            </a:xfrm>
            <a:custGeom>
              <a:avLst/>
              <a:gdLst>
                <a:gd name="T0" fmla="*/ 99 w 99"/>
                <a:gd name="T1" fmla="*/ 185 h 189"/>
                <a:gd name="T2" fmla="*/ 6 w 99"/>
                <a:gd name="T3" fmla="*/ 1 h 189"/>
                <a:gd name="T4" fmla="*/ 2 w 99"/>
                <a:gd name="T5" fmla="*/ 1 h 189"/>
                <a:gd name="T6" fmla="*/ 2 w 99"/>
                <a:gd name="T7" fmla="*/ 6 h 189"/>
                <a:gd name="T8" fmla="*/ 92 w 99"/>
                <a:gd name="T9" fmla="*/ 186 h 189"/>
                <a:gd name="T10" fmla="*/ 95 w 99"/>
                <a:gd name="T11" fmla="*/ 189 h 189"/>
                <a:gd name="T12" fmla="*/ 99 w 99"/>
                <a:gd name="T13" fmla="*/ 18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89">
                  <a:moveTo>
                    <a:pt x="99" y="185"/>
                  </a:moveTo>
                  <a:cubicBezTo>
                    <a:pt x="97" y="120"/>
                    <a:pt x="81" y="67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5" y="71"/>
                    <a:pt x="90" y="121"/>
                    <a:pt x="92" y="186"/>
                  </a:cubicBezTo>
                  <a:cubicBezTo>
                    <a:pt x="92" y="187"/>
                    <a:pt x="94" y="189"/>
                    <a:pt x="95" y="189"/>
                  </a:cubicBezTo>
                  <a:cubicBezTo>
                    <a:pt x="97" y="189"/>
                    <a:pt x="99" y="187"/>
                    <a:pt x="99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4291802" y="3153045"/>
              <a:ext cx="49050" cy="46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540023" y="3645026"/>
              <a:ext cx="46077" cy="445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294464" y="4129575"/>
              <a:ext cx="1070170" cy="118908"/>
            </a:xfrm>
            <a:custGeom>
              <a:avLst/>
              <a:gdLst>
                <a:gd name="T0" fmla="*/ 3 w 397"/>
                <a:gd name="T1" fmla="*/ 44 h 44"/>
                <a:gd name="T2" fmla="*/ 296 w 397"/>
                <a:gd name="T3" fmla="*/ 44 h 44"/>
                <a:gd name="T4" fmla="*/ 396 w 397"/>
                <a:gd name="T5" fmla="*/ 6 h 44"/>
                <a:gd name="T6" fmla="*/ 396 w 397"/>
                <a:gd name="T7" fmla="*/ 1 h 44"/>
                <a:gd name="T8" fmla="*/ 391 w 397"/>
                <a:gd name="T9" fmla="*/ 1 h 44"/>
                <a:gd name="T10" fmla="*/ 296 w 397"/>
                <a:gd name="T11" fmla="*/ 37 h 44"/>
                <a:gd name="T12" fmla="*/ 3 w 397"/>
                <a:gd name="T13" fmla="*/ 37 h 44"/>
                <a:gd name="T14" fmla="*/ 0 w 397"/>
                <a:gd name="T15" fmla="*/ 40 h 44"/>
                <a:gd name="T16" fmla="*/ 3 w 397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44">
                  <a:moveTo>
                    <a:pt x="3" y="44"/>
                  </a:moveTo>
                  <a:cubicBezTo>
                    <a:pt x="296" y="44"/>
                    <a:pt x="296" y="44"/>
                    <a:pt x="296" y="44"/>
                  </a:cubicBezTo>
                  <a:cubicBezTo>
                    <a:pt x="331" y="44"/>
                    <a:pt x="366" y="31"/>
                    <a:pt x="396" y="6"/>
                  </a:cubicBezTo>
                  <a:cubicBezTo>
                    <a:pt x="397" y="5"/>
                    <a:pt x="397" y="3"/>
                    <a:pt x="396" y="1"/>
                  </a:cubicBezTo>
                  <a:cubicBezTo>
                    <a:pt x="395" y="0"/>
                    <a:pt x="393" y="0"/>
                    <a:pt x="391" y="1"/>
                  </a:cubicBezTo>
                  <a:cubicBezTo>
                    <a:pt x="362" y="25"/>
                    <a:pt x="329" y="37"/>
                    <a:pt x="296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9"/>
                    <a:pt x="0" y="40"/>
                  </a:cubicBezTo>
                  <a:cubicBezTo>
                    <a:pt x="0" y="42"/>
                    <a:pt x="1" y="44"/>
                    <a:pt x="3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4333420" y="4116197"/>
              <a:ext cx="44590" cy="46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3278114" y="4215783"/>
              <a:ext cx="49050" cy="46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906839" y="1788578"/>
              <a:ext cx="1773212" cy="80263"/>
            </a:xfrm>
            <a:custGeom>
              <a:avLst/>
              <a:gdLst>
                <a:gd name="T0" fmla="*/ 5 w 658"/>
                <a:gd name="T1" fmla="*/ 29 h 30"/>
                <a:gd name="T2" fmla="*/ 81 w 658"/>
                <a:gd name="T3" fmla="*/ 6 h 30"/>
                <a:gd name="T4" fmla="*/ 655 w 658"/>
                <a:gd name="T5" fmla="*/ 6 h 30"/>
                <a:gd name="T6" fmla="*/ 658 w 658"/>
                <a:gd name="T7" fmla="*/ 3 h 30"/>
                <a:gd name="T8" fmla="*/ 655 w 658"/>
                <a:gd name="T9" fmla="*/ 0 h 30"/>
                <a:gd name="T10" fmla="*/ 81 w 658"/>
                <a:gd name="T11" fmla="*/ 0 h 30"/>
                <a:gd name="T12" fmla="*/ 2 w 658"/>
                <a:gd name="T13" fmla="*/ 23 h 30"/>
                <a:gd name="T14" fmla="*/ 1 w 658"/>
                <a:gd name="T15" fmla="*/ 28 h 30"/>
                <a:gd name="T16" fmla="*/ 5 w 658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8" h="30">
                  <a:moveTo>
                    <a:pt x="5" y="29"/>
                  </a:moveTo>
                  <a:cubicBezTo>
                    <a:pt x="29" y="14"/>
                    <a:pt x="55" y="6"/>
                    <a:pt x="81" y="6"/>
                  </a:cubicBezTo>
                  <a:cubicBezTo>
                    <a:pt x="655" y="6"/>
                    <a:pt x="655" y="6"/>
                    <a:pt x="655" y="6"/>
                  </a:cubicBezTo>
                  <a:cubicBezTo>
                    <a:pt x="657" y="6"/>
                    <a:pt x="658" y="5"/>
                    <a:pt x="658" y="3"/>
                  </a:cubicBezTo>
                  <a:cubicBezTo>
                    <a:pt x="658" y="1"/>
                    <a:pt x="657" y="0"/>
                    <a:pt x="65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4" y="0"/>
                    <a:pt x="27" y="8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4" y="30"/>
                    <a:pt x="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3893462" y="1834655"/>
              <a:ext cx="46077" cy="475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5648837" y="1772229"/>
              <a:ext cx="46077" cy="490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7774447" y="2041805"/>
            <a:ext cx="280561" cy="282458"/>
          </a:xfrm>
          <a:custGeom>
            <a:avLst/>
            <a:gdLst>
              <a:gd name="T0" fmla="*/ 12 w 82"/>
              <a:gd name="T1" fmla="*/ 41 h 82"/>
              <a:gd name="T2" fmla="*/ 14 w 82"/>
              <a:gd name="T3" fmla="*/ 44 h 82"/>
              <a:gd name="T4" fmla="*/ 0 w 82"/>
              <a:gd name="T5" fmla="*/ 47 h 82"/>
              <a:gd name="T6" fmla="*/ 0 w 82"/>
              <a:gd name="T7" fmla="*/ 61 h 82"/>
              <a:gd name="T8" fmla="*/ 2 w 82"/>
              <a:gd name="T9" fmla="*/ 60 h 82"/>
              <a:gd name="T10" fmla="*/ 6 w 82"/>
              <a:gd name="T11" fmla="*/ 59 h 82"/>
              <a:gd name="T12" fmla="*/ 6 w 82"/>
              <a:gd name="T13" fmla="*/ 70 h 82"/>
              <a:gd name="T14" fmla="*/ 2 w 82"/>
              <a:gd name="T15" fmla="*/ 69 h 82"/>
              <a:gd name="T16" fmla="*/ 0 w 82"/>
              <a:gd name="T17" fmla="*/ 68 h 82"/>
              <a:gd name="T18" fmla="*/ 0 w 82"/>
              <a:gd name="T19" fmla="*/ 73 h 82"/>
              <a:gd name="T20" fmla="*/ 35 w 82"/>
              <a:gd name="T21" fmla="*/ 82 h 82"/>
              <a:gd name="T22" fmla="*/ 34 w 82"/>
              <a:gd name="T23" fmla="*/ 68 h 82"/>
              <a:gd name="T24" fmla="*/ 33 w 82"/>
              <a:gd name="T25" fmla="*/ 69 h 82"/>
              <a:gd name="T26" fmla="*/ 29 w 82"/>
              <a:gd name="T27" fmla="*/ 70 h 82"/>
              <a:gd name="T28" fmla="*/ 29 w 82"/>
              <a:gd name="T29" fmla="*/ 59 h 82"/>
              <a:gd name="T30" fmla="*/ 33 w 82"/>
              <a:gd name="T31" fmla="*/ 60 h 82"/>
              <a:gd name="T32" fmla="*/ 34 w 82"/>
              <a:gd name="T33" fmla="*/ 61 h 82"/>
              <a:gd name="T34" fmla="*/ 35 w 82"/>
              <a:gd name="T35" fmla="*/ 47 h 82"/>
              <a:gd name="T36" fmla="*/ 21 w 82"/>
              <a:gd name="T37" fmla="*/ 44 h 82"/>
              <a:gd name="T38" fmla="*/ 22 w 82"/>
              <a:gd name="T39" fmla="*/ 41 h 82"/>
              <a:gd name="T40" fmla="*/ 65 w 82"/>
              <a:gd name="T41" fmla="*/ 36 h 82"/>
              <a:gd name="T42" fmla="*/ 61 w 82"/>
              <a:gd name="T43" fmla="*/ 44 h 82"/>
              <a:gd name="T44" fmla="*/ 60 w 82"/>
              <a:gd name="T45" fmla="*/ 47 h 82"/>
              <a:gd name="T46" fmla="*/ 47 w 82"/>
              <a:gd name="T47" fmla="*/ 60 h 82"/>
              <a:gd name="T48" fmla="*/ 44 w 82"/>
              <a:gd name="T49" fmla="*/ 61 h 82"/>
              <a:gd name="T50" fmla="*/ 41 w 82"/>
              <a:gd name="T51" fmla="*/ 60 h 82"/>
              <a:gd name="T52" fmla="*/ 41 w 82"/>
              <a:gd name="T53" fmla="*/ 69 h 82"/>
              <a:gd name="T54" fmla="*/ 44 w 82"/>
              <a:gd name="T55" fmla="*/ 68 h 82"/>
              <a:gd name="T56" fmla="*/ 47 w 82"/>
              <a:gd name="T57" fmla="*/ 69 h 82"/>
              <a:gd name="T58" fmla="*/ 73 w 82"/>
              <a:gd name="T59" fmla="*/ 82 h 82"/>
              <a:gd name="T60" fmla="*/ 82 w 82"/>
              <a:gd name="T61" fmla="*/ 47 h 82"/>
              <a:gd name="T62" fmla="*/ 68 w 82"/>
              <a:gd name="T63" fmla="*/ 44 h 82"/>
              <a:gd name="T64" fmla="*/ 69 w 82"/>
              <a:gd name="T65" fmla="*/ 41 h 82"/>
              <a:gd name="T66" fmla="*/ 35 w 82"/>
              <a:gd name="T67" fmla="*/ 0 h 82"/>
              <a:gd name="T68" fmla="*/ 0 w 82"/>
              <a:gd name="T69" fmla="*/ 8 h 82"/>
              <a:gd name="T70" fmla="*/ 13 w 82"/>
              <a:gd name="T71" fmla="*/ 35 h 82"/>
              <a:gd name="T72" fmla="*/ 13 w 82"/>
              <a:gd name="T73" fmla="*/ 33 h 82"/>
              <a:gd name="T74" fmla="*/ 11 w 82"/>
              <a:gd name="T75" fmla="*/ 29 h 82"/>
              <a:gd name="T76" fmla="*/ 23 w 82"/>
              <a:gd name="T77" fmla="*/ 29 h 82"/>
              <a:gd name="T78" fmla="*/ 21 w 82"/>
              <a:gd name="T79" fmla="*/ 33 h 82"/>
              <a:gd name="T80" fmla="*/ 21 w 82"/>
              <a:gd name="T81" fmla="*/ 35 h 82"/>
              <a:gd name="T82" fmla="*/ 35 w 82"/>
              <a:gd name="T83" fmla="*/ 21 h 82"/>
              <a:gd name="T84" fmla="*/ 34 w 82"/>
              <a:gd name="T85" fmla="*/ 21 h 82"/>
              <a:gd name="T86" fmla="*/ 32 w 82"/>
              <a:gd name="T87" fmla="*/ 22 h 82"/>
              <a:gd name="T88" fmla="*/ 23 w 82"/>
              <a:gd name="T89" fmla="*/ 17 h 82"/>
              <a:gd name="T90" fmla="*/ 32 w 82"/>
              <a:gd name="T91" fmla="*/ 13 h 82"/>
              <a:gd name="T92" fmla="*/ 34 w 82"/>
              <a:gd name="T93" fmla="*/ 14 h 82"/>
              <a:gd name="T94" fmla="*/ 35 w 82"/>
              <a:gd name="T95" fmla="*/ 1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82">
                <a:moveTo>
                  <a:pt x="17" y="36"/>
                </a:moveTo>
                <a:cubicBezTo>
                  <a:pt x="15" y="36"/>
                  <a:pt x="12" y="38"/>
                  <a:pt x="12" y="41"/>
                </a:cubicBezTo>
                <a:cubicBezTo>
                  <a:pt x="12" y="42"/>
                  <a:pt x="13" y="43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6"/>
                  <a:pt x="14" y="47"/>
                  <a:pt x="13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1" y="61"/>
                </a:cubicBezTo>
                <a:cubicBezTo>
                  <a:pt x="1" y="61"/>
                  <a:pt x="1" y="61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59"/>
                  <a:pt x="5" y="59"/>
                  <a:pt x="6" y="59"/>
                </a:cubicBezTo>
                <a:cubicBezTo>
                  <a:pt x="9" y="59"/>
                  <a:pt x="12" y="61"/>
                  <a:pt x="12" y="65"/>
                </a:cubicBezTo>
                <a:cubicBezTo>
                  <a:pt x="12" y="68"/>
                  <a:pt x="9" y="70"/>
                  <a:pt x="6" y="70"/>
                </a:cubicBezTo>
                <a:cubicBezTo>
                  <a:pt x="5" y="70"/>
                  <a:pt x="3" y="70"/>
                  <a:pt x="2" y="69"/>
                </a:cubicBezTo>
                <a:cubicBezTo>
                  <a:pt x="2" y="69"/>
                  <a:pt x="2" y="69"/>
                  <a:pt x="2" y="69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2"/>
                  <a:pt x="8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8"/>
                  <a:pt x="33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1" y="70"/>
                  <a:pt x="30" y="70"/>
                  <a:pt x="29" y="70"/>
                </a:cubicBezTo>
                <a:cubicBezTo>
                  <a:pt x="25" y="70"/>
                  <a:pt x="23" y="68"/>
                  <a:pt x="23" y="65"/>
                </a:cubicBezTo>
                <a:cubicBezTo>
                  <a:pt x="23" y="61"/>
                  <a:pt x="25" y="59"/>
                  <a:pt x="29" y="59"/>
                </a:cubicBezTo>
                <a:cubicBezTo>
                  <a:pt x="30" y="59"/>
                  <a:pt x="31" y="59"/>
                  <a:pt x="32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1"/>
                  <a:pt x="33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0" y="47"/>
                  <a:pt x="19" y="46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2" y="43"/>
                  <a:pt x="22" y="42"/>
                  <a:pt x="22" y="41"/>
                </a:cubicBezTo>
                <a:cubicBezTo>
                  <a:pt x="22" y="38"/>
                  <a:pt x="20" y="36"/>
                  <a:pt x="17" y="36"/>
                </a:cubicBezTo>
                <a:moveTo>
                  <a:pt x="65" y="36"/>
                </a:moveTo>
                <a:cubicBezTo>
                  <a:pt x="62" y="36"/>
                  <a:pt x="60" y="38"/>
                  <a:pt x="60" y="41"/>
                </a:cubicBezTo>
                <a:cubicBezTo>
                  <a:pt x="60" y="42"/>
                  <a:pt x="60" y="43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6"/>
                  <a:pt x="61" y="47"/>
                  <a:pt x="60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1"/>
                  <a:pt x="47" y="62"/>
                  <a:pt x="46" y="62"/>
                </a:cubicBezTo>
                <a:cubicBezTo>
                  <a:pt x="46" y="62"/>
                  <a:pt x="45" y="62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3" y="60"/>
                  <a:pt x="42" y="60"/>
                  <a:pt x="41" y="60"/>
                </a:cubicBezTo>
                <a:cubicBezTo>
                  <a:pt x="38" y="60"/>
                  <a:pt x="36" y="62"/>
                  <a:pt x="36" y="65"/>
                </a:cubicBezTo>
                <a:cubicBezTo>
                  <a:pt x="36" y="67"/>
                  <a:pt x="38" y="69"/>
                  <a:pt x="41" y="69"/>
                </a:cubicBezTo>
                <a:cubicBezTo>
                  <a:pt x="42" y="69"/>
                  <a:pt x="43" y="69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6" y="67"/>
                  <a:pt x="46" y="67"/>
                </a:cubicBezTo>
                <a:cubicBezTo>
                  <a:pt x="47" y="67"/>
                  <a:pt x="47" y="68"/>
                  <a:pt x="47" y="69"/>
                </a:cubicBezTo>
                <a:cubicBezTo>
                  <a:pt x="47" y="82"/>
                  <a:pt x="47" y="82"/>
                  <a:pt x="47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8" y="82"/>
                  <a:pt x="82" y="78"/>
                  <a:pt x="82" y="73"/>
                </a:cubicBezTo>
                <a:cubicBezTo>
                  <a:pt x="82" y="47"/>
                  <a:pt x="82" y="47"/>
                  <a:pt x="82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8" y="47"/>
                  <a:pt x="67" y="46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3"/>
                  <a:pt x="69" y="42"/>
                  <a:pt x="69" y="41"/>
                </a:cubicBezTo>
                <a:cubicBezTo>
                  <a:pt x="69" y="38"/>
                  <a:pt x="67" y="36"/>
                  <a:pt x="65" y="36"/>
                </a:cubicBezTo>
                <a:moveTo>
                  <a:pt x="35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5"/>
                  <a:pt x="0" y="35"/>
                  <a:pt x="0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3" y="33"/>
                  <a:pt x="13" y="33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1"/>
                  <a:pt x="11" y="30"/>
                  <a:pt x="11" y="29"/>
                </a:cubicBezTo>
                <a:cubicBezTo>
                  <a:pt x="11" y="26"/>
                  <a:pt x="14" y="23"/>
                  <a:pt x="17" y="23"/>
                </a:cubicBezTo>
                <a:cubicBezTo>
                  <a:pt x="20" y="23"/>
                  <a:pt x="23" y="26"/>
                  <a:pt x="23" y="29"/>
                </a:cubicBezTo>
                <a:cubicBezTo>
                  <a:pt x="23" y="30"/>
                  <a:pt x="23" y="31"/>
                  <a:pt x="22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3"/>
                  <a:pt x="30" y="23"/>
                  <a:pt x="29" y="23"/>
                </a:cubicBezTo>
                <a:cubicBezTo>
                  <a:pt x="25" y="23"/>
                  <a:pt x="23" y="21"/>
                  <a:pt x="23" y="17"/>
                </a:cubicBezTo>
                <a:cubicBezTo>
                  <a:pt x="23" y="14"/>
                  <a:pt x="25" y="11"/>
                  <a:pt x="29" y="11"/>
                </a:cubicBezTo>
                <a:cubicBezTo>
                  <a:pt x="30" y="11"/>
                  <a:pt x="31" y="12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4"/>
                  <a:pt x="34" y="14"/>
                </a:cubicBezTo>
                <a:cubicBezTo>
                  <a:pt x="34" y="14"/>
                  <a:pt x="34" y="14"/>
                  <a:pt x="34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0"/>
                  <a:pt x="35" y="0"/>
                  <a:pt x="3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4910064" y="2367863"/>
            <a:ext cx="326059" cy="290041"/>
          </a:xfrm>
          <a:custGeom>
            <a:avLst/>
            <a:gdLst>
              <a:gd name="T0" fmla="*/ 38 w 95"/>
              <a:gd name="T1" fmla="*/ 50 h 84"/>
              <a:gd name="T2" fmla="*/ 0 w 95"/>
              <a:gd name="T3" fmla="*/ 50 h 84"/>
              <a:gd name="T4" fmla="*/ 0 w 95"/>
              <a:gd name="T5" fmla="*/ 84 h 84"/>
              <a:gd name="T6" fmla="*/ 4 w 95"/>
              <a:gd name="T7" fmla="*/ 84 h 84"/>
              <a:gd name="T8" fmla="*/ 4 w 95"/>
              <a:gd name="T9" fmla="*/ 55 h 84"/>
              <a:gd name="T10" fmla="*/ 33 w 95"/>
              <a:gd name="T11" fmla="*/ 55 h 84"/>
              <a:gd name="T12" fmla="*/ 33 w 95"/>
              <a:gd name="T13" fmla="*/ 84 h 84"/>
              <a:gd name="T14" fmla="*/ 38 w 95"/>
              <a:gd name="T15" fmla="*/ 84 h 84"/>
              <a:gd name="T16" fmla="*/ 38 w 95"/>
              <a:gd name="T17" fmla="*/ 50 h 84"/>
              <a:gd name="T18" fmla="*/ 25 w 95"/>
              <a:gd name="T19" fmla="*/ 13 h 84"/>
              <a:gd name="T20" fmla="*/ 11 w 95"/>
              <a:gd name="T21" fmla="*/ 27 h 84"/>
              <a:gd name="T22" fmla="*/ 18 w 95"/>
              <a:gd name="T23" fmla="*/ 39 h 84"/>
              <a:gd name="T24" fmla="*/ 7 w 95"/>
              <a:gd name="T25" fmla="*/ 48 h 84"/>
              <a:gd name="T26" fmla="*/ 40 w 95"/>
              <a:gd name="T27" fmla="*/ 48 h 84"/>
              <a:gd name="T28" fmla="*/ 40 w 95"/>
              <a:gd name="T29" fmla="*/ 77 h 84"/>
              <a:gd name="T30" fmla="*/ 64 w 95"/>
              <a:gd name="T31" fmla="*/ 55 h 84"/>
              <a:gd name="T32" fmla="*/ 63 w 95"/>
              <a:gd name="T33" fmla="*/ 48 h 84"/>
              <a:gd name="T34" fmla="*/ 60 w 95"/>
              <a:gd name="T35" fmla="*/ 47 h 84"/>
              <a:gd name="T36" fmla="*/ 56 w 95"/>
              <a:gd name="T37" fmla="*/ 48 h 84"/>
              <a:gd name="T38" fmla="*/ 45 w 95"/>
              <a:gd name="T39" fmla="*/ 56 h 84"/>
              <a:gd name="T40" fmla="*/ 32 w 95"/>
              <a:gd name="T41" fmla="*/ 39 h 84"/>
              <a:gd name="T42" fmla="*/ 39 w 95"/>
              <a:gd name="T43" fmla="*/ 27 h 84"/>
              <a:gd name="T44" fmla="*/ 25 w 95"/>
              <a:gd name="T45" fmla="*/ 13 h 84"/>
              <a:gd name="T46" fmla="*/ 85 w 95"/>
              <a:gd name="T47" fmla="*/ 7 h 84"/>
              <a:gd name="T48" fmla="*/ 69 w 95"/>
              <a:gd name="T49" fmla="*/ 22 h 84"/>
              <a:gd name="T50" fmla="*/ 57 w 95"/>
              <a:gd name="T51" fmla="*/ 15 h 84"/>
              <a:gd name="T52" fmla="*/ 57 w 95"/>
              <a:gd name="T53" fmla="*/ 14 h 84"/>
              <a:gd name="T54" fmla="*/ 56 w 95"/>
              <a:gd name="T55" fmla="*/ 15 h 84"/>
              <a:gd name="T56" fmla="*/ 45 w 95"/>
              <a:gd name="T57" fmla="*/ 26 h 84"/>
              <a:gd name="T58" fmla="*/ 47 w 95"/>
              <a:gd name="T59" fmla="*/ 27 h 84"/>
              <a:gd name="T60" fmla="*/ 57 w 95"/>
              <a:gd name="T61" fmla="*/ 17 h 84"/>
              <a:gd name="T62" fmla="*/ 68 w 95"/>
              <a:gd name="T63" fmla="*/ 25 h 84"/>
              <a:gd name="T64" fmla="*/ 69 w 95"/>
              <a:gd name="T65" fmla="*/ 25 h 84"/>
              <a:gd name="T66" fmla="*/ 70 w 95"/>
              <a:gd name="T67" fmla="*/ 24 h 84"/>
              <a:gd name="T68" fmla="*/ 86 w 95"/>
              <a:gd name="T69" fmla="*/ 8 h 84"/>
              <a:gd name="T70" fmla="*/ 85 w 95"/>
              <a:gd name="T71" fmla="*/ 7 h 84"/>
              <a:gd name="T72" fmla="*/ 95 w 95"/>
              <a:gd name="T73" fmla="*/ 0 h 84"/>
              <a:gd name="T74" fmla="*/ 36 w 95"/>
              <a:gd name="T75" fmla="*/ 0 h 84"/>
              <a:gd name="T76" fmla="*/ 36 w 95"/>
              <a:gd name="T77" fmla="*/ 13 h 84"/>
              <a:gd name="T78" fmla="*/ 40 w 95"/>
              <a:gd name="T79" fmla="*/ 18 h 84"/>
              <a:gd name="T80" fmla="*/ 40 w 95"/>
              <a:gd name="T81" fmla="*/ 4 h 84"/>
              <a:gd name="T82" fmla="*/ 90 w 95"/>
              <a:gd name="T83" fmla="*/ 4 h 84"/>
              <a:gd name="T84" fmla="*/ 90 w 95"/>
              <a:gd name="T85" fmla="*/ 29 h 84"/>
              <a:gd name="T86" fmla="*/ 43 w 95"/>
              <a:gd name="T87" fmla="*/ 29 h 84"/>
              <a:gd name="T88" fmla="*/ 42 w 95"/>
              <a:gd name="T89" fmla="*/ 34 h 84"/>
              <a:gd name="T90" fmla="*/ 64 w 95"/>
              <a:gd name="T91" fmla="*/ 34 h 84"/>
              <a:gd name="T92" fmla="*/ 64 w 95"/>
              <a:gd name="T93" fmla="*/ 36 h 84"/>
              <a:gd name="T94" fmla="*/ 58 w 95"/>
              <a:gd name="T95" fmla="*/ 36 h 84"/>
              <a:gd name="T96" fmla="*/ 58 w 95"/>
              <a:gd name="T97" fmla="*/ 41 h 84"/>
              <a:gd name="T98" fmla="*/ 75 w 95"/>
              <a:gd name="T99" fmla="*/ 41 h 84"/>
              <a:gd name="T100" fmla="*/ 75 w 95"/>
              <a:gd name="T101" fmla="*/ 36 h 84"/>
              <a:gd name="T102" fmla="*/ 68 w 95"/>
              <a:gd name="T103" fmla="*/ 36 h 84"/>
              <a:gd name="T104" fmla="*/ 68 w 95"/>
              <a:gd name="T105" fmla="*/ 34 h 84"/>
              <a:gd name="T106" fmla="*/ 95 w 95"/>
              <a:gd name="T107" fmla="*/ 34 h 84"/>
              <a:gd name="T108" fmla="*/ 95 w 95"/>
              <a:gd name="T10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5" h="84">
                <a:moveTo>
                  <a:pt x="38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4" y="55"/>
                  <a:pt x="4" y="55"/>
                  <a:pt x="4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84"/>
                  <a:pt x="33" y="84"/>
                  <a:pt x="33" y="84"/>
                </a:cubicBezTo>
                <a:cubicBezTo>
                  <a:pt x="38" y="84"/>
                  <a:pt x="38" y="84"/>
                  <a:pt x="38" y="84"/>
                </a:cubicBezTo>
                <a:cubicBezTo>
                  <a:pt x="38" y="50"/>
                  <a:pt x="38" y="50"/>
                  <a:pt x="38" y="50"/>
                </a:cubicBezTo>
                <a:moveTo>
                  <a:pt x="25" y="13"/>
                </a:moveTo>
                <a:cubicBezTo>
                  <a:pt x="17" y="13"/>
                  <a:pt x="11" y="19"/>
                  <a:pt x="11" y="27"/>
                </a:cubicBezTo>
                <a:cubicBezTo>
                  <a:pt x="11" y="32"/>
                  <a:pt x="13" y="37"/>
                  <a:pt x="18" y="39"/>
                </a:cubicBezTo>
                <a:cubicBezTo>
                  <a:pt x="14" y="41"/>
                  <a:pt x="10" y="44"/>
                  <a:pt x="7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77"/>
                  <a:pt x="40" y="77"/>
                  <a:pt x="40" y="77"/>
                </a:cubicBezTo>
                <a:cubicBezTo>
                  <a:pt x="64" y="55"/>
                  <a:pt x="64" y="55"/>
                  <a:pt x="64" y="55"/>
                </a:cubicBezTo>
                <a:cubicBezTo>
                  <a:pt x="66" y="53"/>
                  <a:pt x="66" y="50"/>
                  <a:pt x="63" y="48"/>
                </a:cubicBezTo>
                <a:cubicBezTo>
                  <a:pt x="62" y="47"/>
                  <a:pt x="61" y="47"/>
                  <a:pt x="60" y="47"/>
                </a:cubicBezTo>
                <a:cubicBezTo>
                  <a:pt x="58" y="47"/>
                  <a:pt x="57" y="47"/>
                  <a:pt x="56" y="48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0"/>
                  <a:pt x="40" y="43"/>
                  <a:pt x="32" y="39"/>
                </a:cubicBezTo>
                <a:cubicBezTo>
                  <a:pt x="36" y="37"/>
                  <a:pt x="39" y="32"/>
                  <a:pt x="39" y="27"/>
                </a:cubicBezTo>
                <a:cubicBezTo>
                  <a:pt x="39" y="19"/>
                  <a:pt x="33" y="13"/>
                  <a:pt x="25" y="13"/>
                </a:cubicBezTo>
                <a:moveTo>
                  <a:pt x="85" y="7"/>
                </a:moveTo>
                <a:cubicBezTo>
                  <a:pt x="69" y="22"/>
                  <a:pt x="69" y="22"/>
                  <a:pt x="69" y="22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45" y="26"/>
                  <a:pt x="45" y="26"/>
                  <a:pt x="45" y="26"/>
                </a:cubicBezTo>
                <a:cubicBezTo>
                  <a:pt x="47" y="27"/>
                  <a:pt x="47" y="27"/>
                  <a:pt x="47" y="27"/>
                </a:cubicBezTo>
                <a:cubicBezTo>
                  <a:pt x="57" y="17"/>
                  <a:pt x="57" y="17"/>
                  <a:pt x="57" y="17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70" y="24"/>
                  <a:pt x="70" y="24"/>
                  <a:pt x="70" y="24"/>
                </a:cubicBezTo>
                <a:cubicBezTo>
                  <a:pt x="86" y="8"/>
                  <a:pt x="86" y="8"/>
                  <a:pt x="86" y="8"/>
                </a:cubicBezTo>
                <a:cubicBezTo>
                  <a:pt x="85" y="7"/>
                  <a:pt x="85" y="7"/>
                  <a:pt x="85" y="7"/>
                </a:cubicBezTo>
                <a:moveTo>
                  <a:pt x="95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13"/>
                  <a:pt x="36" y="13"/>
                  <a:pt x="36" y="13"/>
                </a:cubicBezTo>
                <a:cubicBezTo>
                  <a:pt x="38" y="14"/>
                  <a:pt x="39" y="16"/>
                  <a:pt x="40" y="18"/>
                </a:cubicBezTo>
                <a:cubicBezTo>
                  <a:pt x="40" y="4"/>
                  <a:pt x="40" y="4"/>
                  <a:pt x="4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29"/>
                  <a:pt x="90" y="29"/>
                  <a:pt x="90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1"/>
                  <a:pt x="42" y="32"/>
                  <a:pt x="42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6"/>
                  <a:pt x="64" y="36"/>
                  <a:pt x="64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8" y="41"/>
                  <a:pt x="58" y="41"/>
                  <a:pt x="58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36"/>
                  <a:pt x="75" y="36"/>
                  <a:pt x="75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34"/>
                  <a:pt x="68" y="34"/>
                  <a:pt x="68" y="34"/>
                </a:cubicBezTo>
                <a:cubicBezTo>
                  <a:pt x="95" y="34"/>
                  <a:pt x="95" y="34"/>
                  <a:pt x="95" y="34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5890135" y="4764012"/>
            <a:ext cx="326059" cy="333641"/>
          </a:xfrm>
          <a:custGeom>
            <a:avLst/>
            <a:gdLst>
              <a:gd name="T0" fmla="*/ 146 w 172"/>
              <a:gd name="T1" fmla="*/ 88 h 176"/>
              <a:gd name="T2" fmla="*/ 98 w 172"/>
              <a:gd name="T3" fmla="*/ 99 h 176"/>
              <a:gd name="T4" fmla="*/ 110 w 172"/>
              <a:gd name="T5" fmla="*/ 112 h 176"/>
              <a:gd name="T6" fmla="*/ 59 w 172"/>
              <a:gd name="T7" fmla="*/ 163 h 176"/>
              <a:gd name="T8" fmla="*/ 70 w 172"/>
              <a:gd name="T9" fmla="*/ 176 h 176"/>
              <a:gd name="T10" fmla="*/ 121 w 172"/>
              <a:gd name="T11" fmla="*/ 123 h 176"/>
              <a:gd name="T12" fmla="*/ 128 w 172"/>
              <a:gd name="T13" fmla="*/ 130 h 176"/>
              <a:gd name="T14" fmla="*/ 132 w 172"/>
              <a:gd name="T15" fmla="*/ 136 h 176"/>
              <a:gd name="T16" fmla="*/ 146 w 172"/>
              <a:gd name="T17" fmla="*/ 88 h 176"/>
              <a:gd name="T18" fmla="*/ 56 w 172"/>
              <a:gd name="T19" fmla="*/ 58 h 176"/>
              <a:gd name="T20" fmla="*/ 16 w 172"/>
              <a:gd name="T21" fmla="*/ 68 h 176"/>
              <a:gd name="T22" fmla="*/ 25 w 172"/>
              <a:gd name="T23" fmla="*/ 78 h 176"/>
              <a:gd name="T24" fmla="*/ 0 w 172"/>
              <a:gd name="T25" fmla="*/ 103 h 176"/>
              <a:gd name="T26" fmla="*/ 10 w 172"/>
              <a:gd name="T27" fmla="*/ 114 h 176"/>
              <a:gd name="T28" fmla="*/ 36 w 172"/>
              <a:gd name="T29" fmla="*/ 88 h 176"/>
              <a:gd name="T30" fmla="*/ 41 w 172"/>
              <a:gd name="T31" fmla="*/ 94 h 176"/>
              <a:gd name="T32" fmla="*/ 45 w 172"/>
              <a:gd name="T33" fmla="*/ 98 h 176"/>
              <a:gd name="T34" fmla="*/ 56 w 172"/>
              <a:gd name="T35" fmla="*/ 58 h 176"/>
              <a:gd name="T36" fmla="*/ 172 w 172"/>
              <a:gd name="T37" fmla="*/ 0 h 176"/>
              <a:gd name="T38" fmla="*/ 107 w 172"/>
              <a:gd name="T39" fmla="*/ 16 h 176"/>
              <a:gd name="T40" fmla="*/ 123 w 172"/>
              <a:gd name="T41" fmla="*/ 32 h 176"/>
              <a:gd name="T42" fmla="*/ 52 w 172"/>
              <a:gd name="T43" fmla="*/ 103 h 176"/>
              <a:gd name="T44" fmla="*/ 68 w 172"/>
              <a:gd name="T45" fmla="*/ 121 h 176"/>
              <a:gd name="T46" fmla="*/ 139 w 172"/>
              <a:gd name="T47" fmla="*/ 49 h 176"/>
              <a:gd name="T48" fmla="*/ 148 w 172"/>
              <a:gd name="T49" fmla="*/ 59 h 176"/>
              <a:gd name="T50" fmla="*/ 154 w 172"/>
              <a:gd name="T51" fmla="*/ 65 h 176"/>
              <a:gd name="T52" fmla="*/ 172 w 172"/>
              <a:gd name="T5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2" h="176">
                <a:moveTo>
                  <a:pt x="146" y="88"/>
                </a:moveTo>
                <a:lnTo>
                  <a:pt x="98" y="99"/>
                </a:lnTo>
                <a:lnTo>
                  <a:pt x="110" y="112"/>
                </a:lnTo>
                <a:lnTo>
                  <a:pt x="59" y="163"/>
                </a:lnTo>
                <a:lnTo>
                  <a:pt x="70" y="176"/>
                </a:lnTo>
                <a:lnTo>
                  <a:pt x="121" y="123"/>
                </a:lnTo>
                <a:lnTo>
                  <a:pt x="128" y="130"/>
                </a:lnTo>
                <a:lnTo>
                  <a:pt x="132" y="136"/>
                </a:lnTo>
                <a:lnTo>
                  <a:pt x="146" y="88"/>
                </a:lnTo>
                <a:close/>
                <a:moveTo>
                  <a:pt x="56" y="58"/>
                </a:moveTo>
                <a:lnTo>
                  <a:pt x="16" y="68"/>
                </a:lnTo>
                <a:lnTo>
                  <a:pt x="25" y="78"/>
                </a:lnTo>
                <a:lnTo>
                  <a:pt x="0" y="103"/>
                </a:lnTo>
                <a:lnTo>
                  <a:pt x="10" y="114"/>
                </a:lnTo>
                <a:lnTo>
                  <a:pt x="36" y="88"/>
                </a:lnTo>
                <a:lnTo>
                  <a:pt x="41" y="94"/>
                </a:lnTo>
                <a:lnTo>
                  <a:pt x="45" y="98"/>
                </a:lnTo>
                <a:lnTo>
                  <a:pt x="56" y="58"/>
                </a:lnTo>
                <a:close/>
                <a:moveTo>
                  <a:pt x="172" y="0"/>
                </a:moveTo>
                <a:lnTo>
                  <a:pt x="107" y="16"/>
                </a:lnTo>
                <a:lnTo>
                  <a:pt x="123" y="32"/>
                </a:lnTo>
                <a:lnTo>
                  <a:pt x="52" y="103"/>
                </a:lnTo>
                <a:lnTo>
                  <a:pt x="68" y="121"/>
                </a:lnTo>
                <a:lnTo>
                  <a:pt x="139" y="49"/>
                </a:lnTo>
                <a:lnTo>
                  <a:pt x="148" y="59"/>
                </a:lnTo>
                <a:lnTo>
                  <a:pt x="154" y="65"/>
                </a:lnTo>
                <a:lnTo>
                  <a:pt x="17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890135" y="4764012"/>
            <a:ext cx="326059" cy="333641"/>
          </a:xfrm>
          <a:custGeom>
            <a:avLst/>
            <a:gdLst>
              <a:gd name="T0" fmla="*/ 146 w 172"/>
              <a:gd name="T1" fmla="*/ 88 h 176"/>
              <a:gd name="T2" fmla="*/ 98 w 172"/>
              <a:gd name="T3" fmla="*/ 99 h 176"/>
              <a:gd name="T4" fmla="*/ 110 w 172"/>
              <a:gd name="T5" fmla="*/ 112 h 176"/>
              <a:gd name="T6" fmla="*/ 59 w 172"/>
              <a:gd name="T7" fmla="*/ 163 h 176"/>
              <a:gd name="T8" fmla="*/ 70 w 172"/>
              <a:gd name="T9" fmla="*/ 176 h 176"/>
              <a:gd name="T10" fmla="*/ 121 w 172"/>
              <a:gd name="T11" fmla="*/ 123 h 176"/>
              <a:gd name="T12" fmla="*/ 128 w 172"/>
              <a:gd name="T13" fmla="*/ 130 h 176"/>
              <a:gd name="T14" fmla="*/ 132 w 172"/>
              <a:gd name="T15" fmla="*/ 136 h 176"/>
              <a:gd name="T16" fmla="*/ 146 w 172"/>
              <a:gd name="T17" fmla="*/ 88 h 176"/>
              <a:gd name="T18" fmla="*/ 56 w 172"/>
              <a:gd name="T19" fmla="*/ 58 h 176"/>
              <a:gd name="T20" fmla="*/ 16 w 172"/>
              <a:gd name="T21" fmla="*/ 68 h 176"/>
              <a:gd name="T22" fmla="*/ 25 w 172"/>
              <a:gd name="T23" fmla="*/ 78 h 176"/>
              <a:gd name="T24" fmla="*/ 0 w 172"/>
              <a:gd name="T25" fmla="*/ 103 h 176"/>
              <a:gd name="T26" fmla="*/ 10 w 172"/>
              <a:gd name="T27" fmla="*/ 114 h 176"/>
              <a:gd name="T28" fmla="*/ 36 w 172"/>
              <a:gd name="T29" fmla="*/ 88 h 176"/>
              <a:gd name="T30" fmla="*/ 41 w 172"/>
              <a:gd name="T31" fmla="*/ 94 h 176"/>
              <a:gd name="T32" fmla="*/ 45 w 172"/>
              <a:gd name="T33" fmla="*/ 98 h 176"/>
              <a:gd name="T34" fmla="*/ 56 w 172"/>
              <a:gd name="T35" fmla="*/ 58 h 176"/>
              <a:gd name="T36" fmla="*/ 172 w 172"/>
              <a:gd name="T37" fmla="*/ 0 h 176"/>
              <a:gd name="T38" fmla="*/ 107 w 172"/>
              <a:gd name="T39" fmla="*/ 16 h 176"/>
              <a:gd name="T40" fmla="*/ 123 w 172"/>
              <a:gd name="T41" fmla="*/ 32 h 176"/>
              <a:gd name="T42" fmla="*/ 52 w 172"/>
              <a:gd name="T43" fmla="*/ 103 h 176"/>
              <a:gd name="T44" fmla="*/ 68 w 172"/>
              <a:gd name="T45" fmla="*/ 121 h 176"/>
              <a:gd name="T46" fmla="*/ 139 w 172"/>
              <a:gd name="T47" fmla="*/ 49 h 176"/>
              <a:gd name="T48" fmla="*/ 148 w 172"/>
              <a:gd name="T49" fmla="*/ 59 h 176"/>
              <a:gd name="T50" fmla="*/ 154 w 172"/>
              <a:gd name="T51" fmla="*/ 65 h 176"/>
              <a:gd name="T52" fmla="*/ 172 w 172"/>
              <a:gd name="T5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2" h="176">
                <a:moveTo>
                  <a:pt x="146" y="88"/>
                </a:moveTo>
                <a:lnTo>
                  <a:pt x="98" y="99"/>
                </a:lnTo>
                <a:lnTo>
                  <a:pt x="110" y="112"/>
                </a:lnTo>
                <a:lnTo>
                  <a:pt x="59" y="163"/>
                </a:lnTo>
                <a:lnTo>
                  <a:pt x="70" y="176"/>
                </a:lnTo>
                <a:lnTo>
                  <a:pt x="121" y="123"/>
                </a:lnTo>
                <a:lnTo>
                  <a:pt x="128" y="130"/>
                </a:lnTo>
                <a:lnTo>
                  <a:pt x="132" y="136"/>
                </a:lnTo>
                <a:lnTo>
                  <a:pt x="146" y="88"/>
                </a:lnTo>
                <a:moveTo>
                  <a:pt x="56" y="58"/>
                </a:moveTo>
                <a:lnTo>
                  <a:pt x="16" y="68"/>
                </a:lnTo>
                <a:lnTo>
                  <a:pt x="25" y="78"/>
                </a:lnTo>
                <a:lnTo>
                  <a:pt x="0" y="103"/>
                </a:lnTo>
                <a:lnTo>
                  <a:pt x="10" y="114"/>
                </a:lnTo>
                <a:lnTo>
                  <a:pt x="36" y="88"/>
                </a:lnTo>
                <a:lnTo>
                  <a:pt x="41" y="94"/>
                </a:lnTo>
                <a:lnTo>
                  <a:pt x="45" y="98"/>
                </a:lnTo>
                <a:lnTo>
                  <a:pt x="56" y="58"/>
                </a:lnTo>
                <a:moveTo>
                  <a:pt x="172" y="0"/>
                </a:moveTo>
                <a:lnTo>
                  <a:pt x="107" y="16"/>
                </a:lnTo>
                <a:lnTo>
                  <a:pt x="123" y="32"/>
                </a:lnTo>
                <a:lnTo>
                  <a:pt x="52" y="103"/>
                </a:lnTo>
                <a:lnTo>
                  <a:pt x="68" y="121"/>
                </a:lnTo>
                <a:lnTo>
                  <a:pt x="139" y="49"/>
                </a:lnTo>
                <a:lnTo>
                  <a:pt x="148" y="59"/>
                </a:lnTo>
                <a:lnTo>
                  <a:pt x="154" y="65"/>
                </a:lnTo>
                <a:lnTo>
                  <a:pt x="17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376402" y="3611434"/>
            <a:ext cx="350703" cy="236962"/>
          </a:xfrm>
          <a:custGeom>
            <a:avLst/>
            <a:gdLst>
              <a:gd name="T0" fmla="*/ 35 w 102"/>
              <a:gd name="T1" fmla="*/ 19 h 69"/>
              <a:gd name="T2" fmla="*/ 39 w 102"/>
              <a:gd name="T3" fmla="*/ 11 h 69"/>
              <a:gd name="T4" fmla="*/ 29 w 102"/>
              <a:gd name="T5" fmla="*/ 0 h 69"/>
              <a:gd name="T6" fmla="*/ 18 w 102"/>
              <a:gd name="T7" fmla="*/ 11 h 69"/>
              <a:gd name="T8" fmla="*/ 22 w 102"/>
              <a:gd name="T9" fmla="*/ 19 h 69"/>
              <a:gd name="T10" fmla="*/ 4 w 102"/>
              <a:gd name="T11" fmla="*/ 48 h 69"/>
              <a:gd name="T12" fmla="*/ 18 w 102"/>
              <a:gd name="T13" fmla="*/ 39 h 69"/>
              <a:gd name="T14" fmla="*/ 12 w 102"/>
              <a:gd name="T15" fmla="*/ 69 h 69"/>
              <a:gd name="T16" fmla="*/ 22 w 102"/>
              <a:gd name="T17" fmla="*/ 69 h 69"/>
              <a:gd name="T18" fmla="*/ 29 w 102"/>
              <a:gd name="T19" fmla="*/ 56 h 69"/>
              <a:gd name="T20" fmla="*/ 36 w 102"/>
              <a:gd name="T21" fmla="*/ 69 h 69"/>
              <a:gd name="T22" fmla="*/ 45 w 102"/>
              <a:gd name="T23" fmla="*/ 69 h 69"/>
              <a:gd name="T24" fmla="*/ 40 w 102"/>
              <a:gd name="T25" fmla="*/ 39 h 69"/>
              <a:gd name="T26" fmla="*/ 54 w 102"/>
              <a:gd name="T27" fmla="*/ 48 h 69"/>
              <a:gd name="T28" fmla="*/ 35 w 102"/>
              <a:gd name="T29" fmla="*/ 19 h 69"/>
              <a:gd name="T30" fmla="*/ 84 w 102"/>
              <a:gd name="T31" fmla="*/ 30 h 69"/>
              <a:gd name="T32" fmla="*/ 87 w 102"/>
              <a:gd name="T33" fmla="*/ 24 h 69"/>
              <a:gd name="T34" fmla="*/ 79 w 102"/>
              <a:gd name="T35" fmla="*/ 16 h 69"/>
              <a:gd name="T36" fmla="*/ 71 w 102"/>
              <a:gd name="T37" fmla="*/ 24 h 69"/>
              <a:gd name="T38" fmla="*/ 74 w 102"/>
              <a:gd name="T39" fmla="*/ 30 h 69"/>
              <a:gd name="T40" fmla="*/ 60 w 102"/>
              <a:gd name="T41" fmla="*/ 53 h 69"/>
              <a:gd name="T42" fmla="*/ 71 w 102"/>
              <a:gd name="T43" fmla="*/ 45 h 69"/>
              <a:gd name="T44" fmla="*/ 67 w 102"/>
              <a:gd name="T45" fmla="*/ 69 h 69"/>
              <a:gd name="T46" fmla="*/ 74 w 102"/>
              <a:gd name="T47" fmla="*/ 69 h 69"/>
              <a:gd name="T48" fmla="*/ 79 w 102"/>
              <a:gd name="T49" fmla="*/ 59 h 69"/>
              <a:gd name="T50" fmla="*/ 85 w 102"/>
              <a:gd name="T51" fmla="*/ 69 h 69"/>
              <a:gd name="T52" fmla="*/ 92 w 102"/>
              <a:gd name="T53" fmla="*/ 69 h 69"/>
              <a:gd name="T54" fmla="*/ 88 w 102"/>
              <a:gd name="T55" fmla="*/ 45 h 69"/>
              <a:gd name="T56" fmla="*/ 99 w 102"/>
              <a:gd name="T57" fmla="*/ 53 h 69"/>
              <a:gd name="T58" fmla="*/ 84 w 102"/>
              <a:gd name="T59" fmla="*/ 3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2" h="69">
                <a:moveTo>
                  <a:pt x="35" y="19"/>
                </a:moveTo>
                <a:cubicBezTo>
                  <a:pt x="38" y="17"/>
                  <a:pt x="39" y="14"/>
                  <a:pt x="39" y="11"/>
                </a:cubicBezTo>
                <a:cubicBezTo>
                  <a:pt x="39" y="5"/>
                  <a:pt x="34" y="0"/>
                  <a:pt x="29" y="0"/>
                </a:cubicBezTo>
                <a:cubicBezTo>
                  <a:pt x="23" y="0"/>
                  <a:pt x="18" y="5"/>
                  <a:pt x="18" y="11"/>
                </a:cubicBezTo>
                <a:cubicBezTo>
                  <a:pt x="18" y="14"/>
                  <a:pt x="20" y="17"/>
                  <a:pt x="22" y="19"/>
                </a:cubicBezTo>
                <a:cubicBezTo>
                  <a:pt x="12" y="23"/>
                  <a:pt x="0" y="45"/>
                  <a:pt x="4" y="48"/>
                </a:cubicBezTo>
                <a:cubicBezTo>
                  <a:pt x="7" y="52"/>
                  <a:pt x="13" y="45"/>
                  <a:pt x="18" y="39"/>
                </a:cubicBezTo>
                <a:cubicBezTo>
                  <a:pt x="15" y="48"/>
                  <a:pt x="13" y="60"/>
                  <a:pt x="12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4"/>
                  <a:pt x="25" y="56"/>
                  <a:pt x="29" y="56"/>
                </a:cubicBezTo>
                <a:cubicBezTo>
                  <a:pt x="32" y="56"/>
                  <a:pt x="36" y="64"/>
                  <a:pt x="36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4" y="60"/>
                  <a:pt x="42" y="48"/>
                  <a:pt x="40" y="39"/>
                </a:cubicBezTo>
                <a:cubicBezTo>
                  <a:pt x="44" y="45"/>
                  <a:pt x="50" y="52"/>
                  <a:pt x="54" y="48"/>
                </a:cubicBezTo>
                <a:cubicBezTo>
                  <a:pt x="58" y="45"/>
                  <a:pt x="46" y="23"/>
                  <a:pt x="35" y="19"/>
                </a:cubicBezTo>
                <a:close/>
                <a:moveTo>
                  <a:pt x="84" y="30"/>
                </a:moveTo>
                <a:cubicBezTo>
                  <a:pt x="86" y="29"/>
                  <a:pt x="87" y="27"/>
                  <a:pt x="87" y="24"/>
                </a:cubicBezTo>
                <a:cubicBezTo>
                  <a:pt x="87" y="20"/>
                  <a:pt x="84" y="16"/>
                  <a:pt x="79" y="16"/>
                </a:cubicBezTo>
                <a:cubicBezTo>
                  <a:pt x="75" y="16"/>
                  <a:pt x="71" y="20"/>
                  <a:pt x="71" y="24"/>
                </a:cubicBezTo>
                <a:cubicBezTo>
                  <a:pt x="71" y="27"/>
                  <a:pt x="73" y="29"/>
                  <a:pt x="74" y="30"/>
                </a:cubicBezTo>
                <a:cubicBezTo>
                  <a:pt x="66" y="33"/>
                  <a:pt x="57" y="50"/>
                  <a:pt x="60" y="53"/>
                </a:cubicBezTo>
                <a:cubicBezTo>
                  <a:pt x="63" y="56"/>
                  <a:pt x="67" y="50"/>
                  <a:pt x="71" y="45"/>
                </a:cubicBezTo>
                <a:cubicBezTo>
                  <a:pt x="69" y="53"/>
                  <a:pt x="67" y="62"/>
                  <a:pt x="67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65"/>
                  <a:pt x="77" y="59"/>
                  <a:pt x="79" y="59"/>
                </a:cubicBezTo>
                <a:cubicBezTo>
                  <a:pt x="82" y="59"/>
                  <a:pt x="85" y="65"/>
                  <a:pt x="85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1" y="62"/>
                  <a:pt x="90" y="53"/>
                  <a:pt x="88" y="45"/>
                </a:cubicBezTo>
                <a:cubicBezTo>
                  <a:pt x="92" y="50"/>
                  <a:pt x="96" y="56"/>
                  <a:pt x="99" y="53"/>
                </a:cubicBezTo>
                <a:cubicBezTo>
                  <a:pt x="102" y="50"/>
                  <a:pt x="93" y="33"/>
                  <a:pt x="84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4007717" y="5141252"/>
            <a:ext cx="327954" cy="261605"/>
          </a:xfrm>
          <a:custGeom>
            <a:avLst/>
            <a:gdLst>
              <a:gd name="T0" fmla="*/ 127 w 173"/>
              <a:gd name="T1" fmla="*/ 102 h 138"/>
              <a:gd name="T2" fmla="*/ 129 w 173"/>
              <a:gd name="T3" fmla="*/ 114 h 138"/>
              <a:gd name="T4" fmla="*/ 51 w 173"/>
              <a:gd name="T5" fmla="*/ 122 h 138"/>
              <a:gd name="T6" fmla="*/ 53 w 173"/>
              <a:gd name="T7" fmla="*/ 133 h 138"/>
              <a:gd name="T8" fmla="*/ 131 w 173"/>
              <a:gd name="T9" fmla="*/ 125 h 138"/>
              <a:gd name="T10" fmla="*/ 131 w 173"/>
              <a:gd name="T11" fmla="*/ 138 h 138"/>
              <a:gd name="T12" fmla="*/ 173 w 173"/>
              <a:gd name="T13" fmla="*/ 116 h 138"/>
              <a:gd name="T14" fmla="*/ 127 w 173"/>
              <a:gd name="T15" fmla="*/ 102 h 138"/>
              <a:gd name="T16" fmla="*/ 171 w 173"/>
              <a:gd name="T17" fmla="*/ 0 h 138"/>
              <a:gd name="T18" fmla="*/ 129 w 173"/>
              <a:gd name="T19" fmla="*/ 22 h 138"/>
              <a:gd name="T20" fmla="*/ 138 w 173"/>
              <a:gd name="T21" fmla="*/ 29 h 138"/>
              <a:gd name="T22" fmla="*/ 87 w 173"/>
              <a:gd name="T23" fmla="*/ 91 h 138"/>
              <a:gd name="T24" fmla="*/ 60 w 173"/>
              <a:gd name="T25" fmla="*/ 69 h 138"/>
              <a:gd name="T26" fmla="*/ 55 w 173"/>
              <a:gd name="T27" fmla="*/ 64 h 138"/>
              <a:gd name="T28" fmla="*/ 51 w 173"/>
              <a:gd name="T29" fmla="*/ 69 h 138"/>
              <a:gd name="T30" fmla="*/ 0 w 173"/>
              <a:gd name="T31" fmla="*/ 131 h 138"/>
              <a:gd name="T32" fmla="*/ 9 w 173"/>
              <a:gd name="T33" fmla="*/ 138 h 138"/>
              <a:gd name="T34" fmla="*/ 57 w 173"/>
              <a:gd name="T35" fmla="*/ 82 h 138"/>
              <a:gd name="T36" fmla="*/ 84 w 173"/>
              <a:gd name="T37" fmla="*/ 104 h 138"/>
              <a:gd name="T38" fmla="*/ 89 w 173"/>
              <a:gd name="T39" fmla="*/ 107 h 138"/>
              <a:gd name="T40" fmla="*/ 93 w 173"/>
              <a:gd name="T41" fmla="*/ 104 h 138"/>
              <a:gd name="T42" fmla="*/ 147 w 173"/>
              <a:gd name="T43" fmla="*/ 36 h 138"/>
              <a:gd name="T44" fmla="*/ 156 w 173"/>
              <a:gd name="T45" fmla="*/ 46 h 138"/>
              <a:gd name="T46" fmla="*/ 171 w 173"/>
              <a:gd name="T4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3" h="138">
                <a:moveTo>
                  <a:pt x="127" y="102"/>
                </a:moveTo>
                <a:lnTo>
                  <a:pt x="129" y="114"/>
                </a:lnTo>
                <a:lnTo>
                  <a:pt x="51" y="122"/>
                </a:lnTo>
                <a:lnTo>
                  <a:pt x="53" y="133"/>
                </a:lnTo>
                <a:lnTo>
                  <a:pt x="131" y="125"/>
                </a:lnTo>
                <a:lnTo>
                  <a:pt x="131" y="138"/>
                </a:lnTo>
                <a:lnTo>
                  <a:pt x="173" y="116"/>
                </a:lnTo>
                <a:lnTo>
                  <a:pt x="127" y="102"/>
                </a:lnTo>
                <a:close/>
                <a:moveTo>
                  <a:pt x="171" y="0"/>
                </a:moveTo>
                <a:lnTo>
                  <a:pt x="129" y="22"/>
                </a:lnTo>
                <a:lnTo>
                  <a:pt x="138" y="29"/>
                </a:lnTo>
                <a:lnTo>
                  <a:pt x="87" y="91"/>
                </a:lnTo>
                <a:lnTo>
                  <a:pt x="60" y="69"/>
                </a:lnTo>
                <a:lnTo>
                  <a:pt x="55" y="64"/>
                </a:lnTo>
                <a:lnTo>
                  <a:pt x="51" y="69"/>
                </a:lnTo>
                <a:lnTo>
                  <a:pt x="0" y="131"/>
                </a:lnTo>
                <a:lnTo>
                  <a:pt x="9" y="138"/>
                </a:lnTo>
                <a:lnTo>
                  <a:pt x="57" y="82"/>
                </a:lnTo>
                <a:lnTo>
                  <a:pt x="84" y="104"/>
                </a:lnTo>
                <a:lnTo>
                  <a:pt x="89" y="107"/>
                </a:lnTo>
                <a:lnTo>
                  <a:pt x="93" y="104"/>
                </a:lnTo>
                <a:lnTo>
                  <a:pt x="147" y="36"/>
                </a:lnTo>
                <a:lnTo>
                  <a:pt x="156" y="46"/>
                </a:lnTo>
                <a:lnTo>
                  <a:pt x="1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007717" y="5141252"/>
            <a:ext cx="327954" cy="261605"/>
          </a:xfrm>
          <a:custGeom>
            <a:avLst/>
            <a:gdLst>
              <a:gd name="T0" fmla="*/ 127 w 173"/>
              <a:gd name="T1" fmla="*/ 102 h 138"/>
              <a:gd name="T2" fmla="*/ 129 w 173"/>
              <a:gd name="T3" fmla="*/ 114 h 138"/>
              <a:gd name="T4" fmla="*/ 51 w 173"/>
              <a:gd name="T5" fmla="*/ 122 h 138"/>
              <a:gd name="T6" fmla="*/ 53 w 173"/>
              <a:gd name="T7" fmla="*/ 133 h 138"/>
              <a:gd name="T8" fmla="*/ 131 w 173"/>
              <a:gd name="T9" fmla="*/ 125 h 138"/>
              <a:gd name="T10" fmla="*/ 131 w 173"/>
              <a:gd name="T11" fmla="*/ 138 h 138"/>
              <a:gd name="T12" fmla="*/ 173 w 173"/>
              <a:gd name="T13" fmla="*/ 116 h 138"/>
              <a:gd name="T14" fmla="*/ 127 w 173"/>
              <a:gd name="T15" fmla="*/ 102 h 138"/>
              <a:gd name="T16" fmla="*/ 171 w 173"/>
              <a:gd name="T17" fmla="*/ 0 h 138"/>
              <a:gd name="T18" fmla="*/ 129 w 173"/>
              <a:gd name="T19" fmla="*/ 22 h 138"/>
              <a:gd name="T20" fmla="*/ 138 w 173"/>
              <a:gd name="T21" fmla="*/ 29 h 138"/>
              <a:gd name="T22" fmla="*/ 87 w 173"/>
              <a:gd name="T23" fmla="*/ 91 h 138"/>
              <a:gd name="T24" fmla="*/ 60 w 173"/>
              <a:gd name="T25" fmla="*/ 69 h 138"/>
              <a:gd name="T26" fmla="*/ 55 w 173"/>
              <a:gd name="T27" fmla="*/ 64 h 138"/>
              <a:gd name="T28" fmla="*/ 51 w 173"/>
              <a:gd name="T29" fmla="*/ 69 h 138"/>
              <a:gd name="T30" fmla="*/ 0 w 173"/>
              <a:gd name="T31" fmla="*/ 131 h 138"/>
              <a:gd name="T32" fmla="*/ 9 w 173"/>
              <a:gd name="T33" fmla="*/ 138 h 138"/>
              <a:gd name="T34" fmla="*/ 57 w 173"/>
              <a:gd name="T35" fmla="*/ 82 h 138"/>
              <a:gd name="T36" fmla="*/ 84 w 173"/>
              <a:gd name="T37" fmla="*/ 104 h 138"/>
              <a:gd name="T38" fmla="*/ 89 w 173"/>
              <a:gd name="T39" fmla="*/ 107 h 138"/>
              <a:gd name="T40" fmla="*/ 93 w 173"/>
              <a:gd name="T41" fmla="*/ 104 h 138"/>
              <a:gd name="T42" fmla="*/ 147 w 173"/>
              <a:gd name="T43" fmla="*/ 36 h 138"/>
              <a:gd name="T44" fmla="*/ 156 w 173"/>
              <a:gd name="T45" fmla="*/ 46 h 138"/>
              <a:gd name="T46" fmla="*/ 171 w 173"/>
              <a:gd name="T4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3" h="138">
                <a:moveTo>
                  <a:pt x="127" y="102"/>
                </a:moveTo>
                <a:lnTo>
                  <a:pt x="129" y="114"/>
                </a:lnTo>
                <a:lnTo>
                  <a:pt x="51" y="122"/>
                </a:lnTo>
                <a:lnTo>
                  <a:pt x="53" y="133"/>
                </a:lnTo>
                <a:lnTo>
                  <a:pt x="131" y="125"/>
                </a:lnTo>
                <a:lnTo>
                  <a:pt x="131" y="138"/>
                </a:lnTo>
                <a:lnTo>
                  <a:pt x="173" y="116"/>
                </a:lnTo>
                <a:lnTo>
                  <a:pt x="127" y="102"/>
                </a:lnTo>
                <a:moveTo>
                  <a:pt x="171" y="0"/>
                </a:moveTo>
                <a:lnTo>
                  <a:pt x="129" y="22"/>
                </a:lnTo>
                <a:lnTo>
                  <a:pt x="138" y="29"/>
                </a:lnTo>
                <a:lnTo>
                  <a:pt x="87" y="91"/>
                </a:lnTo>
                <a:lnTo>
                  <a:pt x="60" y="69"/>
                </a:lnTo>
                <a:lnTo>
                  <a:pt x="55" y="64"/>
                </a:lnTo>
                <a:lnTo>
                  <a:pt x="51" y="69"/>
                </a:lnTo>
                <a:lnTo>
                  <a:pt x="0" y="131"/>
                </a:lnTo>
                <a:lnTo>
                  <a:pt x="9" y="138"/>
                </a:lnTo>
                <a:lnTo>
                  <a:pt x="57" y="82"/>
                </a:lnTo>
                <a:lnTo>
                  <a:pt x="84" y="104"/>
                </a:lnTo>
                <a:lnTo>
                  <a:pt x="89" y="107"/>
                </a:lnTo>
                <a:lnTo>
                  <a:pt x="93" y="104"/>
                </a:lnTo>
                <a:lnTo>
                  <a:pt x="147" y="36"/>
                </a:lnTo>
                <a:lnTo>
                  <a:pt x="156" y="46"/>
                </a:lnTo>
                <a:lnTo>
                  <a:pt x="1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71469" y="1412776"/>
            <a:ext cx="2880321" cy="1365831"/>
            <a:chOff x="2288094" y="1177477"/>
            <a:chExt cx="981038" cy="1365831"/>
          </a:xfrm>
        </p:grpSpPr>
        <p:sp>
          <p:nvSpPr>
            <p:cNvPr id="31" name="矩形 30"/>
            <p:cNvSpPr/>
            <p:nvPr/>
          </p:nvSpPr>
          <p:spPr>
            <a:xfrm>
              <a:off x="2288094" y="1177477"/>
              <a:ext cx="3773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288094" y="1527645"/>
              <a:ext cx="981038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30726" y="1772816"/>
            <a:ext cx="2880321" cy="1378025"/>
            <a:chOff x="2288094" y="1165283"/>
            <a:chExt cx="981038" cy="1378025"/>
          </a:xfrm>
        </p:grpSpPr>
        <p:sp>
          <p:nvSpPr>
            <p:cNvPr id="34" name="矩形 33"/>
            <p:cNvSpPr/>
            <p:nvPr/>
          </p:nvSpPr>
          <p:spPr>
            <a:xfrm>
              <a:off x="2288094" y="1165283"/>
              <a:ext cx="377384" cy="3366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288094" y="1527645"/>
              <a:ext cx="981038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99278" y="2924944"/>
            <a:ext cx="2880321" cy="1378025"/>
            <a:chOff x="2288094" y="1165283"/>
            <a:chExt cx="981038" cy="1378025"/>
          </a:xfrm>
        </p:grpSpPr>
        <p:sp>
          <p:nvSpPr>
            <p:cNvPr id="37" name="矩形 36"/>
            <p:cNvSpPr/>
            <p:nvPr/>
          </p:nvSpPr>
          <p:spPr>
            <a:xfrm>
              <a:off x="2288094" y="1165283"/>
              <a:ext cx="377384" cy="3366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288094" y="1527645"/>
              <a:ext cx="981038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15302" y="4427239"/>
            <a:ext cx="2880321" cy="1378025"/>
            <a:chOff x="2288094" y="1165283"/>
            <a:chExt cx="981038" cy="1378025"/>
          </a:xfrm>
        </p:grpSpPr>
        <p:sp>
          <p:nvSpPr>
            <p:cNvPr id="40" name="矩形 39"/>
            <p:cNvSpPr/>
            <p:nvPr/>
          </p:nvSpPr>
          <p:spPr>
            <a:xfrm>
              <a:off x="2288094" y="1165283"/>
              <a:ext cx="482212" cy="4181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288094" y="1527645"/>
              <a:ext cx="981038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2655" y="4653136"/>
            <a:ext cx="2880321" cy="1378025"/>
            <a:chOff x="2288094" y="1165283"/>
            <a:chExt cx="981038" cy="1378025"/>
          </a:xfrm>
        </p:grpSpPr>
        <p:sp>
          <p:nvSpPr>
            <p:cNvPr id="43" name="矩形 42"/>
            <p:cNvSpPr/>
            <p:nvPr/>
          </p:nvSpPr>
          <p:spPr>
            <a:xfrm>
              <a:off x="2288094" y="1165283"/>
              <a:ext cx="377384" cy="3366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288094" y="1527645"/>
              <a:ext cx="981038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Conector recto 6"/>
          <p:cNvCxnSpPr/>
          <p:nvPr/>
        </p:nvCxnSpPr>
        <p:spPr>
          <a:xfrm>
            <a:off x="190550" y="3885702"/>
            <a:ext cx="11557284" cy="0"/>
          </a:xfrm>
          <a:prstGeom prst="line">
            <a:avLst/>
          </a:prstGeom>
          <a:ln w="12700">
            <a:solidFill>
              <a:srgbClr val="95A5A5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15"/>
          <p:cNvSpPr txBox="1"/>
          <p:nvPr/>
        </p:nvSpPr>
        <p:spPr>
          <a:xfrm>
            <a:off x="118542" y="3472381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2010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6" name="CuadroTexto 22"/>
          <p:cNvSpPr txBox="1"/>
          <p:nvPr/>
        </p:nvSpPr>
        <p:spPr>
          <a:xfrm>
            <a:off x="3460647" y="3472381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2013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7" name="CuadroTexto 28"/>
          <p:cNvSpPr txBox="1"/>
          <p:nvPr/>
        </p:nvSpPr>
        <p:spPr>
          <a:xfrm>
            <a:off x="6809577" y="3450389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2016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8" name="CuadroTexto 32"/>
          <p:cNvSpPr txBox="1"/>
          <p:nvPr/>
        </p:nvSpPr>
        <p:spPr>
          <a:xfrm>
            <a:off x="1787679" y="3459164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2011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9" name="CuadroTexto 38"/>
          <p:cNvSpPr txBox="1"/>
          <p:nvPr/>
        </p:nvSpPr>
        <p:spPr>
          <a:xfrm>
            <a:off x="5136609" y="3443291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2014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6062" y="4047480"/>
            <a:ext cx="717453" cy="1336431"/>
            <a:chOff x="1190158" y="4023360"/>
            <a:chExt cx="717453" cy="1336431"/>
          </a:xfrm>
        </p:grpSpPr>
        <p:sp>
          <p:nvSpPr>
            <p:cNvPr id="11" name="Triángulo isósceles 7"/>
            <p:cNvSpPr/>
            <p:nvPr/>
          </p:nvSpPr>
          <p:spPr>
            <a:xfrm>
              <a:off x="1303242" y="4023360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Elipse 9"/>
            <p:cNvSpPr/>
            <p:nvPr/>
          </p:nvSpPr>
          <p:spPr>
            <a:xfrm>
              <a:off x="1190158" y="4642338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CuadroTexto 1"/>
            <p:cNvSpPr txBox="1"/>
            <p:nvPr/>
          </p:nvSpPr>
          <p:spPr>
            <a:xfrm>
              <a:off x="1358835" y="4770231"/>
              <a:ext cx="3802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96867" y="4026382"/>
            <a:ext cx="717453" cy="1336431"/>
            <a:chOff x="7860963" y="4002262"/>
            <a:chExt cx="717453" cy="1336431"/>
          </a:xfrm>
        </p:grpSpPr>
        <p:sp>
          <p:nvSpPr>
            <p:cNvPr id="15" name="Triángulo isósceles 23"/>
            <p:cNvSpPr/>
            <p:nvPr/>
          </p:nvSpPr>
          <p:spPr>
            <a:xfrm>
              <a:off x="7974047" y="4002262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Elipse 24"/>
            <p:cNvSpPr/>
            <p:nvPr/>
          </p:nvSpPr>
          <p:spPr>
            <a:xfrm>
              <a:off x="7860963" y="4621240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CuadroTexto 37"/>
            <p:cNvSpPr txBox="1"/>
            <p:nvPr/>
          </p:nvSpPr>
          <p:spPr>
            <a:xfrm>
              <a:off x="7985583" y="4770231"/>
              <a:ext cx="4443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05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68167" y="4047480"/>
            <a:ext cx="717453" cy="1336431"/>
            <a:chOff x="4532263" y="4023360"/>
            <a:chExt cx="717453" cy="1336431"/>
          </a:xfrm>
        </p:grpSpPr>
        <p:sp>
          <p:nvSpPr>
            <p:cNvPr id="19" name="Triángulo isósceles 17"/>
            <p:cNvSpPr/>
            <p:nvPr/>
          </p:nvSpPr>
          <p:spPr>
            <a:xfrm>
              <a:off x="4645347" y="4023360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Elipse 18"/>
            <p:cNvSpPr/>
            <p:nvPr/>
          </p:nvSpPr>
          <p:spPr>
            <a:xfrm>
              <a:off x="4532263" y="4642338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CuadroTexto 41"/>
            <p:cNvSpPr txBox="1"/>
            <p:nvPr/>
          </p:nvSpPr>
          <p:spPr>
            <a:xfrm>
              <a:off x="4690299" y="4762400"/>
              <a:ext cx="447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99777" y="2031997"/>
            <a:ext cx="717453" cy="1348946"/>
            <a:chOff x="2863873" y="2007877"/>
            <a:chExt cx="717453" cy="1348946"/>
          </a:xfrm>
        </p:grpSpPr>
        <p:sp>
          <p:nvSpPr>
            <p:cNvPr id="23" name="Triángulo isósceles 29"/>
            <p:cNvSpPr/>
            <p:nvPr/>
          </p:nvSpPr>
          <p:spPr>
            <a:xfrm rot="10800000">
              <a:off x="2976955" y="2639371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Elipse 30"/>
            <p:cNvSpPr/>
            <p:nvPr/>
          </p:nvSpPr>
          <p:spPr>
            <a:xfrm rot="10800000">
              <a:off x="2863873" y="2007877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CuadroTexto 42"/>
            <p:cNvSpPr txBox="1"/>
            <p:nvPr/>
          </p:nvSpPr>
          <p:spPr>
            <a:xfrm>
              <a:off x="3004162" y="2135513"/>
              <a:ext cx="4379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49473" y="1988840"/>
            <a:ext cx="717453" cy="1348946"/>
            <a:chOff x="6213569" y="1964720"/>
            <a:chExt cx="717453" cy="1348946"/>
          </a:xfrm>
        </p:grpSpPr>
        <p:sp>
          <p:nvSpPr>
            <p:cNvPr id="27" name="Triángulo isósceles 35"/>
            <p:cNvSpPr/>
            <p:nvPr/>
          </p:nvSpPr>
          <p:spPr>
            <a:xfrm rot="10800000">
              <a:off x="6326651" y="2596214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Elipse 36"/>
            <p:cNvSpPr/>
            <p:nvPr/>
          </p:nvSpPr>
          <p:spPr>
            <a:xfrm rot="10800000">
              <a:off x="6213569" y="1964720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CuadroTexto 43"/>
            <p:cNvSpPr txBox="1"/>
            <p:nvPr/>
          </p:nvSpPr>
          <p:spPr>
            <a:xfrm>
              <a:off x="6358454" y="2108918"/>
              <a:ext cx="436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CuadroTexto 38"/>
          <p:cNvSpPr txBox="1"/>
          <p:nvPr/>
        </p:nvSpPr>
        <p:spPr>
          <a:xfrm>
            <a:off x="8650140" y="3467411"/>
            <a:ext cx="1074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solidFill>
                  <a:srgbClr val="95A5A5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2018</a:t>
            </a:r>
            <a:endParaRPr lang="es-MX" dirty="0">
              <a:solidFill>
                <a:srgbClr val="95A5A5"/>
              </a:solidFill>
              <a:latin typeface="Agency FB" panose="020B0503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004" y="2012960"/>
            <a:ext cx="717453" cy="1348946"/>
            <a:chOff x="9727100" y="1988840"/>
            <a:chExt cx="717453" cy="1348946"/>
          </a:xfrm>
        </p:grpSpPr>
        <p:sp>
          <p:nvSpPr>
            <p:cNvPr id="32" name="Triángulo isósceles 35"/>
            <p:cNvSpPr/>
            <p:nvPr/>
          </p:nvSpPr>
          <p:spPr>
            <a:xfrm rot="10800000">
              <a:off x="9840182" y="2620334"/>
              <a:ext cx="491287" cy="717452"/>
            </a:xfrm>
            <a:prstGeom prst="triangle">
              <a:avLst/>
            </a:prstGeom>
            <a:solidFill>
              <a:srgbClr val="EF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Elipse 36"/>
            <p:cNvSpPr/>
            <p:nvPr/>
          </p:nvSpPr>
          <p:spPr>
            <a:xfrm rot="10800000">
              <a:off x="9727100" y="1988840"/>
              <a:ext cx="717453" cy="717453"/>
            </a:xfrm>
            <a:prstGeom prst="ellipse">
              <a:avLst/>
            </a:prstGeom>
            <a:solidFill>
              <a:srgbClr val="EF001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CuadroTexto 43"/>
            <p:cNvSpPr txBox="1"/>
            <p:nvPr/>
          </p:nvSpPr>
          <p:spPr>
            <a:xfrm>
              <a:off x="9866374" y="2133038"/>
              <a:ext cx="447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MX" sz="24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06</a:t>
              </a:r>
              <a:endParaRPr lang="es-MX" sz="2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98662" y="4146966"/>
            <a:ext cx="2316299" cy="722194"/>
            <a:chOff x="7175326" y="1196752"/>
            <a:chExt cx="2194776" cy="722194"/>
          </a:xfrm>
        </p:grpSpPr>
        <p:sp>
          <p:nvSpPr>
            <p:cNvPr id="36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323165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20310" y="1916832"/>
            <a:ext cx="2316299" cy="722194"/>
            <a:chOff x="7175326" y="1196752"/>
            <a:chExt cx="2194776" cy="72219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323165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48502" y="4149080"/>
            <a:ext cx="2316299" cy="722194"/>
            <a:chOff x="7175326" y="1196752"/>
            <a:chExt cx="2194776" cy="722194"/>
          </a:xfrm>
        </p:grpSpPr>
        <p:sp>
          <p:nvSpPr>
            <p:cNvPr id="42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29597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04686" y="1916832"/>
            <a:ext cx="2316299" cy="722194"/>
            <a:chOff x="7175326" y="1196752"/>
            <a:chExt cx="2194776" cy="722194"/>
          </a:xfrm>
        </p:grpSpPr>
        <p:sp>
          <p:nvSpPr>
            <p:cNvPr id="45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29597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6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60870" y="4149080"/>
            <a:ext cx="2316299" cy="722194"/>
            <a:chOff x="7175326" y="1196752"/>
            <a:chExt cx="2194776" cy="722194"/>
          </a:xfrm>
        </p:grpSpPr>
        <p:sp>
          <p:nvSpPr>
            <p:cNvPr id="48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29597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9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61070" y="1916832"/>
            <a:ext cx="2316299" cy="722194"/>
            <a:chOff x="7175326" y="1196752"/>
            <a:chExt cx="2194776" cy="722194"/>
          </a:xfrm>
        </p:grpSpPr>
        <p:sp>
          <p:nvSpPr>
            <p:cNvPr id="51" name="Text Box 7"/>
            <p:cNvSpPr txBox="1">
              <a:spLocks noChangeArrowheads="1"/>
            </p:cNvSpPr>
            <p:nvPr/>
          </p:nvSpPr>
          <p:spPr bwMode="gray">
            <a:xfrm>
              <a:off x="7175326" y="1196752"/>
              <a:ext cx="2160240" cy="295978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关键字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2" name="Rectangle 5"/>
            <p:cNvSpPr/>
            <p:nvPr/>
          </p:nvSpPr>
          <p:spPr bwMode="auto">
            <a:xfrm>
              <a:off x="7247334" y="1566467"/>
              <a:ext cx="2122768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32409" y="1062425"/>
            <a:ext cx="0" cy="5793988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" name="组合 4"/>
          <p:cNvGrpSpPr/>
          <p:nvPr/>
        </p:nvGrpSpPr>
        <p:grpSpPr>
          <a:xfrm>
            <a:off x="2384063" y="1402768"/>
            <a:ext cx="4338475" cy="967058"/>
            <a:chOff x="5879462" y="287200"/>
            <a:chExt cx="3545784" cy="7903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8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EF0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文本框 8"/>
          <p:cNvSpPr txBox="1"/>
          <p:nvPr/>
        </p:nvSpPr>
        <p:spPr>
          <a:xfrm>
            <a:off x="5415085" y="1506093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F001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4.09</a:t>
            </a:r>
            <a:endParaRPr lang="zh-CN" altLang="en-US" sz="2000" dirty="0">
              <a:solidFill>
                <a:srgbClr val="EF0014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88784" y="3810898"/>
            <a:ext cx="4338475" cy="967058"/>
            <a:chOff x="5879462" y="287200"/>
            <a:chExt cx="3545784" cy="79036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EF0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文本框 15"/>
          <p:cNvSpPr txBox="1"/>
          <p:nvPr/>
        </p:nvSpPr>
        <p:spPr>
          <a:xfrm>
            <a:off x="5415085" y="388777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F001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4.19</a:t>
            </a:r>
            <a:endParaRPr lang="zh-CN" altLang="en-US" sz="2000" dirty="0">
              <a:solidFill>
                <a:srgbClr val="EF0014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538453" y="2636912"/>
            <a:ext cx="4338475" cy="967058"/>
            <a:chOff x="5879462" y="287200"/>
            <a:chExt cx="3545784" cy="79036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2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EF0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" name="文本框 22"/>
          <p:cNvSpPr txBox="1"/>
          <p:nvPr/>
        </p:nvSpPr>
        <p:spPr>
          <a:xfrm>
            <a:off x="5415085" y="2728028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F001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4.14</a:t>
            </a:r>
            <a:endParaRPr lang="zh-CN" altLang="en-US" sz="2000" dirty="0">
              <a:solidFill>
                <a:srgbClr val="EF0014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3"/>
          <p:cNvSpPr txBox="1"/>
          <p:nvPr/>
        </p:nvSpPr>
        <p:spPr>
          <a:xfrm>
            <a:off x="2755700" y="1506093"/>
            <a:ext cx="1979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筹备阶段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4"/>
          <p:cNvSpPr txBox="1"/>
          <p:nvPr/>
        </p:nvSpPr>
        <p:spPr>
          <a:xfrm>
            <a:off x="2779745" y="3892939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活动实施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5"/>
          <p:cNvSpPr txBox="1"/>
          <p:nvPr/>
        </p:nvSpPr>
        <p:spPr>
          <a:xfrm>
            <a:off x="7067901" y="2733190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宣传阶段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6"/>
          <p:cNvSpPr txBox="1"/>
          <p:nvPr/>
        </p:nvSpPr>
        <p:spPr>
          <a:xfrm>
            <a:off x="2384063" y="2162256"/>
            <a:ext cx="2900629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7"/>
          <p:cNvSpPr txBox="1"/>
          <p:nvPr/>
        </p:nvSpPr>
        <p:spPr>
          <a:xfrm>
            <a:off x="6823511" y="3337065"/>
            <a:ext cx="309050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2384063" y="4475786"/>
            <a:ext cx="2900631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H="1">
            <a:off x="5536072" y="4927761"/>
            <a:ext cx="4338475" cy="967058"/>
            <a:chOff x="5879462" y="287200"/>
            <a:chExt cx="3545784" cy="79036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5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EF0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8" name="文本框 22"/>
          <p:cNvSpPr txBox="1"/>
          <p:nvPr/>
        </p:nvSpPr>
        <p:spPr>
          <a:xfrm>
            <a:off x="5412704" y="501887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F0014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</a:rPr>
              <a:t>4.22</a:t>
            </a:r>
            <a:endParaRPr lang="zh-CN" altLang="en-US" sz="2000" dirty="0">
              <a:solidFill>
                <a:srgbClr val="EF0014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文本框 25"/>
          <p:cNvSpPr txBox="1"/>
          <p:nvPr/>
        </p:nvSpPr>
        <p:spPr>
          <a:xfrm>
            <a:off x="7065520" y="5024039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活动收尾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7"/>
          <p:cNvSpPr txBox="1"/>
          <p:nvPr/>
        </p:nvSpPr>
        <p:spPr>
          <a:xfrm>
            <a:off x="6821130" y="5627914"/>
            <a:ext cx="309050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49"/>
          <p:cNvCxnSpPr>
            <a:endCxn id="12" idx="2"/>
          </p:cNvCxnSpPr>
          <p:nvPr/>
        </p:nvCxnSpPr>
        <p:spPr>
          <a:xfrm flipV="1">
            <a:off x="5073506" y="3724275"/>
            <a:ext cx="2028306" cy="32705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51"/>
          <p:cNvCxnSpPr>
            <a:endCxn id="13" idx="2"/>
          </p:cNvCxnSpPr>
          <p:nvPr/>
        </p:nvCxnSpPr>
        <p:spPr>
          <a:xfrm flipV="1">
            <a:off x="7406612" y="3276600"/>
            <a:ext cx="2002098" cy="39528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3"/>
          <p:cNvCxnSpPr>
            <a:endCxn id="14" idx="2"/>
          </p:cNvCxnSpPr>
          <p:nvPr/>
        </p:nvCxnSpPr>
        <p:spPr>
          <a:xfrm flipV="1">
            <a:off x="9867900" y="2686050"/>
            <a:ext cx="1600058" cy="48577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"/>
          <p:cNvCxnSpPr/>
          <p:nvPr/>
        </p:nvCxnSpPr>
        <p:spPr>
          <a:xfrm>
            <a:off x="3429000" y="4800600"/>
            <a:ext cx="8763000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"/>
          <p:cNvCxnSpPr/>
          <p:nvPr/>
        </p:nvCxnSpPr>
        <p:spPr>
          <a:xfrm flipV="1">
            <a:off x="6200775" y="3887802"/>
            <a:ext cx="0" cy="836598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9"/>
          <p:cNvCxnSpPr/>
          <p:nvPr/>
        </p:nvCxnSpPr>
        <p:spPr>
          <a:xfrm flipV="1">
            <a:off x="8496300" y="3474244"/>
            <a:ext cx="0" cy="1250158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 flipV="1">
            <a:off x="10782300" y="2928937"/>
            <a:ext cx="0" cy="1795465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9"/>
          <p:cNvSpPr/>
          <p:nvPr/>
        </p:nvSpPr>
        <p:spPr>
          <a:xfrm>
            <a:off x="4705350" y="3782982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20"/>
          <p:cNvSpPr/>
          <p:nvPr/>
        </p:nvSpPr>
        <p:spPr>
          <a:xfrm>
            <a:off x="7101812" y="3419475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21"/>
          <p:cNvSpPr/>
          <p:nvPr/>
        </p:nvSpPr>
        <p:spPr>
          <a:xfrm>
            <a:off x="9408710" y="2971800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24"/>
          <p:cNvSpPr/>
          <p:nvPr/>
        </p:nvSpPr>
        <p:spPr>
          <a:xfrm>
            <a:off x="11467958" y="2381250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30"/>
          <p:cNvGrpSpPr/>
          <p:nvPr/>
        </p:nvGrpSpPr>
        <p:grpSpPr>
          <a:xfrm>
            <a:off x="4880419" y="3901332"/>
            <a:ext cx="259462" cy="372900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7219456" y="3599571"/>
            <a:ext cx="382646" cy="28977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9" name="Group 40"/>
          <p:cNvGrpSpPr/>
          <p:nvPr/>
        </p:nvGrpSpPr>
        <p:grpSpPr>
          <a:xfrm>
            <a:off x="9564639" y="3083329"/>
            <a:ext cx="292503" cy="385004"/>
            <a:chOff x="1588" y="-1587"/>
            <a:chExt cx="371475" cy="488950"/>
          </a:xfrm>
          <a:solidFill>
            <a:schemeClr val="bg1"/>
          </a:solidFill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1588" y="-1587"/>
              <a:ext cx="371475" cy="48895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157163" y="288926"/>
              <a:ext cx="61913" cy="92075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2" name="Group 47"/>
          <p:cNvGrpSpPr/>
          <p:nvPr/>
        </p:nvGrpSpPr>
        <p:grpSpPr>
          <a:xfrm>
            <a:off x="11600514" y="2540005"/>
            <a:ext cx="344487" cy="292090"/>
            <a:chOff x="-1587" y="4763"/>
            <a:chExt cx="490537" cy="415925"/>
          </a:xfrm>
          <a:solidFill>
            <a:schemeClr val="bg1"/>
          </a:solidFill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120650" y="112713"/>
              <a:ext cx="246062" cy="2476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182563" y="174626"/>
              <a:ext cx="68262" cy="69850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-1587" y="4763"/>
              <a:ext cx="490537" cy="41592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934966" y="5224851"/>
            <a:ext cx="2278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13252" y="5224851"/>
            <a:ext cx="22767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489984" y="5224851"/>
            <a:ext cx="23667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74"/>
          <p:cNvSpPr/>
          <p:nvPr/>
        </p:nvSpPr>
        <p:spPr>
          <a:xfrm>
            <a:off x="996176" y="3457575"/>
            <a:ext cx="2608804" cy="2608804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33" name="Straight Connector 76"/>
          <p:cNvCxnSpPr/>
          <p:nvPr/>
        </p:nvCxnSpPr>
        <p:spPr>
          <a:xfrm flipV="1">
            <a:off x="3233997" y="4142574"/>
            <a:ext cx="1484528" cy="23937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88"/>
          <p:cNvGrpSpPr/>
          <p:nvPr/>
        </p:nvGrpSpPr>
        <p:grpSpPr>
          <a:xfrm>
            <a:off x="1673918" y="4262338"/>
            <a:ext cx="1309423" cy="999277"/>
            <a:chOff x="-31749" y="-1587"/>
            <a:chExt cx="2808287" cy="2143125"/>
          </a:xfrm>
          <a:solidFill>
            <a:schemeClr val="bg1"/>
          </a:solidFill>
        </p:grpSpPr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14325" y="322263"/>
              <a:ext cx="1773237" cy="1390650"/>
            </a:xfrm>
            <a:custGeom>
              <a:avLst/>
              <a:gdLst>
                <a:gd name="T0" fmla="*/ 421 w 471"/>
                <a:gd name="T1" fmla="*/ 20 h 369"/>
                <a:gd name="T2" fmla="*/ 236 w 471"/>
                <a:gd name="T3" fmla="*/ 0 h 369"/>
                <a:gd name="T4" fmla="*/ 50 w 471"/>
                <a:gd name="T5" fmla="*/ 20 h 369"/>
                <a:gd name="T6" fmla="*/ 33 w 471"/>
                <a:gd name="T7" fmla="*/ 35 h 369"/>
                <a:gd name="T8" fmla="*/ 33 w 471"/>
                <a:gd name="T9" fmla="*/ 335 h 369"/>
                <a:gd name="T10" fmla="*/ 50 w 471"/>
                <a:gd name="T11" fmla="*/ 350 h 369"/>
                <a:gd name="T12" fmla="*/ 236 w 471"/>
                <a:gd name="T13" fmla="*/ 369 h 369"/>
                <a:gd name="T14" fmla="*/ 421 w 471"/>
                <a:gd name="T15" fmla="*/ 350 h 369"/>
                <a:gd name="T16" fmla="*/ 438 w 471"/>
                <a:gd name="T17" fmla="*/ 335 h 369"/>
                <a:gd name="T18" fmla="*/ 438 w 471"/>
                <a:gd name="T19" fmla="*/ 35 h 369"/>
                <a:gd name="T20" fmla="*/ 421 w 471"/>
                <a:gd name="T21" fmla="*/ 20 h 369"/>
                <a:gd name="T22" fmla="*/ 417 w 471"/>
                <a:gd name="T23" fmla="*/ 328 h 369"/>
                <a:gd name="T24" fmla="*/ 54 w 471"/>
                <a:gd name="T25" fmla="*/ 328 h 369"/>
                <a:gd name="T26" fmla="*/ 54 w 471"/>
                <a:gd name="T27" fmla="*/ 42 h 369"/>
                <a:gd name="T28" fmla="*/ 417 w 471"/>
                <a:gd name="T29" fmla="*/ 42 h 369"/>
                <a:gd name="T30" fmla="*/ 417 w 471"/>
                <a:gd name="T31" fmla="*/ 32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369">
                  <a:moveTo>
                    <a:pt x="421" y="20"/>
                  </a:moveTo>
                  <a:cubicBezTo>
                    <a:pt x="360" y="7"/>
                    <a:pt x="297" y="0"/>
                    <a:pt x="236" y="0"/>
                  </a:cubicBezTo>
                  <a:cubicBezTo>
                    <a:pt x="174" y="0"/>
                    <a:pt x="111" y="7"/>
                    <a:pt x="50" y="20"/>
                  </a:cubicBezTo>
                  <a:cubicBezTo>
                    <a:pt x="42" y="21"/>
                    <a:pt x="35" y="27"/>
                    <a:pt x="33" y="35"/>
                  </a:cubicBezTo>
                  <a:cubicBezTo>
                    <a:pt x="0" y="134"/>
                    <a:pt x="0" y="235"/>
                    <a:pt x="33" y="335"/>
                  </a:cubicBezTo>
                  <a:cubicBezTo>
                    <a:pt x="35" y="343"/>
                    <a:pt x="42" y="349"/>
                    <a:pt x="50" y="350"/>
                  </a:cubicBezTo>
                  <a:cubicBezTo>
                    <a:pt x="111" y="363"/>
                    <a:pt x="174" y="369"/>
                    <a:pt x="236" y="369"/>
                  </a:cubicBezTo>
                  <a:cubicBezTo>
                    <a:pt x="297" y="369"/>
                    <a:pt x="360" y="363"/>
                    <a:pt x="421" y="350"/>
                  </a:cubicBezTo>
                  <a:cubicBezTo>
                    <a:pt x="429" y="349"/>
                    <a:pt x="436" y="343"/>
                    <a:pt x="438" y="335"/>
                  </a:cubicBezTo>
                  <a:cubicBezTo>
                    <a:pt x="471" y="235"/>
                    <a:pt x="471" y="134"/>
                    <a:pt x="438" y="35"/>
                  </a:cubicBezTo>
                  <a:cubicBezTo>
                    <a:pt x="436" y="27"/>
                    <a:pt x="429" y="21"/>
                    <a:pt x="421" y="20"/>
                  </a:cubicBezTo>
                  <a:close/>
                  <a:moveTo>
                    <a:pt x="417" y="328"/>
                  </a:moveTo>
                  <a:cubicBezTo>
                    <a:pt x="296" y="353"/>
                    <a:pt x="175" y="353"/>
                    <a:pt x="54" y="328"/>
                  </a:cubicBezTo>
                  <a:cubicBezTo>
                    <a:pt x="23" y="233"/>
                    <a:pt x="23" y="137"/>
                    <a:pt x="54" y="42"/>
                  </a:cubicBezTo>
                  <a:cubicBezTo>
                    <a:pt x="175" y="17"/>
                    <a:pt x="296" y="17"/>
                    <a:pt x="417" y="42"/>
                  </a:cubicBezTo>
                  <a:cubicBezTo>
                    <a:pt x="448" y="137"/>
                    <a:pt x="448" y="233"/>
                    <a:pt x="41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-31749" y="-1587"/>
              <a:ext cx="2808287" cy="2143125"/>
            </a:xfrm>
            <a:custGeom>
              <a:avLst/>
              <a:gdLst>
                <a:gd name="T0" fmla="*/ 711 w 746"/>
                <a:gd name="T1" fmla="*/ 53 h 569"/>
                <a:gd name="T2" fmla="*/ 672 w 746"/>
                <a:gd name="T3" fmla="*/ 18 h 569"/>
                <a:gd name="T4" fmla="*/ 373 w 746"/>
                <a:gd name="T5" fmla="*/ 0 h 569"/>
                <a:gd name="T6" fmla="*/ 74 w 746"/>
                <a:gd name="T7" fmla="*/ 18 h 569"/>
                <a:gd name="T8" fmla="*/ 35 w 746"/>
                <a:gd name="T9" fmla="*/ 53 h 569"/>
                <a:gd name="T10" fmla="*/ 35 w 746"/>
                <a:gd name="T11" fmla="*/ 494 h 569"/>
                <a:gd name="T12" fmla="*/ 74 w 746"/>
                <a:gd name="T13" fmla="*/ 528 h 569"/>
                <a:gd name="T14" fmla="*/ 218 w 746"/>
                <a:gd name="T15" fmla="*/ 541 h 569"/>
                <a:gd name="T16" fmla="*/ 214 w 746"/>
                <a:gd name="T17" fmla="*/ 546 h 569"/>
                <a:gd name="T18" fmla="*/ 373 w 746"/>
                <a:gd name="T19" fmla="*/ 569 h 569"/>
                <a:gd name="T20" fmla="*/ 532 w 746"/>
                <a:gd name="T21" fmla="*/ 546 h 569"/>
                <a:gd name="T22" fmla="*/ 528 w 746"/>
                <a:gd name="T23" fmla="*/ 541 h 569"/>
                <a:gd name="T24" fmla="*/ 672 w 746"/>
                <a:gd name="T25" fmla="*/ 528 h 569"/>
                <a:gd name="T26" fmla="*/ 711 w 746"/>
                <a:gd name="T27" fmla="*/ 494 h 569"/>
                <a:gd name="T28" fmla="*/ 711 w 746"/>
                <a:gd name="T29" fmla="*/ 53 h 569"/>
                <a:gd name="T30" fmla="*/ 667 w 746"/>
                <a:gd name="T31" fmla="*/ 483 h 569"/>
                <a:gd name="T32" fmla="*/ 80 w 746"/>
                <a:gd name="T33" fmla="*/ 483 h 569"/>
                <a:gd name="T34" fmla="*/ 80 w 746"/>
                <a:gd name="T35" fmla="*/ 64 h 569"/>
                <a:gd name="T36" fmla="*/ 667 w 746"/>
                <a:gd name="T37" fmla="*/ 64 h 569"/>
                <a:gd name="T38" fmla="*/ 667 w 746"/>
                <a:gd name="T39" fmla="*/ 483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6" h="569">
                  <a:moveTo>
                    <a:pt x="711" y="53"/>
                  </a:moveTo>
                  <a:cubicBezTo>
                    <a:pt x="707" y="35"/>
                    <a:pt x="691" y="21"/>
                    <a:pt x="672" y="18"/>
                  </a:cubicBezTo>
                  <a:cubicBezTo>
                    <a:pt x="573" y="6"/>
                    <a:pt x="472" y="0"/>
                    <a:pt x="373" y="0"/>
                  </a:cubicBezTo>
                  <a:cubicBezTo>
                    <a:pt x="274" y="0"/>
                    <a:pt x="173" y="6"/>
                    <a:pt x="74" y="18"/>
                  </a:cubicBezTo>
                  <a:cubicBezTo>
                    <a:pt x="55" y="21"/>
                    <a:pt x="40" y="35"/>
                    <a:pt x="35" y="53"/>
                  </a:cubicBezTo>
                  <a:cubicBezTo>
                    <a:pt x="0" y="199"/>
                    <a:pt x="0" y="347"/>
                    <a:pt x="35" y="494"/>
                  </a:cubicBezTo>
                  <a:cubicBezTo>
                    <a:pt x="40" y="512"/>
                    <a:pt x="55" y="526"/>
                    <a:pt x="74" y="528"/>
                  </a:cubicBezTo>
                  <a:cubicBezTo>
                    <a:pt x="122" y="534"/>
                    <a:pt x="170" y="538"/>
                    <a:pt x="218" y="541"/>
                  </a:cubicBezTo>
                  <a:cubicBezTo>
                    <a:pt x="216" y="543"/>
                    <a:pt x="214" y="545"/>
                    <a:pt x="214" y="546"/>
                  </a:cubicBezTo>
                  <a:cubicBezTo>
                    <a:pt x="214" y="559"/>
                    <a:pt x="285" y="569"/>
                    <a:pt x="373" y="569"/>
                  </a:cubicBezTo>
                  <a:cubicBezTo>
                    <a:pt x="461" y="569"/>
                    <a:pt x="532" y="559"/>
                    <a:pt x="532" y="546"/>
                  </a:cubicBezTo>
                  <a:cubicBezTo>
                    <a:pt x="532" y="545"/>
                    <a:pt x="531" y="543"/>
                    <a:pt x="528" y="541"/>
                  </a:cubicBezTo>
                  <a:cubicBezTo>
                    <a:pt x="576" y="538"/>
                    <a:pt x="624" y="534"/>
                    <a:pt x="672" y="528"/>
                  </a:cubicBezTo>
                  <a:cubicBezTo>
                    <a:pt x="691" y="526"/>
                    <a:pt x="707" y="512"/>
                    <a:pt x="711" y="494"/>
                  </a:cubicBezTo>
                  <a:cubicBezTo>
                    <a:pt x="746" y="347"/>
                    <a:pt x="746" y="199"/>
                    <a:pt x="711" y="53"/>
                  </a:cubicBezTo>
                  <a:close/>
                  <a:moveTo>
                    <a:pt x="667" y="483"/>
                  </a:moveTo>
                  <a:cubicBezTo>
                    <a:pt x="471" y="507"/>
                    <a:pt x="275" y="507"/>
                    <a:pt x="80" y="483"/>
                  </a:cubicBezTo>
                  <a:cubicBezTo>
                    <a:pt x="46" y="343"/>
                    <a:pt x="46" y="203"/>
                    <a:pt x="80" y="64"/>
                  </a:cubicBezTo>
                  <a:cubicBezTo>
                    <a:pt x="275" y="40"/>
                    <a:pt x="471" y="40"/>
                    <a:pt x="667" y="64"/>
                  </a:cubicBezTo>
                  <a:cubicBezTo>
                    <a:pt x="700" y="203"/>
                    <a:pt x="700" y="343"/>
                    <a:pt x="667" y="4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2144713" y="427038"/>
              <a:ext cx="255587" cy="257175"/>
            </a:xfrm>
            <a:custGeom>
              <a:avLst/>
              <a:gdLst>
                <a:gd name="T0" fmla="*/ 34 w 68"/>
                <a:gd name="T1" fmla="*/ 68 h 68"/>
                <a:gd name="T2" fmla="*/ 68 w 68"/>
                <a:gd name="T3" fmla="*/ 34 h 68"/>
                <a:gd name="T4" fmla="*/ 34 w 68"/>
                <a:gd name="T5" fmla="*/ 0 h 68"/>
                <a:gd name="T6" fmla="*/ 0 w 68"/>
                <a:gd name="T7" fmla="*/ 34 h 68"/>
                <a:gd name="T8" fmla="*/ 34 w 68"/>
                <a:gd name="T9" fmla="*/ 68 h 68"/>
                <a:gd name="T10" fmla="*/ 34 w 68"/>
                <a:gd name="T11" fmla="*/ 23 h 68"/>
                <a:gd name="T12" fmla="*/ 45 w 68"/>
                <a:gd name="T13" fmla="*/ 34 h 68"/>
                <a:gd name="T14" fmla="*/ 34 w 68"/>
                <a:gd name="T15" fmla="*/ 46 h 68"/>
                <a:gd name="T16" fmla="*/ 23 w 68"/>
                <a:gd name="T17" fmla="*/ 34 h 68"/>
                <a:gd name="T18" fmla="*/ 34 w 68"/>
                <a:gd name="T19" fmla="*/ 2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53" y="68"/>
                    <a:pt x="68" y="53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lose/>
                  <a:moveTo>
                    <a:pt x="34" y="23"/>
                  </a:moveTo>
                  <a:cubicBezTo>
                    <a:pt x="40" y="23"/>
                    <a:pt x="45" y="28"/>
                    <a:pt x="45" y="34"/>
                  </a:cubicBezTo>
                  <a:cubicBezTo>
                    <a:pt x="45" y="40"/>
                    <a:pt x="40" y="46"/>
                    <a:pt x="34" y="46"/>
                  </a:cubicBezTo>
                  <a:cubicBezTo>
                    <a:pt x="28" y="46"/>
                    <a:pt x="23" y="40"/>
                    <a:pt x="23" y="34"/>
                  </a:cubicBezTo>
                  <a:cubicBezTo>
                    <a:pt x="23" y="28"/>
                    <a:pt x="28" y="23"/>
                    <a:pt x="3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2057400" y="1543051"/>
              <a:ext cx="342900" cy="87313"/>
            </a:xfrm>
            <a:custGeom>
              <a:avLst/>
              <a:gdLst>
                <a:gd name="T0" fmla="*/ 80 w 91"/>
                <a:gd name="T1" fmla="*/ 0 h 23"/>
                <a:gd name="T2" fmla="*/ 12 w 91"/>
                <a:gd name="T3" fmla="*/ 0 h 23"/>
                <a:gd name="T4" fmla="*/ 0 w 91"/>
                <a:gd name="T5" fmla="*/ 11 h 23"/>
                <a:gd name="T6" fmla="*/ 12 w 91"/>
                <a:gd name="T7" fmla="*/ 23 h 23"/>
                <a:gd name="T8" fmla="*/ 80 w 91"/>
                <a:gd name="T9" fmla="*/ 23 h 23"/>
                <a:gd name="T10" fmla="*/ 91 w 91"/>
                <a:gd name="T11" fmla="*/ 11 h 23"/>
                <a:gd name="T12" fmla="*/ 80 w 9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3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6" y="23"/>
                    <a:pt x="91" y="18"/>
                    <a:pt x="91" y="11"/>
                  </a:cubicBezTo>
                  <a:cubicBezTo>
                    <a:pt x="91" y="5"/>
                    <a:pt x="86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2144713" y="1287463"/>
              <a:ext cx="341312" cy="82550"/>
            </a:xfrm>
            <a:custGeom>
              <a:avLst/>
              <a:gdLst>
                <a:gd name="T0" fmla="*/ 80 w 91"/>
                <a:gd name="T1" fmla="*/ 0 h 22"/>
                <a:gd name="T2" fmla="*/ 11 w 91"/>
                <a:gd name="T3" fmla="*/ 0 h 22"/>
                <a:gd name="T4" fmla="*/ 0 w 91"/>
                <a:gd name="T5" fmla="*/ 11 h 22"/>
                <a:gd name="T6" fmla="*/ 11 w 91"/>
                <a:gd name="T7" fmla="*/ 22 h 22"/>
                <a:gd name="T8" fmla="*/ 80 w 91"/>
                <a:gd name="T9" fmla="*/ 22 h 22"/>
                <a:gd name="T10" fmla="*/ 91 w 91"/>
                <a:gd name="T11" fmla="*/ 11 h 22"/>
                <a:gd name="T12" fmla="*/ 80 w 9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2">
                  <a:moveTo>
                    <a:pt x="8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6" y="22"/>
                    <a:pt x="91" y="17"/>
                    <a:pt x="91" y="11"/>
                  </a:cubicBezTo>
                  <a:cubicBezTo>
                    <a:pt x="91" y="5"/>
                    <a:pt x="86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2144713" y="1027113"/>
              <a:ext cx="341312" cy="85725"/>
            </a:xfrm>
            <a:custGeom>
              <a:avLst/>
              <a:gdLst>
                <a:gd name="T0" fmla="*/ 80 w 91"/>
                <a:gd name="T1" fmla="*/ 0 h 23"/>
                <a:gd name="T2" fmla="*/ 11 w 91"/>
                <a:gd name="T3" fmla="*/ 0 h 23"/>
                <a:gd name="T4" fmla="*/ 0 w 91"/>
                <a:gd name="T5" fmla="*/ 12 h 23"/>
                <a:gd name="T6" fmla="*/ 11 w 91"/>
                <a:gd name="T7" fmla="*/ 23 h 23"/>
                <a:gd name="T8" fmla="*/ 80 w 91"/>
                <a:gd name="T9" fmla="*/ 23 h 23"/>
                <a:gd name="T10" fmla="*/ 91 w 91"/>
                <a:gd name="T11" fmla="*/ 12 h 23"/>
                <a:gd name="T12" fmla="*/ 80 w 9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3">
                  <a:moveTo>
                    <a:pt x="8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6" y="23"/>
                    <a:pt x="91" y="18"/>
                    <a:pt x="91" y="12"/>
                  </a:cubicBezTo>
                  <a:cubicBezTo>
                    <a:pt x="91" y="5"/>
                    <a:pt x="86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687388" y="668338"/>
              <a:ext cx="515937" cy="358775"/>
            </a:xfrm>
            <a:custGeom>
              <a:avLst/>
              <a:gdLst>
                <a:gd name="T0" fmla="*/ 125 w 137"/>
                <a:gd name="T1" fmla="*/ 0 h 95"/>
                <a:gd name="T2" fmla="*/ 21 w 137"/>
                <a:gd name="T3" fmla="*/ 8 h 95"/>
                <a:gd name="T4" fmla="*/ 8 w 137"/>
                <a:gd name="T5" fmla="*/ 21 h 95"/>
                <a:gd name="T6" fmla="*/ 1 w 137"/>
                <a:gd name="T7" fmla="*/ 84 h 95"/>
                <a:gd name="T8" fmla="*/ 12 w 137"/>
                <a:gd name="T9" fmla="*/ 95 h 95"/>
                <a:gd name="T10" fmla="*/ 23 w 137"/>
                <a:gd name="T11" fmla="*/ 84 h 95"/>
                <a:gd name="T12" fmla="*/ 27 w 137"/>
                <a:gd name="T13" fmla="*/ 41 h 95"/>
                <a:gd name="T14" fmla="*/ 40 w 137"/>
                <a:gd name="T15" fmla="*/ 28 h 95"/>
                <a:gd name="T16" fmla="*/ 125 w 137"/>
                <a:gd name="T17" fmla="*/ 23 h 95"/>
                <a:gd name="T18" fmla="*/ 137 w 137"/>
                <a:gd name="T19" fmla="*/ 11 h 95"/>
                <a:gd name="T20" fmla="*/ 125 w 137"/>
                <a:gd name="T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95">
                  <a:moveTo>
                    <a:pt x="125" y="0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9" y="14"/>
                    <a:pt x="8" y="21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0"/>
                    <a:pt x="5" y="95"/>
                    <a:pt x="12" y="95"/>
                  </a:cubicBezTo>
                  <a:cubicBezTo>
                    <a:pt x="18" y="95"/>
                    <a:pt x="23" y="90"/>
                    <a:pt x="23" y="8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35"/>
                    <a:pt x="34" y="29"/>
                    <a:pt x="40" y="28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32" y="22"/>
                    <a:pt x="137" y="17"/>
                    <a:pt x="137" y="11"/>
                  </a:cubicBezTo>
                  <a:cubicBezTo>
                    <a:pt x="137" y="5"/>
                    <a:pt x="132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701695" y="4445455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2002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33174" y="4087311"/>
            <a:ext cx="601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2005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427739" y="3647612"/>
            <a:ext cx="609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2008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483161" y="3049086"/>
            <a:ext cx="579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2010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/>
      <p:bldP spid="29" grpId="0"/>
      <p:bldP spid="31" grpId="0"/>
      <p:bldP spid="32" grpId="0" animBg="1"/>
      <p:bldP spid="42" grpId="0"/>
      <p:bldP spid="43" grpId="0"/>
      <p:bldP spid="44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5"/>
          <p:cNvCxnSpPr/>
          <p:nvPr/>
        </p:nvCxnSpPr>
        <p:spPr>
          <a:xfrm>
            <a:off x="-9525" y="4800600"/>
            <a:ext cx="7886700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6614" y="5171892"/>
            <a:ext cx="2052853" cy="834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4900" y="5171892"/>
            <a:ext cx="2052853" cy="106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21632" y="5171892"/>
            <a:ext cx="2052853" cy="834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49"/>
          <p:cNvCxnSpPr/>
          <p:nvPr/>
        </p:nvCxnSpPr>
        <p:spPr>
          <a:xfrm flipH="1">
            <a:off x="4086426" y="1853821"/>
            <a:ext cx="2333876" cy="97827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1"/>
          <p:cNvCxnSpPr>
            <a:endCxn id="19" idx="2"/>
          </p:cNvCxnSpPr>
          <p:nvPr/>
        </p:nvCxnSpPr>
        <p:spPr>
          <a:xfrm flipH="1">
            <a:off x="1984741" y="2832095"/>
            <a:ext cx="2024431" cy="44450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3"/>
          <p:cNvCxnSpPr>
            <a:stCxn id="19" idx="6"/>
          </p:cNvCxnSpPr>
          <p:nvPr/>
        </p:nvCxnSpPr>
        <p:spPr>
          <a:xfrm flipH="1" flipV="1">
            <a:off x="-74507" y="2686051"/>
            <a:ext cx="1449648" cy="59054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8"/>
          <p:cNvCxnSpPr/>
          <p:nvPr/>
        </p:nvCxnSpPr>
        <p:spPr>
          <a:xfrm flipV="1">
            <a:off x="5192676" y="2419350"/>
            <a:ext cx="0" cy="2305050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9"/>
          <p:cNvCxnSpPr/>
          <p:nvPr/>
        </p:nvCxnSpPr>
        <p:spPr>
          <a:xfrm flipV="1">
            <a:off x="2897151" y="3147029"/>
            <a:ext cx="0" cy="1577373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7"/>
          <p:cNvCxnSpPr/>
          <p:nvPr/>
        </p:nvCxnSpPr>
        <p:spPr>
          <a:xfrm flipV="1">
            <a:off x="611151" y="3005756"/>
            <a:ext cx="0" cy="1718647"/>
          </a:xfrm>
          <a:prstGeom prst="line">
            <a:avLst/>
          </a:prstGeom>
          <a:ln w="15875" cmpd="sng">
            <a:solidFill>
              <a:schemeClr val="bg1">
                <a:lumMod val="8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9"/>
          <p:cNvSpPr/>
          <p:nvPr/>
        </p:nvSpPr>
        <p:spPr>
          <a:xfrm flipH="1">
            <a:off x="6115502" y="1633985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20"/>
          <p:cNvSpPr/>
          <p:nvPr/>
        </p:nvSpPr>
        <p:spPr>
          <a:xfrm flipH="1">
            <a:off x="3704372" y="2537429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21"/>
          <p:cNvSpPr/>
          <p:nvPr/>
        </p:nvSpPr>
        <p:spPr>
          <a:xfrm flipH="1">
            <a:off x="1375141" y="2971800"/>
            <a:ext cx="609600" cy="609600"/>
          </a:xfrm>
          <a:prstGeom prst="ellipse">
            <a:avLst/>
          </a:prstGeom>
          <a:solidFill>
            <a:srgbClr val="EF0014"/>
          </a:solidFill>
          <a:ln w="88900" cmpd="dbl">
            <a:solidFill>
              <a:srgbClr val="EF00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47"/>
          <p:cNvGrpSpPr/>
          <p:nvPr/>
        </p:nvGrpSpPr>
        <p:grpSpPr>
          <a:xfrm flipH="1">
            <a:off x="648600" y="2540005"/>
            <a:ext cx="344487" cy="292090"/>
            <a:chOff x="-1587" y="4763"/>
            <a:chExt cx="490537" cy="415925"/>
          </a:xfrm>
          <a:solidFill>
            <a:schemeClr val="bg1"/>
          </a:solidFill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120650" y="112713"/>
              <a:ext cx="246062" cy="2476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182563" y="174626"/>
              <a:ext cx="68262" cy="69850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-1587" y="4763"/>
              <a:ext cx="490537" cy="41592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390438" y="3614873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2012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13899" y="3205265"/>
            <a:ext cx="566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2014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14" y="2319782"/>
            <a:ext cx="577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rgbClr val="525068"/>
                </a:solidFill>
                <a:latin typeface="Raleway" panose="020B0003030101060003" pitchFamily="34" charset="0"/>
              </a:rPr>
              <a:t>2017</a:t>
            </a:r>
            <a:endParaRPr lang="id-ID" sz="1400" dirty="0">
              <a:solidFill>
                <a:srgbClr val="525068"/>
              </a:solidFill>
              <a:latin typeface="Raleway" panose="020B0003030101060003" pitchFamily="34" charset="0"/>
            </a:endParaRPr>
          </a:p>
        </p:txBody>
      </p:sp>
      <p:grpSp>
        <p:nvGrpSpPr>
          <p:cNvPr id="27" name="Group 36"/>
          <p:cNvGrpSpPr/>
          <p:nvPr/>
        </p:nvGrpSpPr>
        <p:grpSpPr>
          <a:xfrm>
            <a:off x="1521985" y="3125513"/>
            <a:ext cx="315912" cy="315912"/>
            <a:chOff x="7938" y="4763"/>
            <a:chExt cx="492125" cy="492125"/>
          </a:xfrm>
          <a:solidFill>
            <a:schemeClr val="bg1"/>
          </a:solidFill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7938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147638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93676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1" name="Group 64"/>
          <p:cNvGrpSpPr/>
          <p:nvPr/>
        </p:nvGrpSpPr>
        <p:grpSpPr>
          <a:xfrm>
            <a:off x="3887729" y="2734127"/>
            <a:ext cx="268287" cy="236162"/>
            <a:chOff x="-1587" y="-3175"/>
            <a:chExt cx="490537" cy="431800"/>
          </a:xfrm>
          <a:solidFill>
            <a:schemeClr val="bg1"/>
          </a:solidFill>
        </p:grpSpPr>
        <p:sp>
          <p:nvSpPr>
            <p:cNvPr id="32" name="Freeform 11"/>
            <p:cNvSpPr/>
            <p:nvPr/>
          </p:nvSpPr>
          <p:spPr bwMode="auto">
            <a:xfrm>
              <a:off x="74613" y="73025"/>
              <a:ext cx="176212" cy="115888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-1587" y="-3175"/>
              <a:ext cx="490537" cy="431800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6256865" y="1840220"/>
            <a:ext cx="326874" cy="285750"/>
            <a:chOff x="1588" y="-1587"/>
            <a:chExt cx="492126" cy="430212"/>
          </a:xfrm>
          <a:solidFill>
            <a:schemeClr val="bg1"/>
          </a:solidFill>
        </p:grpSpPr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1588" y="-1587"/>
              <a:ext cx="492125" cy="354012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17"/>
            <p:cNvSpPr/>
            <p:nvPr/>
          </p:nvSpPr>
          <p:spPr bwMode="auto">
            <a:xfrm>
              <a:off x="447676" y="150813"/>
              <a:ext cx="30163" cy="16986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431801" y="336550"/>
              <a:ext cx="61913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0" name="矩形 39"/>
          <p:cNvSpPr/>
          <p:nvPr/>
        </p:nvSpPr>
        <p:spPr>
          <a:xfrm>
            <a:off x="7747260" y="2708920"/>
            <a:ext cx="38925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7" grpId="0" animBg="1"/>
      <p:bldP spid="18" grpId="0" animBg="1"/>
      <p:bldP spid="19" grpId="0" animBg="1"/>
      <p:bldP spid="24" grpId="0"/>
      <p:bldP spid="25" grpId="0"/>
      <p:bldP spid="26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32013" y="1861039"/>
            <a:ext cx="10058400" cy="5016501"/>
            <a:chOff x="0" y="444500"/>
            <a:chExt cx="10058400" cy="5016501"/>
          </a:xfrm>
        </p:grpSpPr>
        <p:sp>
          <p:nvSpPr>
            <p:cNvPr id="5" name="Freeform 5"/>
            <p:cNvSpPr/>
            <p:nvPr/>
          </p:nvSpPr>
          <p:spPr bwMode="auto">
            <a:xfrm>
              <a:off x="0" y="444500"/>
              <a:ext cx="10058400" cy="5016500"/>
            </a:xfrm>
            <a:custGeom>
              <a:avLst/>
              <a:gdLst>
                <a:gd name="T0" fmla="*/ 5344 w 6336"/>
                <a:gd name="T1" fmla="*/ 48 h 3160"/>
                <a:gd name="T2" fmla="*/ 4670 w 6336"/>
                <a:gd name="T3" fmla="*/ 122 h 3160"/>
                <a:gd name="T4" fmla="*/ 4144 w 6336"/>
                <a:gd name="T5" fmla="*/ 260 h 3160"/>
                <a:gd name="T6" fmla="*/ 3992 w 6336"/>
                <a:gd name="T7" fmla="*/ 365 h 3160"/>
                <a:gd name="T8" fmla="*/ 3973 w 6336"/>
                <a:gd name="T9" fmla="*/ 454 h 3160"/>
                <a:gd name="T10" fmla="*/ 4094 w 6336"/>
                <a:gd name="T11" fmla="*/ 642 h 3160"/>
                <a:gd name="T12" fmla="*/ 4294 w 6336"/>
                <a:gd name="T13" fmla="*/ 782 h 3160"/>
                <a:gd name="T14" fmla="*/ 4463 w 6336"/>
                <a:gd name="T15" fmla="*/ 917 h 3160"/>
                <a:gd name="T16" fmla="*/ 4494 w 6336"/>
                <a:gd name="T17" fmla="*/ 1005 h 3160"/>
                <a:gd name="T18" fmla="*/ 4398 w 6336"/>
                <a:gd name="T19" fmla="*/ 1059 h 3160"/>
                <a:gd name="T20" fmla="*/ 3948 w 6336"/>
                <a:gd name="T21" fmla="*/ 1075 h 3160"/>
                <a:gd name="T22" fmla="*/ 3161 w 6336"/>
                <a:gd name="T23" fmla="*/ 1093 h 3160"/>
                <a:gd name="T24" fmla="*/ 2866 w 6336"/>
                <a:gd name="T25" fmla="*/ 1163 h 3160"/>
                <a:gd name="T26" fmla="*/ 2707 w 6336"/>
                <a:gd name="T27" fmla="*/ 1270 h 3160"/>
                <a:gd name="T28" fmla="*/ 2661 w 6336"/>
                <a:gd name="T29" fmla="*/ 1437 h 3160"/>
                <a:gd name="T30" fmla="*/ 2783 w 6336"/>
                <a:gd name="T31" fmla="*/ 1607 h 3160"/>
                <a:gd name="T32" fmla="*/ 3102 w 6336"/>
                <a:gd name="T33" fmla="*/ 1729 h 3160"/>
                <a:gd name="T34" fmla="*/ 4010 w 6336"/>
                <a:gd name="T35" fmla="*/ 1836 h 3160"/>
                <a:gd name="T36" fmla="*/ 4282 w 6336"/>
                <a:gd name="T37" fmla="*/ 1902 h 3160"/>
                <a:gd name="T38" fmla="*/ 4312 w 6336"/>
                <a:gd name="T39" fmla="*/ 1953 h 3160"/>
                <a:gd name="T40" fmla="*/ 4184 w 6336"/>
                <a:gd name="T41" fmla="*/ 2024 h 3160"/>
                <a:gd name="T42" fmla="*/ 3634 w 6336"/>
                <a:gd name="T43" fmla="*/ 2126 h 3160"/>
                <a:gd name="T44" fmla="*/ 2975 w 6336"/>
                <a:gd name="T45" fmla="*/ 2174 h 3160"/>
                <a:gd name="T46" fmla="*/ 2127 w 6336"/>
                <a:gd name="T47" fmla="*/ 2276 h 3160"/>
                <a:gd name="T48" fmla="*/ 1234 w 6336"/>
                <a:gd name="T49" fmla="*/ 2485 h 3160"/>
                <a:gd name="T50" fmla="*/ 734 w 6336"/>
                <a:gd name="T51" fmla="*/ 2674 h 3160"/>
                <a:gd name="T52" fmla="*/ 284 w 6336"/>
                <a:gd name="T53" fmla="*/ 2925 h 3160"/>
                <a:gd name="T54" fmla="*/ 1492 w 6336"/>
                <a:gd name="T55" fmla="*/ 3160 h 3160"/>
                <a:gd name="T56" fmla="*/ 1784 w 6336"/>
                <a:gd name="T57" fmla="*/ 2964 h 3160"/>
                <a:gd name="T58" fmla="*/ 2246 w 6336"/>
                <a:gd name="T59" fmla="*/ 2770 h 3160"/>
                <a:gd name="T60" fmla="*/ 2983 w 6336"/>
                <a:gd name="T61" fmla="*/ 2581 h 3160"/>
                <a:gd name="T62" fmla="*/ 4157 w 6336"/>
                <a:gd name="T63" fmla="*/ 2349 h 3160"/>
                <a:gd name="T64" fmla="*/ 4652 w 6336"/>
                <a:gd name="T65" fmla="*/ 2196 h 3160"/>
                <a:gd name="T66" fmla="*/ 4914 w 6336"/>
                <a:gd name="T67" fmla="*/ 2019 h 3160"/>
                <a:gd name="T68" fmla="*/ 4956 w 6336"/>
                <a:gd name="T69" fmla="*/ 1914 h 3160"/>
                <a:gd name="T70" fmla="*/ 4945 w 6336"/>
                <a:gd name="T71" fmla="*/ 1821 h 3160"/>
                <a:gd name="T72" fmla="*/ 4864 w 6336"/>
                <a:gd name="T73" fmla="*/ 1729 h 3160"/>
                <a:gd name="T74" fmla="*/ 4586 w 6336"/>
                <a:gd name="T75" fmla="*/ 1629 h 3160"/>
                <a:gd name="T76" fmla="*/ 3913 w 6336"/>
                <a:gd name="T77" fmla="*/ 1559 h 3160"/>
                <a:gd name="T78" fmla="*/ 3356 w 6336"/>
                <a:gd name="T79" fmla="*/ 1484 h 3160"/>
                <a:gd name="T80" fmla="*/ 3180 w 6336"/>
                <a:gd name="T81" fmla="*/ 1408 h 3160"/>
                <a:gd name="T82" fmla="*/ 3178 w 6336"/>
                <a:gd name="T83" fmla="*/ 1349 h 3160"/>
                <a:gd name="T84" fmla="*/ 3305 w 6336"/>
                <a:gd name="T85" fmla="*/ 1299 h 3160"/>
                <a:gd name="T86" fmla="*/ 3776 w 6336"/>
                <a:gd name="T87" fmla="*/ 1285 h 3160"/>
                <a:gd name="T88" fmla="*/ 4327 w 6336"/>
                <a:gd name="T89" fmla="*/ 1308 h 3160"/>
                <a:gd name="T90" fmla="*/ 4620 w 6336"/>
                <a:gd name="T91" fmla="*/ 1267 h 3160"/>
                <a:gd name="T92" fmla="*/ 4796 w 6336"/>
                <a:gd name="T93" fmla="*/ 1163 h 3160"/>
                <a:gd name="T94" fmla="*/ 4856 w 6336"/>
                <a:gd name="T95" fmla="*/ 1072 h 3160"/>
                <a:gd name="T96" fmla="*/ 4832 w 6336"/>
                <a:gd name="T97" fmla="*/ 934 h 3160"/>
                <a:gd name="T98" fmla="*/ 4677 w 6336"/>
                <a:gd name="T99" fmla="*/ 771 h 3160"/>
                <a:gd name="T100" fmla="*/ 4336 w 6336"/>
                <a:gd name="T101" fmla="*/ 562 h 3160"/>
                <a:gd name="T102" fmla="*/ 4234 w 6336"/>
                <a:gd name="T103" fmla="*/ 466 h 3160"/>
                <a:gd name="T104" fmla="*/ 4251 w 6336"/>
                <a:gd name="T105" fmla="*/ 398 h 3160"/>
                <a:gd name="T106" fmla="*/ 4446 w 6336"/>
                <a:gd name="T107" fmla="*/ 299 h 3160"/>
                <a:gd name="T108" fmla="*/ 5072 w 6336"/>
                <a:gd name="T109" fmla="*/ 178 h 3160"/>
                <a:gd name="T110" fmla="*/ 6182 w 6336"/>
                <a:gd name="T111" fmla="*/ 90 h 3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36" h="3160">
                  <a:moveTo>
                    <a:pt x="6336" y="88"/>
                  </a:moveTo>
                  <a:lnTo>
                    <a:pt x="6336" y="0"/>
                  </a:lnTo>
                  <a:lnTo>
                    <a:pt x="6336" y="0"/>
                  </a:lnTo>
                  <a:lnTo>
                    <a:pt x="6185" y="5"/>
                  </a:lnTo>
                  <a:lnTo>
                    <a:pt x="6019" y="11"/>
                  </a:lnTo>
                  <a:lnTo>
                    <a:pt x="5813" y="20"/>
                  </a:lnTo>
                  <a:lnTo>
                    <a:pt x="5583" y="33"/>
                  </a:lnTo>
                  <a:lnTo>
                    <a:pt x="5344" y="48"/>
                  </a:lnTo>
                  <a:lnTo>
                    <a:pt x="5227" y="57"/>
                  </a:lnTo>
                  <a:lnTo>
                    <a:pt x="5113" y="67"/>
                  </a:lnTo>
                  <a:lnTo>
                    <a:pt x="5003" y="77"/>
                  </a:lnTo>
                  <a:lnTo>
                    <a:pt x="4901" y="88"/>
                  </a:lnTo>
                  <a:lnTo>
                    <a:pt x="4901" y="88"/>
                  </a:lnTo>
                  <a:lnTo>
                    <a:pt x="4826" y="97"/>
                  </a:lnTo>
                  <a:lnTo>
                    <a:pt x="4748" y="110"/>
                  </a:lnTo>
                  <a:lnTo>
                    <a:pt x="4670" y="122"/>
                  </a:lnTo>
                  <a:lnTo>
                    <a:pt x="4590" y="136"/>
                  </a:lnTo>
                  <a:lnTo>
                    <a:pt x="4513" y="151"/>
                  </a:lnTo>
                  <a:lnTo>
                    <a:pt x="4438" y="169"/>
                  </a:lnTo>
                  <a:lnTo>
                    <a:pt x="4365" y="186"/>
                  </a:lnTo>
                  <a:lnTo>
                    <a:pt x="4297" y="206"/>
                  </a:lnTo>
                  <a:lnTo>
                    <a:pt x="4231" y="228"/>
                  </a:lnTo>
                  <a:lnTo>
                    <a:pt x="4172" y="249"/>
                  </a:lnTo>
                  <a:lnTo>
                    <a:pt x="4144" y="260"/>
                  </a:lnTo>
                  <a:lnTo>
                    <a:pt x="4118" y="273"/>
                  </a:lnTo>
                  <a:lnTo>
                    <a:pt x="4094" y="285"/>
                  </a:lnTo>
                  <a:lnTo>
                    <a:pt x="4072" y="297"/>
                  </a:lnTo>
                  <a:lnTo>
                    <a:pt x="4051" y="310"/>
                  </a:lnTo>
                  <a:lnTo>
                    <a:pt x="4033" y="324"/>
                  </a:lnTo>
                  <a:lnTo>
                    <a:pt x="4017" y="336"/>
                  </a:lnTo>
                  <a:lnTo>
                    <a:pt x="4003" y="350"/>
                  </a:lnTo>
                  <a:lnTo>
                    <a:pt x="3992" y="365"/>
                  </a:lnTo>
                  <a:lnTo>
                    <a:pt x="3983" y="378"/>
                  </a:lnTo>
                  <a:lnTo>
                    <a:pt x="3976" y="392"/>
                  </a:lnTo>
                  <a:lnTo>
                    <a:pt x="3973" y="407"/>
                  </a:lnTo>
                  <a:lnTo>
                    <a:pt x="3973" y="407"/>
                  </a:lnTo>
                  <a:lnTo>
                    <a:pt x="3972" y="420"/>
                  </a:lnTo>
                  <a:lnTo>
                    <a:pt x="3970" y="431"/>
                  </a:lnTo>
                  <a:lnTo>
                    <a:pt x="3972" y="443"/>
                  </a:lnTo>
                  <a:lnTo>
                    <a:pt x="3973" y="454"/>
                  </a:lnTo>
                  <a:lnTo>
                    <a:pt x="3979" y="479"/>
                  </a:lnTo>
                  <a:lnTo>
                    <a:pt x="3987" y="502"/>
                  </a:lnTo>
                  <a:lnTo>
                    <a:pt x="3998" y="527"/>
                  </a:lnTo>
                  <a:lnTo>
                    <a:pt x="4013" y="550"/>
                  </a:lnTo>
                  <a:lnTo>
                    <a:pt x="4029" y="573"/>
                  </a:lnTo>
                  <a:lnTo>
                    <a:pt x="4048" y="596"/>
                  </a:lnTo>
                  <a:lnTo>
                    <a:pt x="4070" y="620"/>
                  </a:lnTo>
                  <a:lnTo>
                    <a:pt x="4094" y="642"/>
                  </a:lnTo>
                  <a:lnTo>
                    <a:pt x="4120" y="665"/>
                  </a:lnTo>
                  <a:lnTo>
                    <a:pt x="4146" y="686"/>
                  </a:lnTo>
                  <a:lnTo>
                    <a:pt x="4173" y="708"/>
                  </a:lnTo>
                  <a:lnTo>
                    <a:pt x="4203" y="727"/>
                  </a:lnTo>
                  <a:lnTo>
                    <a:pt x="4232" y="746"/>
                  </a:lnTo>
                  <a:lnTo>
                    <a:pt x="4264" y="764"/>
                  </a:lnTo>
                  <a:lnTo>
                    <a:pt x="4264" y="764"/>
                  </a:lnTo>
                  <a:lnTo>
                    <a:pt x="4294" y="782"/>
                  </a:lnTo>
                  <a:lnTo>
                    <a:pt x="4321" y="799"/>
                  </a:lnTo>
                  <a:lnTo>
                    <a:pt x="4347" y="817"/>
                  </a:lnTo>
                  <a:lnTo>
                    <a:pt x="4372" y="835"/>
                  </a:lnTo>
                  <a:lnTo>
                    <a:pt x="4394" y="853"/>
                  </a:lnTo>
                  <a:lnTo>
                    <a:pt x="4415" y="869"/>
                  </a:lnTo>
                  <a:lnTo>
                    <a:pt x="4432" y="886"/>
                  </a:lnTo>
                  <a:lnTo>
                    <a:pt x="4449" y="902"/>
                  </a:lnTo>
                  <a:lnTo>
                    <a:pt x="4463" y="917"/>
                  </a:lnTo>
                  <a:lnTo>
                    <a:pt x="4474" y="932"/>
                  </a:lnTo>
                  <a:lnTo>
                    <a:pt x="4483" y="948"/>
                  </a:lnTo>
                  <a:lnTo>
                    <a:pt x="4490" y="960"/>
                  </a:lnTo>
                  <a:lnTo>
                    <a:pt x="4496" y="974"/>
                  </a:lnTo>
                  <a:lnTo>
                    <a:pt x="4497" y="985"/>
                  </a:lnTo>
                  <a:lnTo>
                    <a:pt x="4497" y="996"/>
                  </a:lnTo>
                  <a:lnTo>
                    <a:pt x="4494" y="1005"/>
                  </a:lnTo>
                  <a:lnTo>
                    <a:pt x="4494" y="1005"/>
                  </a:lnTo>
                  <a:lnTo>
                    <a:pt x="4489" y="1013"/>
                  </a:lnTo>
                  <a:lnTo>
                    <a:pt x="4483" y="1022"/>
                  </a:lnTo>
                  <a:lnTo>
                    <a:pt x="4475" y="1028"/>
                  </a:lnTo>
                  <a:lnTo>
                    <a:pt x="4465" y="1037"/>
                  </a:lnTo>
                  <a:lnTo>
                    <a:pt x="4453" y="1042"/>
                  </a:lnTo>
                  <a:lnTo>
                    <a:pt x="4438" y="1049"/>
                  </a:lnTo>
                  <a:lnTo>
                    <a:pt x="4420" y="1055"/>
                  </a:lnTo>
                  <a:lnTo>
                    <a:pt x="4398" y="1059"/>
                  </a:lnTo>
                  <a:lnTo>
                    <a:pt x="4373" y="1063"/>
                  </a:lnTo>
                  <a:lnTo>
                    <a:pt x="4346" y="1067"/>
                  </a:lnTo>
                  <a:lnTo>
                    <a:pt x="4313" y="1070"/>
                  </a:lnTo>
                  <a:lnTo>
                    <a:pt x="4276" y="1072"/>
                  </a:lnTo>
                  <a:lnTo>
                    <a:pt x="4188" y="1076"/>
                  </a:lnTo>
                  <a:lnTo>
                    <a:pt x="4080" y="1078"/>
                  </a:lnTo>
                  <a:lnTo>
                    <a:pt x="4080" y="1078"/>
                  </a:lnTo>
                  <a:lnTo>
                    <a:pt x="3948" y="1075"/>
                  </a:lnTo>
                  <a:lnTo>
                    <a:pt x="3796" y="1072"/>
                  </a:lnTo>
                  <a:lnTo>
                    <a:pt x="3632" y="1070"/>
                  </a:lnTo>
                  <a:lnTo>
                    <a:pt x="3545" y="1070"/>
                  </a:lnTo>
                  <a:lnTo>
                    <a:pt x="3459" y="1072"/>
                  </a:lnTo>
                  <a:lnTo>
                    <a:pt x="3372" y="1075"/>
                  </a:lnTo>
                  <a:lnTo>
                    <a:pt x="3286" y="1081"/>
                  </a:lnTo>
                  <a:lnTo>
                    <a:pt x="3202" y="1087"/>
                  </a:lnTo>
                  <a:lnTo>
                    <a:pt x="3161" y="1093"/>
                  </a:lnTo>
                  <a:lnTo>
                    <a:pt x="3121" y="1098"/>
                  </a:lnTo>
                  <a:lnTo>
                    <a:pt x="3082" y="1105"/>
                  </a:lnTo>
                  <a:lnTo>
                    <a:pt x="3042" y="1112"/>
                  </a:lnTo>
                  <a:lnTo>
                    <a:pt x="3005" y="1120"/>
                  </a:lnTo>
                  <a:lnTo>
                    <a:pt x="2968" y="1130"/>
                  </a:lnTo>
                  <a:lnTo>
                    <a:pt x="2932" y="1140"/>
                  </a:lnTo>
                  <a:lnTo>
                    <a:pt x="2898" y="1151"/>
                  </a:lnTo>
                  <a:lnTo>
                    <a:pt x="2866" y="1163"/>
                  </a:lnTo>
                  <a:lnTo>
                    <a:pt x="2835" y="1175"/>
                  </a:lnTo>
                  <a:lnTo>
                    <a:pt x="2835" y="1175"/>
                  </a:lnTo>
                  <a:lnTo>
                    <a:pt x="2809" y="1188"/>
                  </a:lnTo>
                  <a:lnTo>
                    <a:pt x="2784" y="1203"/>
                  </a:lnTo>
                  <a:lnTo>
                    <a:pt x="2762" y="1218"/>
                  </a:lnTo>
                  <a:lnTo>
                    <a:pt x="2741" y="1234"/>
                  </a:lnTo>
                  <a:lnTo>
                    <a:pt x="2724" y="1252"/>
                  </a:lnTo>
                  <a:lnTo>
                    <a:pt x="2707" y="1270"/>
                  </a:lnTo>
                  <a:lnTo>
                    <a:pt x="2693" y="1289"/>
                  </a:lnTo>
                  <a:lnTo>
                    <a:pt x="2681" y="1308"/>
                  </a:lnTo>
                  <a:lnTo>
                    <a:pt x="2672" y="1329"/>
                  </a:lnTo>
                  <a:lnTo>
                    <a:pt x="2665" y="1351"/>
                  </a:lnTo>
                  <a:lnTo>
                    <a:pt x="2661" y="1371"/>
                  </a:lnTo>
                  <a:lnTo>
                    <a:pt x="2658" y="1393"/>
                  </a:lnTo>
                  <a:lnTo>
                    <a:pt x="2658" y="1415"/>
                  </a:lnTo>
                  <a:lnTo>
                    <a:pt x="2661" y="1437"/>
                  </a:lnTo>
                  <a:lnTo>
                    <a:pt x="2666" y="1459"/>
                  </a:lnTo>
                  <a:lnTo>
                    <a:pt x="2674" y="1481"/>
                  </a:lnTo>
                  <a:lnTo>
                    <a:pt x="2685" y="1503"/>
                  </a:lnTo>
                  <a:lnTo>
                    <a:pt x="2699" y="1525"/>
                  </a:lnTo>
                  <a:lnTo>
                    <a:pt x="2715" y="1547"/>
                  </a:lnTo>
                  <a:lnTo>
                    <a:pt x="2735" y="1567"/>
                  </a:lnTo>
                  <a:lnTo>
                    <a:pt x="2757" y="1588"/>
                  </a:lnTo>
                  <a:lnTo>
                    <a:pt x="2783" y="1607"/>
                  </a:lnTo>
                  <a:lnTo>
                    <a:pt x="2810" y="1626"/>
                  </a:lnTo>
                  <a:lnTo>
                    <a:pt x="2843" y="1644"/>
                  </a:lnTo>
                  <a:lnTo>
                    <a:pt x="2877" y="1662"/>
                  </a:lnTo>
                  <a:lnTo>
                    <a:pt x="2916" y="1677"/>
                  </a:lnTo>
                  <a:lnTo>
                    <a:pt x="2957" y="1692"/>
                  </a:lnTo>
                  <a:lnTo>
                    <a:pt x="3002" y="1706"/>
                  </a:lnTo>
                  <a:lnTo>
                    <a:pt x="3050" y="1718"/>
                  </a:lnTo>
                  <a:lnTo>
                    <a:pt x="3102" y="1729"/>
                  </a:lnTo>
                  <a:lnTo>
                    <a:pt x="3158" y="1739"/>
                  </a:lnTo>
                  <a:lnTo>
                    <a:pt x="3217" y="1747"/>
                  </a:lnTo>
                  <a:lnTo>
                    <a:pt x="3217" y="1747"/>
                  </a:lnTo>
                  <a:lnTo>
                    <a:pt x="3452" y="1773"/>
                  </a:lnTo>
                  <a:lnTo>
                    <a:pt x="3663" y="1796"/>
                  </a:lnTo>
                  <a:lnTo>
                    <a:pt x="3851" y="1816"/>
                  </a:lnTo>
                  <a:lnTo>
                    <a:pt x="3933" y="1825"/>
                  </a:lnTo>
                  <a:lnTo>
                    <a:pt x="4010" y="1836"/>
                  </a:lnTo>
                  <a:lnTo>
                    <a:pt x="4079" y="1846"/>
                  </a:lnTo>
                  <a:lnTo>
                    <a:pt x="4139" y="1857"/>
                  </a:lnTo>
                  <a:lnTo>
                    <a:pt x="4191" y="1868"/>
                  </a:lnTo>
                  <a:lnTo>
                    <a:pt x="4213" y="1875"/>
                  </a:lnTo>
                  <a:lnTo>
                    <a:pt x="4234" y="1880"/>
                  </a:lnTo>
                  <a:lnTo>
                    <a:pt x="4253" y="1887"/>
                  </a:lnTo>
                  <a:lnTo>
                    <a:pt x="4268" y="1894"/>
                  </a:lnTo>
                  <a:lnTo>
                    <a:pt x="4282" y="1902"/>
                  </a:lnTo>
                  <a:lnTo>
                    <a:pt x="4294" y="1909"/>
                  </a:lnTo>
                  <a:lnTo>
                    <a:pt x="4302" y="1917"/>
                  </a:lnTo>
                  <a:lnTo>
                    <a:pt x="4309" y="1925"/>
                  </a:lnTo>
                  <a:lnTo>
                    <a:pt x="4313" y="1934"/>
                  </a:lnTo>
                  <a:lnTo>
                    <a:pt x="4315" y="1943"/>
                  </a:lnTo>
                  <a:lnTo>
                    <a:pt x="4315" y="1943"/>
                  </a:lnTo>
                  <a:lnTo>
                    <a:pt x="4313" y="1949"/>
                  </a:lnTo>
                  <a:lnTo>
                    <a:pt x="4312" y="1953"/>
                  </a:lnTo>
                  <a:lnTo>
                    <a:pt x="4306" y="1962"/>
                  </a:lnTo>
                  <a:lnTo>
                    <a:pt x="4298" y="1972"/>
                  </a:lnTo>
                  <a:lnTo>
                    <a:pt x="4286" y="1980"/>
                  </a:lnTo>
                  <a:lnTo>
                    <a:pt x="4271" y="1990"/>
                  </a:lnTo>
                  <a:lnTo>
                    <a:pt x="4253" y="1998"/>
                  </a:lnTo>
                  <a:lnTo>
                    <a:pt x="4232" y="2008"/>
                  </a:lnTo>
                  <a:lnTo>
                    <a:pt x="4210" y="2017"/>
                  </a:lnTo>
                  <a:lnTo>
                    <a:pt x="4184" y="2024"/>
                  </a:lnTo>
                  <a:lnTo>
                    <a:pt x="4157" y="2032"/>
                  </a:lnTo>
                  <a:lnTo>
                    <a:pt x="4095" y="2049"/>
                  </a:lnTo>
                  <a:lnTo>
                    <a:pt x="4028" y="2064"/>
                  </a:lnTo>
                  <a:lnTo>
                    <a:pt x="3954" y="2079"/>
                  </a:lnTo>
                  <a:lnTo>
                    <a:pt x="3877" y="2091"/>
                  </a:lnTo>
                  <a:lnTo>
                    <a:pt x="3797" y="2104"/>
                  </a:lnTo>
                  <a:lnTo>
                    <a:pt x="3715" y="2116"/>
                  </a:lnTo>
                  <a:lnTo>
                    <a:pt x="3634" y="2126"/>
                  </a:lnTo>
                  <a:lnTo>
                    <a:pt x="3553" y="2134"/>
                  </a:lnTo>
                  <a:lnTo>
                    <a:pt x="3477" y="2142"/>
                  </a:lnTo>
                  <a:lnTo>
                    <a:pt x="3403" y="2148"/>
                  </a:lnTo>
                  <a:lnTo>
                    <a:pt x="3334" y="2152"/>
                  </a:lnTo>
                  <a:lnTo>
                    <a:pt x="3334" y="2152"/>
                  </a:lnTo>
                  <a:lnTo>
                    <a:pt x="3249" y="2156"/>
                  </a:lnTo>
                  <a:lnTo>
                    <a:pt x="3128" y="2164"/>
                  </a:lnTo>
                  <a:lnTo>
                    <a:pt x="2975" y="2174"/>
                  </a:lnTo>
                  <a:lnTo>
                    <a:pt x="2888" y="2180"/>
                  </a:lnTo>
                  <a:lnTo>
                    <a:pt x="2795" y="2190"/>
                  </a:lnTo>
                  <a:lnTo>
                    <a:pt x="2695" y="2200"/>
                  </a:lnTo>
                  <a:lnTo>
                    <a:pt x="2591" y="2211"/>
                  </a:lnTo>
                  <a:lnTo>
                    <a:pt x="2481" y="2224"/>
                  </a:lnTo>
                  <a:lnTo>
                    <a:pt x="2366" y="2239"/>
                  </a:lnTo>
                  <a:lnTo>
                    <a:pt x="2249" y="2256"/>
                  </a:lnTo>
                  <a:lnTo>
                    <a:pt x="2127" y="2276"/>
                  </a:lnTo>
                  <a:lnTo>
                    <a:pt x="2004" y="2297"/>
                  </a:lnTo>
                  <a:lnTo>
                    <a:pt x="1877" y="2322"/>
                  </a:lnTo>
                  <a:lnTo>
                    <a:pt x="1750" y="2349"/>
                  </a:lnTo>
                  <a:lnTo>
                    <a:pt x="1621" y="2378"/>
                  </a:lnTo>
                  <a:lnTo>
                    <a:pt x="1492" y="2411"/>
                  </a:lnTo>
                  <a:lnTo>
                    <a:pt x="1363" y="2446"/>
                  </a:lnTo>
                  <a:lnTo>
                    <a:pt x="1299" y="2464"/>
                  </a:lnTo>
                  <a:lnTo>
                    <a:pt x="1234" y="2485"/>
                  </a:lnTo>
                  <a:lnTo>
                    <a:pt x="1170" y="2505"/>
                  </a:lnTo>
                  <a:lnTo>
                    <a:pt x="1107" y="2526"/>
                  </a:lnTo>
                  <a:lnTo>
                    <a:pt x="1044" y="2549"/>
                  </a:lnTo>
                  <a:lnTo>
                    <a:pt x="981" y="2573"/>
                  </a:lnTo>
                  <a:lnTo>
                    <a:pt x="917" y="2596"/>
                  </a:lnTo>
                  <a:lnTo>
                    <a:pt x="856" y="2621"/>
                  </a:lnTo>
                  <a:lnTo>
                    <a:pt x="794" y="2647"/>
                  </a:lnTo>
                  <a:lnTo>
                    <a:pt x="734" y="2674"/>
                  </a:lnTo>
                  <a:lnTo>
                    <a:pt x="675" y="2702"/>
                  </a:lnTo>
                  <a:lnTo>
                    <a:pt x="616" y="2730"/>
                  </a:lnTo>
                  <a:lnTo>
                    <a:pt x="558" y="2761"/>
                  </a:lnTo>
                  <a:lnTo>
                    <a:pt x="501" y="2791"/>
                  </a:lnTo>
                  <a:lnTo>
                    <a:pt x="444" y="2824"/>
                  </a:lnTo>
                  <a:lnTo>
                    <a:pt x="389" y="2857"/>
                  </a:lnTo>
                  <a:lnTo>
                    <a:pt x="336" y="2889"/>
                  </a:lnTo>
                  <a:lnTo>
                    <a:pt x="284" y="2925"/>
                  </a:lnTo>
                  <a:lnTo>
                    <a:pt x="233" y="2961"/>
                  </a:lnTo>
                  <a:lnTo>
                    <a:pt x="184" y="2999"/>
                  </a:lnTo>
                  <a:lnTo>
                    <a:pt x="134" y="3038"/>
                  </a:lnTo>
                  <a:lnTo>
                    <a:pt x="88" y="3077"/>
                  </a:lnTo>
                  <a:lnTo>
                    <a:pt x="43" y="3117"/>
                  </a:lnTo>
                  <a:lnTo>
                    <a:pt x="0" y="3160"/>
                  </a:lnTo>
                  <a:lnTo>
                    <a:pt x="1492" y="3160"/>
                  </a:lnTo>
                  <a:lnTo>
                    <a:pt x="1492" y="3160"/>
                  </a:lnTo>
                  <a:lnTo>
                    <a:pt x="1510" y="3143"/>
                  </a:lnTo>
                  <a:lnTo>
                    <a:pt x="1533" y="3123"/>
                  </a:lnTo>
                  <a:lnTo>
                    <a:pt x="1568" y="3097"/>
                  </a:lnTo>
                  <a:lnTo>
                    <a:pt x="1614" y="3065"/>
                  </a:lnTo>
                  <a:lnTo>
                    <a:pt x="1672" y="3028"/>
                  </a:lnTo>
                  <a:lnTo>
                    <a:pt x="1706" y="3007"/>
                  </a:lnTo>
                  <a:lnTo>
                    <a:pt x="1743" y="2985"/>
                  </a:lnTo>
                  <a:lnTo>
                    <a:pt x="1784" y="2964"/>
                  </a:lnTo>
                  <a:lnTo>
                    <a:pt x="1828" y="2942"/>
                  </a:lnTo>
                  <a:lnTo>
                    <a:pt x="1876" y="2918"/>
                  </a:lnTo>
                  <a:lnTo>
                    <a:pt x="1928" y="2894"/>
                  </a:lnTo>
                  <a:lnTo>
                    <a:pt x="1983" y="2870"/>
                  </a:lnTo>
                  <a:lnTo>
                    <a:pt x="2043" y="2846"/>
                  </a:lnTo>
                  <a:lnTo>
                    <a:pt x="2107" y="2821"/>
                  </a:lnTo>
                  <a:lnTo>
                    <a:pt x="2174" y="2795"/>
                  </a:lnTo>
                  <a:lnTo>
                    <a:pt x="2246" y="2770"/>
                  </a:lnTo>
                  <a:lnTo>
                    <a:pt x="2322" y="2745"/>
                  </a:lnTo>
                  <a:lnTo>
                    <a:pt x="2403" y="2721"/>
                  </a:lnTo>
                  <a:lnTo>
                    <a:pt x="2488" y="2696"/>
                  </a:lnTo>
                  <a:lnTo>
                    <a:pt x="2577" y="2671"/>
                  </a:lnTo>
                  <a:lnTo>
                    <a:pt x="2672" y="2648"/>
                  </a:lnTo>
                  <a:lnTo>
                    <a:pt x="2770" y="2625"/>
                  </a:lnTo>
                  <a:lnTo>
                    <a:pt x="2875" y="2603"/>
                  </a:lnTo>
                  <a:lnTo>
                    <a:pt x="2983" y="2581"/>
                  </a:lnTo>
                  <a:lnTo>
                    <a:pt x="3097" y="2560"/>
                  </a:lnTo>
                  <a:lnTo>
                    <a:pt x="3097" y="2560"/>
                  </a:lnTo>
                  <a:lnTo>
                    <a:pt x="3323" y="2519"/>
                  </a:lnTo>
                  <a:lnTo>
                    <a:pt x="3534" y="2481"/>
                  </a:lnTo>
                  <a:lnTo>
                    <a:pt x="3730" y="2442"/>
                  </a:lnTo>
                  <a:lnTo>
                    <a:pt x="3911" y="2405"/>
                  </a:lnTo>
                  <a:lnTo>
                    <a:pt x="4079" y="2368"/>
                  </a:lnTo>
                  <a:lnTo>
                    <a:pt x="4157" y="2349"/>
                  </a:lnTo>
                  <a:lnTo>
                    <a:pt x="4232" y="2331"/>
                  </a:lnTo>
                  <a:lnTo>
                    <a:pt x="4302" y="2312"/>
                  </a:lnTo>
                  <a:lnTo>
                    <a:pt x="4371" y="2293"/>
                  </a:lnTo>
                  <a:lnTo>
                    <a:pt x="4434" y="2274"/>
                  </a:lnTo>
                  <a:lnTo>
                    <a:pt x="4494" y="2254"/>
                  </a:lnTo>
                  <a:lnTo>
                    <a:pt x="4550" y="2235"/>
                  </a:lnTo>
                  <a:lnTo>
                    <a:pt x="4603" y="2216"/>
                  </a:lnTo>
                  <a:lnTo>
                    <a:pt x="4652" y="2196"/>
                  </a:lnTo>
                  <a:lnTo>
                    <a:pt x="4697" y="2175"/>
                  </a:lnTo>
                  <a:lnTo>
                    <a:pt x="4738" y="2154"/>
                  </a:lnTo>
                  <a:lnTo>
                    <a:pt x="4777" y="2132"/>
                  </a:lnTo>
                  <a:lnTo>
                    <a:pt x="4811" y="2112"/>
                  </a:lnTo>
                  <a:lnTo>
                    <a:pt x="4843" y="2089"/>
                  </a:lnTo>
                  <a:lnTo>
                    <a:pt x="4870" y="2067"/>
                  </a:lnTo>
                  <a:lnTo>
                    <a:pt x="4893" y="2042"/>
                  </a:lnTo>
                  <a:lnTo>
                    <a:pt x="4914" y="2019"/>
                  </a:lnTo>
                  <a:lnTo>
                    <a:pt x="4922" y="2006"/>
                  </a:lnTo>
                  <a:lnTo>
                    <a:pt x="4930" y="1994"/>
                  </a:lnTo>
                  <a:lnTo>
                    <a:pt x="4936" y="1980"/>
                  </a:lnTo>
                  <a:lnTo>
                    <a:pt x="4943" y="1968"/>
                  </a:lnTo>
                  <a:lnTo>
                    <a:pt x="4947" y="1956"/>
                  </a:lnTo>
                  <a:lnTo>
                    <a:pt x="4951" y="1942"/>
                  </a:lnTo>
                  <a:lnTo>
                    <a:pt x="4955" y="1928"/>
                  </a:lnTo>
                  <a:lnTo>
                    <a:pt x="4956" y="1914"/>
                  </a:lnTo>
                  <a:lnTo>
                    <a:pt x="4958" y="1901"/>
                  </a:lnTo>
                  <a:lnTo>
                    <a:pt x="4959" y="1887"/>
                  </a:lnTo>
                  <a:lnTo>
                    <a:pt x="4959" y="1887"/>
                  </a:lnTo>
                  <a:lnTo>
                    <a:pt x="4958" y="1872"/>
                  </a:lnTo>
                  <a:lnTo>
                    <a:pt x="4956" y="1860"/>
                  </a:lnTo>
                  <a:lnTo>
                    <a:pt x="4954" y="1846"/>
                  </a:lnTo>
                  <a:lnTo>
                    <a:pt x="4951" y="1833"/>
                  </a:lnTo>
                  <a:lnTo>
                    <a:pt x="4945" y="1821"/>
                  </a:lnTo>
                  <a:lnTo>
                    <a:pt x="4940" y="1809"/>
                  </a:lnTo>
                  <a:lnTo>
                    <a:pt x="4934" y="1798"/>
                  </a:lnTo>
                  <a:lnTo>
                    <a:pt x="4926" y="1787"/>
                  </a:lnTo>
                  <a:lnTo>
                    <a:pt x="4918" y="1776"/>
                  </a:lnTo>
                  <a:lnTo>
                    <a:pt x="4910" y="1766"/>
                  </a:lnTo>
                  <a:lnTo>
                    <a:pt x="4899" y="1757"/>
                  </a:lnTo>
                  <a:lnTo>
                    <a:pt x="4888" y="1747"/>
                  </a:lnTo>
                  <a:lnTo>
                    <a:pt x="4864" y="1729"/>
                  </a:lnTo>
                  <a:lnTo>
                    <a:pt x="4838" y="1713"/>
                  </a:lnTo>
                  <a:lnTo>
                    <a:pt x="4808" y="1698"/>
                  </a:lnTo>
                  <a:lnTo>
                    <a:pt x="4777" y="1683"/>
                  </a:lnTo>
                  <a:lnTo>
                    <a:pt x="4742" y="1670"/>
                  </a:lnTo>
                  <a:lnTo>
                    <a:pt x="4707" y="1659"/>
                  </a:lnTo>
                  <a:lnTo>
                    <a:pt x="4668" y="1648"/>
                  </a:lnTo>
                  <a:lnTo>
                    <a:pt x="4627" y="1639"/>
                  </a:lnTo>
                  <a:lnTo>
                    <a:pt x="4586" y="1629"/>
                  </a:lnTo>
                  <a:lnTo>
                    <a:pt x="4544" y="1622"/>
                  </a:lnTo>
                  <a:lnTo>
                    <a:pt x="4500" y="1614"/>
                  </a:lnTo>
                  <a:lnTo>
                    <a:pt x="4454" y="1609"/>
                  </a:lnTo>
                  <a:lnTo>
                    <a:pt x="4363" y="1596"/>
                  </a:lnTo>
                  <a:lnTo>
                    <a:pt x="4269" y="1588"/>
                  </a:lnTo>
                  <a:lnTo>
                    <a:pt x="4176" y="1580"/>
                  </a:lnTo>
                  <a:lnTo>
                    <a:pt x="3996" y="1566"/>
                  </a:lnTo>
                  <a:lnTo>
                    <a:pt x="3913" y="1559"/>
                  </a:lnTo>
                  <a:lnTo>
                    <a:pt x="3837" y="1551"/>
                  </a:lnTo>
                  <a:lnTo>
                    <a:pt x="3837" y="1551"/>
                  </a:lnTo>
                  <a:lnTo>
                    <a:pt x="3696" y="1535"/>
                  </a:lnTo>
                  <a:lnTo>
                    <a:pt x="3568" y="1519"/>
                  </a:lnTo>
                  <a:lnTo>
                    <a:pt x="3509" y="1511"/>
                  </a:lnTo>
                  <a:lnTo>
                    <a:pt x="3455" y="1502"/>
                  </a:lnTo>
                  <a:lnTo>
                    <a:pt x="3403" y="1493"/>
                  </a:lnTo>
                  <a:lnTo>
                    <a:pt x="3356" y="1484"/>
                  </a:lnTo>
                  <a:lnTo>
                    <a:pt x="3315" y="1473"/>
                  </a:lnTo>
                  <a:lnTo>
                    <a:pt x="3276" y="1462"/>
                  </a:lnTo>
                  <a:lnTo>
                    <a:pt x="3245" y="1449"/>
                  </a:lnTo>
                  <a:lnTo>
                    <a:pt x="3217" y="1437"/>
                  </a:lnTo>
                  <a:lnTo>
                    <a:pt x="3206" y="1430"/>
                  </a:lnTo>
                  <a:lnTo>
                    <a:pt x="3197" y="1423"/>
                  </a:lnTo>
                  <a:lnTo>
                    <a:pt x="3187" y="1417"/>
                  </a:lnTo>
                  <a:lnTo>
                    <a:pt x="3180" y="1408"/>
                  </a:lnTo>
                  <a:lnTo>
                    <a:pt x="3175" y="1400"/>
                  </a:lnTo>
                  <a:lnTo>
                    <a:pt x="3171" y="1392"/>
                  </a:lnTo>
                  <a:lnTo>
                    <a:pt x="3168" y="1384"/>
                  </a:lnTo>
                  <a:lnTo>
                    <a:pt x="3168" y="1374"/>
                  </a:lnTo>
                  <a:lnTo>
                    <a:pt x="3168" y="1374"/>
                  </a:lnTo>
                  <a:lnTo>
                    <a:pt x="3169" y="1366"/>
                  </a:lnTo>
                  <a:lnTo>
                    <a:pt x="3172" y="1358"/>
                  </a:lnTo>
                  <a:lnTo>
                    <a:pt x="3178" y="1349"/>
                  </a:lnTo>
                  <a:lnTo>
                    <a:pt x="3184" y="1341"/>
                  </a:lnTo>
                  <a:lnTo>
                    <a:pt x="3194" y="1334"/>
                  </a:lnTo>
                  <a:lnTo>
                    <a:pt x="3205" y="1329"/>
                  </a:lnTo>
                  <a:lnTo>
                    <a:pt x="3217" y="1322"/>
                  </a:lnTo>
                  <a:lnTo>
                    <a:pt x="3231" y="1316"/>
                  </a:lnTo>
                  <a:lnTo>
                    <a:pt x="3248" y="1311"/>
                  </a:lnTo>
                  <a:lnTo>
                    <a:pt x="3265" y="1307"/>
                  </a:lnTo>
                  <a:lnTo>
                    <a:pt x="3305" y="1299"/>
                  </a:lnTo>
                  <a:lnTo>
                    <a:pt x="3350" y="1292"/>
                  </a:lnTo>
                  <a:lnTo>
                    <a:pt x="3401" y="1288"/>
                  </a:lnTo>
                  <a:lnTo>
                    <a:pt x="3455" y="1284"/>
                  </a:lnTo>
                  <a:lnTo>
                    <a:pt x="3514" y="1281"/>
                  </a:lnTo>
                  <a:lnTo>
                    <a:pt x="3575" y="1281"/>
                  </a:lnTo>
                  <a:lnTo>
                    <a:pt x="3640" y="1281"/>
                  </a:lnTo>
                  <a:lnTo>
                    <a:pt x="3707" y="1282"/>
                  </a:lnTo>
                  <a:lnTo>
                    <a:pt x="3776" y="1285"/>
                  </a:lnTo>
                  <a:lnTo>
                    <a:pt x="3845" y="1288"/>
                  </a:lnTo>
                  <a:lnTo>
                    <a:pt x="3915" y="1292"/>
                  </a:lnTo>
                  <a:lnTo>
                    <a:pt x="3915" y="1292"/>
                  </a:lnTo>
                  <a:lnTo>
                    <a:pt x="4057" y="1301"/>
                  </a:lnTo>
                  <a:lnTo>
                    <a:pt x="4125" y="1305"/>
                  </a:lnTo>
                  <a:lnTo>
                    <a:pt x="4194" y="1308"/>
                  </a:lnTo>
                  <a:lnTo>
                    <a:pt x="4261" y="1310"/>
                  </a:lnTo>
                  <a:lnTo>
                    <a:pt x="4327" y="1308"/>
                  </a:lnTo>
                  <a:lnTo>
                    <a:pt x="4390" y="1305"/>
                  </a:lnTo>
                  <a:lnTo>
                    <a:pt x="4452" y="1301"/>
                  </a:lnTo>
                  <a:lnTo>
                    <a:pt x="4482" y="1297"/>
                  </a:lnTo>
                  <a:lnTo>
                    <a:pt x="4511" y="1293"/>
                  </a:lnTo>
                  <a:lnTo>
                    <a:pt x="4539" y="1288"/>
                  </a:lnTo>
                  <a:lnTo>
                    <a:pt x="4567" y="1282"/>
                  </a:lnTo>
                  <a:lnTo>
                    <a:pt x="4594" y="1275"/>
                  </a:lnTo>
                  <a:lnTo>
                    <a:pt x="4620" y="1267"/>
                  </a:lnTo>
                  <a:lnTo>
                    <a:pt x="4645" y="1257"/>
                  </a:lnTo>
                  <a:lnTo>
                    <a:pt x="4670" y="1248"/>
                  </a:lnTo>
                  <a:lnTo>
                    <a:pt x="4693" y="1237"/>
                  </a:lnTo>
                  <a:lnTo>
                    <a:pt x="4716" y="1225"/>
                  </a:lnTo>
                  <a:lnTo>
                    <a:pt x="4737" y="1211"/>
                  </a:lnTo>
                  <a:lnTo>
                    <a:pt x="4757" y="1197"/>
                  </a:lnTo>
                  <a:lnTo>
                    <a:pt x="4778" y="1181"/>
                  </a:lnTo>
                  <a:lnTo>
                    <a:pt x="4796" y="1163"/>
                  </a:lnTo>
                  <a:lnTo>
                    <a:pt x="4814" y="1145"/>
                  </a:lnTo>
                  <a:lnTo>
                    <a:pt x="4829" y="1124"/>
                  </a:lnTo>
                  <a:lnTo>
                    <a:pt x="4829" y="1124"/>
                  </a:lnTo>
                  <a:lnTo>
                    <a:pt x="4836" y="1115"/>
                  </a:lnTo>
                  <a:lnTo>
                    <a:pt x="4843" y="1104"/>
                  </a:lnTo>
                  <a:lnTo>
                    <a:pt x="4848" y="1093"/>
                  </a:lnTo>
                  <a:lnTo>
                    <a:pt x="4852" y="1083"/>
                  </a:lnTo>
                  <a:lnTo>
                    <a:pt x="4856" y="1072"/>
                  </a:lnTo>
                  <a:lnTo>
                    <a:pt x="4859" y="1061"/>
                  </a:lnTo>
                  <a:lnTo>
                    <a:pt x="4860" y="1050"/>
                  </a:lnTo>
                  <a:lnTo>
                    <a:pt x="4862" y="1041"/>
                  </a:lnTo>
                  <a:lnTo>
                    <a:pt x="4860" y="1019"/>
                  </a:lnTo>
                  <a:lnTo>
                    <a:pt x="4858" y="997"/>
                  </a:lnTo>
                  <a:lnTo>
                    <a:pt x="4851" y="976"/>
                  </a:lnTo>
                  <a:lnTo>
                    <a:pt x="4843" y="954"/>
                  </a:lnTo>
                  <a:lnTo>
                    <a:pt x="4832" y="934"/>
                  </a:lnTo>
                  <a:lnTo>
                    <a:pt x="4818" y="912"/>
                  </a:lnTo>
                  <a:lnTo>
                    <a:pt x="4801" y="891"/>
                  </a:lnTo>
                  <a:lnTo>
                    <a:pt x="4785" y="871"/>
                  </a:lnTo>
                  <a:lnTo>
                    <a:pt x="4766" y="850"/>
                  </a:lnTo>
                  <a:lnTo>
                    <a:pt x="4745" y="830"/>
                  </a:lnTo>
                  <a:lnTo>
                    <a:pt x="4723" y="809"/>
                  </a:lnTo>
                  <a:lnTo>
                    <a:pt x="4700" y="790"/>
                  </a:lnTo>
                  <a:lnTo>
                    <a:pt x="4677" y="771"/>
                  </a:lnTo>
                  <a:lnTo>
                    <a:pt x="4652" y="753"/>
                  </a:lnTo>
                  <a:lnTo>
                    <a:pt x="4601" y="717"/>
                  </a:lnTo>
                  <a:lnTo>
                    <a:pt x="4549" y="683"/>
                  </a:lnTo>
                  <a:lnTo>
                    <a:pt x="4498" y="653"/>
                  </a:lnTo>
                  <a:lnTo>
                    <a:pt x="4450" y="624"/>
                  </a:lnTo>
                  <a:lnTo>
                    <a:pt x="4406" y="601"/>
                  </a:lnTo>
                  <a:lnTo>
                    <a:pt x="4336" y="562"/>
                  </a:lnTo>
                  <a:lnTo>
                    <a:pt x="4336" y="562"/>
                  </a:lnTo>
                  <a:lnTo>
                    <a:pt x="4310" y="547"/>
                  </a:lnTo>
                  <a:lnTo>
                    <a:pt x="4287" y="532"/>
                  </a:lnTo>
                  <a:lnTo>
                    <a:pt x="4268" y="516"/>
                  </a:lnTo>
                  <a:lnTo>
                    <a:pt x="4251" y="499"/>
                  </a:lnTo>
                  <a:lnTo>
                    <a:pt x="4246" y="491"/>
                  </a:lnTo>
                  <a:lnTo>
                    <a:pt x="4240" y="483"/>
                  </a:lnTo>
                  <a:lnTo>
                    <a:pt x="4236" y="474"/>
                  </a:lnTo>
                  <a:lnTo>
                    <a:pt x="4234" y="466"/>
                  </a:lnTo>
                  <a:lnTo>
                    <a:pt x="4231" y="458"/>
                  </a:lnTo>
                  <a:lnTo>
                    <a:pt x="4231" y="450"/>
                  </a:lnTo>
                  <a:lnTo>
                    <a:pt x="4231" y="440"/>
                  </a:lnTo>
                  <a:lnTo>
                    <a:pt x="4232" y="432"/>
                  </a:lnTo>
                  <a:lnTo>
                    <a:pt x="4235" y="424"/>
                  </a:lnTo>
                  <a:lnTo>
                    <a:pt x="4239" y="415"/>
                  </a:lnTo>
                  <a:lnTo>
                    <a:pt x="4245" y="407"/>
                  </a:lnTo>
                  <a:lnTo>
                    <a:pt x="4251" y="398"/>
                  </a:lnTo>
                  <a:lnTo>
                    <a:pt x="4260" y="389"/>
                  </a:lnTo>
                  <a:lnTo>
                    <a:pt x="4269" y="381"/>
                  </a:lnTo>
                  <a:lnTo>
                    <a:pt x="4280" y="373"/>
                  </a:lnTo>
                  <a:lnTo>
                    <a:pt x="4293" y="365"/>
                  </a:lnTo>
                  <a:lnTo>
                    <a:pt x="4321" y="347"/>
                  </a:lnTo>
                  <a:lnTo>
                    <a:pt x="4357" y="330"/>
                  </a:lnTo>
                  <a:lnTo>
                    <a:pt x="4398" y="314"/>
                  </a:lnTo>
                  <a:lnTo>
                    <a:pt x="4446" y="299"/>
                  </a:lnTo>
                  <a:lnTo>
                    <a:pt x="4446" y="299"/>
                  </a:lnTo>
                  <a:lnTo>
                    <a:pt x="4507" y="281"/>
                  </a:lnTo>
                  <a:lnTo>
                    <a:pt x="4578" y="265"/>
                  </a:lnTo>
                  <a:lnTo>
                    <a:pt x="4659" y="247"/>
                  </a:lnTo>
                  <a:lnTo>
                    <a:pt x="4749" y="229"/>
                  </a:lnTo>
                  <a:lnTo>
                    <a:pt x="4848" y="212"/>
                  </a:lnTo>
                  <a:lnTo>
                    <a:pt x="4956" y="195"/>
                  </a:lnTo>
                  <a:lnTo>
                    <a:pt x="5072" y="178"/>
                  </a:lnTo>
                  <a:lnTo>
                    <a:pt x="5192" y="163"/>
                  </a:lnTo>
                  <a:lnTo>
                    <a:pt x="5321" y="148"/>
                  </a:lnTo>
                  <a:lnTo>
                    <a:pt x="5454" y="134"/>
                  </a:lnTo>
                  <a:lnTo>
                    <a:pt x="5593" y="122"/>
                  </a:lnTo>
                  <a:lnTo>
                    <a:pt x="5735" y="111"/>
                  </a:lnTo>
                  <a:lnTo>
                    <a:pt x="5882" y="103"/>
                  </a:lnTo>
                  <a:lnTo>
                    <a:pt x="6032" y="96"/>
                  </a:lnTo>
                  <a:lnTo>
                    <a:pt x="6182" y="90"/>
                  </a:lnTo>
                  <a:lnTo>
                    <a:pt x="6336" y="88"/>
                  </a:lnTo>
                  <a:lnTo>
                    <a:pt x="6336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238250" y="515938"/>
              <a:ext cx="8820180" cy="4945063"/>
            </a:xfrm>
            <a:custGeom>
              <a:avLst/>
              <a:gdLst>
                <a:gd name="T0" fmla="*/ 43 w 5556"/>
                <a:gd name="T1" fmla="*/ 3068 h 3115"/>
                <a:gd name="T2" fmla="*/ 176 w 5556"/>
                <a:gd name="T3" fmla="*/ 2951 h 3115"/>
                <a:gd name="T4" fmla="*/ 319 w 5556"/>
                <a:gd name="T5" fmla="*/ 2850 h 3115"/>
                <a:gd name="T6" fmla="*/ 506 w 5556"/>
                <a:gd name="T7" fmla="*/ 2740 h 3115"/>
                <a:gd name="T8" fmla="*/ 745 w 5556"/>
                <a:gd name="T9" fmla="*/ 2635 h 3115"/>
                <a:gd name="T10" fmla="*/ 1033 w 5556"/>
                <a:gd name="T11" fmla="*/ 2541 h 3115"/>
                <a:gd name="T12" fmla="*/ 1376 w 5556"/>
                <a:gd name="T13" fmla="*/ 2470 h 3115"/>
                <a:gd name="T14" fmla="*/ 2164 w 5556"/>
                <a:gd name="T15" fmla="*/ 2353 h 3115"/>
                <a:gd name="T16" fmla="*/ 2943 w 5556"/>
                <a:gd name="T17" fmla="*/ 2225 h 3115"/>
                <a:gd name="T18" fmla="*/ 3279 w 5556"/>
                <a:gd name="T19" fmla="*/ 2152 h 3115"/>
                <a:gd name="T20" fmla="*/ 3551 w 5556"/>
                <a:gd name="T21" fmla="*/ 2071 h 3115"/>
                <a:gd name="T22" fmla="*/ 3700 w 5556"/>
                <a:gd name="T23" fmla="*/ 2005 h 3115"/>
                <a:gd name="T24" fmla="*/ 3769 w 5556"/>
                <a:gd name="T25" fmla="*/ 1959 h 3115"/>
                <a:gd name="T26" fmla="*/ 3812 w 5556"/>
                <a:gd name="T27" fmla="*/ 1908 h 3115"/>
                <a:gd name="T28" fmla="*/ 3824 w 5556"/>
                <a:gd name="T29" fmla="*/ 1869 h 3115"/>
                <a:gd name="T30" fmla="*/ 3805 w 5556"/>
                <a:gd name="T31" fmla="*/ 1823 h 3115"/>
                <a:gd name="T32" fmla="*/ 3748 w 5556"/>
                <a:gd name="T33" fmla="*/ 1782 h 3115"/>
                <a:gd name="T34" fmla="*/ 3635 w 5556"/>
                <a:gd name="T35" fmla="*/ 1738 h 3115"/>
                <a:gd name="T36" fmla="*/ 3377 w 5556"/>
                <a:gd name="T37" fmla="*/ 1680 h 3115"/>
                <a:gd name="T38" fmla="*/ 2823 w 5556"/>
                <a:gd name="T39" fmla="*/ 1595 h 3115"/>
                <a:gd name="T40" fmla="*/ 2522 w 5556"/>
                <a:gd name="T41" fmla="*/ 1542 h 3115"/>
                <a:gd name="T42" fmla="*/ 2313 w 5556"/>
                <a:gd name="T43" fmla="*/ 1485 h 3115"/>
                <a:gd name="T44" fmla="*/ 2228 w 5556"/>
                <a:gd name="T45" fmla="*/ 1447 h 3115"/>
                <a:gd name="T46" fmla="*/ 2175 w 5556"/>
                <a:gd name="T47" fmla="*/ 1403 h 3115"/>
                <a:gd name="T48" fmla="*/ 2159 w 5556"/>
                <a:gd name="T49" fmla="*/ 1351 h 3115"/>
                <a:gd name="T50" fmla="*/ 2173 w 5556"/>
                <a:gd name="T51" fmla="*/ 1310 h 3115"/>
                <a:gd name="T52" fmla="*/ 2206 w 5556"/>
                <a:gd name="T53" fmla="*/ 1262 h 3115"/>
                <a:gd name="T54" fmla="*/ 2254 w 5556"/>
                <a:gd name="T55" fmla="*/ 1222 h 3115"/>
                <a:gd name="T56" fmla="*/ 2387 w 5556"/>
                <a:gd name="T57" fmla="*/ 1166 h 3115"/>
                <a:gd name="T58" fmla="*/ 2555 w 5556"/>
                <a:gd name="T59" fmla="*/ 1134 h 3115"/>
                <a:gd name="T60" fmla="*/ 2743 w 5556"/>
                <a:gd name="T61" fmla="*/ 1121 h 3115"/>
                <a:gd name="T62" fmla="*/ 3064 w 5556"/>
                <a:gd name="T63" fmla="*/ 1125 h 3115"/>
                <a:gd name="T64" fmla="*/ 3323 w 5556"/>
                <a:gd name="T65" fmla="*/ 1138 h 3115"/>
                <a:gd name="T66" fmla="*/ 3517 w 5556"/>
                <a:gd name="T67" fmla="*/ 1134 h 3115"/>
                <a:gd name="T68" fmla="*/ 3700 w 5556"/>
                <a:gd name="T69" fmla="*/ 1108 h 3115"/>
                <a:gd name="T70" fmla="*/ 3788 w 5556"/>
                <a:gd name="T71" fmla="*/ 1079 h 3115"/>
                <a:gd name="T72" fmla="*/ 3853 w 5556"/>
                <a:gd name="T73" fmla="*/ 1037 h 3115"/>
                <a:gd name="T74" fmla="*/ 3881 w 5556"/>
                <a:gd name="T75" fmla="*/ 981 h 3115"/>
                <a:gd name="T76" fmla="*/ 3866 w 5556"/>
                <a:gd name="T77" fmla="*/ 908 h 3115"/>
                <a:gd name="T78" fmla="*/ 3824 w 5556"/>
                <a:gd name="T79" fmla="*/ 845 h 3115"/>
                <a:gd name="T80" fmla="*/ 3747 w 5556"/>
                <a:gd name="T81" fmla="*/ 765 h 3115"/>
                <a:gd name="T82" fmla="*/ 3517 w 5556"/>
                <a:gd name="T83" fmla="*/ 597 h 3115"/>
                <a:gd name="T84" fmla="*/ 3380 w 5556"/>
                <a:gd name="T85" fmla="*/ 492 h 3115"/>
                <a:gd name="T86" fmla="*/ 3333 w 5556"/>
                <a:gd name="T87" fmla="*/ 436 h 3115"/>
                <a:gd name="T88" fmla="*/ 3321 w 5556"/>
                <a:gd name="T89" fmla="*/ 380 h 3115"/>
                <a:gd name="T90" fmla="*/ 3330 w 5556"/>
                <a:gd name="T91" fmla="*/ 351 h 3115"/>
                <a:gd name="T92" fmla="*/ 3393 w 5556"/>
                <a:gd name="T93" fmla="*/ 292 h 3115"/>
                <a:gd name="T94" fmla="*/ 3517 w 5556"/>
                <a:gd name="T95" fmla="*/ 233 h 3115"/>
                <a:gd name="T96" fmla="*/ 3706 w 5556"/>
                <a:gd name="T97" fmla="*/ 177 h 3115"/>
                <a:gd name="T98" fmla="*/ 3961 w 5556"/>
                <a:gd name="T99" fmla="*/ 124 h 3115"/>
                <a:gd name="T100" fmla="*/ 4285 w 5556"/>
                <a:gd name="T101" fmla="*/ 77 h 3115"/>
                <a:gd name="T102" fmla="*/ 4681 w 5556"/>
                <a:gd name="T103" fmla="*/ 40 h 3115"/>
                <a:gd name="T104" fmla="*/ 5153 w 5556"/>
                <a:gd name="T105" fmla="*/ 12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56" h="3115">
                  <a:moveTo>
                    <a:pt x="0" y="3115"/>
                  </a:moveTo>
                  <a:lnTo>
                    <a:pt x="0" y="3115"/>
                  </a:lnTo>
                  <a:lnTo>
                    <a:pt x="20" y="3093"/>
                  </a:lnTo>
                  <a:lnTo>
                    <a:pt x="43" y="3068"/>
                  </a:lnTo>
                  <a:lnTo>
                    <a:pt x="77" y="3035"/>
                  </a:lnTo>
                  <a:lnTo>
                    <a:pt x="121" y="2995"/>
                  </a:lnTo>
                  <a:lnTo>
                    <a:pt x="147" y="2973"/>
                  </a:lnTo>
                  <a:lnTo>
                    <a:pt x="176" y="2951"/>
                  </a:lnTo>
                  <a:lnTo>
                    <a:pt x="207" y="2927"/>
                  </a:lnTo>
                  <a:lnTo>
                    <a:pt x="242" y="2902"/>
                  </a:lnTo>
                  <a:lnTo>
                    <a:pt x="279" y="2876"/>
                  </a:lnTo>
                  <a:lnTo>
                    <a:pt x="319" y="2850"/>
                  </a:lnTo>
                  <a:lnTo>
                    <a:pt x="361" y="2823"/>
                  </a:lnTo>
                  <a:lnTo>
                    <a:pt x="406" y="2795"/>
                  </a:lnTo>
                  <a:lnTo>
                    <a:pt x="456" y="2768"/>
                  </a:lnTo>
                  <a:lnTo>
                    <a:pt x="506" y="2740"/>
                  </a:lnTo>
                  <a:lnTo>
                    <a:pt x="561" y="2714"/>
                  </a:lnTo>
                  <a:lnTo>
                    <a:pt x="619" y="2687"/>
                  </a:lnTo>
                  <a:lnTo>
                    <a:pt x="681" y="2661"/>
                  </a:lnTo>
                  <a:lnTo>
                    <a:pt x="745" y="2635"/>
                  </a:lnTo>
                  <a:lnTo>
                    <a:pt x="812" y="2610"/>
                  </a:lnTo>
                  <a:lnTo>
                    <a:pt x="882" y="2587"/>
                  </a:lnTo>
                  <a:lnTo>
                    <a:pt x="956" y="2563"/>
                  </a:lnTo>
                  <a:lnTo>
                    <a:pt x="1033" y="2541"/>
                  </a:lnTo>
                  <a:lnTo>
                    <a:pt x="1114" y="2521"/>
                  </a:lnTo>
                  <a:lnTo>
                    <a:pt x="1198" y="2503"/>
                  </a:lnTo>
                  <a:lnTo>
                    <a:pt x="1284" y="2485"/>
                  </a:lnTo>
                  <a:lnTo>
                    <a:pt x="1376" y="2470"/>
                  </a:lnTo>
                  <a:lnTo>
                    <a:pt x="1376" y="2470"/>
                  </a:lnTo>
                  <a:lnTo>
                    <a:pt x="1565" y="2441"/>
                  </a:lnTo>
                  <a:lnTo>
                    <a:pt x="1761" y="2412"/>
                  </a:lnTo>
                  <a:lnTo>
                    <a:pt x="2164" y="2353"/>
                  </a:lnTo>
                  <a:lnTo>
                    <a:pt x="2366" y="2323"/>
                  </a:lnTo>
                  <a:lnTo>
                    <a:pt x="2565" y="2292"/>
                  </a:lnTo>
                  <a:lnTo>
                    <a:pt x="2758" y="2259"/>
                  </a:lnTo>
                  <a:lnTo>
                    <a:pt x="2943" y="2225"/>
                  </a:lnTo>
                  <a:lnTo>
                    <a:pt x="3033" y="2207"/>
                  </a:lnTo>
                  <a:lnTo>
                    <a:pt x="3118" y="2189"/>
                  </a:lnTo>
                  <a:lnTo>
                    <a:pt x="3200" y="2170"/>
                  </a:lnTo>
                  <a:lnTo>
                    <a:pt x="3279" y="2152"/>
                  </a:lnTo>
                  <a:lnTo>
                    <a:pt x="3353" y="2133"/>
                  </a:lnTo>
                  <a:lnTo>
                    <a:pt x="3423" y="2112"/>
                  </a:lnTo>
                  <a:lnTo>
                    <a:pt x="3489" y="2092"/>
                  </a:lnTo>
                  <a:lnTo>
                    <a:pt x="3551" y="2071"/>
                  </a:lnTo>
                  <a:lnTo>
                    <a:pt x="3606" y="2049"/>
                  </a:lnTo>
                  <a:lnTo>
                    <a:pt x="3657" y="2027"/>
                  </a:lnTo>
                  <a:lnTo>
                    <a:pt x="3679" y="2017"/>
                  </a:lnTo>
                  <a:lnTo>
                    <a:pt x="3700" y="2005"/>
                  </a:lnTo>
                  <a:lnTo>
                    <a:pt x="3720" y="1994"/>
                  </a:lnTo>
                  <a:lnTo>
                    <a:pt x="3737" y="1982"/>
                  </a:lnTo>
                  <a:lnTo>
                    <a:pt x="3755" y="1969"/>
                  </a:lnTo>
                  <a:lnTo>
                    <a:pt x="3769" y="1959"/>
                  </a:lnTo>
                  <a:lnTo>
                    <a:pt x="3783" y="1946"/>
                  </a:lnTo>
                  <a:lnTo>
                    <a:pt x="3794" y="1934"/>
                  </a:lnTo>
                  <a:lnTo>
                    <a:pt x="3803" y="1921"/>
                  </a:lnTo>
                  <a:lnTo>
                    <a:pt x="3812" y="1908"/>
                  </a:lnTo>
                  <a:lnTo>
                    <a:pt x="3817" y="1895"/>
                  </a:lnTo>
                  <a:lnTo>
                    <a:pt x="3821" y="1883"/>
                  </a:lnTo>
                  <a:lnTo>
                    <a:pt x="3821" y="1883"/>
                  </a:lnTo>
                  <a:lnTo>
                    <a:pt x="3824" y="1869"/>
                  </a:lnTo>
                  <a:lnTo>
                    <a:pt x="3823" y="1857"/>
                  </a:lnTo>
                  <a:lnTo>
                    <a:pt x="3818" y="1845"/>
                  </a:lnTo>
                  <a:lnTo>
                    <a:pt x="3813" y="1834"/>
                  </a:lnTo>
                  <a:lnTo>
                    <a:pt x="3805" y="1823"/>
                  </a:lnTo>
                  <a:lnTo>
                    <a:pt x="3794" y="1812"/>
                  </a:lnTo>
                  <a:lnTo>
                    <a:pt x="3780" y="1801"/>
                  </a:lnTo>
                  <a:lnTo>
                    <a:pt x="3765" y="1791"/>
                  </a:lnTo>
                  <a:lnTo>
                    <a:pt x="3748" y="1782"/>
                  </a:lnTo>
                  <a:lnTo>
                    <a:pt x="3729" y="1772"/>
                  </a:lnTo>
                  <a:lnTo>
                    <a:pt x="3709" y="1764"/>
                  </a:lnTo>
                  <a:lnTo>
                    <a:pt x="3685" y="1754"/>
                  </a:lnTo>
                  <a:lnTo>
                    <a:pt x="3635" y="1738"/>
                  </a:lnTo>
                  <a:lnTo>
                    <a:pt x="3578" y="1723"/>
                  </a:lnTo>
                  <a:lnTo>
                    <a:pt x="3515" y="1708"/>
                  </a:lnTo>
                  <a:lnTo>
                    <a:pt x="3448" y="1694"/>
                  </a:lnTo>
                  <a:lnTo>
                    <a:pt x="3377" y="1680"/>
                  </a:lnTo>
                  <a:lnTo>
                    <a:pt x="3303" y="1668"/>
                  </a:lnTo>
                  <a:lnTo>
                    <a:pt x="3146" y="1643"/>
                  </a:lnTo>
                  <a:lnTo>
                    <a:pt x="2985" y="1618"/>
                  </a:lnTo>
                  <a:lnTo>
                    <a:pt x="2823" y="1595"/>
                  </a:lnTo>
                  <a:lnTo>
                    <a:pt x="2743" y="1583"/>
                  </a:lnTo>
                  <a:lnTo>
                    <a:pt x="2666" y="1569"/>
                  </a:lnTo>
                  <a:lnTo>
                    <a:pt x="2592" y="1555"/>
                  </a:lnTo>
                  <a:lnTo>
                    <a:pt x="2522" y="1542"/>
                  </a:lnTo>
                  <a:lnTo>
                    <a:pt x="2457" y="1527"/>
                  </a:lnTo>
                  <a:lnTo>
                    <a:pt x="2395" y="1511"/>
                  </a:lnTo>
                  <a:lnTo>
                    <a:pt x="2339" y="1495"/>
                  </a:lnTo>
                  <a:lnTo>
                    <a:pt x="2313" y="1485"/>
                  </a:lnTo>
                  <a:lnTo>
                    <a:pt x="2289" y="1476"/>
                  </a:lnTo>
                  <a:lnTo>
                    <a:pt x="2267" y="1468"/>
                  </a:lnTo>
                  <a:lnTo>
                    <a:pt x="2247" y="1457"/>
                  </a:lnTo>
                  <a:lnTo>
                    <a:pt x="2228" y="1447"/>
                  </a:lnTo>
                  <a:lnTo>
                    <a:pt x="2211" y="1436"/>
                  </a:lnTo>
                  <a:lnTo>
                    <a:pt x="2197" y="1425"/>
                  </a:lnTo>
                  <a:lnTo>
                    <a:pt x="2185" y="1414"/>
                  </a:lnTo>
                  <a:lnTo>
                    <a:pt x="2175" y="1403"/>
                  </a:lnTo>
                  <a:lnTo>
                    <a:pt x="2167" y="1391"/>
                  </a:lnTo>
                  <a:lnTo>
                    <a:pt x="2162" y="1378"/>
                  </a:lnTo>
                  <a:lnTo>
                    <a:pt x="2159" y="1365"/>
                  </a:lnTo>
                  <a:lnTo>
                    <a:pt x="2159" y="1351"/>
                  </a:lnTo>
                  <a:lnTo>
                    <a:pt x="2162" y="1337"/>
                  </a:lnTo>
                  <a:lnTo>
                    <a:pt x="2162" y="1337"/>
                  </a:lnTo>
                  <a:lnTo>
                    <a:pt x="2167" y="1324"/>
                  </a:lnTo>
                  <a:lnTo>
                    <a:pt x="2173" y="1310"/>
                  </a:lnTo>
                  <a:lnTo>
                    <a:pt x="2180" y="1298"/>
                  </a:lnTo>
                  <a:lnTo>
                    <a:pt x="2186" y="1285"/>
                  </a:lnTo>
                  <a:lnTo>
                    <a:pt x="2196" y="1273"/>
                  </a:lnTo>
                  <a:lnTo>
                    <a:pt x="2206" y="1262"/>
                  </a:lnTo>
                  <a:lnTo>
                    <a:pt x="2217" y="1252"/>
                  </a:lnTo>
                  <a:lnTo>
                    <a:pt x="2228" y="1241"/>
                  </a:lnTo>
                  <a:lnTo>
                    <a:pt x="2240" y="1232"/>
                  </a:lnTo>
                  <a:lnTo>
                    <a:pt x="2254" y="1222"/>
                  </a:lnTo>
                  <a:lnTo>
                    <a:pt x="2282" y="1206"/>
                  </a:lnTo>
                  <a:lnTo>
                    <a:pt x="2315" y="1191"/>
                  </a:lnTo>
                  <a:lnTo>
                    <a:pt x="2350" y="1178"/>
                  </a:lnTo>
                  <a:lnTo>
                    <a:pt x="2387" y="1166"/>
                  </a:lnTo>
                  <a:lnTo>
                    <a:pt x="2426" y="1156"/>
                  </a:lnTo>
                  <a:lnTo>
                    <a:pt x="2468" y="1147"/>
                  </a:lnTo>
                  <a:lnTo>
                    <a:pt x="2511" y="1140"/>
                  </a:lnTo>
                  <a:lnTo>
                    <a:pt x="2555" y="1134"/>
                  </a:lnTo>
                  <a:lnTo>
                    <a:pt x="2601" y="1129"/>
                  </a:lnTo>
                  <a:lnTo>
                    <a:pt x="2647" y="1125"/>
                  </a:lnTo>
                  <a:lnTo>
                    <a:pt x="2695" y="1122"/>
                  </a:lnTo>
                  <a:lnTo>
                    <a:pt x="2743" y="1121"/>
                  </a:lnTo>
                  <a:lnTo>
                    <a:pt x="2790" y="1119"/>
                  </a:lnTo>
                  <a:lnTo>
                    <a:pt x="2884" y="1119"/>
                  </a:lnTo>
                  <a:lnTo>
                    <a:pt x="2976" y="1121"/>
                  </a:lnTo>
                  <a:lnTo>
                    <a:pt x="3064" y="1125"/>
                  </a:lnTo>
                  <a:lnTo>
                    <a:pt x="3216" y="1133"/>
                  </a:lnTo>
                  <a:lnTo>
                    <a:pt x="3277" y="1136"/>
                  </a:lnTo>
                  <a:lnTo>
                    <a:pt x="3323" y="1138"/>
                  </a:lnTo>
                  <a:lnTo>
                    <a:pt x="3323" y="1138"/>
                  </a:lnTo>
                  <a:lnTo>
                    <a:pt x="3366" y="1138"/>
                  </a:lnTo>
                  <a:lnTo>
                    <a:pt x="3414" y="1138"/>
                  </a:lnTo>
                  <a:lnTo>
                    <a:pt x="3465" y="1137"/>
                  </a:lnTo>
                  <a:lnTo>
                    <a:pt x="3517" y="1134"/>
                  </a:lnTo>
                  <a:lnTo>
                    <a:pt x="3572" y="1129"/>
                  </a:lnTo>
                  <a:lnTo>
                    <a:pt x="3624" y="1122"/>
                  </a:lnTo>
                  <a:lnTo>
                    <a:pt x="3676" y="1112"/>
                  </a:lnTo>
                  <a:lnTo>
                    <a:pt x="3700" y="1108"/>
                  </a:lnTo>
                  <a:lnTo>
                    <a:pt x="3724" y="1101"/>
                  </a:lnTo>
                  <a:lnTo>
                    <a:pt x="3747" y="1095"/>
                  </a:lnTo>
                  <a:lnTo>
                    <a:pt x="3769" y="1088"/>
                  </a:lnTo>
                  <a:lnTo>
                    <a:pt x="3788" y="1079"/>
                  </a:lnTo>
                  <a:lnTo>
                    <a:pt x="3807" y="1070"/>
                  </a:lnTo>
                  <a:lnTo>
                    <a:pt x="3824" y="1060"/>
                  </a:lnTo>
                  <a:lnTo>
                    <a:pt x="3840" y="1049"/>
                  </a:lnTo>
                  <a:lnTo>
                    <a:pt x="3853" y="1037"/>
                  </a:lnTo>
                  <a:lnTo>
                    <a:pt x="3864" y="1025"/>
                  </a:lnTo>
                  <a:lnTo>
                    <a:pt x="3872" y="1011"/>
                  </a:lnTo>
                  <a:lnTo>
                    <a:pt x="3879" y="997"/>
                  </a:lnTo>
                  <a:lnTo>
                    <a:pt x="3881" y="981"/>
                  </a:lnTo>
                  <a:lnTo>
                    <a:pt x="3883" y="964"/>
                  </a:lnTo>
                  <a:lnTo>
                    <a:pt x="3880" y="946"/>
                  </a:lnTo>
                  <a:lnTo>
                    <a:pt x="3876" y="929"/>
                  </a:lnTo>
                  <a:lnTo>
                    <a:pt x="3866" y="908"/>
                  </a:lnTo>
                  <a:lnTo>
                    <a:pt x="3854" y="887"/>
                  </a:lnTo>
                  <a:lnTo>
                    <a:pt x="3854" y="887"/>
                  </a:lnTo>
                  <a:lnTo>
                    <a:pt x="3840" y="866"/>
                  </a:lnTo>
                  <a:lnTo>
                    <a:pt x="3824" y="845"/>
                  </a:lnTo>
                  <a:lnTo>
                    <a:pt x="3806" y="824"/>
                  </a:lnTo>
                  <a:lnTo>
                    <a:pt x="3788" y="804"/>
                  </a:lnTo>
                  <a:lnTo>
                    <a:pt x="3768" y="785"/>
                  </a:lnTo>
                  <a:lnTo>
                    <a:pt x="3747" y="765"/>
                  </a:lnTo>
                  <a:lnTo>
                    <a:pt x="3703" y="728"/>
                  </a:lnTo>
                  <a:lnTo>
                    <a:pt x="3657" y="694"/>
                  </a:lnTo>
                  <a:lnTo>
                    <a:pt x="3610" y="660"/>
                  </a:lnTo>
                  <a:lnTo>
                    <a:pt x="3517" y="597"/>
                  </a:lnTo>
                  <a:lnTo>
                    <a:pt x="3473" y="567"/>
                  </a:lnTo>
                  <a:lnTo>
                    <a:pt x="3432" y="536"/>
                  </a:lnTo>
                  <a:lnTo>
                    <a:pt x="3396" y="508"/>
                  </a:lnTo>
                  <a:lnTo>
                    <a:pt x="3380" y="492"/>
                  </a:lnTo>
                  <a:lnTo>
                    <a:pt x="3366" y="479"/>
                  </a:lnTo>
                  <a:lnTo>
                    <a:pt x="3353" y="465"/>
                  </a:lnTo>
                  <a:lnTo>
                    <a:pt x="3343" y="450"/>
                  </a:lnTo>
                  <a:lnTo>
                    <a:pt x="3333" y="436"/>
                  </a:lnTo>
                  <a:lnTo>
                    <a:pt x="3326" y="423"/>
                  </a:lnTo>
                  <a:lnTo>
                    <a:pt x="3322" y="407"/>
                  </a:lnTo>
                  <a:lnTo>
                    <a:pt x="3321" y="394"/>
                  </a:lnTo>
                  <a:lnTo>
                    <a:pt x="3321" y="380"/>
                  </a:lnTo>
                  <a:lnTo>
                    <a:pt x="3323" y="365"/>
                  </a:lnTo>
                  <a:lnTo>
                    <a:pt x="3323" y="365"/>
                  </a:lnTo>
                  <a:lnTo>
                    <a:pt x="3326" y="358"/>
                  </a:lnTo>
                  <a:lnTo>
                    <a:pt x="3330" y="351"/>
                  </a:lnTo>
                  <a:lnTo>
                    <a:pt x="3340" y="336"/>
                  </a:lnTo>
                  <a:lnTo>
                    <a:pt x="3353" y="322"/>
                  </a:lnTo>
                  <a:lnTo>
                    <a:pt x="3371" y="307"/>
                  </a:lnTo>
                  <a:lnTo>
                    <a:pt x="3393" y="292"/>
                  </a:lnTo>
                  <a:lnTo>
                    <a:pt x="3418" y="277"/>
                  </a:lnTo>
                  <a:lnTo>
                    <a:pt x="3447" y="262"/>
                  </a:lnTo>
                  <a:lnTo>
                    <a:pt x="3480" y="248"/>
                  </a:lnTo>
                  <a:lnTo>
                    <a:pt x="3517" y="233"/>
                  </a:lnTo>
                  <a:lnTo>
                    <a:pt x="3558" y="218"/>
                  </a:lnTo>
                  <a:lnTo>
                    <a:pt x="3603" y="204"/>
                  </a:lnTo>
                  <a:lnTo>
                    <a:pt x="3652" y="191"/>
                  </a:lnTo>
                  <a:lnTo>
                    <a:pt x="3706" y="177"/>
                  </a:lnTo>
                  <a:lnTo>
                    <a:pt x="3762" y="163"/>
                  </a:lnTo>
                  <a:lnTo>
                    <a:pt x="3824" y="150"/>
                  </a:lnTo>
                  <a:lnTo>
                    <a:pt x="3890" y="136"/>
                  </a:lnTo>
                  <a:lnTo>
                    <a:pt x="3961" y="124"/>
                  </a:lnTo>
                  <a:lnTo>
                    <a:pt x="4035" y="111"/>
                  </a:lnTo>
                  <a:lnTo>
                    <a:pt x="4113" y="99"/>
                  </a:lnTo>
                  <a:lnTo>
                    <a:pt x="4197" y="88"/>
                  </a:lnTo>
                  <a:lnTo>
                    <a:pt x="4285" y="77"/>
                  </a:lnTo>
                  <a:lnTo>
                    <a:pt x="4377" y="67"/>
                  </a:lnTo>
                  <a:lnTo>
                    <a:pt x="4474" y="58"/>
                  </a:lnTo>
                  <a:lnTo>
                    <a:pt x="4575" y="48"/>
                  </a:lnTo>
                  <a:lnTo>
                    <a:pt x="4681" y="40"/>
                  </a:lnTo>
                  <a:lnTo>
                    <a:pt x="4792" y="32"/>
                  </a:lnTo>
                  <a:lnTo>
                    <a:pt x="4907" y="25"/>
                  </a:lnTo>
                  <a:lnTo>
                    <a:pt x="5028" y="18"/>
                  </a:lnTo>
                  <a:lnTo>
                    <a:pt x="5153" y="12"/>
                  </a:lnTo>
                  <a:lnTo>
                    <a:pt x="5282" y="7"/>
                  </a:lnTo>
                  <a:lnTo>
                    <a:pt x="5416" y="3"/>
                  </a:lnTo>
                  <a:lnTo>
                    <a:pt x="5556" y="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17533" y="3943047"/>
            <a:ext cx="2676880" cy="2044357"/>
            <a:chOff x="3419120" y="3943047"/>
            <a:chExt cx="2676880" cy="2044357"/>
          </a:xfrm>
        </p:grpSpPr>
        <p:grpSp>
          <p:nvGrpSpPr>
            <p:cNvPr id="8" name="组合 7"/>
            <p:cNvGrpSpPr/>
            <p:nvPr/>
          </p:nvGrpSpPr>
          <p:grpSpPr>
            <a:xfrm>
              <a:off x="4354625" y="3943047"/>
              <a:ext cx="1741375" cy="2044357"/>
              <a:chOff x="4354625" y="3943047"/>
              <a:chExt cx="1741375" cy="204435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354625" y="3943047"/>
                <a:ext cx="1741375" cy="2044357"/>
                <a:chOff x="-2167669" y="-456293"/>
                <a:chExt cx="3576638" cy="4198938"/>
              </a:xfrm>
              <a:solidFill>
                <a:schemeClr val="accent1"/>
              </a:solidFill>
            </p:grpSpPr>
            <p:sp>
              <p:nvSpPr>
                <p:cNvPr id="12" name="Freeform 7"/>
                <p:cNvSpPr>
                  <a:spLocks noEditPoints="1"/>
                </p:cNvSpPr>
                <p:nvPr/>
              </p:nvSpPr>
              <p:spPr bwMode="auto">
                <a:xfrm>
                  <a:off x="-2167669" y="-456293"/>
                  <a:ext cx="3576638" cy="4198938"/>
                </a:xfrm>
                <a:custGeom>
                  <a:avLst/>
                  <a:gdLst>
                    <a:gd name="T0" fmla="*/ 801 w 2253"/>
                    <a:gd name="T1" fmla="*/ 2204 h 2645"/>
                    <a:gd name="T2" fmla="*/ 578 w 2253"/>
                    <a:gd name="T3" fmla="*/ 2111 h 2645"/>
                    <a:gd name="T4" fmla="*/ 384 w 2253"/>
                    <a:gd name="T5" fmla="*/ 1975 h 2645"/>
                    <a:gd name="T6" fmla="*/ 223 w 2253"/>
                    <a:gd name="T7" fmla="*/ 1802 h 2645"/>
                    <a:gd name="T8" fmla="*/ 102 w 2253"/>
                    <a:gd name="T9" fmla="*/ 1599 h 2645"/>
                    <a:gd name="T10" fmla="*/ 27 w 2253"/>
                    <a:gd name="T11" fmla="*/ 1373 h 2645"/>
                    <a:gd name="T12" fmla="*/ 0 w 2253"/>
                    <a:gd name="T13" fmla="*/ 1126 h 2645"/>
                    <a:gd name="T14" fmla="*/ 23 w 2253"/>
                    <a:gd name="T15" fmla="*/ 900 h 2645"/>
                    <a:gd name="T16" fmla="*/ 111 w 2253"/>
                    <a:gd name="T17" fmla="*/ 638 h 2645"/>
                    <a:gd name="T18" fmla="*/ 257 w 2253"/>
                    <a:gd name="T19" fmla="*/ 410 h 2645"/>
                    <a:gd name="T20" fmla="*/ 452 w 2253"/>
                    <a:gd name="T21" fmla="*/ 224 h 2645"/>
                    <a:gd name="T22" fmla="*/ 688 w 2253"/>
                    <a:gd name="T23" fmla="*/ 89 h 2645"/>
                    <a:gd name="T24" fmla="*/ 956 w 2253"/>
                    <a:gd name="T25" fmla="*/ 12 h 2645"/>
                    <a:gd name="T26" fmla="*/ 1185 w 2253"/>
                    <a:gd name="T27" fmla="*/ 1 h 2645"/>
                    <a:gd name="T28" fmla="*/ 1460 w 2253"/>
                    <a:gd name="T29" fmla="*/ 51 h 2645"/>
                    <a:gd name="T30" fmla="*/ 1710 w 2253"/>
                    <a:gd name="T31" fmla="*/ 163 h 2645"/>
                    <a:gd name="T32" fmla="*/ 1922 w 2253"/>
                    <a:gd name="T33" fmla="*/ 331 h 2645"/>
                    <a:gd name="T34" fmla="*/ 2090 w 2253"/>
                    <a:gd name="T35" fmla="*/ 543 h 2645"/>
                    <a:gd name="T36" fmla="*/ 2202 w 2253"/>
                    <a:gd name="T37" fmla="*/ 791 h 2645"/>
                    <a:gd name="T38" fmla="*/ 2252 w 2253"/>
                    <a:gd name="T39" fmla="*/ 1068 h 2645"/>
                    <a:gd name="T40" fmla="*/ 2243 w 2253"/>
                    <a:gd name="T41" fmla="*/ 1275 h 2645"/>
                    <a:gd name="T42" fmla="*/ 2186 w 2253"/>
                    <a:gd name="T43" fmla="*/ 1511 h 2645"/>
                    <a:gd name="T44" fmla="*/ 2083 w 2253"/>
                    <a:gd name="T45" fmla="*/ 1724 h 2645"/>
                    <a:gd name="T46" fmla="*/ 1937 w 2253"/>
                    <a:gd name="T47" fmla="*/ 1910 h 2645"/>
                    <a:gd name="T48" fmla="*/ 1756 w 2253"/>
                    <a:gd name="T49" fmla="*/ 2061 h 2645"/>
                    <a:gd name="T50" fmla="*/ 1544 w 2253"/>
                    <a:gd name="T51" fmla="*/ 2172 h 2645"/>
                    <a:gd name="T52" fmla="*/ 1126 w 2253"/>
                    <a:gd name="T53" fmla="*/ 2645 h 2645"/>
                    <a:gd name="T54" fmla="*/ 991 w 2253"/>
                    <a:gd name="T55" fmla="*/ 245 h 2645"/>
                    <a:gd name="T56" fmla="*/ 780 w 2253"/>
                    <a:gd name="T57" fmla="*/ 306 h 2645"/>
                    <a:gd name="T58" fmla="*/ 593 w 2253"/>
                    <a:gd name="T59" fmla="*/ 413 h 2645"/>
                    <a:gd name="T60" fmla="*/ 438 w 2253"/>
                    <a:gd name="T61" fmla="*/ 560 h 2645"/>
                    <a:gd name="T62" fmla="*/ 323 w 2253"/>
                    <a:gd name="T63" fmla="*/ 741 h 2645"/>
                    <a:gd name="T64" fmla="*/ 253 w 2253"/>
                    <a:gd name="T65" fmla="*/ 946 h 2645"/>
                    <a:gd name="T66" fmla="*/ 236 w 2253"/>
                    <a:gd name="T67" fmla="*/ 1126 h 2645"/>
                    <a:gd name="T68" fmla="*/ 259 w 2253"/>
                    <a:gd name="T69" fmla="*/ 1325 h 2645"/>
                    <a:gd name="T70" fmla="*/ 323 w 2253"/>
                    <a:gd name="T71" fmla="*/ 1510 h 2645"/>
                    <a:gd name="T72" fmla="*/ 428 w 2253"/>
                    <a:gd name="T73" fmla="*/ 1674 h 2645"/>
                    <a:gd name="T74" fmla="*/ 563 w 2253"/>
                    <a:gd name="T75" fmla="*/ 1813 h 2645"/>
                    <a:gd name="T76" fmla="*/ 726 w 2253"/>
                    <a:gd name="T77" fmla="*/ 1920 h 2645"/>
                    <a:gd name="T78" fmla="*/ 912 w 2253"/>
                    <a:gd name="T79" fmla="*/ 1990 h 2645"/>
                    <a:gd name="T80" fmla="*/ 1204 w 2253"/>
                    <a:gd name="T81" fmla="*/ 2018 h 2645"/>
                    <a:gd name="T82" fmla="*/ 1379 w 2253"/>
                    <a:gd name="T83" fmla="*/ 1979 h 2645"/>
                    <a:gd name="T84" fmla="*/ 1560 w 2253"/>
                    <a:gd name="T85" fmla="*/ 1902 h 2645"/>
                    <a:gd name="T86" fmla="*/ 1719 w 2253"/>
                    <a:gd name="T87" fmla="*/ 1788 h 2645"/>
                    <a:gd name="T88" fmla="*/ 1848 w 2253"/>
                    <a:gd name="T89" fmla="*/ 1643 h 2645"/>
                    <a:gd name="T90" fmla="*/ 1944 w 2253"/>
                    <a:gd name="T91" fmla="*/ 1474 h 2645"/>
                    <a:gd name="T92" fmla="*/ 2002 w 2253"/>
                    <a:gd name="T93" fmla="*/ 1286 h 2645"/>
                    <a:gd name="T94" fmla="*/ 2017 w 2253"/>
                    <a:gd name="T95" fmla="*/ 1126 h 2645"/>
                    <a:gd name="T96" fmla="*/ 1988 w 2253"/>
                    <a:gd name="T97" fmla="*/ 904 h 2645"/>
                    <a:gd name="T98" fmla="*/ 1909 w 2253"/>
                    <a:gd name="T99" fmla="*/ 702 h 2645"/>
                    <a:gd name="T100" fmla="*/ 1785 w 2253"/>
                    <a:gd name="T101" fmla="*/ 528 h 2645"/>
                    <a:gd name="T102" fmla="*/ 1623 w 2253"/>
                    <a:gd name="T103" fmla="*/ 388 h 2645"/>
                    <a:gd name="T104" fmla="*/ 1433 w 2253"/>
                    <a:gd name="T105" fmla="*/ 289 h 2645"/>
                    <a:gd name="T106" fmla="*/ 1217 w 2253"/>
                    <a:gd name="T107" fmla="*/ 240 h 2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53" h="2645">
                      <a:moveTo>
                        <a:pt x="1126" y="2645"/>
                      </a:moveTo>
                      <a:lnTo>
                        <a:pt x="898" y="2227"/>
                      </a:lnTo>
                      <a:lnTo>
                        <a:pt x="898" y="2227"/>
                      </a:lnTo>
                      <a:lnTo>
                        <a:pt x="849" y="2216"/>
                      </a:lnTo>
                      <a:lnTo>
                        <a:pt x="801" y="2204"/>
                      </a:lnTo>
                      <a:lnTo>
                        <a:pt x="754" y="2189"/>
                      </a:lnTo>
                      <a:lnTo>
                        <a:pt x="709" y="2172"/>
                      </a:lnTo>
                      <a:lnTo>
                        <a:pt x="663" y="2153"/>
                      </a:lnTo>
                      <a:lnTo>
                        <a:pt x="621" y="2133"/>
                      </a:lnTo>
                      <a:lnTo>
                        <a:pt x="578" y="2111"/>
                      </a:lnTo>
                      <a:lnTo>
                        <a:pt x="536" y="2086"/>
                      </a:lnTo>
                      <a:lnTo>
                        <a:pt x="496" y="2061"/>
                      </a:lnTo>
                      <a:lnTo>
                        <a:pt x="458" y="2034"/>
                      </a:lnTo>
                      <a:lnTo>
                        <a:pt x="419" y="2005"/>
                      </a:lnTo>
                      <a:lnTo>
                        <a:pt x="384" y="1975"/>
                      </a:lnTo>
                      <a:lnTo>
                        <a:pt x="348" y="1943"/>
                      </a:lnTo>
                      <a:lnTo>
                        <a:pt x="315" y="1910"/>
                      </a:lnTo>
                      <a:lnTo>
                        <a:pt x="284" y="1875"/>
                      </a:lnTo>
                      <a:lnTo>
                        <a:pt x="252" y="1839"/>
                      </a:lnTo>
                      <a:lnTo>
                        <a:pt x="223" y="1802"/>
                      </a:lnTo>
                      <a:lnTo>
                        <a:pt x="196" y="1764"/>
                      </a:lnTo>
                      <a:lnTo>
                        <a:pt x="170" y="1724"/>
                      </a:lnTo>
                      <a:lnTo>
                        <a:pt x="146" y="1684"/>
                      </a:lnTo>
                      <a:lnTo>
                        <a:pt x="123" y="1642"/>
                      </a:lnTo>
                      <a:lnTo>
                        <a:pt x="102" y="1599"/>
                      </a:lnTo>
                      <a:lnTo>
                        <a:pt x="83" y="1555"/>
                      </a:lnTo>
                      <a:lnTo>
                        <a:pt x="67" y="1511"/>
                      </a:lnTo>
                      <a:lnTo>
                        <a:pt x="52" y="1466"/>
                      </a:lnTo>
                      <a:lnTo>
                        <a:pt x="38" y="1419"/>
                      </a:lnTo>
                      <a:lnTo>
                        <a:pt x="27" y="1373"/>
                      </a:lnTo>
                      <a:lnTo>
                        <a:pt x="17" y="1325"/>
                      </a:lnTo>
                      <a:lnTo>
                        <a:pt x="9" y="1275"/>
                      </a:lnTo>
                      <a:lnTo>
                        <a:pt x="4" y="1226"/>
                      </a:lnTo>
                      <a:lnTo>
                        <a:pt x="1" y="1177"/>
                      </a:lnTo>
                      <a:lnTo>
                        <a:pt x="0" y="1126"/>
                      </a:lnTo>
                      <a:lnTo>
                        <a:pt x="0" y="1126"/>
                      </a:lnTo>
                      <a:lnTo>
                        <a:pt x="1" y="1068"/>
                      </a:lnTo>
                      <a:lnTo>
                        <a:pt x="5" y="1011"/>
                      </a:lnTo>
                      <a:lnTo>
                        <a:pt x="13" y="955"/>
                      </a:lnTo>
                      <a:lnTo>
                        <a:pt x="23" y="900"/>
                      </a:lnTo>
                      <a:lnTo>
                        <a:pt x="35" y="845"/>
                      </a:lnTo>
                      <a:lnTo>
                        <a:pt x="50" y="791"/>
                      </a:lnTo>
                      <a:lnTo>
                        <a:pt x="68" y="739"/>
                      </a:lnTo>
                      <a:lnTo>
                        <a:pt x="89" y="688"/>
                      </a:lnTo>
                      <a:lnTo>
                        <a:pt x="111" y="638"/>
                      </a:lnTo>
                      <a:lnTo>
                        <a:pt x="135" y="590"/>
                      </a:lnTo>
                      <a:lnTo>
                        <a:pt x="163" y="543"/>
                      </a:lnTo>
                      <a:lnTo>
                        <a:pt x="193" y="496"/>
                      </a:lnTo>
                      <a:lnTo>
                        <a:pt x="225" y="453"/>
                      </a:lnTo>
                      <a:lnTo>
                        <a:pt x="257" y="410"/>
                      </a:lnTo>
                      <a:lnTo>
                        <a:pt x="293" y="369"/>
                      </a:lnTo>
                      <a:lnTo>
                        <a:pt x="330" y="331"/>
                      </a:lnTo>
                      <a:lnTo>
                        <a:pt x="370" y="293"/>
                      </a:lnTo>
                      <a:lnTo>
                        <a:pt x="410" y="258"/>
                      </a:lnTo>
                      <a:lnTo>
                        <a:pt x="452" y="224"/>
                      </a:lnTo>
                      <a:lnTo>
                        <a:pt x="497" y="192"/>
                      </a:lnTo>
                      <a:lnTo>
                        <a:pt x="543" y="163"/>
                      </a:lnTo>
                      <a:lnTo>
                        <a:pt x="589" y="136"/>
                      </a:lnTo>
                      <a:lnTo>
                        <a:pt x="639" y="111"/>
                      </a:lnTo>
                      <a:lnTo>
                        <a:pt x="688" y="89"/>
                      </a:lnTo>
                      <a:lnTo>
                        <a:pt x="739" y="69"/>
                      </a:lnTo>
                      <a:lnTo>
                        <a:pt x="792" y="51"/>
                      </a:lnTo>
                      <a:lnTo>
                        <a:pt x="844" y="36"/>
                      </a:lnTo>
                      <a:lnTo>
                        <a:pt x="899" y="23"/>
                      </a:lnTo>
                      <a:lnTo>
                        <a:pt x="956" y="12"/>
                      </a:lnTo>
                      <a:lnTo>
                        <a:pt x="1012" y="5"/>
                      </a:lnTo>
                      <a:lnTo>
                        <a:pt x="1068" y="1"/>
                      </a:lnTo>
                      <a:lnTo>
                        <a:pt x="1126" y="0"/>
                      </a:lnTo>
                      <a:lnTo>
                        <a:pt x="1126" y="0"/>
                      </a:lnTo>
                      <a:lnTo>
                        <a:pt x="1185" y="1"/>
                      </a:lnTo>
                      <a:lnTo>
                        <a:pt x="1241" y="5"/>
                      </a:lnTo>
                      <a:lnTo>
                        <a:pt x="1297" y="12"/>
                      </a:lnTo>
                      <a:lnTo>
                        <a:pt x="1353" y="23"/>
                      </a:lnTo>
                      <a:lnTo>
                        <a:pt x="1407" y="36"/>
                      </a:lnTo>
                      <a:lnTo>
                        <a:pt x="1460" y="51"/>
                      </a:lnTo>
                      <a:lnTo>
                        <a:pt x="1514" y="69"/>
                      </a:lnTo>
                      <a:lnTo>
                        <a:pt x="1564" y="89"/>
                      </a:lnTo>
                      <a:lnTo>
                        <a:pt x="1614" y="111"/>
                      </a:lnTo>
                      <a:lnTo>
                        <a:pt x="1663" y="136"/>
                      </a:lnTo>
                      <a:lnTo>
                        <a:pt x="1710" y="163"/>
                      </a:lnTo>
                      <a:lnTo>
                        <a:pt x="1755" y="192"/>
                      </a:lnTo>
                      <a:lnTo>
                        <a:pt x="1799" y="224"/>
                      </a:lnTo>
                      <a:lnTo>
                        <a:pt x="1843" y="258"/>
                      </a:lnTo>
                      <a:lnTo>
                        <a:pt x="1883" y="293"/>
                      </a:lnTo>
                      <a:lnTo>
                        <a:pt x="1922" y="331"/>
                      </a:lnTo>
                      <a:lnTo>
                        <a:pt x="1959" y="369"/>
                      </a:lnTo>
                      <a:lnTo>
                        <a:pt x="1995" y="410"/>
                      </a:lnTo>
                      <a:lnTo>
                        <a:pt x="2028" y="453"/>
                      </a:lnTo>
                      <a:lnTo>
                        <a:pt x="2060" y="496"/>
                      </a:lnTo>
                      <a:lnTo>
                        <a:pt x="2090" y="543"/>
                      </a:lnTo>
                      <a:lnTo>
                        <a:pt x="2116" y="590"/>
                      </a:lnTo>
                      <a:lnTo>
                        <a:pt x="2142" y="638"/>
                      </a:lnTo>
                      <a:lnTo>
                        <a:pt x="2164" y="688"/>
                      </a:lnTo>
                      <a:lnTo>
                        <a:pt x="2184" y="739"/>
                      </a:lnTo>
                      <a:lnTo>
                        <a:pt x="2202" y="791"/>
                      </a:lnTo>
                      <a:lnTo>
                        <a:pt x="2217" y="845"/>
                      </a:lnTo>
                      <a:lnTo>
                        <a:pt x="2230" y="900"/>
                      </a:lnTo>
                      <a:lnTo>
                        <a:pt x="2239" y="955"/>
                      </a:lnTo>
                      <a:lnTo>
                        <a:pt x="2246" y="1011"/>
                      </a:lnTo>
                      <a:lnTo>
                        <a:pt x="2252" y="1068"/>
                      </a:lnTo>
                      <a:lnTo>
                        <a:pt x="2253" y="1126"/>
                      </a:lnTo>
                      <a:lnTo>
                        <a:pt x="2253" y="1126"/>
                      </a:lnTo>
                      <a:lnTo>
                        <a:pt x="2252" y="1177"/>
                      </a:lnTo>
                      <a:lnTo>
                        <a:pt x="2249" y="1226"/>
                      </a:lnTo>
                      <a:lnTo>
                        <a:pt x="2243" y="1275"/>
                      </a:lnTo>
                      <a:lnTo>
                        <a:pt x="2235" y="1325"/>
                      </a:lnTo>
                      <a:lnTo>
                        <a:pt x="2225" y="1373"/>
                      </a:lnTo>
                      <a:lnTo>
                        <a:pt x="2214" y="1419"/>
                      </a:lnTo>
                      <a:lnTo>
                        <a:pt x="2201" y="1466"/>
                      </a:lnTo>
                      <a:lnTo>
                        <a:pt x="2186" y="1511"/>
                      </a:lnTo>
                      <a:lnTo>
                        <a:pt x="2169" y="1555"/>
                      </a:lnTo>
                      <a:lnTo>
                        <a:pt x="2150" y="1599"/>
                      </a:lnTo>
                      <a:lnTo>
                        <a:pt x="2129" y="1642"/>
                      </a:lnTo>
                      <a:lnTo>
                        <a:pt x="2106" y="1684"/>
                      </a:lnTo>
                      <a:lnTo>
                        <a:pt x="2083" y="1724"/>
                      </a:lnTo>
                      <a:lnTo>
                        <a:pt x="2057" y="1764"/>
                      </a:lnTo>
                      <a:lnTo>
                        <a:pt x="2029" y="1802"/>
                      </a:lnTo>
                      <a:lnTo>
                        <a:pt x="2001" y="1839"/>
                      </a:lnTo>
                      <a:lnTo>
                        <a:pt x="1969" y="1875"/>
                      </a:lnTo>
                      <a:lnTo>
                        <a:pt x="1937" y="1910"/>
                      </a:lnTo>
                      <a:lnTo>
                        <a:pt x="1903" y="1943"/>
                      </a:lnTo>
                      <a:lnTo>
                        <a:pt x="1869" y="1975"/>
                      </a:lnTo>
                      <a:lnTo>
                        <a:pt x="1833" y="2005"/>
                      </a:lnTo>
                      <a:lnTo>
                        <a:pt x="1795" y="2034"/>
                      </a:lnTo>
                      <a:lnTo>
                        <a:pt x="1756" y="2061"/>
                      </a:lnTo>
                      <a:lnTo>
                        <a:pt x="1717" y="2086"/>
                      </a:lnTo>
                      <a:lnTo>
                        <a:pt x="1674" y="2111"/>
                      </a:lnTo>
                      <a:lnTo>
                        <a:pt x="1632" y="2133"/>
                      </a:lnTo>
                      <a:lnTo>
                        <a:pt x="1589" y="2153"/>
                      </a:lnTo>
                      <a:lnTo>
                        <a:pt x="1544" y="2172"/>
                      </a:lnTo>
                      <a:lnTo>
                        <a:pt x="1499" y="2189"/>
                      </a:lnTo>
                      <a:lnTo>
                        <a:pt x="1451" y="2204"/>
                      </a:lnTo>
                      <a:lnTo>
                        <a:pt x="1404" y="2216"/>
                      </a:lnTo>
                      <a:lnTo>
                        <a:pt x="1355" y="2227"/>
                      </a:lnTo>
                      <a:lnTo>
                        <a:pt x="1126" y="2645"/>
                      </a:lnTo>
                      <a:close/>
                      <a:moveTo>
                        <a:pt x="1126" y="236"/>
                      </a:moveTo>
                      <a:lnTo>
                        <a:pt x="1126" y="236"/>
                      </a:lnTo>
                      <a:lnTo>
                        <a:pt x="1080" y="236"/>
                      </a:lnTo>
                      <a:lnTo>
                        <a:pt x="1035" y="240"/>
                      </a:lnTo>
                      <a:lnTo>
                        <a:pt x="991" y="245"/>
                      </a:lnTo>
                      <a:lnTo>
                        <a:pt x="947" y="254"/>
                      </a:lnTo>
                      <a:lnTo>
                        <a:pt x="903" y="263"/>
                      </a:lnTo>
                      <a:lnTo>
                        <a:pt x="862" y="276"/>
                      </a:lnTo>
                      <a:lnTo>
                        <a:pt x="820" y="289"/>
                      </a:lnTo>
                      <a:lnTo>
                        <a:pt x="780" y="306"/>
                      </a:lnTo>
                      <a:lnTo>
                        <a:pt x="740" y="324"/>
                      </a:lnTo>
                      <a:lnTo>
                        <a:pt x="702" y="343"/>
                      </a:lnTo>
                      <a:lnTo>
                        <a:pt x="665" y="365"/>
                      </a:lnTo>
                      <a:lnTo>
                        <a:pt x="629" y="388"/>
                      </a:lnTo>
                      <a:lnTo>
                        <a:pt x="593" y="413"/>
                      </a:lnTo>
                      <a:lnTo>
                        <a:pt x="561" y="439"/>
                      </a:lnTo>
                      <a:lnTo>
                        <a:pt x="528" y="468"/>
                      </a:lnTo>
                      <a:lnTo>
                        <a:pt x="496" y="496"/>
                      </a:lnTo>
                      <a:lnTo>
                        <a:pt x="467" y="528"/>
                      </a:lnTo>
                      <a:lnTo>
                        <a:pt x="438" y="560"/>
                      </a:lnTo>
                      <a:lnTo>
                        <a:pt x="412" y="594"/>
                      </a:lnTo>
                      <a:lnTo>
                        <a:pt x="388" y="628"/>
                      </a:lnTo>
                      <a:lnTo>
                        <a:pt x="364" y="665"/>
                      </a:lnTo>
                      <a:lnTo>
                        <a:pt x="342" y="702"/>
                      </a:lnTo>
                      <a:lnTo>
                        <a:pt x="323" y="741"/>
                      </a:lnTo>
                      <a:lnTo>
                        <a:pt x="305" y="780"/>
                      </a:lnTo>
                      <a:lnTo>
                        <a:pt x="289" y="820"/>
                      </a:lnTo>
                      <a:lnTo>
                        <a:pt x="275" y="861"/>
                      </a:lnTo>
                      <a:lnTo>
                        <a:pt x="263" y="904"/>
                      </a:lnTo>
                      <a:lnTo>
                        <a:pt x="253" y="946"/>
                      </a:lnTo>
                      <a:lnTo>
                        <a:pt x="245" y="990"/>
                      </a:lnTo>
                      <a:lnTo>
                        <a:pt x="240" y="1035"/>
                      </a:lnTo>
                      <a:lnTo>
                        <a:pt x="237" y="1081"/>
                      </a:lnTo>
                      <a:lnTo>
                        <a:pt x="236" y="1126"/>
                      </a:lnTo>
                      <a:lnTo>
                        <a:pt x="236" y="1126"/>
                      </a:lnTo>
                      <a:lnTo>
                        <a:pt x="237" y="1167"/>
                      </a:lnTo>
                      <a:lnTo>
                        <a:pt x="240" y="1207"/>
                      </a:lnTo>
                      <a:lnTo>
                        <a:pt x="244" y="1247"/>
                      </a:lnTo>
                      <a:lnTo>
                        <a:pt x="251" y="1286"/>
                      </a:lnTo>
                      <a:lnTo>
                        <a:pt x="259" y="1325"/>
                      </a:lnTo>
                      <a:lnTo>
                        <a:pt x="268" y="1363"/>
                      </a:lnTo>
                      <a:lnTo>
                        <a:pt x="279" y="1402"/>
                      </a:lnTo>
                      <a:lnTo>
                        <a:pt x="293" y="1439"/>
                      </a:lnTo>
                      <a:lnTo>
                        <a:pt x="308" y="1474"/>
                      </a:lnTo>
                      <a:lnTo>
                        <a:pt x="323" y="1510"/>
                      </a:lnTo>
                      <a:lnTo>
                        <a:pt x="341" y="1544"/>
                      </a:lnTo>
                      <a:lnTo>
                        <a:pt x="360" y="1579"/>
                      </a:lnTo>
                      <a:lnTo>
                        <a:pt x="382" y="1611"/>
                      </a:lnTo>
                      <a:lnTo>
                        <a:pt x="404" y="1643"/>
                      </a:lnTo>
                      <a:lnTo>
                        <a:pt x="428" y="1674"/>
                      </a:lnTo>
                      <a:lnTo>
                        <a:pt x="452" y="1705"/>
                      </a:lnTo>
                      <a:lnTo>
                        <a:pt x="478" y="1733"/>
                      </a:lnTo>
                      <a:lnTo>
                        <a:pt x="504" y="1761"/>
                      </a:lnTo>
                      <a:lnTo>
                        <a:pt x="533" y="1788"/>
                      </a:lnTo>
                      <a:lnTo>
                        <a:pt x="563" y="1813"/>
                      </a:lnTo>
                      <a:lnTo>
                        <a:pt x="593" y="1838"/>
                      </a:lnTo>
                      <a:lnTo>
                        <a:pt x="625" y="1860"/>
                      </a:lnTo>
                      <a:lnTo>
                        <a:pt x="658" y="1882"/>
                      </a:lnTo>
                      <a:lnTo>
                        <a:pt x="691" y="1902"/>
                      </a:lnTo>
                      <a:lnTo>
                        <a:pt x="726" y="1920"/>
                      </a:lnTo>
                      <a:lnTo>
                        <a:pt x="762" y="1938"/>
                      </a:lnTo>
                      <a:lnTo>
                        <a:pt x="798" y="1953"/>
                      </a:lnTo>
                      <a:lnTo>
                        <a:pt x="835" y="1967"/>
                      </a:lnTo>
                      <a:lnTo>
                        <a:pt x="873" y="1979"/>
                      </a:lnTo>
                      <a:lnTo>
                        <a:pt x="912" y="1990"/>
                      </a:lnTo>
                      <a:lnTo>
                        <a:pt x="951" y="1998"/>
                      </a:lnTo>
                      <a:lnTo>
                        <a:pt x="991" y="2005"/>
                      </a:lnTo>
                      <a:lnTo>
                        <a:pt x="1049" y="2018"/>
                      </a:lnTo>
                      <a:lnTo>
                        <a:pt x="1126" y="2156"/>
                      </a:lnTo>
                      <a:lnTo>
                        <a:pt x="1204" y="2018"/>
                      </a:lnTo>
                      <a:lnTo>
                        <a:pt x="1261" y="2005"/>
                      </a:lnTo>
                      <a:lnTo>
                        <a:pt x="1261" y="2005"/>
                      </a:lnTo>
                      <a:lnTo>
                        <a:pt x="1301" y="1998"/>
                      </a:lnTo>
                      <a:lnTo>
                        <a:pt x="1341" y="1990"/>
                      </a:lnTo>
                      <a:lnTo>
                        <a:pt x="1379" y="1979"/>
                      </a:lnTo>
                      <a:lnTo>
                        <a:pt x="1418" y="1967"/>
                      </a:lnTo>
                      <a:lnTo>
                        <a:pt x="1455" y="1953"/>
                      </a:lnTo>
                      <a:lnTo>
                        <a:pt x="1490" y="1938"/>
                      </a:lnTo>
                      <a:lnTo>
                        <a:pt x="1526" y="1920"/>
                      </a:lnTo>
                      <a:lnTo>
                        <a:pt x="1560" y="1902"/>
                      </a:lnTo>
                      <a:lnTo>
                        <a:pt x="1595" y="1882"/>
                      </a:lnTo>
                      <a:lnTo>
                        <a:pt x="1628" y="1860"/>
                      </a:lnTo>
                      <a:lnTo>
                        <a:pt x="1659" y="1838"/>
                      </a:lnTo>
                      <a:lnTo>
                        <a:pt x="1689" y="1813"/>
                      </a:lnTo>
                      <a:lnTo>
                        <a:pt x="1719" y="1788"/>
                      </a:lnTo>
                      <a:lnTo>
                        <a:pt x="1747" y="1761"/>
                      </a:lnTo>
                      <a:lnTo>
                        <a:pt x="1774" y="1733"/>
                      </a:lnTo>
                      <a:lnTo>
                        <a:pt x="1800" y="1705"/>
                      </a:lnTo>
                      <a:lnTo>
                        <a:pt x="1825" y="1674"/>
                      </a:lnTo>
                      <a:lnTo>
                        <a:pt x="1848" y="1643"/>
                      </a:lnTo>
                      <a:lnTo>
                        <a:pt x="1870" y="1611"/>
                      </a:lnTo>
                      <a:lnTo>
                        <a:pt x="1891" y="1579"/>
                      </a:lnTo>
                      <a:lnTo>
                        <a:pt x="1910" y="1544"/>
                      </a:lnTo>
                      <a:lnTo>
                        <a:pt x="1928" y="1510"/>
                      </a:lnTo>
                      <a:lnTo>
                        <a:pt x="1944" y="1474"/>
                      </a:lnTo>
                      <a:lnTo>
                        <a:pt x="1959" y="1439"/>
                      </a:lnTo>
                      <a:lnTo>
                        <a:pt x="1973" y="1402"/>
                      </a:lnTo>
                      <a:lnTo>
                        <a:pt x="1984" y="1363"/>
                      </a:lnTo>
                      <a:lnTo>
                        <a:pt x="1994" y="1325"/>
                      </a:lnTo>
                      <a:lnTo>
                        <a:pt x="2002" y="1286"/>
                      </a:lnTo>
                      <a:lnTo>
                        <a:pt x="2009" y="1247"/>
                      </a:lnTo>
                      <a:lnTo>
                        <a:pt x="2013" y="1207"/>
                      </a:lnTo>
                      <a:lnTo>
                        <a:pt x="2017" y="1167"/>
                      </a:lnTo>
                      <a:lnTo>
                        <a:pt x="2017" y="1126"/>
                      </a:lnTo>
                      <a:lnTo>
                        <a:pt x="2017" y="1126"/>
                      </a:lnTo>
                      <a:lnTo>
                        <a:pt x="2017" y="1081"/>
                      </a:lnTo>
                      <a:lnTo>
                        <a:pt x="2013" y="1035"/>
                      </a:lnTo>
                      <a:lnTo>
                        <a:pt x="2006" y="990"/>
                      </a:lnTo>
                      <a:lnTo>
                        <a:pt x="1999" y="946"/>
                      </a:lnTo>
                      <a:lnTo>
                        <a:pt x="1988" y="904"/>
                      </a:lnTo>
                      <a:lnTo>
                        <a:pt x="1977" y="861"/>
                      </a:lnTo>
                      <a:lnTo>
                        <a:pt x="1964" y="820"/>
                      </a:lnTo>
                      <a:lnTo>
                        <a:pt x="1947" y="780"/>
                      </a:lnTo>
                      <a:lnTo>
                        <a:pt x="1929" y="741"/>
                      </a:lnTo>
                      <a:lnTo>
                        <a:pt x="1909" y="702"/>
                      </a:lnTo>
                      <a:lnTo>
                        <a:pt x="1888" y="665"/>
                      </a:lnTo>
                      <a:lnTo>
                        <a:pt x="1865" y="628"/>
                      </a:lnTo>
                      <a:lnTo>
                        <a:pt x="1840" y="594"/>
                      </a:lnTo>
                      <a:lnTo>
                        <a:pt x="1813" y="560"/>
                      </a:lnTo>
                      <a:lnTo>
                        <a:pt x="1785" y="528"/>
                      </a:lnTo>
                      <a:lnTo>
                        <a:pt x="1756" y="496"/>
                      </a:lnTo>
                      <a:lnTo>
                        <a:pt x="1725" y="468"/>
                      </a:lnTo>
                      <a:lnTo>
                        <a:pt x="1692" y="439"/>
                      </a:lnTo>
                      <a:lnTo>
                        <a:pt x="1659" y="413"/>
                      </a:lnTo>
                      <a:lnTo>
                        <a:pt x="1623" y="388"/>
                      </a:lnTo>
                      <a:lnTo>
                        <a:pt x="1588" y="365"/>
                      </a:lnTo>
                      <a:lnTo>
                        <a:pt x="1551" y="343"/>
                      </a:lnTo>
                      <a:lnTo>
                        <a:pt x="1512" y="324"/>
                      </a:lnTo>
                      <a:lnTo>
                        <a:pt x="1473" y="306"/>
                      </a:lnTo>
                      <a:lnTo>
                        <a:pt x="1433" y="289"/>
                      </a:lnTo>
                      <a:lnTo>
                        <a:pt x="1390" y="276"/>
                      </a:lnTo>
                      <a:lnTo>
                        <a:pt x="1349" y="263"/>
                      </a:lnTo>
                      <a:lnTo>
                        <a:pt x="1305" y="254"/>
                      </a:lnTo>
                      <a:lnTo>
                        <a:pt x="1261" y="245"/>
                      </a:lnTo>
                      <a:lnTo>
                        <a:pt x="1217" y="240"/>
                      </a:lnTo>
                      <a:lnTo>
                        <a:pt x="1172" y="236"/>
                      </a:lnTo>
                      <a:lnTo>
                        <a:pt x="1126" y="236"/>
                      </a:lnTo>
                      <a:lnTo>
                        <a:pt x="1126" y="236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Freeform 8"/>
                <p:cNvSpPr/>
                <p:nvPr/>
              </p:nvSpPr>
              <p:spPr bwMode="auto">
                <a:xfrm>
                  <a:off x="-1526319" y="178707"/>
                  <a:ext cx="2284413" cy="2284413"/>
                </a:xfrm>
                <a:custGeom>
                  <a:avLst/>
                  <a:gdLst>
                    <a:gd name="T0" fmla="*/ 1437 w 1439"/>
                    <a:gd name="T1" fmla="*/ 756 h 1439"/>
                    <a:gd name="T2" fmla="*/ 1424 w 1439"/>
                    <a:gd name="T3" fmla="*/ 864 h 1439"/>
                    <a:gd name="T4" fmla="*/ 1395 w 1439"/>
                    <a:gd name="T5" fmla="*/ 967 h 1439"/>
                    <a:gd name="T6" fmla="*/ 1352 w 1439"/>
                    <a:gd name="T7" fmla="*/ 1062 h 1439"/>
                    <a:gd name="T8" fmla="*/ 1296 w 1439"/>
                    <a:gd name="T9" fmla="*/ 1150 h 1439"/>
                    <a:gd name="T10" fmla="*/ 1228 w 1439"/>
                    <a:gd name="T11" fmla="*/ 1228 h 1439"/>
                    <a:gd name="T12" fmla="*/ 1149 w 1439"/>
                    <a:gd name="T13" fmla="*/ 1296 h 1439"/>
                    <a:gd name="T14" fmla="*/ 1063 w 1439"/>
                    <a:gd name="T15" fmla="*/ 1353 h 1439"/>
                    <a:gd name="T16" fmla="*/ 967 w 1439"/>
                    <a:gd name="T17" fmla="*/ 1395 h 1439"/>
                    <a:gd name="T18" fmla="*/ 864 w 1439"/>
                    <a:gd name="T19" fmla="*/ 1424 h 1439"/>
                    <a:gd name="T20" fmla="*/ 757 w 1439"/>
                    <a:gd name="T21" fmla="*/ 1438 h 1439"/>
                    <a:gd name="T22" fmla="*/ 683 w 1439"/>
                    <a:gd name="T23" fmla="*/ 1438 h 1439"/>
                    <a:gd name="T24" fmla="*/ 575 w 1439"/>
                    <a:gd name="T25" fmla="*/ 1424 h 1439"/>
                    <a:gd name="T26" fmla="*/ 472 w 1439"/>
                    <a:gd name="T27" fmla="*/ 1395 h 1439"/>
                    <a:gd name="T28" fmla="*/ 377 w 1439"/>
                    <a:gd name="T29" fmla="*/ 1353 h 1439"/>
                    <a:gd name="T30" fmla="*/ 290 w 1439"/>
                    <a:gd name="T31" fmla="*/ 1296 h 1439"/>
                    <a:gd name="T32" fmla="*/ 211 w 1439"/>
                    <a:gd name="T33" fmla="*/ 1228 h 1439"/>
                    <a:gd name="T34" fmla="*/ 143 w 1439"/>
                    <a:gd name="T35" fmla="*/ 1150 h 1439"/>
                    <a:gd name="T36" fmla="*/ 87 w 1439"/>
                    <a:gd name="T37" fmla="*/ 1062 h 1439"/>
                    <a:gd name="T38" fmla="*/ 44 w 1439"/>
                    <a:gd name="T39" fmla="*/ 967 h 1439"/>
                    <a:gd name="T40" fmla="*/ 15 w 1439"/>
                    <a:gd name="T41" fmla="*/ 864 h 1439"/>
                    <a:gd name="T42" fmla="*/ 2 w 1439"/>
                    <a:gd name="T43" fmla="*/ 756 h 1439"/>
                    <a:gd name="T44" fmla="*/ 2 w 1439"/>
                    <a:gd name="T45" fmla="*/ 682 h 1439"/>
                    <a:gd name="T46" fmla="*/ 15 w 1439"/>
                    <a:gd name="T47" fmla="*/ 575 h 1439"/>
                    <a:gd name="T48" fmla="*/ 44 w 1439"/>
                    <a:gd name="T49" fmla="*/ 472 h 1439"/>
                    <a:gd name="T50" fmla="*/ 87 w 1439"/>
                    <a:gd name="T51" fmla="*/ 376 h 1439"/>
                    <a:gd name="T52" fmla="*/ 143 w 1439"/>
                    <a:gd name="T53" fmla="*/ 290 h 1439"/>
                    <a:gd name="T54" fmla="*/ 211 w 1439"/>
                    <a:gd name="T55" fmla="*/ 210 h 1439"/>
                    <a:gd name="T56" fmla="*/ 290 w 1439"/>
                    <a:gd name="T57" fmla="*/ 143 h 1439"/>
                    <a:gd name="T58" fmla="*/ 377 w 1439"/>
                    <a:gd name="T59" fmla="*/ 87 h 1439"/>
                    <a:gd name="T60" fmla="*/ 472 w 1439"/>
                    <a:gd name="T61" fmla="*/ 44 h 1439"/>
                    <a:gd name="T62" fmla="*/ 575 w 1439"/>
                    <a:gd name="T63" fmla="*/ 14 h 1439"/>
                    <a:gd name="T64" fmla="*/ 683 w 1439"/>
                    <a:gd name="T65" fmla="*/ 0 h 1439"/>
                    <a:gd name="T66" fmla="*/ 757 w 1439"/>
                    <a:gd name="T67" fmla="*/ 0 h 1439"/>
                    <a:gd name="T68" fmla="*/ 864 w 1439"/>
                    <a:gd name="T69" fmla="*/ 14 h 1439"/>
                    <a:gd name="T70" fmla="*/ 967 w 1439"/>
                    <a:gd name="T71" fmla="*/ 44 h 1439"/>
                    <a:gd name="T72" fmla="*/ 1063 w 1439"/>
                    <a:gd name="T73" fmla="*/ 87 h 1439"/>
                    <a:gd name="T74" fmla="*/ 1149 w 1439"/>
                    <a:gd name="T75" fmla="*/ 143 h 1439"/>
                    <a:gd name="T76" fmla="*/ 1228 w 1439"/>
                    <a:gd name="T77" fmla="*/ 210 h 1439"/>
                    <a:gd name="T78" fmla="*/ 1296 w 1439"/>
                    <a:gd name="T79" fmla="*/ 290 h 1439"/>
                    <a:gd name="T80" fmla="*/ 1352 w 1439"/>
                    <a:gd name="T81" fmla="*/ 376 h 1439"/>
                    <a:gd name="T82" fmla="*/ 1395 w 1439"/>
                    <a:gd name="T83" fmla="*/ 472 h 1439"/>
                    <a:gd name="T84" fmla="*/ 1424 w 1439"/>
                    <a:gd name="T85" fmla="*/ 575 h 1439"/>
                    <a:gd name="T86" fmla="*/ 1437 w 1439"/>
                    <a:gd name="T87" fmla="*/ 682 h 1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39" h="1439">
                      <a:moveTo>
                        <a:pt x="1439" y="719"/>
                      </a:moveTo>
                      <a:lnTo>
                        <a:pt x="1439" y="719"/>
                      </a:lnTo>
                      <a:lnTo>
                        <a:pt x="1437" y="756"/>
                      </a:lnTo>
                      <a:lnTo>
                        <a:pt x="1435" y="793"/>
                      </a:lnTo>
                      <a:lnTo>
                        <a:pt x="1431" y="829"/>
                      </a:lnTo>
                      <a:lnTo>
                        <a:pt x="1424" y="864"/>
                      </a:lnTo>
                      <a:lnTo>
                        <a:pt x="1417" y="899"/>
                      </a:lnTo>
                      <a:lnTo>
                        <a:pt x="1407" y="933"/>
                      </a:lnTo>
                      <a:lnTo>
                        <a:pt x="1395" y="967"/>
                      </a:lnTo>
                      <a:lnTo>
                        <a:pt x="1383" y="1000"/>
                      </a:lnTo>
                      <a:lnTo>
                        <a:pt x="1368" y="1032"/>
                      </a:lnTo>
                      <a:lnTo>
                        <a:pt x="1352" y="1062"/>
                      </a:lnTo>
                      <a:lnTo>
                        <a:pt x="1335" y="1092"/>
                      </a:lnTo>
                      <a:lnTo>
                        <a:pt x="1317" y="1122"/>
                      </a:lnTo>
                      <a:lnTo>
                        <a:pt x="1296" y="1150"/>
                      </a:lnTo>
                      <a:lnTo>
                        <a:pt x="1274" y="1177"/>
                      </a:lnTo>
                      <a:lnTo>
                        <a:pt x="1252" y="1203"/>
                      </a:lnTo>
                      <a:lnTo>
                        <a:pt x="1228" y="1228"/>
                      </a:lnTo>
                      <a:lnTo>
                        <a:pt x="1203" y="1253"/>
                      </a:lnTo>
                      <a:lnTo>
                        <a:pt x="1177" y="1274"/>
                      </a:lnTo>
                      <a:lnTo>
                        <a:pt x="1149" y="1296"/>
                      </a:lnTo>
                      <a:lnTo>
                        <a:pt x="1122" y="1316"/>
                      </a:lnTo>
                      <a:lnTo>
                        <a:pt x="1093" y="1335"/>
                      </a:lnTo>
                      <a:lnTo>
                        <a:pt x="1063" y="1353"/>
                      </a:lnTo>
                      <a:lnTo>
                        <a:pt x="1032" y="1368"/>
                      </a:lnTo>
                      <a:lnTo>
                        <a:pt x="1000" y="1383"/>
                      </a:lnTo>
                      <a:lnTo>
                        <a:pt x="967" y="1395"/>
                      </a:lnTo>
                      <a:lnTo>
                        <a:pt x="934" y="1406"/>
                      </a:lnTo>
                      <a:lnTo>
                        <a:pt x="900" y="1416"/>
                      </a:lnTo>
                      <a:lnTo>
                        <a:pt x="864" y="1424"/>
                      </a:lnTo>
                      <a:lnTo>
                        <a:pt x="829" y="1431"/>
                      </a:lnTo>
                      <a:lnTo>
                        <a:pt x="793" y="1435"/>
                      </a:lnTo>
                      <a:lnTo>
                        <a:pt x="757" y="1438"/>
                      </a:lnTo>
                      <a:lnTo>
                        <a:pt x="720" y="1439"/>
                      </a:lnTo>
                      <a:lnTo>
                        <a:pt x="720" y="1439"/>
                      </a:lnTo>
                      <a:lnTo>
                        <a:pt x="683" y="1438"/>
                      </a:lnTo>
                      <a:lnTo>
                        <a:pt x="646" y="1435"/>
                      </a:lnTo>
                      <a:lnTo>
                        <a:pt x="610" y="1431"/>
                      </a:lnTo>
                      <a:lnTo>
                        <a:pt x="575" y="1424"/>
                      </a:lnTo>
                      <a:lnTo>
                        <a:pt x="539" y="1416"/>
                      </a:lnTo>
                      <a:lnTo>
                        <a:pt x="506" y="1406"/>
                      </a:lnTo>
                      <a:lnTo>
                        <a:pt x="472" y="1395"/>
                      </a:lnTo>
                      <a:lnTo>
                        <a:pt x="439" y="1383"/>
                      </a:lnTo>
                      <a:lnTo>
                        <a:pt x="408" y="1368"/>
                      </a:lnTo>
                      <a:lnTo>
                        <a:pt x="377" y="1353"/>
                      </a:lnTo>
                      <a:lnTo>
                        <a:pt x="347" y="1335"/>
                      </a:lnTo>
                      <a:lnTo>
                        <a:pt x="317" y="1316"/>
                      </a:lnTo>
                      <a:lnTo>
                        <a:pt x="290" y="1296"/>
                      </a:lnTo>
                      <a:lnTo>
                        <a:pt x="262" y="1274"/>
                      </a:lnTo>
                      <a:lnTo>
                        <a:pt x="236" y="1253"/>
                      </a:lnTo>
                      <a:lnTo>
                        <a:pt x="211" y="1228"/>
                      </a:lnTo>
                      <a:lnTo>
                        <a:pt x="187" y="1203"/>
                      </a:lnTo>
                      <a:lnTo>
                        <a:pt x="165" y="1177"/>
                      </a:lnTo>
                      <a:lnTo>
                        <a:pt x="143" y="1150"/>
                      </a:lnTo>
                      <a:lnTo>
                        <a:pt x="124" y="1122"/>
                      </a:lnTo>
                      <a:lnTo>
                        <a:pt x="104" y="1092"/>
                      </a:lnTo>
                      <a:lnTo>
                        <a:pt x="87" y="1062"/>
                      </a:lnTo>
                      <a:lnTo>
                        <a:pt x="72" y="1032"/>
                      </a:lnTo>
                      <a:lnTo>
                        <a:pt x="56" y="1000"/>
                      </a:lnTo>
                      <a:lnTo>
                        <a:pt x="44" y="967"/>
                      </a:lnTo>
                      <a:lnTo>
                        <a:pt x="33" y="933"/>
                      </a:lnTo>
                      <a:lnTo>
                        <a:pt x="22" y="899"/>
                      </a:lnTo>
                      <a:lnTo>
                        <a:pt x="15" y="864"/>
                      </a:lnTo>
                      <a:lnTo>
                        <a:pt x="8" y="829"/>
                      </a:lnTo>
                      <a:lnTo>
                        <a:pt x="4" y="793"/>
                      </a:lnTo>
                      <a:lnTo>
                        <a:pt x="2" y="756"/>
                      </a:ln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2" y="682"/>
                      </a:lnTo>
                      <a:lnTo>
                        <a:pt x="4" y="646"/>
                      </a:lnTo>
                      <a:lnTo>
                        <a:pt x="8" y="609"/>
                      </a:lnTo>
                      <a:lnTo>
                        <a:pt x="15" y="575"/>
                      </a:lnTo>
                      <a:lnTo>
                        <a:pt x="22" y="539"/>
                      </a:lnTo>
                      <a:lnTo>
                        <a:pt x="33" y="505"/>
                      </a:lnTo>
                      <a:lnTo>
                        <a:pt x="44" y="472"/>
                      </a:lnTo>
                      <a:lnTo>
                        <a:pt x="56" y="439"/>
                      </a:lnTo>
                      <a:lnTo>
                        <a:pt x="72" y="408"/>
                      </a:lnTo>
                      <a:lnTo>
                        <a:pt x="87" y="376"/>
                      </a:lnTo>
                      <a:lnTo>
                        <a:pt x="104" y="346"/>
                      </a:lnTo>
                      <a:lnTo>
                        <a:pt x="124" y="317"/>
                      </a:lnTo>
                      <a:lnTo>
                        <a:pt x="143" y="290"/>
                      </a:lnTo>
                      <a:lnTo>
                        <a:pt x="165" y="262"/>
                      </a:lnTo>
                      <a:lnTo>
                        <a:pt x="187" y="236"/>
                      </a:lnTo>
                      <a:lnTo>
                        <a:pt x="211" y="210"/>
                      </a:lnTo>
                      <a:lnTo>
                        <a:pt x="236" y="187"/>
                      </a:lnTo>
                      <a:lnTo>
                        <a:pt x="262" y="165"/>
                      </a:lnTo>
                      <a:lnTo>
                        <a:pt x="290" y="143"/>
                      </a:lnTo>
                      <a:lnTo>
                        <a:pt x="317" y="123"/>
                      </a:lnTo>
                      <a:lnTo>
                        <a:pt x="347" y="105"/>
                      </a:lnTo>
                      <a:lnTo>
                        <a:pt x="377" y="87"/>
                      </a:lnTo>
                      <a:lnTo>
                        <a:pt x="408" y="72"/>
                      </a:lnTo>
                      <a:lnTo>
                        <a:pt x="439" y="57"/>
                      </a:lnTo>
                      <a:lnTo>
                        <a:pt x="472" y="44"/>
                      </a:lnTo>
                      <a:lnTo>
                        <a:pt x="506" y="32"/>
                      </a:lnTo>
                      <a:lnTo>
                        <a:pt x="539" y="22"/>
                      </a:lnTo>
                      <a:lnTo>
                        <a:pt x="575" y="14"/>
                      </a:lnTo>
                      <a:lnTo>
                        <a:pt x="610" y="9"/>
                      </a:lnTo>
                      <a:lnTo>
                        <a:pt x="646" y="3"/>
                      </a:lnTo>
                      <a:lnTo>
                        <a:pt x="683" y="0"/>
                      </a:lnTo>
                      <a:lnTo>
                        <a:pt x="720" y="0"/>
                      </a:lnTo>
                      <a:lnTo>
                        <a:pt x="720" y="0"/>
                      </a:lnTo>
                      <a:lnTo>
                        <a:pt x="757" y="0"/>
                      </a:lnTo>
                      <a:lnTo>
                        <a:pt x="793" y="3"/>
                      </a:lnTo>
                      <a:lnTo>
                        <a:pt x="829" y="9"/>
                      </a:lnTo>
                      <a:lnTo>
                        <a:pt x="864" y="14"/>
                      </a:lnTo>
                      <a:lnTo>
                        <a:pt x="900" y="22"/>
                      </a:lnTo>
                      <a:lnTo>
                        <a:pt x="934" y="32"/>
                      </a:lnTo>
                      <a:lnTo>
                        <a:pt x="967" y="44"/>
                      </a:lnTo>
                      <a:lnTo>
                        <a:pt x="1000" y="57"/>
                      </a:lnTo>
                      <a:lnTo>
                        <a:pt x="1032" y="72"/>
                      </a:lnTo>
                      <a:lnTo>
                        <a:pt x="1063" y="87"/>
                      </a:lnTo>
                      <a:lnTo>
                        <a:pt x="1093" y="105"/>
                      </a:lnTo>
                      <a:lnTo>
                        <a:pt x="1122" y="123"/>
                      </a:lnTo>
                      <a:lnTo>
                        <a:pt x="1149" y="143"/>
                      </a:lnTo>
                      <a:lnTo>
                        <a:pt x="1177" y="165"/>
                      </a:lnTo>
                      <a:lnTo>
                        <a:pt x="1203" y="187"/>
                      </a:lnTo>
                      <a:lnTo>
                        <a:pt x="1228" y="210"/>
                      </a:lnTo>
                      <a:lnTo>
                        <a:pt x="1252" y="236"/>
                      </a:lnTo>
                      <a:lnTo>
                        <a:pt x="1274" y="262"/>
                      </a:lnTo>
                      <a:lnTo>
                        <a:pt x="1296" y="290"/>
                      </a:lnTo>
                      <a:lnTo>
                        <a:pt x="1317" y="317"/>
                      </a:lnTo>
                      <a:lnTo>
                        <a:pt x="1335" y="346"/>
                      </a:lnTo>
                      <a:lnTo>
                        <a:pt x="1352" y="376"/>
                      </a:lnTo>
                      <a:lnTo>
                        <a:pt x="1368" y="408"/>
                      </a:lnTo>
                      <a:lnTo>
                        <a:pt x="1383" y="439"/>
                      </a:lnTo>
                      <a:lnTo>
                        <a:pt x="1395" y="472"/>
                      </a:lnTo>
                      <a:lnTo>
                        <a:pt x="1407" y="505"/>
                      </a:lnTo>
                      <a:lnTo>
                        <a:pt x="1417" y="539"/>
                      </a:lnTo>
                      <a:lnTo>
                        <a:pt x="1424" y="575"/>
                      </a:lnTo>
                      <a:lnTo>
                        <a:pt x="1431" y="609"/>
                      </a:lnTo>
                      <a:lnTo>
                        <a:pt x="1435" y="646"/>
                      </a:lnTo>
                      <a:lnTo>
                        <a:pt x="1437" y="682"/>
                      </a:lnTo>
                      <a:lnTo>
                        <a:pt x="1439" y="719"/>
                      </a:lnTo>
                      <a:lnTo>
                        <a:pt x="1439" y="719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" name="Freeform 61"/>
              <p:cNvSpPr>
                <a:spLocks noEditPoints="1"/>
              </p:cNvSpPr>
              <p:nvPr/>
            </p:nvSpPr>
            <p:spPr bwMode="auto">
              <a:xfrm>
                <a:off x="5061861" y="4647191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419120" y="464159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第一步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69106" y="3259015"/>
            <a:ext cx="2158516" cy="1567246"/>
            <a:chOff x="8770693" y="3259015"/>
            <a:chExt cx="2158516" cy="1567246"/>
          </a:xfrm>
        </p:grpSpPr>
        <p:grpSp>
          <p:nvGrpSpPr>
            <p:cNvPr id="15" name="组合 14"/>
            <p:cNvGrpSpPr/>
            <p:nvPr/>
          </p:nvGrpSpPr>
          <p:grpSpPr>
            <a:xfrm>
              <a:off x="8770693" y="3259015"/>
              <a:ext cx="1334974" cy="1567246"/>
              <a:chOff x="8770693" y="3259015"/>
              <a:chExt cx="1334974" cy="156724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770693" y="3259015"/>
                <a:ext cx="1334974" cy="1567246"/>
                <a:chOff x="-2167669" y="-456293"/>
                <a:chExt cx="3576638" cy="4198938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19" name="Freeform 7"/>
                <p:cNvSpPr>
                  <a:spLocks noEditPoints="1"/>
                </p:cNvSpPr>
                <p:nvPr/>
              </p:nvSpPr>
              <p:spPr bwMode="auto">
                <a:xfrm>
                  <a:off x="-2167669" y="-456293"/>
                  <a:ext cx="3576638" cy="4198938"/>
                </a:xfrm>
                <a:custGeom>
                  <a:avLst/>
                  <a:gdLst>
                    <a:gd name="T0" fmla="*/ 801 w 2253"/>
                    <a:gd name="T1" fmla="*/ 2204 h 2645"/>
                    <a:gd name="T2" fmla="*/ 578 w 2253"/>
                    <a:gd name="T3" fmla="*/ 2111 h 2645"/>
                    <a:gd name="T4" fmla="*/ 384 w 2253"/>
                    <a:gd name="T5" fmla="*/ 1975 h 2645"/>
                    <a:gd name="T6" fmla="*/ 223 w 2253"/>
                    <a:gd name="T7" fmla="*/ 1802 h 2645"/>
                    <a:gd name="T8" fmla="*/ 102 w 2253"/>
                    <a:gd name="T9" fmla="*/ 1599 h 2645"/>
                    <a:gd name="T10" fmla="*/ 27 w 2253"/>
                    <a:gd name="T11" fmla="*/ 1373 h 2645"/>
                    <a:gd name="T12" fmla="*/ 0 w 2253"/>
                    <a:gd name="T13" fmla="*/ 1126 h 2645"/>
                    <a:gd name="T14" fmla="*/ 23 w 2253"/>
                    <a:gd name="T15" fmla="*/ 900 h 2645"/>
                    <a:gd name="T16" fmla="*/ 111 w 2253"/>
                    <a:gd name="T17" fmla="*/ 638 h 2645"/>
                    <a:gd name="T18" fmla="*/ 257 w 2253"/>
                    <a:gd name="T19" fmla="*/ 410 h 2645"/>
                    <a:gd name="T20" fmla="*/ 452 w 2253"/>
                    <a:gd name="T21" fmla="*/ 224 h 2645"/>
                    <a:gd name="T22" fmla="*/ 688 w 2253"/>
                    <a:gd name="T23" fmla="*/ 89 h 2645"/>
                    <a:gd name="T24" fmla="*/ 956 w 2253"/>
                    <a:gd name="T25" fmla="*/ 12 h 2645"/>
                    <a:gd name="T26" fmla="*/ 1185 w 2253"/>
                    <a:gd name="T27" fmla="*/ 1 h 2645"/>
                    <a:gd name="T28" fmla="*/ 1460 w 2253"/>
                    <a:gd name="T29" fmla="*/ 51 h 2645"/>
                    <a:gd name="T30" fmla="*/ 1710 w 2253"/>
                    <a:gd name="T31" fmla="*/ 163 h 2645"/>
                    <a:gd name="T32" fmla="*/ 1922 w 2253"/>
                    <a:gd name="T33" fmla="*/ 331 h 2645"/>
                    <a:gd name="T34" fmla="*/ 2090 w 2253"/>
                    <a:gd name="T35" fmla="*/ 543 h 2645"/>
                    <a:gd name="T36" fmla="*/ 2202 w 2253"/>
                    <a:gd name="T37" fmla="*/ 791 h 2645"/>
                    <a:gd name="T38" fmla="*/ 2252 w 2253"/>
                    <a:gd name="T39" fmla="*/ 1068 h 2645"/>
                    <a:gd name="T40" fmla="*/ 2243 w 2253"/>
                    <a:gd name="T41" fmla="*/ 1275 h 2645"/>
                    <a:gd name="T42" fmla="*/ 2186 w 2253"/>
                    <a:gd name="T43" fmla="*/ 1511 h 2645"/>
                    <a:gd name="T44" fmla="*/ 2083 w 2253"/>
                    <a:gd name="T45" fmla="*/ 1724 h 2645"/>
                    <a:gd name="T46" fmla="*/ 1937 w 2253"/>
                    <a:gd name="T47" fmla="*/ 1910 h 2645"/>
                    <a:gd name="T48" fmla="*/ 1756 w 2253"/>
                    <a:gd name="T49" fmla="*/ 2061 h 2645"/>
                    <a:gd name="T50" fmla="*/ 1544 w 2253"/>
                    <a:gd name="T51" fmla="*/ 2172 h 2645"/>
                    <a:gd name="T52" fmla="*/ 1126 w 2253"/>
                    <a:gd name="T53" fmla="*/ 2645 h 2645"/>
                    <a:gd name="T54" fmla="*/ 991 w 2253"/>
                    <a:gd name="T55" fmla="*/ 245 h 2645"/>
                    <a:gd name="T56" fmla="*/ 780 w 2253"/>
                    <a:gd name="T57" fmla="*/ 306 h 2645"/>
                    <a:gd name="T58" fmla="*/ 593 w 2253"/>
                    <a:gd name="T59" fmla="*/ 413 h 2645"/>
                    <a:gd name="T60" fmla="*/ 438 w 2253"/>
                    <a:gd name="T61" fmla="*/ 560 h 2645"/>
                    <a:gd name="T62" fmla="*/ 323 w 2253"/>
                    <a:gd name="T63" fmla="*/ 741 h 2645"/>
                    <a:gd name="T64" fmla="*/ 253 w 2253"/>
                    <a:gd name="T65" fmla="*/ 946 h 2645"/>
                    <a:gd name="T66" fmla="*/ 236 w 2253"/>
                    <a:gd name="T67" fmla="*/ 1126 h 2645"/>
                    <a:gd name="T68" fmla="*/ 259 w 2253"/>
                    <a:gd name="T69" fmla="*/ 1325 h 2645"/>
                    <a:gd name="T70" fmla="*/ 323 w 2253"/>
                    <a:gd name="T71" fmla="*/ 1510 h 2645"/>
                    <a:gd name="T72" fmla="*/ 428 w 2253"/>
                    <a:gd name="T73" fmla="*/ 1674 h 2645"/>
                    <a:gd name="T74" fmla="*/ 563 w 2253"/>
                    <a:gd name="T75" fmla="*/ 1813 h 2645"/>
                    <a:gd name="T76" fmla="*/ 726 w 2253"/>
                    <a:gd name="T77" fmla="*/ 1920 h 2645"/>
                    <a:gd name="T78" fmla="*/ 912 w 2253"/>
                    <a:gd name="T79" fmla="*/ 1990 h 2645"/>
                    <a:gd name="T80" fmla="*/ 1204 w 2253"/>
                    <a:gd name="T81" fmla="*/ 2018 h 2645"/>
                    <a:gd name="T82" fmla="*/ 1379 w 2253"/>
                    <a:gd name="T83" fmla="*/ 1979 h 2645"/>
                    <a:gd name="T84" fmla="*/ 1560 w 2253"/>
                    <a:gd name="T85" fmla="*/ 1902 h 2645"/>
                    <a:gd name="T86" fmla="*/ 1719 w 2253"/>
                    <a:gd name="T87" fmla="*/ 1788 h 2645"/>
                    <a:gd name="T88" fmla="*/ 1848 w 2253"/>
                    <a:gd name="T89" fmla="*/ 1643 h 2645"/>
                    <a:gd name="T90" fmla="*/ 1944 w 2253"/>
                    <a:gd name="T91" fmla="*/ 1474 h 2645"/>
                    <a:gd name="T92" fmla="*/ 2002 w 2253"/>
                    <a:gd name="T93" fmla="*/ 1286 h 2645"/>
                    <a:gd name="T94" fmla="*/ 2017 w 2253"/>
                    <a:gd name="T95" fmla="*/ 1126 h 2645"/>
                    <a:gd name="T96" fmla="*/ 1988 w 2253"/>
                    <a:gd name="T97" fmla="*/ 904 h 2645"/>
                    <a:gd name="T98" fmla="*/ 1909 w 2253"/>
                    <a:gd name="T99" fmla="*/ 702 h 2645"/>
                    <a:gd name="T100" fmla="*/ 1785 w 2253"/>
                    <a:gd name="T101" fmla="*/ 528 h 2645"/>
                    <a:gd name="T102" fmla="*/ 1623 w 2253"/>
                    <a:gd name="T103" fmla="*/ 388 h 2645"/>
                    <a:gd name="T104" fmla="*/ 1433 w 2253"/>
                    <a:gd name="T105" fmla="*/ 289 h 2645"/>
                    <a:gd name="T106" fmla="*/ 1217 w 2253"/>
                    <a:gd name="T107" fmla="*/ 240 h 2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53" h="2645">
                      <a:moveTo>
                        <a:pt x="1126" y="2645"/>
                      </a:moveTo>
                      <a:lnTo>
                        <a:pt x="898" y="2227"/>
                      </a:lnTo>
                      <a:lnTo>
                        <a:pt x="898" y="2227"/>
                      </a:lnTo>
                      <a:lnTo>
                        <a:pt x="849" y="2216"/>
                      </a:lnTo>
                      <a:lnTo>
                        <a:pt x="801" y="2204"/>
                      </a:lnTo>
                      <a:lnTo>
                        <a:pt x="754" y="2189"/>
                      </a:lnTo>
                      <a:lnTo>
                        <a:pt x="709" y="2172"/>
                      </a:lnTo>
                      <a:lnTo>
                        <a:pt x="663" y="2153"/>
                      </a:lnTo>
                      <a:lnTo>
                        <a:pt x="621" y="2133"/>
                      </a:lnTo>
                      <a:lnTo>
                        <a:pt x="578" y="2111"/>
                      </a:lnTo>
                      <a:lnTo>
                        <a:pt x="536" y="2086"/>
                      </a:lnTo>
                      <a:lnTo>
                        <a:pt x="496" y="2061"/>
                      </a:lnTo>
                      <a:lnTo>
                        <a:pt x="458" y="2034"/>
                      </a:lnTo>
                      <a:lnTo>
                        <a:pt x="419" y="2005"/>
                      </a:lnTo>
                      <a:lnTo>
                        <a:pt x="384" y="1975"/>
                      </a:lnTo>
                      <a:lnTo>
                        <a:pt x="348" y="1943"/>
                      </a:lnTo>
                      <a:lnTo>
                        <a:pt x="315" y="1910"/>
                      </a:lnTo>
                      <a:lnTo>
                        <a:pt x="284" y="1875"/>
                      </a:lnTo>
                      <a:lnTo>
                        <a:pt x="252" y="1839"/>
                      </a:lnTo>
                      <a:lnTo>
                        <a:pt x="223" y="1802"/>
                      </a:lnTo>
                      <a:lnTo>
                        <a:pt x="196" y="1764"/>
                      </a:lnTo>
                      <a:lnTo>
                        <a:pt x="170" y="1724"/>
                      </a:lnTo>
                      <a:lnTo>
                        <a:pt x="146" y="1684"/>
                      </a:lnTo>
                      <a:lnTo>
                        <a:pt x="123" y="1642"/>
                      </a:lnTo>
                      <a:lnTo>
                        <a:pt x="102" y="1599"/>
                      </a:lnTo>
                      <a:lnTo>
                        <a:pt x="83" y="1555"/>
                      </a:lnTo>
                      <a:lnTo>
                        <a:pt x="67" y="1511"/>
                      </a:lnTo>
                      <a:lnTo>
                        <a:pt x="52" y="1466"/>
                      </a:lnTo>
                      <a:lnTo>
                        <a:pt x="38" y="1419"/>
                      </a:lnTo>
                      <a:lnTo>
                        <a:pt x="27" y="1373"/>
                      </a:lnTo>
                      <a:lnTo>
                        <a:pt x="17" y="1325"/>
                      </a:lnTo>
                      <a:lnTo>
                        <a:pt x="9" y="1275"/>
                      </a:lnTo>
                      <a:lnTo>
                        <a:pt x="4" y="1226"/>
                      </a:lnTo>
                      <a:lnTo>
                        <a:pt x="1" y="1177"/>
                      </a:lnTo>
                      <a:lnTo>
                        <a:pt x="0" y="1126"/>
                      </a:lnTo>
                      <a:lnTo>
                        <a:pt x="0" y="1126"/>
                      </a:lnTo>
                      <a:lnTo>
                        <a:pt x="1" y="1068"/>
                      </a:lnTo>
                      <a:lnTo>
                        <a:pt x="5" y="1011"/>
                      </a:lnTo>
                      <a:lnTo>
                        <a:pt x="13" y="955"/>
                      </a:lnTo>
                      <a:lnTo>
                        <a:pt x="23" y="900"/>
                      </a:lnTo>
                      <a:lnTo>
                        <a:pt x="35" y="845"/>
                      </a:lnTo>
                      <a:lnTo>
                        <a:pt x="50" y="791"/>
                      </a:lnTo>
                      <a:lnTo>
                        <a:pt x="68" y="739"/>
                      </a:lnTo>
                      <a:lnTo>
                        <a:pt x="89" y="688"/>
                      </a:lnTo>
                      <a:lnTo>
                        <a:pt x="111" y="638"/>
                      </a:lnTo>
                      <a:lnTo>
                        <a:pt x="135" y="590"/>
                      </a:lnTo>
                      <a:lnTo>
                        <a:pt x="163" y="543"/>
                      </a:lnTo>
                      <a:lnTo>
                        <a:pt x="193" y="496"/>
                      </a:lnTo>
                      <a:lnTo>
                        <a:pt x="225" y="453"/>
                      </a:lnTo>
                      <a:lnTo>
                        <a:pt x="257" y="410"/>
                      </a:lnTo>
                      <a:lnTo>
                        <a:pt x="293" y="369"/>
                      </a:lnTo>
                      <a:lnTo>
                        <a:pt x="330" y="331"/>
                      </a:lnTo>
                      <a:lnTo>
                        <a:pt x="370" y="293"/>
                      </a:lnTo>
                      <a:lnTo>
                        <a:pt x="410" y="258"/>
                      </a:lnTo>
                      <a:lnTo>
                        <a:pt x="452" y="224"/>
                      </a:lnTo>
                      <a:lnTo>
                        <a:pt x="497" y="192"/>
                      </a:lnTo>
                      <a:lnTo>
                        <a:pt x="543" y="163"/>
                      </a:lnTo>
                      <a:lnTo>
                        <a:pt x="589" y="136"/>
                      </a:lnTo>
                      <a:lnTo>
                        <a:pt x="639" y="111"/>
                      </a:lnTo>
                      <a:lnTo>
                        <a:pt x="688" y="89"/>
                      </a:lnTo>
                      <a:lnTo>
                        <a:pt x="739" y="69"/>
                      </a:lnTo>
                      <a:lnTo>
                        <a:pt x="792" y="51"/>
                      </a:lnTo>
                      <a:lnTo>
                        <a:pt x="844" y="36"/>
                      </a:lnTo>
                      <a:lnTo>
                        <a:pt x="899" y="23"/>
                      </a:lnTo>
                      <a:lnTo>
                        <a:pt x="956" y="12"/>
                      </a:lnTo>
                      <a:lnTo>
                        <a:pt x="1012" y="5"/>
                      </a:lnTo>
                      <a:lnTo>
                        <a:pt x="1068" y="1"/>
                      </a:lnTo>
                      <a:lnTo>
                        <a:pt x="1126" y="0"/>
                      </a:lnTo>
                      <a:lnTo>
                        <a:pt x="1126" y="0"/>
                      </a:lnTo>
                      <a:lnTo>
                        <a:pt x="1185" y="1"/>
                      </a:lnTo>
                      <a:lnTo>
                        <a:pt x="1241" y="5"/>
                      </a:lnTo>
                      <a:lnTo>
                        <a:pt x="1297" y="12"/>
                      </a:lnTo>
                      <a:lnTo>
                        <a:pt x="1353" y="23"/>
                      </a:lnTo>
                      <a:lnTo>
                        <a:pt x="1407" y="36"/>
                      </a:lnTo>
                      <a:lnTo>
                        <a:pt x="1460" y="51"/>
                      </a:lnTo>
                      <a:lnTo>
                        <a:pt x="1514" y="69"/>
                      </a:lnTo>
                      <a:lnTo>
                        <a:pt x="1564" y="89"/>
                      </a:lnTo>
                      <a:lnTo>
                        <a:pt x="1614" y="111"/>
                      </a:lnTo>
                      <a:lnTo>
                        <a:pt x="1663" y="136"/>
                      </a:lnTo>
                      <a:lnTo>
                        <a:pt x="1710" y="163"/>
                      </a:lnTo>
                      <a:lnTo>
                        <a:pt x="1755" y="192"/>
                      </a:lnTo>
                      <a:lnTo>
                        <a:pt x="1799" y="224"/>
                      </a:lnTo>
                      <a:lnTo>
                        <a:pt x="1843" y="258"/>
                      </a:lnTo>
                      <a:lnTo>
                        <a:pt x="1883" y="293"/>
                      </a:lnTo>
                      <a:lnTo>
                        <a:pt x="1922" y="331"/>
                      </a:lnTo>
                      <a:lnTo>
                        <a:pt x="1959" y="369"/>
                      </a:lnTo>
                      <a:lnTo>
                        <a:pt x="1995" y="410"/>
                      </a:lnTo>
                      <a:lnTo>
                        <a:pt x="2028" y="453"/>
                      </a:lnTo>
                      <a:lnTo>
                        <a:pt x="2060" y="496"/>
                      </a:lnTo>
                      <a:lnTo>
                        <a:pt x="2090" y="543"/>
                      </a:lnTo>
                      <a:lnTo>
                        <a:pt x="2116" y="590"/>
                      </a:lnTo>
                      <a:lnTo>
                        <a:pt x="2142" y="638"/>
                      </a:lnTo>
                      <a:lnTo>
                        <a:pt x="2164" y="688"/>
                      </a:lnTo>
                      <a:lnTo>
                        <a:pt x="2184" y="739"/>
                      </a:lnTo>
                      <a:lnTo>
                        <a:pt x="2202" y="791"/>
                      </a:lnTo>
                      <a:lnTo>
                        <a:pt x="2217" y="845"/>
                      </a:lnTo>
                      <a:lnTo>
                        <a:pt x="2230" y="900"/>
                      </a:lnTo>
                      <a:lnTo>
                        <a:pt x="2239" y="955"/>
                      </a:lnTo>
                      <a:lnTo>
                        <a:pt x="2246" y="1011"/>
                      </a:lnTo>
                      <a:lnTo>
                        <a:pt x="2252" y="1068"/>
                      </a:lnTo>
                      <a:lnTo>
                        <a:pt x="2253" y="1126"/>
                      </a:lnTo>
                      <a:lnTo>
                        <a:pt x="2253" y="1126"/>
                      </a:lnTo>
                      <a:lnTo>
                        <a:pt x="2252" y="1177"/>
                      </a:lnTo>
                      <a:lnTo>
                        <a:pt x="2249" y="1226"/>
                      </a:lnTo>
                      <a:lnTo>
                        <a:pt x="2243" y="1275"/>
                      </a:lnTo>
                      <a:lnTo>
                        <a:pt x="2235" y="1325"/>
                      </a:lnTo>
                      <a:lnTo>
                        <a:pt x="2225" y="1373"/>
                      </a:lnTo>
                      <a:lnTo>
                        <a:pt x="2214" y="1419"/>
                      </a:lnTo>
                      <a:lnTo>
                        <a:pt x="2201" y="1466"/>
                      </a:lnTo>
                      <a:lnTo>
                        <a:pt x="2186" y="1511"/>
                      </a:lnTo>
                      <a:lnTo>
                        <a:pt x="2169" y="1555"/>
                      </a:lnTo>
                      <a:lnTo>
                        <a:pt x="2150" y="1599"/>
                      </a:lnTo>
                      <a:lnTo>
                        <a:pt x="2129" y="1642"/>
                      </a:lnTo>
                      <a:lnTo>
                        <a:pt x="2106" y="1684"/>
                      </a:lnTo>
                      <a:lnTo>
                        <a:pt x="2083" y="1724"/>
                      </a:lnTo>
                      <a:lnTo>
                        <a:pt x="2057" y="1764"/>
                      </a:lnTo>
                      <a:lnTo>
                        <a:pt x="2029" y="1802"/>
                      </a:lnTo>
                      <a:lnTo>
                        <a:pt x="2001" y="1839"/>
                      </a:lnTo>
                      <a:lnTo>
                        <a:pt x="1969" y="1875"/>
                      </a:lnTo>
                      <a:lnTo>
                        <a:pt x="1937" y="1910"/>
                      </a:lnTo>
                      <a:lnTo>
                        <a:pt x="1903" y="1943"/>
                      </a:lnTo>
                      <a:lnTo>
                        <a:pt x="1869" y="1975"/>
                      </a:lnTo>
                      <a:lnTo>
                        <a:pt x="1833" y="2005"/>
                      </a:lnTo>
                      <a:lnTo>
                        <a:pt x="1795" y="2034"/>
                      </a:lnTo>
                      <a:lnTo>
                        <a:pt x="1756" y="2061"/>
                      </a:lnTo>
                      <a:lnTo>
                        <a:pt x="1717" y="2086"/>
                      </a:lnTo>
                      <a:lnTo>
                        <a:pt x="1674" y="2111"/>
                      </a:lnTo>
                      <a:lnTo>
                        <a:pt x="1632" y="2133"/>
                      </a:lnTo>
                      <a:lnTo>
                        <a:pt x="1589" y="2153"/>
                      </a:lnTo>
                      <a:lnTo>
                        <a:pt x="1544" y="2172"/>
                      </a:lnTo>
                      <a:lnTo>
                        <a:pt x="1499" y="2189"/>
                      </a:lnTo>
                      <a:lnTo>
                        <a:pt x="1451" y="2204"/>
                      </a:lnTo>
                      <a:lnTo>
                        <a:pt x="1404" y="2216"/>
                      </a:lnTo>
                      <a:lnTo>
                        <a:pt x="1355" y="2227"/>
                      </a:lnTo>
                      <a:lnTo>
                        <a:pt x="1126" y="2645"/>
                      </a:lnTo>
                      <a:close/>
                      <a:moveTo>
                        <a:pt x="1126" y="236"/>
                      </a:moveTo>
                      <a:lnTo>
                        <a:pt x="1126" y="236"/>
                      </a:lnTo>
                      <a:lnTo>
                        <a:pt x="1080" y="236"/>
                      </a:lnTo>
                      <a:lnTo>
                        <a:pt x="1035" y="240"/>
                      </a:lnTo>
                      <a:lnTo>
                        <a:pt x="991" y="245"/>
                      </a:lnTo>
                      <a:lnTo>
                        <a:pt x="947" y="254"/>
                      </a:lnTo>
                      <a:lnTo>
                        <a:pt x="903" y="263"/>
                      </a:lnTo>
                      <a:lnTo>
                        <a:pt x="862" y="276"/>
                      </a:lnTo>
                      <a:lnTo>
                        <a:pt x="820" y="289"/>
                      </a:lnTo>
                      <a:lnTo>
                        <a:pt x="780" y="306"/>
                      </a:lnTo>
                      <a:lnTo>
                        <a:pt x="740" y="324"/>
                      </a:lnTo>
                      <a:lnTo>
                        <a:pt x="702" y="343"/>
                      </a:lnTo>
                      <a:lnTo>
                        <a:pt x="665" y="365"/>
                      </a:lnTo>
                      <a:lnTo>
                        <a:pt x="629" y="388"/>
                      </a:lnTo>
                      <a:lnTo>
                        <a:pt x="593" y="413"/>
                      </a:lnTo>
                      <a:lnTo>
                        <a:pt x="561" y="439"/>
                      </a:lnTo>
                      <a:lnTo>
                        <a:pt x="528" y="468"/>
                      </a:lnTo>
                      <a:lnTo>
                        <a:pt x="496" y="496"/>
                      </a:lnTo>
                      <a:lnTo>
                        <a:pt x="467" y="528"/>
                      </a:lnTo>
                      <a:lnTo>
                        <a:pt x="438" y="560"/>
                      </a:lnTo>
                      <a:lnTo>
                        <a:pt x="412" y="594"/>
                      </a:lnTo>
                      <a:lnTo>
                        <a:pt x="388" y="628"/>
                      </a:lnTo>
                      <a:lnTo>
                        <a:pt x="364" y="665"/>
                      </a:lnTo>
                      <a:lnTo>
                        <a:pt x="342" y="702"/>
                      </a:lnTo>
                      <a:lnTo>
                        <a:pt x="323" y="741"/>
                      </a:lnTo>
                      <a:lnTo>
                        <a:pt x="305" y="780"/>
                      </a:lnTo>
                      <a:lnTo>
                        <a:pt x="289" y="820"/>
                      </a:lnTo>
                      <a:lnTo>
                        <a:pt x="275" y="861"/>
                      </a:lnTo>
                      <a:lnTo>
                        <a:pt x="263" y="904"/>
                      </a:lnTo>
                      <a:lnTo>
                        <a:pt x="253" y="946"/>
                      </a:lnTo>
                      <a:lnTo>
                        <a:pt x="245" y="990"/>
                      </a:lnTo>
                      <a:lnTo>
                        <a:pt x="240" y="1035"/>
                      </a:lnTo>
                      <a:lnTo>
                        <a:pt x="237" y="1081"/>
                      </a:lnTo>
                      <a:lnTo>
                        <a:pt x="236" y="1126"/>
                      </a:lnTo>
                      <a:lnTo>
                        <a:pt x="236" y="1126"/>
                      </a:lnTo>
                      <a:lnTo>
                        <a:pt x="237" y="1167"/>
                      </a:lnTo>
                      <a:lnTo>
                        <a:pt x="240" y="1207"/>
                      </a:lnTo>
                      <a:lnTo>
                        <a:pt x="244" y="1247"/>
                      </a:lnTo>
                      <a:lnTo>
                        <a:pt x="251" y="1286"/>
                      </a:lnTo>
                      <a:lnTo>
                        <a:pt x="259" y="1325"/>
                      </a:lnTo>
                      <a:lnTo>
                        <a:pt x="268" y="1363"/>
                      </a:lnTo>
                      <a:lnTo>
                        <a:pt x="279" y="1402"/>
                      </a:lnTo>
                      <a:lnTo>
                        <a:pt x="293" y="1439"/>
                      </a:lnTo>
                      <a:lnTo>
                        <a:pt x="308" y="1474"/>
                      </a:lnTo>
                      <a:lnTo>
                        <a:pt x="323" y="1510"/>
                      </a:lnTo>
                      <a:lnTo>
                        <a:pt x="341" y="1544"/>
                      </a:lnTo>
                      <a:lnTo>
                        <a:pt x="360" y="1579"/>
                      </a:lnTo>
                      <a:lnTo>
                        <a:pt x="382" y="1611"/>
                      </a:lnTo>
                      <a:lnTo>
                        <a:pt x="404" y="1643"/>
                      </a:lnTo>
                      <a:lnTo>
                        <a:pt x="428" y="1674"/>
                      </a:lnTo>
                      <a:lnTo>
                        <a:pt x="452" y="1705"/>
                      </a:lnTo>
                      <a:lnTo>
                        <a:pt x="478" y="1733"/>
                      </a:lnTo>
                      <a:lnTo>
                        <a:pt x="504" y="1761"/>
                      </a:lnTo>
                      <a:lnTo>
                        <a:pt x="533" y="1788"/>
                      </a:lnTo>
                      <a:lnTo>
                        <a:pt x="563" y="1813"/>
                      </a:lnTo>
                      <a:lnTo>
                        <a:pt x="593" y="1838"/>
                      </a:lnTo>
                      <a:lnTo>
                        <a:pt x="625" y="1860"/>
                      </a:lnTo>
                      <a:lnTo>
                        <a:pt x="658" y="1882"/>
                      </a:lnTo>
                      <a:lnTo>
                        <a:pt x="691" y="1902"/>
                      </a:lnTo>
                      <a:lnTo>
                        <a:pt x="726" y="1920"/>
                      </a:lnTo>
                      <a:lnTo>
                        <a:pt x="762" y="1938"/>
                      </a:lnTo>
                      <a:lnTo>
                        <a:pt x="798" y="1953"/>
                      </a:lnTo>
                      <a:lnTo>
                        <a:pt x="835" y="1967"/>
                      </a:lnTo>
                      <a:lnTo>
                        <a:pt x="873" y="1979"/>
                      </a:lnTo>
                      <a:lnTo>
                        <a:pt x="912" y="1990"/>
                      </a:lnTo>
                      <a:lnTo>
                        <a:pt x="951" y="1998"/>
                      </a:lnTo>
                      <a:lnTo>
                        <a:pt x="991" y="2005"/>
                      </a:lnTo>
                      <a:lnTo>
                        <a:pt x="1049" y="2018"/>
                      </a:lnTo>
                      <a:lnTo>
                        <a:pt x="1126" y="2156"/>
                      </a:lnTo>
                      <a:lnTo>
                        <a:pt x="1204" y="2018"/>
                      </a:lnTo>
                      <a:lnTo>
                        <a:pt x="1261" y="2005"/>
                      </a:lnTo>
                      <a:lnTo>
                        <a:pt x="1261" y="2005"/>
                      </a:lnTo>
                      <a:lnTo>
                        <a:pt x="1301" y="1998"/>
                      </a:lnTo>
                      <a:lnTo>
                        <a:pt x="1341" y="1990"/>
                      </a:lnTo>
                      <a:lnTo>
                        <a:pt x="1379" y="1979"/>
                      </a:lnTo>
                      <a:lnTo>
                        <a:pt x="1418" y="1967"/>
                      </a:lnTo>
                      <a:lnTo>
                        <a:pt x="1455" y="1953"/>
                      </a:lnTo>
                      <a:lnTo>
                        <a:pt x="1490" y="1938"/>
                      </a:lnTo>
                      <a:lnTo>
                        <a:pt x="1526" y="1920"/>
                      </a:lnTo>
                      <a:lnTo>
                        <a:pt x="1560" y="1902"/>
                      </a:lnTo>
                      <a:lnTo>
                        <a:pt x="1595" y="1882"/>
                      </a:lnTo>
                      <a:lnTo>
                        <a:pt x="1628" y="1860"/>
                      </a:lnTo>
                      <a:lnTo>
                        <a:pt x="1659" y="1838"/>
                      </a:lnTo>
                      <a:lnTo>
                        <a:pt x="1689" y="1813"/>
                      </a:lnTo>
                      <a:lnTo>
                        <a:pt x="1719" y="1788"/>
                      </a:lnTo>
                      <a:lnTo>
                        <a:pt x="1747" y="1761"/>
                      </a:lnTo>
                      <a:lnTo>
                        <a:pt x="1774" y="1733"/>
                      </a:lnTo>
                      <a:lnTo>
                        <a:pt x="1800" y="1705"/>
                      </a:lnTo>
                      <a:lnTo>
                        <a:pt x="1825" y="1674"/>
                      </a:lnTo>
                      <a:lnTo>
                        <a:pt x="1848" y="1643"/>
                      </a:lnTo>
                      <a:lnTo>
                        <a:pt x="1870" y="1611"/>
                      </a:lnTo>
                      <a:lnTo>
                        <a:pt x="1891" y="1579"/>
                      </a:lnTo>
                      <a:lnTo>
                        <a:pt x="1910" y="1544"/>
                      </a:lnTo>
                      <a:lnTo>
                        <a:pt x="1928" y="1510"/>
                      </a:lnTo>
                      <a:lnTo>
                        <a:pt x="1944" y="1474"/>
                      </a:lnTo>
                      <a:lnTo>
                        <a:pt x="1959" y="1439"/>
                      </a:lnTo>
                      <a:lnTo>
                        <a:pt x="1973" y="1402"/>
                      </a:lnTo>
                      <a:lnTo>
                        <a:pt x="1984" y="1363"/>
                      </a:lnTo>
                      <a:lnTo>
                        <a:pt x="1994" y="1325"/>
                      </a:lnTo>
                      <a:lnTo>
                        <a:pt x="2002" y="1286"/>
                      </a:lnTo>
                      <a:lnTo>
                        <a:pt x="2009" y="1247"/>
                      </a:lnTo>
                      <a:lnTo>
                        <a:pt x="2013" y="1207"/>
                      </a:lnTo>
                      <a:lnTo>
                        <a:pt x="2017" y="1167"/>
                      </a:lnTo>
                      <a:lnTo>
                        <a:pt x="2017" y="1126"/>
                      </a:lnTo>
                      <a:lnTo>
                        <a:pt x="2017" y="1126"/>
                      </a:lnTo>
                      <a:lnTo>
                        <a:pt x="2017" y="1081"/>
                      </a:lnTo>
                      <a:lnTo>
                        <a:pt x="2013" y="1035"/>
                      </a:lnTo>
                      <a:lnTo>
                        <a:pt x="2006" y="990"/>
                      </a:lnTo>
                      <a:lnTo>
                        <a:pt x="1999" y="946"/>
                      </a:lnTo>
                      <a:lnTo>
                        <a:pt x="1988" y="904"/>
                      </a:lnTo>
                      <a:lnTo>
                        <a:pt x="1977" y="861"/>
                      </a:lnTo>
                      <a:lnTo>
                        <a:pt x="1964" y="820"/>
                      </a:lnTo>
                      <a:lnTo>
                        <a:pt x="1947" y="780"/>
                      </a:lnTo>
                      <a:lnTo>
                        <a:pt x="1929" y="741"/>
                      </a:lnTo>
                      <a:lnTo>
                        <a:pt x="1909" y="702"/>
                      </a:lnTo>
                      <a:lnTo>
                        <a:pt x="1888" y="665"/>
                      </a:lnTo>
                      <a:lnTo>
                        <a:pt x="1865" y="628"/>
                      </a:lnTo>
                      <a:lnTo>
                        <a:pt x="1840" y="594"/>
                      </a:lnTo>
                      <a:lnTo>
                        <a:pt x="1813" y="560"/>
                      </a:lnTo>
                      <a:lnTo>
                        <a:pt x="1785" y="528"/>
                      </a:lnTo>
                      <a:lnTo>
                        <a:pt x="1756" y="496"/>
                      </a:lnTo>
                      <a:lnTo>
                        <a:pt x="1725" y="468"/>
                      </a:lnTo>
                      <a:lnTo>
                        <a:pt x="1692" y="439"/>
                      </a:lnTo>
                      <a:lnTo>
                        <a:pt x="1659" y="413"/>
                      </a:lnTo>
                      <a:lnTo>
                        <a:pt x="1623" y="388"/>
                      </a:lnTo>
                      <a:lnTo>
                        <a:pt x="1588" y="365"/>
                      </a:lnTo>
                      <a:lnTo>
                        <a:pt x="1551" y="343"/>
                      </a:lnTo>
                      <a:lnTo>
                        <a:pt x="1512" y="324"/>
                      </a:lnTo>
                      <a:lnTo>
                        <a:pt x="1473" y="306"/>
                      </a:lnTo>
                      <a:lnTo>
                        <a:pt x="1433" y="289"/>
                      </a:lnTo>
                      <a:lnTo>
                        <a:pt x="1390" y="276"/>
                      </a:lnTo>
                      <a:lnTo>
                        <a:pt x="1349" y="263"/>
                      </a:lnTo>
                      <a:lnTo>
                        <a:pt x="1305" y="254"/>
                      </a:lnTo>
                      <a:lnTo>
                        <a:pt x="1261" y="245"/>
                      </a:lnTo>
                      <a:lnTo>
                        <a:pt x="1217" y="240"/>
                      </a:lnTo>
                      <a:lnTo>
                        <a:pt x="1172" y="236"/>
                      </a:lnTo>
                      <a:lnTo>
                        <a:pt x="1126" y="236"/>
                      </a:lnTo>
                      <a:lnTo>
                        <a:pt x="1126" y="236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8"/>
                <p:cNvSpPr/>
                <p:nvPr/>
              </p:nvSpPr>
              <p:spPr bwMode="auto">
                <a:xfrm>
                  <a:off x="-1526319" y="178707"/>
                  <a:ext cx="2284413" cy="2284413"/>
                </a:xfrm>
                <a:custGeom>
                  <a:avLst/>
                  <a:gdLst>
                    <a:gd name="T0" fmla="*/ 1437 w 1439"/>
                    <a:gd name="T1" fmla="*/ 756 h 1439"/>
                    <a:gd name="T2" fmla="*/ 1424 w 1439"/>
                    <a:gd name="T3" fmla="*/ 864 h 1439"/>
                    <a:gd name="T4" fmla="*/ 1395 w 1439"/>
                    <a:gd name="T5" fmla="*/ 967 h 1439"/>
                    <a:gd name="T6" fmla="*/ 1352 w 1439"/>
                    <a:gd name="T7" fmla="*/ 1062 h 1439"/>
                    <a:gd name="T8" fmla="*/ 1296 w 1439"/>
                    <a:gd name="T9" fmla="*/ 1150 h 1439"/>
                    <a:gd name="T10" fmla="*/ 1228 w 1439"/>
                    <a:gd name="T11" fmla="*/ 1228 h 1439"/>
                    <a:gd name="T12" fmla="*/ 1149 w 1439"/>
                    <a:gd name="T13" fmla="*/ 1296 h 1439"/>
                    <a:gd name="T14" fmla="*/ 1063 w 1439"/>
                    <a:gd name="T15" fmla="*/ 1353 h 1439"/>
                    <a:gd name="T16" fmla="*/ 967 w 1439"/>
                    <a:gd name="T17" fmla="*/ 1395 h 1439"/>
                    <a:gd name="T18" fmla="*/ 864 w 1439"/>
                    <a:gd name="T19" fmla="*/ 1424 h 1439"/>
                    <a:gd name="T20" fmla="*/ 757 w 1439"/>
                    <a:gd name="T21" fmla="*/ 1438 h 1439"/>
                    <a:gd name="T22" fmla="*/ 683 w 1439"/>
                    <a:gd name="T23" fmla="*/ 1438 h 1439"/>
                    <a:gd name="T24" fmla="*/ 575 w 1439"/>
                    <a:gd name="T25" fmla="*/ 1424 h 1439"/>
                    <a:gd name="T26" fmla="*/ 472 w 1439"/>
                    <a:gd name="T27" fmla="*/ 1395 h 1439"/>
                    <a:gd name="T28" fmla="*/ 377 w 1439"/>
                    <a:gd name="T29" fmla="*/ 1353 h 1439"/>
                    <a:gd name="T30" fmla="*/ 290 w 1439"/>
                    <a:gd name="T31" fmla="*/ 1296 h 1439"/>
                    <a:gd name="T32" fmla="*/ 211 w 1439"/>
                    <a:gd name="T33" fmla="*/ 1228 h 1439"/>
                    <a:gd name="T34" fmla="*/ 143 w 1439"/>
                    <a:gd name="T35" fmla="*/ 1150 h 1439"/>
                    <a:gd name="T36" fmla="*/ 87 w 1439"/>
                    <a:gd name="T37" fmla="*/ 1062 h 1439"/>
                    <a:gd name="T38" fmla="*/ 44 w 1439"/>
                    <a:gd name="T39" fmla="*/ 967 h 1439"/>
                    <a:gd name="T40" fmla="*/ 15 w 1439"/>
                    <a:gd name="T41" fmla="*/ 864 h 1439"/>
                    <a:gd name="T42" fmla="*/ 2 w 1439"/>
                    <a:gd name="T43" fmla="*/ 756 h 1439"/>
                    <a:gd name="T44" fmla="*/ 2 w 1439"/>
                    <a:gd name="T45" fmla="*/ 682 h 1439"/>
                    <a:gd name="T46" fmla="*/ 15 w 1439"/>
                    <a:gd name="T47" fmla="*/ 575 h 1439"/>
                    <a:gd name="T48" fmla="*/ 44 w 1439"/>
                    <a:gd name="T49" fmla="*/ 472 h 1439"/>
                    <a:gd name="T50" fmla="*/ 87 w 1439"/>
                    <a:gd name="T51" fmla="*/ 376 h 1439"/>
                    <a:gd name="T52" fmla="*/ 143 w 1439"/>
                    <a:gd name="T53" fmla="*/ 290 h 1439"/>
                    <a:gd name="T54" fmla="*/ 211 w 1439"/>
                    <a:gd name="T55" fmla="*/ 210 h 1439"/>
                    <a:gd name="T56" fmla="*/ 290 w 1439"/>
                    <a:gd name="T57" fmla="*/ 143 h 1439"/>
                    <a:gd name="T58" fmla="*/ 377 w 1439"/>
                    <a:gd name="T59" fmla="*/ 87 h 1439"/>
                    <a:gd name="T60" fmla="*/ 472 w 1439"/>
                    <a:gd name="T61" fmla="*/ 44 h 1439"/>
                    <a:gd name="T62" fmla="*/ 575 w 1439"/>
                    <a:gd name="T63" fmla="*/ 14 h 1439"/>
                    <a:gd name="T64" fmla="*/ 683 w 1439"/>
                    <a:gd name="T65" fmla="*/ 0 h 1439"/>
                    <a:gd name="T66" fmla="*/ 757 w 1439"/>
                    <a:gd name="T67" fmla="*/ 0 h 1439"/>
                    <a:gd name="T68" fmla="*/ 864 w 1439"/>
                    <a:gd name="T69" fmla="*/ 14 h 1439"/>
                    <a:gd name="T70" fmla="*/ 967 w 1439"/>
                    <a:gd name="T71" fmla="*/ 44 h 1439"/>
                    <a:gd name="T72" fmla="*/ 1063 w 1439"/>
                    <a:gd name="T73" fmla="*/ 87 h 1439"/>
                    <a:gd name="T74" fmla="*/ 1149 w 1439"/>
                    <a:gd name="T75" fmla="*/ 143 h 1439"/>
                    <a:gd name="T76" fmla="*/ 1228 w 1439"/>
                    <a:gd name="T77" fmla="*/ 210 h 1439"/>
                    <a:gd name="T78" fmla="*/ 1296 w 1439"/>
                    <a:gd name="T79" fmla="*/ 290 h 1439"/>
                    <a:gd name="T80" fmla="*/ 1352 w 1439"/>
                    <a:gd name="T81" fmla="*/ 376 h 1439"/>
                    <a:gd name="T82" fmla="*/ 1395 w 1439"/>
                    <a:gd name="T83" fmla="*/ 472 h 1439"/>
                    <a:gd name="T84" fmla="*/ 1424 w 1439"/>
                    <a:gd name="T85" fmla="*/ 575 h 1439"/>
                    <a:gd name="T86" fmla="*/ 1437 w 1439"/>
                    <a:gd name="T87" fmla="*/ 682 h 1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39" h="1439">
                      <a:moveTo>
                        <a:pt x="1439" y="719"/>
                      </a:moveTo>
                      <a:lnTo>
                        <a:pt x="1439" y="719"/>
                      </a:lnTo>
                      <a:lnTo>
                        <a:pt x="1437" y="756"/>
                      </a:lnTo>
                      <a:lnTo>
                        <a:pt x="1435" y="793"/>
                      </a:lnTo>
                      <a:lnTo>
                        <a:pt x="1431" y="829"/>
                      </a:lnTo>
                      <a:lnTo>
                        <a:pt x="1424" y="864"/>
                      </a:lnTo>
                      <a:lnTo>
                        <a:pt x="1417" y="899"/>
                      </a:lnTo>
                      <a:lnTo>
                        <a:pt x="1407" y="933"/>
                      </a:lnTo>
                      <a:lnTo>
                        <a:pt x="1395" y="967"/>
                      </a:lnTo>
                      <a:lnTo>
                        <a:pt x="1383" y="1000"/>
                      </a:lnTo>
                      <a:lnTo>
                        <a:pt x="1368" y="1032"/>
                      </a:lnTo>
                      <a:lnTo>
                        <a:pt x="1352" y="1062"/>
                      </a:lnTo>
                      <a:lnTo>
                        <a:pt x="1335" y="1092"/>
                      </a:lnTo>
                      <a:lnTo>
                        <a:pt x="1317" y="1122"/>
                      </a:lnTo>
                      <a:lnTo>
                        <a:pt x="1296" y="1150"/>
                      </a:lnTo>
                      <a:lnTo>
                        <a:pt x="1274" y="1177"/>
                      </a:lnTo>
                      <a:lnTo>
                        <a:pt x="1252" y="1203"/>
                      </a:lnTo>
                      <a:lnTo>
                        <a:pt x="1228" y="1228"/>
                      </a:lnTo>
                      <a:lnTo>
                        <a:pt x="1203" y="1253"/>
                      </a:lnTo>
                      <a:lnTo>
                        <a:pt x="1177" y="1274"/>
                      </a:lnTo>
                      <a:lnTo>
                        <a:pt x="1149" y="1296"/>
                      </a:lnTo>
                      <a:lnTo>
                        <a:pt x="1122" y="1316"/>
                      </a:lnTo>
                      <a:lnTo>
                        <a:pt x="1093" y="1335"/>
                      </a:lnTo>
                      <a:lnTo>
                        <a:pt x="1063" y="1353"/>
                      </a:lnTo>
                      <a:lnTo>
                        <a:pt x="1032" y="1368"/>
                      </a:lnTo>
                      <a:lnTo>
                        <a:pt x="1000" y="1383"/>
                      </a:lnTo>
                      <a:lnTo>
                        <a:pt x="967" y="1395"/>
                      </a:lnTo>
                      <a:lnTo>
                        <a:pt x="934" y="1406"/>
                      </a:lnTo>
                      <a:lnTo>
                        <a:pt x="900" y="1416"/>
                      </a:lnTo>
                      <a:lnTo>
                        <a:pt x="864" y="1424"/>
                      </a:lnTo>
                      <a:lnTo>
                        <a:pt x="829" y="1431"/>
                      </a:lnTo>
                      <a:lnTo>
                        <a:pt x="793" y="1435"/>
                      </a:lnTo>
                      <a:lnTo>
                        <a:pt x="757" y="1438"/>
                      </a:lnTo>
                      <a:lnTo>
                        <a:pt x="720" y="1439"/>
                      </a:lnTo>
                      <a:lnTo>
                        <a:pt x="720" y="1439"/>
                      </a:lnTo>
                      <a:lnTo>
                        <a:pt x="683" y="1438"/>
                      </a:lnTo>
                      <a:lnTo>
                        <a:pt x="646" y="1435"/>
                      </a:lnTo>
                      <a:lnTo>
                        <a:pt x="610" y="1431"/>
                      </a:lnTo>
                      <a:lnTo>
                        <a:pt x="575" y="1424"/>
                      </a:lnTo>
                      <a:lnTo>
                        <a:pt x="539" y="1416"/>
                      </a:lnTo>
                      <a:lnTo>
                        <a:pt x="506" y="1406"/>
                      </a:lnTo>
                      <a:lnTo>
                        <a:pt x="472" y="1395"/>
                      </a:lnTo>
                      <a:lnTo>
                        <a:pt x="439" y="1383"/>
                      </a:lnTo>
                      <a:lnTo>
                        <a:pt x="408" y="1368"/>
                      </a:lnTo>
                      <a:lnTo>
                        <a:pt x="377" y="1353"/>
                      </a:lnTo>
                      <a:lnTo>
                        <a:pt x="347" y="1335"/>
                      </a:lnTo>
                      <a:lnTo>
                        <a:pt x="317" y="1316"/>
                      </a:lnTo>
                      <a:lnTo>
                        <a:pt x="290" y="1296"/>
                      </a:lnTo>
                      <a:lnTo>
                        <a:pt x="262" y="1274"/>
                      </a:lnTo>
                      <a:lnTo>
                        <a:pt x="236" y="1253"/>
                      </a:lnTo>
                      <a:lnTo>
                        <a:pt x="211" y="1228"/>
                      </a:lnTo>
                      <a:lnTo>
                        <a:pt x="187" y="1203"/>
                      </a:lnTo>
                      <a:lnTo>
                        <a:pt x="165" y="1177"/>
                      </a:lnTo>
                      <a:lnTo>
                        <a:pt x="143" y="1150"/>
                      </a:lnTo>
                      <a:lnTo>
                        <a:pt x="124" y="1122"/>
                      </a:lnTo>
                      <a:lnTo>
                        <a:pt x="104" y="1092"/>
                      </a:lnTo>
                      <a:lnTo>
                        <a:pt x="87" y="1062"/>
                      </a:lnTo>
                      <a:lnTo>
                        <a:pt x="72" y="1032"/>
                      </a:lnTo>
                      <a:lnTo>
                        <a:pt x="56" y="1000"/>
                      </a:lnTo>
                      <a:lnTo>
                        <a:pt x="44" y="967"/>
                      </a:lnTo>
                      <a:lnTo>
                        <a:pt x="33" y="933"/>
                      </a:lnTo>
                      <a:lnTo>
                        <a:pt x="22" y="899"/>
                      </a:lnTo>
                      <a:lnTo>
                        <a:pt x="15" y="864"/>
                      </a:lnTo>
                      <a:lnTo>
                        <a:pt x="8" y="829"/>
                      </a:lnTo>
                      <a:lnTo>
                        <a:pt x="4" y="793"/>
                      </a:lnTo>
                      <a:lnTo>
                        <a:pt x="2" y="756"/>
                      </a:ln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2" y="682"/>
                      </a:lnTo>
                      <a:lnTo>
                        <a:pt x="4" y="646"/>
                      </a:lnTo>
                      <a:lnTo>
                        <a:pt x="8" y="609"/>
                      </a:lnTo>
                      <a:lnTo>
                        <a:pt x="15" y="575"/>
                      </a:lnTo>
                      <a:lnTo>
                        <a:pt x="22" y="539"/>
                      </a:lnTo>
                      <a:lnTo>
                        <a:pt x="33" y="505"/>
                      </a:lnTo>
                      <a:lnTo>
                        <a:pt x="44" y="472"/>
                      </a:lnTo>
                      <a:lnTo>
                        <a:pt x="56" y="439"/>
                      </a:lnTo>
                      <a:lnTo>
                        <a:pt x="72" y="408"/>
                      </a:lnTo>
                      <a:lnTo>
                        <a:pt x="87" y="376"/>
                      </a:lnTo>
                      <a:lnTo>
                        <a:pt x="104" y="346"/>
                      </a:lnTo>
                      <a:lnTo>
                        <a:pt x="124" y="317"/>
                      </a:lnTo>
                      <a:lnTo>
                        <a:pt x="143" y="290"/>
                      </a:lnTo>
                      <a:lnTo>
                        <a:pt x="165" y="262"/>
                      </a:lnTo>
                      <a:lnTo>
                        <a:pt x="187" y="236"/>
                      </a:lnTo>
                      <a:lnTo>
                        <a:pt x="211" y="210"/>
                      </a:lnTo>
                      <a:lnTo>
                        <a:pt x="236" y="187"/>
                      </a:lnTo>
                      <a:lnTo>
                        <a:pt x="262" y="165"/>
                      </a:lnTo>
                      <a:lnTo>
                        <a:pt x="290" y="143"/>
                      </a:lnTo>
                      <a:lnTo>
                        <a:pt x="317" y="123"/>
                      </a:lnTo>
                      <a:lnTo>
                        <a:pt x="347" y="105"/>
                      </a:lnTo>
                      <a:lnTo>
                        <a:pt x="377" y="87"/>
                      </a:lnTo>
                      <a:lnTo>
                        <a:pt x="408" y="72"/>
                      </a:lnTo>
                      <a:lnTo>
                        <a:pt x="439" y="57"/>
                      </a:lnTo>
                      <a:lnTo>
                        <a:pt x="472" y="44"/>
                      </a:lnTo>
                      <a:lnTo>
                        <a:pt x="506" y="32"/>
                      </a:lnTo>
                      <a:lnTo>
                        <a:pt x="539" y="22"/>
                      </a:lnTo>
                      <a:lnTo>
                        <a:pt x="575" y="14"/>
                      </a:lnTo>
                      <a:lnTo>
                        <a:pt x="610" y="9"/>
                      </a:lnTo>
                      <a:lnTo>
                        <a:pt x="646" y="3"/>
                      </a:lnTo>
                      <a:lnTo>
                        <a:pt x="683" y="0"/>
                      </a:lnTo>
                      <a:lnTo>
                        <a:pt x="720" y="0"/>
                      </a:lnTo>
                      <a:lnTo>
                        <a:pt x="720" y="0"/>
                      </a:lnTo>
                      <a:lnTo>
                        <a:pt x="757" y="0"/>
                      </a:lnTo>
                      <a:lnTo>
                        <a:pt x="793" y="3"/>
                      </a:lnTo>
                      <a:lnTo>
                        <a:pt x="829" y="9"/>
                      </a:lnTo>
                      <a:lnTo>
                        <a:pt x="864" y="14"/>
                      </a:lnTo>
                      <a:lnTo>
                        <a:pt x="900" y="22"/>
                      </a:lnTo>
                      <a:lnTo>
                        <a:pt x="934" y="32"/>
                      </a:lnTo>
                      <a:lnTo>
                        <a:pt x="967" y="44"/>
                      </a:lnTo>
                      <a:lnTo>
                        <a:pt x="1000" y="57"/>
                      </a:lnTo>
                      <a:lnTo>
                        <a:pt x="1032" y="72"/>
                      </a:lnTo>
                      <a:lnTo>
                        <a:pt x="1063" y="87"/>
                      </a:lnTo>
                      <a:lnTo>
                        <a:pt x="1093" y="105"/>
                      </a:lnTo>
                      <a:lnTo>
                        <a:pt x="1122" y="123"/>
                      </a:lnTo>
                      <a:lnTo>
                        <a:pt x="1149" y="143"/>
                      </a:lnTo>
                      <a:lnTo>
                        <a:pt x="1177" y="165"/>
                      </a:lnTo>
                      <a:lnTo>
                        <a:pt x="1203" y="187"/>
                      </a:lnTo>
                      <a:lnTo>
                        <a:pt x="1228" y="210"/>
                      </a:lnTo>
                      <a:lnTo>
                        <a:pt x="1252" y="236"/>
                      </a:lnTo>
                      <a:lnTo>
                        <a:pt x="1274" y="262"/>
                      </a:lnTo>
                      <a:lnTo>
                        <a:pt x="1296" y="290"/>
                      </a:lnTo>
                      <a:lnTo>
                        <a:pt x="1317" y="317"/>
                      </a:lnTo>
                      <a:lnTo>
                        <a:pt x="1335" y="346"/>
                      </a:lnTo>
                      <a:lnTo>
                        <a:pt x="1352" y="376"/>
                      </a:lnTo>
                      <a:lnTo>
                        <a:pt x="1368" y="408"/>
                      </a:lnTo>
                      <a:lnTo>
                        <a:pt x="1383" y="439"/>
                      </a:lnTo>
                      <a:lnTo>
                        <a:pt x="1395" y="472"/>
                      </a:lnTo>
                      <a:lnTo>
                        <a:pt x="1407" y="505"/>
                      </a:lnTo>
                      <a:lnTo>
                        <a:pt x="1417" y="539"/>
                      </a:lnTo>
                      <a:lnTo>
                        <a:pt x="1424" y="575"/>
                      </a:lnTo>
                      <a:lnTo>
                        <a:pt x="1431" y="609"/>
                      </a:lnTo>
                      <a:lnTo>
                        <a:pt x="1435" y="646"/>
                      </a:lnTo>
                      <a:lnTo>
                        <a:pt x="1437" y="682"/>
                      </a:lnTo>
                      <a:lnTo>
                        <a:pt x="1439" y="719"/>
                      </a:lnTo>
                      <a:lnTo>
                        <a:pt x="1439" y="719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8" name="Freeform 84"/>
              <p:cNvSpPr>
                <a:spLocks noEditPoints="1"/>
              </p:cNvSpPr>
              <p:nvPr/>
            </p:nvSpPr>
            <p:spPr bwMode="auto">
              <a:xfrm>
                <a:off x="9305746" y="3781915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0205934" y="3828077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第二步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29925" y="2486921"/>
            <a:ext cx="2172381" cy="1561256"/>
            <a:chOff x="5531512" y="2486921"/>
            <a:chExt cx="2172381" cy="1561256"/>
          </a:xfrm>
        </p:grpSpPr>
        <p:grpSp>
          <p:nvGrpSpPr>
            <p:cNvPr id="22" name="组合 21"/>
            <p:cNvGrpSpPr/>
            <p:nvPr/>
          </p:nvGrpSpPr>
          <p:grpSpPr>
            <a:xfrm>
              <a:off x="6374021" y="2486921"/>
              <a:ext cx="1329872" cy="1561256"/>
              <a:chOff x="6374021" y="2486921"/>
              <a:chExt cx="1329872" cy="156125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6374021" y="2486921"/>
                <a:ext cx="1329872" cy="1561256"/>
                <a:chOff x="-2167669" y="-456293"/>
                <a:chExt cx="3576638" cy="4198938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6" name="Freeform 7"/>
                <p:cNvSpPr>
                  <a:spLocks noEditPoints="1"/>
                </p:cNvSpPr>
                <p:nvPr/>
              </p:nvSpPr>
              <p:spPr bwMode="auto">
                <a:xfrm>
                  <a:off x="-2167669" y="-456293"/>
                  <a:ext cx="3576638" cy="4198938"/>
                </a:xfrm>
                <a:custGeom>
                  <a:avLst/>
                  <a:gdLst>
                    <a:gd name="T0" fmla="*/ 801 w 2253"/>
                    <a:gd name="T1" fmla="*/ 2204 h 2645"/>
                    <a:gd name="T2" fmla="*/ 578 w 2253"/>
                    <a:gd name="T3" fmla="*/ 2111 h 2645"/>
                    <a:gd name="T4" fmla="*/ 384 w 2253"/>
                    <a:gd name="T5" fmla="*/ 1975 h 2645"/>
                    <a:gd name="T6" fmla="*/ 223 w 2253"/>
                    <a:gd name="T7" fmla="*/ 1802 h 2645"/>
                    <a:gd name="T8" fmla="*/ 102 w 2253"/>
                    <a:gd name="T9" fmla="*/ 1599 h 2645"/>
                    <a:gd name="T10" fmla="*/ 27 w 2253"/>
                    <a:gd name="T11" fmla="*/ 1373 h 2645"/>
                    <a:gd name="T12" fmla="*/ 0 w 2253"/>
                    <a:gd name="T13" fmla="*/ 1126 h 2645"/>
                    <a:gd name="T14" fmla="*/ 23 w 2253"/>
                    <a:gd name="T15" fmla="*/ 900 h 2645"/>
                    <a:gd name="T16" fmla="*/ 111 w 2253"/>
                    <a:gd name="T17" fmla="*/ 638 h 2645"/>
                    <a:gd name="T18" fmla="*/ 257 w 2253"/>
                    <a:gd name="T19" fmla="*/ 410 h 2645"/>
                    <a:gd name="T20" fmla="*/ 452 w 2253"/>
                    <a:gd name="T21" fmla="*/ 224 h 2645"/>
                    <a:gd name="T22" fmla="*/ 688 w 2253"/>
                    <a:gd name="T23" fmla="*/ 89 h 2645"/>
                    <a:gd name="T24" fmla="*/ 956 w 2253"/>
                    <a:gd name="T25" fmla="*/ 12 h 2645"/>
                    <a:gd name="T26" fmla="*/ 1185 w 2253"/>
                    <a:gd name="T27" fmla="*/ 1 h 2645"/>
                    <a:gd name="T28" fmla="*/ 1460 w 2253"/>
                    <a:gd name="T29" fmla="*/ 51 h 2645"/>
                    <a:gd name="T30" fmla="*/ 1710 w 2253"/>
                    <a:gd name="T31" fmla="*/ 163 h 2645"/>
                    <a:gd name="T32" fmla="*/ 1922 w 2253"/>
                    <a:gd name="T33" fmla="*/ 331 h 2645"/>
                    <a:gd name="T34" fmla="*/ 2090 w 2253"/>
                    <a:gd name="T35" fmla="*/ 543 h 2645"/>
                    <a:gd name="T36" fmla="*/ 2202 w 2253"/>
                    <a:gd name="T37" fmla="*/ 791 h 2645"/>
                    <a:gd name="T38" fmla="*/ 2252 w 2253"/>
                    <a:gd name="T39" fmla="*/ 1068 h 2645"/>
                    <a:gd name="T40" fmla="*/ 2243 w 2253"/>
                    <a:gd name="T41" fmla="*/ 1275 h 2645"/>
                    <a:gd name="T42" fmla="*/ 2186 w 2253"/>
                    <a:gd name="T43" fmla="*/ 1511 h 2645"/>
                    <a:gd name="T44" fmla="*/ 2083 w 2253"/>
                    <a:gd name="T45" fmla="*/ 1724 h 2645"/>
                    <a:gd name="T46" fmla="*/ 1937 w 2253"/>
                    <a:gd name="T47" fmla="*/ 1910 h 2645"/>
                    <a:gd name="T48" fmla="*/ 1756 w 2253"/>
                    <a:gd name="T49" fmla="*/ 2061 h 2645"/>
                    <a:gd name="T50" fmla="*/ 1544 w 2253"/>
                    <a:gd name="T51" fmla="*/ 2172 h 2645"/>
                    <a:gd name="T52" fmla="*/ 1126 w 2253"/>
                    <a:gd name="T53" fmla="*/ 2645 h 2645"/>
                    <a:gd name="T54" fmla="*/ 991 w 2253"/>
                    <a:gd name="T55" fmla="*/ 245 h 2645"/>
                    <a:gd name="T56" fmla="*/ 780 w 2253"/>
                    <a:gd name="T57" fmla="*/ 306 h 2645"/>
                    <a:gd name="T58" fmla="*/ 593 w 2253"/>
                    <a:gd name="T59" fmla="*/ 413 h 2645"/>
                    <a:gd name="T60" fmla="*/ 438 w 2253"/>
                    <a:gd name="T61" fmla="*/ 560 h 2645"/>
                    <a:gd name="T62" fmla="*/ 323 w 2253"/>
                    <a:gd name="T63" fmla="*/ 741 h 2645"/>
                    <a:gd name="T64" fmla="*/ 253 w 2253"/>
                    <a:gd name="T65" fmla="*/ 946 h 2645"/>
                    <a:gd name="T66" fmla="*/ 236 w 2253"/>
                    <a:gd name="T67" fmla="*/ 1126 h 2645"/>
                    <a:gd name="T68" fmla="*/ 259 w 2253"/>
                    <a:gd name="T69" fmla="*/ 1325 h 2645"/>
                    <a:gd name="T70" fmla="*/ 323 w 2253"/>
                    <a:gd name="T71" fmla="*/ 1510 h 2645"/>
                    <a:gd name="T72" fmla="*/ 428 w 2253"/>
                    <a:gd name="T73" fmla="*/ 1674 h 2645"/>
                    <a:gd name="T74" fmla="*/ 563 w 2253"/>
                    <a:gd name="T75" fmla="*/ 1813 h 2645"/>
                    <a:gd name="T76" fmla="*/ 726 w 2253"/>
                    <a:gd name="T77" fmla="*/ 1920 h 2645"/>
                    <a:gd name="T78" fmla="*/ 912 w 2253"/>
                    <a:gd name="T79" fmla="*/ 1990 h 2645"/>
                    <a:gd name="T80" fmla="*/ 1204 w 2253"/>
                    <a:gd name="T81" fmla="*/ 2018 h 2645"/>
                    <a:gd name="T82" fmla="*/ 1379 w 2253"/>
                    <a:gd name="T83" fmla="*/ 1979 h 2645"/>
                    <a:gd name="T84" fmla="*/ 1560 w 2253"/>
                    <a:gd name="T85" fmla="*/ 1902 h 2645"/>
                    <a:gd name="T86" fmla="*/ 1719 w 2253"/>
                    <a:gd name="T87" fmla="*/ 1788 h 2645"/>
                    <a:gd name="T88" fmla="*/ 1848 w 2253"/>
                    <a:gd name="T89" fmla="*/ 1643 h 2645"/>
                    <a:gd name="T90" fmla="*/ 1944 w 2253"/>
                    <a:gd name="T91" fmla="*/ 1474 h 2645"/>
                    <a:gd name="T92" fmla="*/ 2002 w 2253"/>
                    <a:gd name="T93" fmla="*/ 1286 h 2645"/>
                    <a:gd name="T94" fmla="*/ 2017 w 2253"/>
                    <a:gd name="T95" fmla="*/ 1126 h 2645"/>
                    <a:gd name="T96" fmla="*/ 1988 w 2253"/>
                    <a:gd name="T97" fmla="*/ 904 h 2645"/>
                    <a:gd name="T98" fmla="*/ 1909 w 2253"/>
                    <a:gd name="T99" fmla="*/ 702 h 2645"/>
                    <a:gd name="T100" fmla="*/ 1785 w 2253"/>
                    <a:gd name="T101" fmla="*/ 528 h 2645"/>
                    <a:gd name="T102" fmla="*/ 1623 w 2253"/>
                    <a:gd name="T103" fmla="*/ 388 h 2645"/>
                    <a:gd name="T104" fmla="*/ 1433 w 2253"/>
                    <a:gd name="T105" fmla="*/ 289 h 2645"/>
                    <a:gd name="T106" fmla="*/ 1217 w 2253"/>
                    <a:gd name="T107" fmla="*/ 240 h 2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53" h="2645">
                      <a:moveTo>
                        <a:pt x="1126" y="2645"/>
                      </a:moveTo>
                      <a:lnTo>
                        <a:pt x="898" y="2227"/>
                      </a:lnTo>
                      <a:lnTo>
                        <a:pt x="898" y="2227"/>
                      </a:lnTo>
                      <a:lnTo>
                        <a:pt x="849" y="2216"/>
                      </a:lnTo>
                      <a:lnTo>
                        <a:pt x="801" y="2204"/>
                      </a:lnTo>
                      <a:lnTo>
                        <a:pt x="754" y="2189"/>
                      </a:lnTo>
                      <a:lnTo>
                        <a:pt x="709" y="2172"/>
                      </a:lnTo>
                      <a:lnTo>
                        <a:pt x="663" y="2153"/>
                      </a:lnTo>
                      <a:lnTo>
                        <a:pt x="621" y="2133"/>
                      </a:lnTo>
                      <a:lnTo>
                        <a:pt x="578" y="2111"/>
                      </a:lnTo>
                      <a:lnTo>
                        <a:pt x="536" y="2086"/>
                      </a:lnTo>
                      <a:lnTo>
                        <a:pt x="496" y="2061"/>
                      </a:lnTo>
                      <a:lnTo>
                        <a:pt x="458" y="2034"/>
                      </a:lnTo>
                      <a:lnTo>
                        <a:pt x="419" y="2005"/>
                      </a:lnTo>
                      <a:lnTo>
                        <a:pt x="384" y="1975"/>
                      </a:lnTo>
                      <a:lnTo>
                        <a:pt x="348" y="1943"/>
                      </a:lnTo>
                      <a:lnTo>
                        <a:pt x="315" y="1910"/>
                      </a:lnTo>
                      <a:lnTo>
                        <a:pt x="284" y="1875"/>
                      </a:lnTo>
                      <a:lnTo>
                        <a:pt x="252" y="1839"/>
                      </a:lnTo>
                      <a:lnTo>
                        <a:pt x="223" y="1802"/>
                      </a:lnTo>
                      <a:lnTo>
                        <a:pt x="196" y="1764"/>
                      </a:lnTo>
                      <a:lnTo>
                        <a:pt x="170" y="1724"/>
                      </a:lnTo>
                      <a:lnTo>
                        <a:pt x="146" y="1684"/>
                      </a:lnTo>
                      <a:lnTo>
                        <a:pt x="123" y="1642"/>
                      </a:lnTo>
                      <a:lnTo>
                        <a:pt x="102" y="1599"/>
                      </a:lnTo>
                      <a:lnTo>
                        <a:pt x="83" y="1555"/>
                      </a:lnTo>
                      <a:lnTo>
                        <a:pt x="67" y="1511"/>
                      </a:lnTo>
                      <a:lnTo>
                        <a:pt x="52" y="1466"/>
                      </a:lnTo>
                      <a:lnTo>
                        <a:pt x="38" y="1419"/>
                      </a:lnTo>
                      <a:lnTo>
                        <a:pt x="27" y="1373"/>
                      </a:lnTo>
                      <a:lnTo>
                        <a:pt x="17" y="1325"/>
                      </a:lnTo>
                      <a:lnTo>
                        <a:pt x="9" y="1275"/>
                      </a:lnTo>
                      <a:lnTo>
                        <a:pt x="4" y="1226"/>
                      </a:lnTo>
                      <a:lnTo>
                        <a:pt x="1" y="1177"/>
                      </a:lnTo>
                      <a:lnTo>
                        <a:pt x="0" y="1126"/>
                      </a:lnTo>
                      <a:lnTo>
                        <a:pt x="0" y="1126"/>
                      </a:lnTo>
                      <a:lnTo>
                        <a:pt x="1" y="1068"/>
                      </a:lnTo>
                      <a:lnTo>
                        <a:pt x="5" y="1011"/>
                      </a:lnTo>
                      <a:lnTo>
                        <a:pt x="13" y="955"/>
                      </a:lnTo>
                      <a:lnTo>
                        <a:pt x="23" y="900"/>
                      </a:lnTo>
                      <a:lnTo>
                        <a:pt x="35" y="845"/>
                      </a:lnTo>
                      <a:lnTo>
                        <a:pt x="50" y="791"/>
                      </a:lnTo>
                      <a:lnTo>
                        <a:pt x="68" y="739"/>
                      </a:lnTo>
                      <a:lnTo>
                        <a:pt x="89" y="688"/>
                      </a:lnTo>
                      <a:lnTo>
                        <a:pt x="111" y="638"/>
                      </a:lnTo>
                      <a:lnTo>
                        <a:pt x="135" y="590"/>
                      </a:lnTo>
                      <a:lnTo>
                        <a:pt x="163" y="543"/>
                      </a:lnTo>
                      <a:lnTo>
                        <a:pt x="193" y="496"/>
                      </a:lnTo>
                      <a:lnTo>
                        <a:pt x="225" y="453"/>
                      </a:lnTo>
                      <a:lnTo>
                        <a:pt x="257" y="410"/>
                      </a:lnTo>
                      <a:lnTo>
                        <a:pt x="293" y="369"/>
                      </a:lnTo>
                      <a:lnTo>
                        <a:pt x="330" y="331"/>
                      </a:lnTo>
                      <a:lnTo>
                        <a:pt x="370" y="293"/>
                      </a:lnTo>
                      <a:lnTo>
                        <a:pt x="410" y="258"/>
                      </a:lnTo>
                      <a:lnTo>
                        <a:pt x="452" y="224"/>
                      </a:lnTo>
                      <a:lnTo>
                        <a:pt x="497" y="192"/>
                      </a:lnTo>
                      <a:lnTo>
                        <a:pt x="543" y="163"/>
                      </a:lnTo>
                      <a:lnTo>
                        <a:pt x="589" y="136"/>
                      </a:lnTo>
                      <a:lnTo>
                        <a:pt x="639" y="111"/>
                      </a:lnTo>
                      <a:lnTo>
                        <a:pt x="688" y="89"/>
                      </a:lnTo>
                      <a:lnTo>
                        <a:pt x="739" y="69"/>
                      </a:lnTo>
                      <a:lnTo>
                        <a:pt x="792" y="51"/>
                      </a:lnTo>
                      <a:lnTo>
                        <a:pt x="844" y="36"/>
                      </a:lnTo>
                      <a:lnTo>
                        <a:pt x="899" y="23"/>
                      </a:lnTo>
                      <a:lnTo>
                        <a:pt x="956" y="12"/>
                      </a:lnTo>
                      <a:lnTo>
                        <a:pt x="1012" y="5"/>
                      </a:lnTo>
                      <a:lnTo>
                        <a:pt x="1068" y="1"/>
                      </a:lnTo>
                      <a:lnTo>
                        <a:pt x="1126" y="0"/>
                      </a:lnTo>
                      <a:lnTo>
                        <a:pt x="1126" y="0"/>
                      </a:lnTo>
                      <a:lnTo>
                        <a:pt x="1185" y="1"/>
                      </a:lnTo>
                      <a:lnTo>
                        <a:pt x="1241" y="5"/>
                      </a:lnTo>
                      <a:lnTo>
                        <a:pt x="1297" y="12"/>
                      </a:lnTo>
                      <a:lnTo>
                        <a:pt x="1353" y="23"/>
                      </a:lnTo>
                      <a:lnTo>
                        <a:pt x="1407" y="36"/>
                      </a:lnTo>
                      <a:lnTo>
                        <a:pt x="1460" y="51"/>
                      </a:lnTo>
                      <a:lnTo>
                        <a:pt x="1514" y="69"/>
                      </a:lnTo>
                      <a:lnTo>
                        <a:pt x="1564" y="89"/>
                      </a:lnTo>
                      <a:lnTo>
                        <a:pt x="1614" y="111"/>
                      </a:lnTo>
                      <a:lnTo>
                        <a:pt x="1663" y="136"/>
                      </a:lnTo>
                      <a:lnTo>
                        <a:pt x="1710" y="163"/>
                      </a:lnTo>
                      <a:lnTo>
                        <a:pt x="1755" y="192"/>
                      </a:lnTo>
                      <a:lnTo>
                        <a:pt x="1799" y="224"/>
                      </a:lnTo>
                      <a:lnTo>
                        <a:pt x="1843" y="258"/>
                      </a:lnTo>
                      <a:lnTo>
                        <a:pt x="1883" y="293"/>
                      </a:lnTo>
                      <a:lnTo>
                        <a:pt x="1922" y="331"/>
                      </a:lnTo>
                      <a:lnTo>
                        <a:pt x="1959" y="369"/>
                      </a:lnTo>
                      <a:lnTo>
                        <a:pt x="1995" y="410"/>
                      </a:lnTo>
                      <a:lnTo>
                        <a:pt x="2028" y="453"/>
                      </a:lnTo>
                      <a:lnTo>
                        <a:pt x="2060" y="496"/>
                      </a:lnTo>
                      <a:lnTo>
                        <a:pt x="2090" y="543"/>
                      </a:lnTo>
                      <a:lnTo>
                        <a:pt x="2116" y="590"/>
                      </a:lnTo>
                      <a:lnTo>
                        <a:pt x="2142" y="638"/>
                      </a:lnTo>
                      <a:lnTo>
                        <a:pt x="2164" y="688"/>
                      </a:lnTo>
                      <a:lnTo>
                        <a:pt x="2184" y="739"/>
                      </a:lnTo>
                      <a:lnTo>
                        <a:pt x="2202" y="791"/>
                      </a:lnTo>
                      <a:lnTo>
                        <a:pt x="2217" y="845"/>
                      </a:lnTo>
                      <a:lnTo>
                        <a:pt x="2230" y="900"/>
                      </a:lnTo>
                      <a:lnTo>
                        <a:pt x="2239" y="955"/>
                      </a:lnTo>
                      <a:lnTo>
                        <a:pt x="2246" y="1011"/>
                      </a:lnTo>
                      <a:lnTo>
                        <a:pt x="2252" y="1068"/>
                      </a:lnTo>
                      <a:lnTo>
                        <a:pt x="2253" y="1126"/>
                      </a:lnTo>
                      <a:lnTo>
                        <a:pt x="2253" y="1126"/>
                      </a:lnTo>
                      <a:lnTo>
                        <a:pt x="2252" y="1177"/>
                      </a:lnTo>
                      <a:lnTo>
                        <a:pt x="2249" y="1226"/>
                      </a:lnTo>
                      <a:lnTo>
                        <a:pt x="2243" y="1275"/>
                      </a:lnTo>
                      <a:lnTo>
                        <a:pt x="2235" y="1325"/>
                      </a:lnTo>
                      <a:lnTo>
                        <a:pt x="2225" y="1373"/>
                      </a:lnTo>
                      <a:lnTo>
                        <a:pt x="2214" y="1419"/>
                      </a:lnTo>
                      <a:lnTo>
                        <a:pt x="2201" y="1466"/>
                      </a:lnTo>
                      <a:lnTo>
                        <a:pt x="2186" y="1511"/>
                      </a:lnTo>
                      <a:lnTo>
                        <a:pt x="2169" y="1555"/>
                      </a:lnTo>
                      <a:lnTo>
                        <a:pt x="2150" y="1599"/>
                      </a:lnTo>
                      <a:lnTo>
                        <a:pt x="2129" y="1642"/>
                      </a:lnTo>
                      <a:lnTo>
                        <a:pt x="2106" y="1684"/>
                      </a:lnTo>
                      <a:lnTo>
                        <a:pt x="2083" y="1724"/>
                      </a:lnTo>
                      <a:lnTo>
                        <a:pt x="2057" y="1764"/>
                      </a:lnTo>
                      <a:lnTo>
                        <a:pt x="2029" y="1802"/>
                      </a:lnTo>
                      <a:lnTo>
                        <a:pt x="2001" y="1839"/>
                      </a:lnTo>
                      <a:lnTo>
                        <a:pt x="1969" y="1875"/>
                      </a:lnTo>
                      <a:lnTo>
                        <a:pt x="1937" y="1910"/>
                      </a:lnTo>
                      <a:lnTo>
                        <a:pt x="1903" y="1943"/>
                      </a:lnTo>
                      <a:lnTo>
                        <a:pt x="1869" y="1975"/>
                      </a:lnTo>
                      <a:lnTo>
                        <a:pt x="1833" y="2005"/>
                      </a:lnTo>
                      <a:lnTo>
                        <a:pt x="1795" y="2034"/>
                      </a:lnTo>
                      <a:lnTo>
                        <a:pt x="1756" y="2061"/>
                      </a:lnTo>
                      <a:lnTo>
                        <a:pt x="1717" y="2086"/>
                      </a:lnTo>
                      <a:lnTo>
                        <a:pt x="1674" y="2111"/>
                      </a:lnTo>
                      <a:lnTo>
                        <a:pt x="1632" y="2133"/>
                      </a:lnTo>
                      <a:lnTo>
                        <a:pt x="1589" y="2153"/>
                      </a:lnTo>
                      <a:lnTo>
                        <a:pt x="1544" y="2172"/>
                      </a:lnTo>
                      <a:lnTo>
                        <a:pt x="1499" y="2189"/>
                      </a:lnTo>
                      <a:lnTo>
                        <a:pt x="1451" y="2204"/>
                      </a:lnTo>
                      <a:lnTo>
                        <a:pt x="1404" y="2216"/>
                      </a:lnTo>
                      <a:lnTo>
                        <a:pt x="1355" y="2227"/>
                      </a:lnTo>
                      <a:lnTo>
                        <a:pt x="1126" y="2645"/>
                      </a:lnTo>
                      <a:close/>
                      <a:moveTo>
                        <a:pt x="1126" y="236"/>
                      </a:moveTo>
                      <a:lnTo>
                        <a:pt x="1126" y="236"/>
                      </a:lnTo>
                      <a:lnTo>
                        <a:pt x="1080" y="236"/>
                      </a:lnTo>
                      <a:lnTo>
                        <a:pt x="1035" y="240"/>
                      </a:lnTo>
                      <a:lnTo>
                        <a:pt x="991" y="245"/>
                      </a:lnTo>
                      <a:lnTo>
                        <a:pt x="947" y="254"/>
                      </a:lnTo>
                      <a:lnTo>
                        <a:pt x="903" y="263"/>
                      </a:lnTo>
                      <a:lnTo>
                        <a:pt x="862" y="276"/>
                      </a:lnTo>
                      <a:lnTo>
                        <a:pt x="820" y="289"/>
                      </a:lnTo>
                      <a:lnTo>
                        <a:pt x="780" y="306"/>
                      </a:lnTo>
                      <a:lnTo>
                        <a:pt x="740" y="324"/>
                      </a:lnTo>
                      <a:lnTo>
                        <a:pt x="702" y="343"/>
                      </a:lnTo>
                      <a:lnTo>
                        <a:pt x="665" y="365"/>
                      </a:lnTo>
                      <a:lnTo>
                        <a:pt x="629" y="388"/>
                      </a:lnTo>
                      <a:lnTo>
                        <a:pt x="593" y="413"/>
                      </a:lnTo>
                      <a:lnTo>
                        <a:pt x="561" y="439"/>
                      </a:lnTo>
                      <a:lnTo>
                        <a:pt x="528" y="468"/>
                      </a:lnTo>
                      <a:lnTo>
                        <a:pt x="496" y="496"/>
                      </a:lnTo>
                      <a:lnTo>
                        <a:pt x="467" y="528"/>
                      </a:lnTo>
                      <a:lnTo>
                        <a:pt x="438" y="560"/>
                      </a:lnTo>
                      <a:lnTo>
                        <a:pt x="412" y="594"/>
                      </a:lnTo>
                      <a:lnTo>
                        <a:pt x="388" y="628"/>
                      </a:lnTo>
                      <a:lnTo>
                        <a:pt x="364" y="665"/>
                      </a:lnTo>
                      <a:lnTo>
                        <a:pt x="342" y="702"/>
                      </a:lnTo>
                      <a:lnTo>
                        <a:pt x="323" y="741"/>
                      </a:lnTo>
                      <a:lnTo>
                        <a:pt x="305" y="780"/>
                      </a:lnTo>
                      <a:lnTo>
                        <a:pt x="289" y="820"/>
                      </a:lnTo>
                      <a:lnTo>
                        <a:pt x="275" y="861"/>
                      </a:lnTo>
                      <a:lnTo>
                        <a:pt x="263" y="904"/>
                      </a:lnTo>
                      <a:lnTo>
                        <a:pt x="253" y="946"/>
                      </a:lnTo>
                      <a:lnTo>
                        <a:pt x="245" y="990"/>
                      </a:lnTo>
                      <a:lnTo>
                        <a:pt x="240" y="1035"/>
                      </a:lnTo>
                      <a:lnTo>
                        <a:pt x="237" y="1081"/>
                      </a:lnTo>
                      <a:lnTo>
                        <a:pt x="236" y="1126"/>
                      </a:lnTo>
                      <a:lnTo>
                        <a:pt x="236" y="1126"/>
                      </a:lnTo>
                      <a:lnTo>
                        <a:pt x="237" y="1167"/>
                      </a:lnTo>
                      <a:lnTo>
                        <a:pt x="240" y="1207"/>
                      </a:lnTo>
                      <a:lnTo>
                        <a:pt x="244" y="1247"/>
                      </a:lnTo>
                      <a:lnTo>
                        <a:pt x="251" y="1286"/>
                      </a:lnTo>
                      <a:lnTo>
                        <a:pt x="259" y="1325"/>
                      </a:lnTo>
                      <a:lnTo>
                        <a:pt x="268" y="1363"/>
                      </a:lnTo>
                      <a:lnTo>
                        <a:pt x="279" y="1402"/>
                      </a:lnTo>
                      <a:lnTo>
                        <a:pt x="293" y="1439"/>
                      </a:lnTo>
                      <a:lnTo>
                        <a:pt x="308" y="1474"/>
                      </a:lnTo>
                      <a:lnTo>
                        <a:pt x="323" y="1510"/>
                      </a:lnTo>
                      <a:lnTo>
                        <a:pt x="341" y="1544"/>
                      </a:lnTo>
                      <a:lnTo>
                        <a:pt x="360" y="1579"/>
                      </a:lnTo>
                      <a:lnTo>
                        <a:pt x="382" y="1611"/>
                      </a:lnTo>
                      <a:lnTo>
                        <a:pt x="404" y="1643"/>
                      </a:lnTo>
                      <a:lnTo>
                        <a:pt x="428" y="1674"/>
                      </a:lnTo>
                      <a:lnTo>
                        <a:pt x="452" y="1705"/>
                      </a:lnTo>
                      <a:lnTo>
                        <a:pt x="478" y="1733"/>
                      </a:lnTo>
                      <a:lnTo>
                        <a:pt x="504" y="1761"/>
                      </a:lnTo>
                      <a:lnTo>
                        <a:pt x="533" y="1788"/>
                      </a:lnTo>
                      <a:lnTo>
                        <a:pt x="563" y="1813"/>
                      </a:lnTo>
                      <a:lnTo>
                        <a:pt x="593" y="1838"/>
                      </a:lnTo>
                      <a:lnTo>
                        <a:pt x="625" y="1860"/>
                      </a:lnTo>
                      <a:lnTo>
                        <a:pt x="658" y="1882"/>
                      </a:lnTo>
                      <a:lnTo>
                        <a:pt x="691" y="1902"/>
                      </a:lnTo>
                      <a:lnTo>
                        <a:pt x="726" y="1920"/>
                      </a:lnTo>
                      <a:lnTo>
                        <a:pt x="762" y="1938"/>
                      </a:lnTo>
                      <a:lnTo>
                        <a:pt x="798" y="1953"/>
                      </a:lnTo>
                      <a:lnTo>
                        <a:pt x="835" y="1967"/>
                      </a:lnTo>
                      <a:lnTo>
                        <a:pt x="873" y="1979"/>
                      </a:lnTo>
                      <a:lnTo>
                        <a:pt x="912" y="1990"/>
                      </a:lnTo>
                      <a:lnTo>
                        <a:pt x="951" y="1998"/>
                      </a:lnTo>
                      <a:lnTo>
                        <a:pt x="991" y="2005"/>
                      </a:lnTo>
                      <a:lnTo>
                        <a:pt x="1049" y="2018"/>
                      </a:lnTo>
                      <a:lnTo>
                        <a:pt x="1126" y="2156"/>
                      </a:lnTo>
                      <a:lnTo>
                        <a:pt x="1204" y="2018"/>
                      </a:lnTo>
                      <a:lnTo>
                        <a:pt x="1261" y="2005"/>
                      </a:lnTo>
                      <a:lnTo>
                        <a:pt x="1261" y="2005"/>
                      </a:lnTo>
                      <a:lnTo>
                        <a:pt x="1301" y="1998"/>
                      </a:lnTo>
                      <a:lnTo>
                        <a:pt x="1341" y="1990"/>
                      </a:lnTo>
                      <a:lnTo>
                        <a:pt x="1379" y="1979"/>
                      </a:lnTo>
                      <a:lnTo>
                        <a:pt x="1418" y="1967"/>
                      </a:lnTo>
                      <a:lnTo>
                        <a:pt x="1455" y="1953"/>
                      </a:lnTo>
                      <a:lnTo>
                        <a:pt x="1490" y="1938"/>
                      </a:lnTo>
                      <a:lnTo>
                        <a:pt x="1526" y="1920"/>
                      </a:lnTo>
                      <a:lnTo>
                        <a:pt x="1560" y="1902"/>
                      </a:lnTo>
                      <a:lnTo>
                        <a:pt x="1595" y="1882"/>
                      </a:lnTo>
                      <a:lnTo>
                        <a:pt x="1628" y="1860"/>
                      </a:lnTo>
                      <a:lnTo>
                        <a:pt x="1659" y="1838"/>
                      </a:lnTo>
                      <a:lnTo>
                        <a:pt x="1689" y="1813"/>
                      </a:lnTo>
                      <a:lnTo>
                        <a:pt x="1719" y="1788"/>
                      </a:lnTo>
                      <a:lnTo>
                        <a:pt x="1747" y="1761"/>
                      </a:lnTo>
                      <a:lnTo>
                        <a:pt x="1774" y="1733"/>
                      </a:lnTo>
                      <a:lnTo>
                        <a:pt x="1800" y="1705"/>
                      </a:lnTo>
                      <a:lnTo>
                        <a:pt x="1825" y="1674"/>
                      </a:lnTo>
                      <a:lnTo>
                        <a:pt x="1848" y="1643"/>
                      </a:lnTo>
                      <a:lnTo>
                        <a:pt x="1870" y="1611"/>
                      </a:lnTo>
                      <a:lnTo>
                        <a:pt x="1891" y="1579"/>
                      </a:lnTo>
                      <a:lnTo>
                        <a:pt x="1910" y="1544"/>
                      </a:lnTo>
                      <a:lnTo>
                        <a:pt x="1928" y="1510"/>
                      </a:lnTo>
                      <a:lnTo>
                        <a:pt x="1944" y="1474"/>
                      </a:lnTo>
                      <a:lnTo>
                        <a:pt x="1959" y="1439"/>
                      </a:lnTo>
                      <a:lnTo>
                        <a:pt x="1973" y="1402"/>
                      </a:lnTo>
                      <a:lnTo>
                        <a:pt x="1984" y="1363"/>
                      </a:lnTo>
                      <a:lnTo>
                        <a:pt x="1994" y="1325"/>
                      </a:lnTo>
                      <a:lnTo>
                        <a:pt x="2002" y="1286"/>
                      </a:lnTo>
                      <a:lnTo>
                        <a:pt x="2009" y="1247"/>
                      </a:lnTo>
                      <a:lnTo>
                        <a:pt x="2013" y="1207"/>
                      </a:lnTo>
                      <a:lnTo>
                        <a:pt x="2017" y="1167"/>
                      </a:lnTo>
                      <a:lnTo>
                        <a:pt x="2017" y="1126"/>
                      </a:lnTo>
                      <a:lnTo>
                        <a:pt x="2017" y="1126"/>
                      </a:lnTo>
                      <a:lnTo>
                        <a:pt x="2017" y="1081"/>
                      </a:lnTo>
                      <a:lnTo>
                        <a:pt x="2013" y="1035"/>
                      </a:lnTo>
                      <a:lnTo>
                        <a:pt x="2006" y="990"/>
                      </a:lnTo>
                      <a:lnTo>
                        <a:pt x="1999" y="946"/>
                      </a:lnTo>
                      <a:lnTo>
                        <a:pt x="1988" y="904"/>
                      </a:lnTo>
                      <a:lnTo>
                        <a:pt x="1977" y="861"/>
                      </a:lnTo>
                      <a:lnTo>
                        <a:pt x="1964" y="820"/>
                      </a:lnTo>
                      <a:lnTo>
                        <a:pt x="1947" y="780"/>
                      </a:lnTo>
                      <a:lnTo>
                        <a:pt x="1929" y="741"/>
                      </a:lnTo>
                      <a:lnTo>
                        <a:pt x="1909" y="702"/>
                      </a:lnTo>
                      <a:lnTo>
                        <a:pt x="1888" y="665"/>
                      </a:lnTo>
                      <a:lnTo>
                        <a:pt x="1865" y="628"/>
                      </a:lnTo>
                      <a:lnTo>
                        <a:pt x="1840" y="594"/>
                      </a:lnTo>
                      <a:lnTo>
                        <a:pt x="1813" y="560"/>
                      </a:lnTo>
                      <a:lnTo>
                        <a:pt x="1785" y="528"/>
                      </a:lnTo>
                      <a:lnTo>
                        <a:pt x="1756" y="496"/>
                      </a:lnTo>
                      <a:lnTo>
                        <a:pt x="1725" y="468"/>
                      </a:lnTo>
                      <a:lnTo>
                        <a:pt x="1692" y="439"/>
                      </a:lnTo>
                      <a:lnTo>
                        <a:pt x="1659" y="413"/>
                      </a:lnTo>
                      <a:lnTo>
                        <a:pt x="1623" y="388"/>
                      </a:lnTo>
                      <a:lnTo>
                        <a:pt x="1588" y="365"/>
                      </a:lnTo>
                      <a:lnTo>
                        <a:pt x="1551" y="343"/>
                      </a:lnTo>
                      <a:lnTo>
                        <a:pt x="1512" y="324"/>
                      </a:lnTo>
                      <a:lnTo>
                        <a:pt x="1473" y="306"/>
                      </a:lnTo>
                      <a:lnTo>
                        <a:pt x="1433" y="289"/>
                      </a:lnTo>
                      <a:lnTo>
                        <a:pt x="1390" y="276"/>
                      </a:lnTo>
                      <a:lnTo>
                        <a:pt x="1349" y="263"/>
                      </a:lnTo>
                      <a:lnTo>
                        <a:pt x="1305" y="254"/>
                      </a:lnTo>
                      <a:lnTo>
                        <a:pt x="1261" y="245"/>
                      </a:lnTo>
                      <a:lnTo>
                        <a:pt x="1217" y="240"/>
                      </a:lnTo>
                      <a:lnTo>
                        <a:pt x="1172" y="236"/>
                      </a:lnTo>
                      <a:lnTo>
                        <a:pt x="1126" y="236"/>
                      </a:lnTo>
                      <a:lnTo>
                        <a:pt x="1126" y="236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8"/>
                <p:cNvSpPr/>
                <p:nvPr/>
              </p:nvSpPr>
              <p:spPr bwMode="auto">
                <a:xfrm>
                  <a:off x="-1526319" y="178707"/>
                  <a:ext cx="2284413" cy="2284413"/>
                </a:xfrm>
                <a:custGeom>
                  <a:avLst/>
                  <a:gdLst>
                    <a:gd name="T0" fmla="*/ 1437 w 1439"/>
                    <a:gd name="T1" fmla="*/ 756 h 1439"/>
                    <a:gd name="T2" fmla="*/ 1424 w 1439"/>
                    <a:gd name="T3" fmla="*/ 864 h 1439"/>
                    <a:gd name="T4" fmla="*/ 1395 w 1439"/>
                    <a:gd name="T5" fmla="*/ 967 h 1439"/>
                    <a:gd name="T6" fmla="*/ 1352 w 1439"/>
                    <a:gd name="T7" fmla="*/ 1062 h 1439"/>
                    <a:gd name="T8" fmla="*/ 1296 w 1439"/>
                    <a:gd name="T9" fmla="*/ 1150 h 1439"/>
                    <a:gd name="T10" fmla="*/ 1228 w 1439"/>
                    <a:gd name="T11" fmla="*/ 1228 h 1439"/>
                    <a:gd name="T12" fmla="*/ 1149 w 1439"/>
                    <a:gd name="T13" fmla="*/ 1296 h 1439"/>
                    <a:gd name="T14" fmla="*/ 1063 w 1439"/>
                    <a:gd name="T15" fmla="*/ 1353 h 1439"/>
                    <a:gd name="T16" fmla="*/ 967 w 1439"/>
                    <a:gd name="T17" fmla="*/ 1395 h 1439"/>
                    <a:gd name="T18" fmla="*/ 864 w 1439"/>
                    <a:gd name="T19" fmla="*/ 1424 h 1439"/>
                    <a:gd name="T20" fmla="*/ 757 w 1439"/>
                    <a:gd name="T21" fmla="*/ 1438 h 1439"/>
                    <a:gd name="T22" fmla="*/ 683 w 1439"/>
                    <a:gd name="T23" fmla="*/ 1438 h 1439"/>
                    <a:gd name="T24" fmla="*/ 575 w 1439"/>
                    <a:gd name="T25" fmla="*/ 1424 h 1439"/>
                    <a:gd name="T26" fmla="*/ 472 w 1439"/>
                    <a:gd name="T27" fmla="*/ 1395 h 1439"/>
                    <a:gd name="T28" fmla="*/ 377 w 1439"/>
                    <a:gd name="T29" fmla="*/ 1353 h 1439"/>
                    <a:gd name="T30" fmla="*/ 290 w 1439"/>
                    <a:gd name="T31" fmla="*/ 1296 h 1439"/>
                    <a:gd name="T32" fmla="*/ 211 w 1439"/>
                    <a:gd name="T33" fmla="*/ 1228 h 1439"/>
                    <a:gd name="T34" fmla="*/ 143 w 1439"/>
                    <a:gd name="T35" fmla="*/ 1150 h 1439"/>
                    <a:gd name="T36" fmla="*/ 87 w 1439"/>
                    <a:gd name="T37" fmla="*/ 1062 h 1439"/>
                    <a:gd name="T38" fmla="*/ 44 w 1439"/>
                    <a:gd name="T39" fmla="*/ 967 h 1439"/>
                    <a:gd name="T40" fmla="*/ 15 w 1439"/>
                    <a:gd name="T41" fmla="*/ 864 h 1439"/>
                    <a:gd name="T42" fmla="*/ 2 w 1439"/>
                    <a:gd name="T43" fmla="*/ 756 h 1439"/>
                    <a:gd name="T44" fmla="*/ 2 w 1439"/>
                    <a:gd name="T45" fmla="*/ 682 h 1439"/>
                    <a:gd name="T46" fmla="*/ 15 w 1439"/>
                    <a:gd name="T47" fmla="*/ 575 h 1439"/>
                    <a:gd name="T48" fmla="*/ 44 w 1439"/>
                    <a:gd name="T49" fmla="*/ 472 h 1439"/>
                    <a:gd name="T50" fmla="*/ 87 w 1439"/>
                    <a:gd name="T51" fmla="*/ 376 h 1439"/>
                    <a:gd name="T52" fmla="*/ 143 w 1439"/>
                    <a:gd name="T53" fmla="*/ 290 h 1439"/>
                    <a:gd name="T54" fmla="*/ 211 w 1439"/>
                    <a:gd name="T55" fmla="*/ 210 h 1439"/>
                    <a:gd name="T56" fmla="*/ 290 w 1439"/>
                    <a:gd name="T57" fmla="*/ 143 h 1439"/>
                    <a:gd name="T58" fmla="*/ 377 w 1439"/>
                    <a:gd name="T59" fmla="*/ 87 h 1439"/>
                    <a:gd name="T60" fmla="*/ 472 w 1439"/>
                    <a:gd name="T61" fmla="*/ 44 h 1439"/>
                    <a:gd name="T62" fmla="*/ 575 w 1439"/>
                    <a:gd name="T63" fmla="*/ 14 h 1439"/>
                    <a:gd name="T64" fmla="*/ 683 w 1439"/>
                    <a:gd name="T65" fmla="*/ 0 h 1439"/>
                    <a:gd name="T66" fmla="*/ 757 w 1439"/>
                    <a:gd name="T67" fmla="*/ 0 h 1439"/>
                    <a:gd name="T68" fmla="*/ 864 w 1439"/>
                    <a:gd name="T69" fmla="*/ 14 h 1439"/>
                    <a:gd name="T70" fmla="*/ 967 w 1439"/>
                    <a:gd name="T71" fmla="*/ 44 h 1439"/>
                    <a:gd name="T72" fmla="*/ 1063 w 1439"/>
                    <a:gd name="T73" fmla="*/ 87 h 1439"/>
                    <a:gd name="T74" fmla="*/ 1149 w 1439"/>
                    <a:gd name="T75" fmla="*/ 143 h 1439"/>
                    <a:gd name="T76" fmla="*/ 1228 w 1439"/>
                    <a:gd name="T77" fmla="*/ 210 h 1439"/>
                    <a:gd name="T78" fmla="*/ 1296 w 1439"/>
                    <a:gd name="T79" fmla="*/ 290 h 1439"/>
                    <a:gd name="T80" fmla="*/ 1352 w 1439"/>
                    <a:gd name="T81" fmla="*/ 376 h 1439"/>
                    <a:gd name="T82" fmla="*/ 1395 w 1439"/>
                    <a:gd name="T83" fmla="*/ 472 h 1439"/>
                    <a:gd name="T84" fmla="*/ 1424 w 1439"/>
                    <a:gd name="T85" fmla="*/ 575 h 1439"/>
                    <a:gd name="T86" fmla="*/ 1437 w 1439"/>
                    <a:gd name="T87" fmla="*/ 682 h 1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39" h="1439">
                      <a:moveTo>
                        <a:pt x="1439" y="719"/>
                      </a:moveTo>
                      <a:lnTo>
                        <a:pt x="1439" y="719"/>
                      </a:lnTo>
                      <a:lnTo>
                        <a:pt x="1437" y="756"/>
                      </a:lnTo>
                      <a:lnTo>
                        <a:pt x="1435" y="793"/>
                      </a:lnTo>
                      <a:lnTo>
                        <a:pt x="1431" y="829"/>
                      </a:lnTo>
                      <a:lnTo>
                        <a:pt x="1424" y="864"/>
                      </a:lnTo>
                      <a:lnTo>
                        <a:pt x="1417" y="899"/>
                      </a:lnTo>
                      <a:lnTo>
                        <a:pt x="1407" y="933"/>
                      </a:lnTo>
                      <a:lnTo>
                        <a:pt x="1395" y="967"/>
                      </a:lnTo>
                      <a:lnTo>
                        <a:pt x="1383" y="1000"/>
                      </a:lnTo>
                      <a:lnTo>
                        <a:pt x="1368" y="1032"/>
                      </a:lnTo>
                      <a:lnTo>
                        <a:pt x="1352" y="1062"/>
                      </a:lnTo>
                      <a:lnTo>
                        <a:pt x="1335" y="1092"/>
                      </a:lnTo>
                      <a:lnTo>
                        <a:pt x="1317" y="1122"/>
                      </a:lnTo>
                      <a:lnTo>
                        <a:pt x="1296" y="1150"/>
                      </a:lnTo>
                      <a:lnTo>
                        <a:pt x="1274" y="1177"/>
                      </a:lnTo>
                      <a:lnTo>
                        <a:pt x="1252" y="1203"/>
                      </a:lnTo>
                      <a:lnTo>
                        <a:pt x="1228" y="1228"/>
                      </a:lnTo>
                      <a:lnTo>
                        <a:pt x="1203" y="1253"/>
                      </a:lnTo>
                      <a:lnTo>
                        <a:pt x="1177" y="1274"/>
                      </a:lnTo>
                      <a:lnTo>
                        <a:pt x="1149" y="1296"/>
                      </a:lnTo>
                      <a:lnTo>
                        <a:pt x="1122" y="1316"/>
                      </a:lnTo>
                      <a:lnTo>
                        <a:pt x="1093" y="1335"/>
                      </a:lnTo>
                      <a:lnTo>
                        <a:pt x="1063" y="1353"/>
                      </a:lnTo>
                      <a:lnTo>
                        <a:pt x="1032" y="1368"/>
                      </a:lnTo>
                      <a:lnTo>
                        <a:pt x="1000" y="1383"/>
                      </a:lnTo>
                      <a:lnTo>
                        <a:pt x="967" y="1395"/>
                      </a:lnTo>
                      <a:lnTo>
                        <a:pt x="934" y="1406"/>
                      </a:lnTo>
                      <a:lnTo>
                        <a:pt x="900" y="1416"/>
                      </a:lnTo>
                      <a:lnTo>
                        <a:pt x="864" y="1424"/>
                      </a:lnTo>
                      <a:lnTo>
                        <a:pt x="829" y="1431"/>
                      </a:lnTo>
                      <a:lnTo>
                        <a:pt x="793" y="1435"/>
                      </a:lnTo>
                      <a:lnTo>
                        <a:pt x="757" y="1438"/>
                      </a:lnTo>
                      <a:lnTo>
                        <a:pt x="720" y="1439"/>
                      </a:lnTo>
                      <a:lnTo>
                        <a:pt x="720" y="1439"/>
                      </a:lnTo>
                      <a:lnTo>
                        <a:pt x="683" y="1438"/>
                      </a:lnTo>
                      <a:lnTo>
                        <a:pt x="646" y="1435"/>
                      </a:lnTo>
                      <a:lnTo>
                        <a:pt x="610" y="1431"/>
                      </a:lnTo>
                      <a:lnTo>
                        <a:pt x="575" y="1424"/>
                      </a:lnTo>
                      <a:lnTo>
                        <a:pt x="539" y="1416"/>
                      </a:lnTo>
                      <a:lnTo>
                        <a:pt x="506" y="1406"/>
                      </a:lnTo>
                      <a:lnTo>
                        <a:pt x="472" y="1395"/>
                      </a:lnTo>
                      <a:lnTo>
                        <a:pt x="439" y="1383"/>
                      </a:lnTo>
                      <a:lnTo>
                        <a:pt x="408" y="1368"/>
                      </a:lnTo>
                      <a:lnTo>
                        <a:pt x="377" y="1353"/>
                      </a:lnTo>
                      <a:lnTo>
                        <a:pt x="347" y="1335"/>
                      </a:lnTo>
                      <a:lnTo>
                        <a:pt x="317" y="1316"/>
                      </a:lnTo>
                      <a:lnTo>
                        <a:pt x="290" y="1296"/>
                      </a:lnTo>
                      <a:lnTo>
                        <a:pt x="262" y="1274"/>
                      </a:lnTo>
                      <a:lnTo>
                        <a:pt x="236" y="1253"/>
                      </a:lnTo>
                      <a:lnTo>
                        <a:pt x="211" y="1228"/>
                      </a:lnTo>
                      <a:lnTo>
                        <a:pt x="187" y="1203"/>
                      </a:lnTo>
                      <a:lnTo>
                        <a:pt x="165" y="1177"/>
                      </a:lnTo>
                      <a:lnTo>
                        <a:pt x="143" y="1150"/>
                      </a:lnTo>
                      <a:lnTo>
                        <a:pt x="124" y="1122"/>
                      </a:lnTo>
                      <a:lnTo>
                        <a:pt x="104" y="1092"/>
                      </a:lnTo>
                      <a:lnTo>
                        <a:pt x="87" y="1062"/>
                      </a:lnTo>
                      <a:lnTo>
                        <a:pt x="72" y="1032"/>
                      </a:lnTo>
                      <a:lnTo>
                        <a:pt x="56" y="1000"/>
                      </a:lnTo>
                      <a:lnTo>
                        <a:pt x="44" y="967"/>
                      </a:lnTo>
                      <a:lnTo>
                        <a:pt x="33" y="933"/>
                      </a:lnTo>
                      <a:lnTo>
                        <a:pt x="22" y="899"/>
                      </a:lnTo>
                      <a:lnTo>
                        <a:pt x="15" y="864"/>
                      </a:lnTo>
                      <a:lnTo>
                        <a:pt x="8" y="829"/>
                      </a:lnTo>
                      <a:lnTo>
                        <a:pt x="4" y="793"/>
                      </a:lnTo>
                      <a:lnTo>
                        <a:pt x="2" y="756"/>
                      </a:ln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2" y="682"/>
                      </a:lnTo>
                      <a:lnTo>
                        <a:pt x="4" y="646"/>
                      </a:lnTo>
                      <a:lnTo>
                        <a:pt x="8" y="609"/>
                      </a:lnTo>
                      <a:lnTo>
                        <a:pt x="15" y="575"/>
                      </a:lnTo>
                      <a:lnTo>
                        <a:pt x="22" y="539"/>
                      </a:lnTo>
                      <a:lnTo>
                        <a:pt x="33" y="505"/>
                      </a:lnTo>
                      <a:lnTo>
                        <a:pt x="44" y="472"/>
                      </a:lnTo>
                      <a:lnTo>
                        <a:pt x="56" y="439"/>
                      </a:lnTo>
                      <a:lnTo>
                        <a:pt x="72" y="408"/>
                      </a:lnTo>
                      <a:lnTo>
                        <a:pt x="87" y="376"/>
                      </a:lnTo>
                      <a:lnTo>
                        <a:pt x="104" y="346"/>
                      </a:lnTo>
                      <a:lnTo>
                        <a:pt x="124" y="317"/>
                      </a:lnTo>
                      <a:lnTo>
                        <a:pt x="143" y="290"/>
                      </a:lnTo>
                      <a:lnTo>
                        <a:pt x="165" y="262"/>
                      </a:lnTo>
                      <a:lnTo>
                        <a:pt x="187" y="236"/>
                      </a:lnTo>
                      <a:lnTo>
                        <a:pt x="211" y="210"/>
                      </a:lnTo>
                      <a:lnTo>
                        <a:pt x="236" y="187"/>
                      </a:lnTo>
                      <a:lnTo>
                        <a:pt x="262" y="165"/>
                      </a:lnTo>
                      <a:lnTo>
                        <a:pt x="290" y="143"/>
                      </a:lnTo>
                      <a:lnTo>
                        <a:pt x="317" y="123"/>
                      </a:lnTo>
                      <a:lnTo>
                        <a:pt x="347" y="105"/>
                      </a:lnTo>
                      <a:lnTo>
                        <a:pt x="377" y="87"/>
                      </a:lnTo>
                      <a:lnTo>
                        <a:pt x="408" y="72"/>
                      </a:lnTo>
                      <a:lnTo>
                        <a:pt x="439" y="57"/>
                      </a:lnTo>
                      <a:lnTo>
                        <a:pt x="472" y="44"/>
                      </a:lnTo>
                      <a:lnTo>
                        <a:pt x="506" y="32"/>
                      </a:lnTo>
                      <a:lnTo>
                        <a:pt x="539" y="22"/>
                      </a:lnTo>
                      <a:lnTo>
                        <a:pt x="575" y="14"/>
                      </a:lnTo>
                      <a:lnTo>
                        <a:pt x="610" y="9"/>
                      </a:lnTo>
                      <a:lnTo>
                        <a:pt x="646" y="3"/>
                      </a:lnTo>
                      <a:lnTo>
                        <a:pt x="683" y="0"/>
                      </a:lnTo>
                      <a:lnTo>
                        <a:pt x="720" y="0"/>
                      </a:lnTo>
                      <a:lnTo>
                        <a:pt x="720" y="0"/>
                      </a:lnTo>
                      <a:lnTo>
                        <a:pt x="757" y="0"/>
                      </a:lnTo>
                      <a:lnTo>
                        <a:pt x="793" y="3"/>
                      </a:lnTo>
                      <a:lnTo>
                        <a:pt x="829" y="9"/>
                      </a:lnTo>
                      <a:lnTo>
                        <a:pt x="864" y="14"/>
                      </a:lnTo>
                      <a:lnTo>
                        <a:pt x="900" y="22"/>
                      </a:lnTo>
                      <a:lnTo>
                        <a:pt x="934" y="32"/>
                      </a:lnTo>
                      <a:lnTo>
                        <a:pt x="967" y="44"/>
                      </a:lnTo>
                      <a:lnTo>
                        <a:pt x="1000" y="57"/>
                      </a:lnTo>
                      <a:lnTo>
                        <a:pt x="1032" y="72"/>
                      </a:lnTo>
                      <a:lnTo>
                        <a:pt x="1063" y="87"/>
                      </a:lnTo>
                      <a:lnTo>
                        <a:pt x="1093" y="105"/>
                      </a:lnTo>
                      <a:lnTo>
                        <a:pt x="1122" y="123"/>
                      </a:lnTo>
                      <a:lnTo>
                        <a:pt x="1149" y="143"/>
                      </a:lnTo>
                      <a:lnTo>
                        <a:pt x="1177" y="165"/>
                      </a:lnTo>
                      <a:lnTo>
                        <a:pt x="1203" y="187"/>
                      </a:lnTo>
                      <a:lnTo>
                        <a:pt x="1228" y="210"/>
                      </a:lnTo>
                      <a:lnTo>
                        <a:pt x="1252" y="236"/>
                      </a:lnTo>
                      <a:lnTo>
                        <a:pt x="1274" y="262"/>
                      </a:lnTo>
                      <a:lnTo>
                        <a:pt x="1296" y="290"/>
                      </a:lnTo>
                      <a:lnTo>
                        <a:pt x="1317" y="317"/>
                      </a:lnTo>
                      <a:lnTo>
                        <a:pt x="1335" y="346"/>
                      </a:lnTo>
                      <a:lnTo>
                        <a:pt x="1352" y="376"/>
                      </a:lnTo>
                      <a:lnTo>
                        <a:pt x="1368" y="408"/>
                      </a:lnTo>
                      <a:lnTo>
                        <a:pt x="1383" y="439"/>
                      </a:lnTo>
                      <a:lnTo>
                        <a:pt x="1395" y="472"/>
                      </a:lnTo>
                      <a:lnTo>
                        <a:pt x="1407" y="505"/>
                      </a:lnTo>
                      <a:lnTo>
                        <a:pt x="1417" y="539"/>
                      </a:lnTo>
                      <a:lnTo>
                        <a:pt x="1424" y="575"/>
                      </a:lnTo>
                      <a:lnTo>
                        <a:pt x="1431" y="609"/>
                      </a:lnTo>
                      <a:lnTo>
                        <a:pt x="1435" y="646"/>
                      </a:lnTo>
                      <a:lnTo>
                        <a:pt x="1437" y="682"/>
                      </a:lnTo>
                      <a:lnTo>
                        <a:pt x="1439" y="719"/>
                      </a:lnTo>
                      <a:lnTo>
                        <a:pt x="1439" y="719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Freeform 112"/>
              <p:cNvSpPr>
                <a:spLocks noEditPoints="1"/>
              </p:cNvSpPr>
              <p:nvPr/>
            </p:nvSpPr>
            <p:spPr bwMode="auto">
              <a:xfrm>
                <a:off x="6876054" y="2986593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531512" y="294430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第三步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04726" y="1163719"/>
            <a:ext cx="2027929" cy="1323202"/>
            <a:chOff x="7306313" y="1163719"/>
            <a:chExt cx="2027929" cy="1323202"/>
          </a:xfrm>
        </p:grpSpPr>
        <p:grpSp>
          <p:nvGrpSpPr>
            <p:cNvPr id="29" name="组合 28"/>
            <p:cNvGrpSpPr/>
            <p:nvPr/>
          </p:nvGrpSpPr>
          <p:grpSpPr>
            <a:xfrm>
              <a:off x="8207144" y="1163719"/>
              <a:ext cx="1127098" cy="1323202"/>
              <a:chOff x="8207144" y="1163719"/>
              <a:chExt cx="1127098" cy="132320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8207144" y="1163719"/>
                <a:ext cx="1127098" cy="1323202"/>
                <a:chOff x="-2077242" y="-456293"/>
                <a:chExt cx="3576638" cy="4198938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33" name="Freeform 7"/>
                <p:cNvSpPr>
                  <a:spLocks noEditPoints="1"/>
                </p:cNvSpPr>
                <p:nvPr/>
              </p:nvSpPr>
              <p:spPr bwMode="auto">
                <a:xfrm>
                  <a:off x="-2077242" y="-456293"/>
                  <a:ext cx="3576638" cy="4198938"/>
                </a:xfrm>
                <a:custGeom>
                  <a:avLst/>
                  <a:gdLst>
                    <a:gd name="T0" fmla="*/ 801 w 2253"/>
                    <a:gd name="T1" fmla="*/ 2204 h 2645"/>
                    <a:gd name="T2" fmla="*/ 578 w 2253"/>
                    <a:gd name="T3" fmla="*/ 2111 h 2645"/>
                    <a:gd name="T4" fmla="*/ 384 w 2253"/>
                    <a:gd name="T5" fmla="*/ 1975 h 2645"/>
                    <a:gd name="T6" fmla="*/ 223 w 2253"/>
                    <a:gd name="T7" fmla="*/ 1802 h 2645"/>
                    <a:gd name="T8" fmla="*/ 102 w 2253"/>
                    <a:gd name="T9" fmla="*/ 1599 h 2645"/>
                    <a:gd name="T10" fmla="*/ 27 w 2253"/>
                    <a:gd name="T11" fmla="*/ 1373 h 2645"/>
                    <a:gd name="T12" fmla="*/ 0 w 2253"/>
                    <a:gd name="T13" fmla="*/ 1126 h 2645"/>
                    <a:gd name="T14" fmla="*/ 23 w 2253"/>
                    <a:gd name="T15" fmla="*/ 900 h 2645"/>
                    <a:gd name="T16" fmla="*/ 111 w 2253"/>
                    <a:gd name="T17" fmla="*/ 638 h 2645"/>
                    <a:gd name="T18" fmla="*/ 257 w 2253"/>
                    <a:gd name="T19" fmla="*/ 410 h 2645"/>
                    <a:gd name="T20" fmla="*/ 452 w 2253"/>
                    <a:gd name="T21" fmla="*/ 224 h 2645"/>
                    <a:gd name="T22" fmla="*/ 688 w 2253"/>
                    <a:gd name="T23" fmla="*/ 89 h 2645"/>
                    <a:gd name="T24" fmla="*/ 956 w 2253"/>
                    <a:gd name="T25" fmla="*/ 12 h 2645"/>
                    <a:gd name="T26" fmla="*/ 1185 w 2253"/>
                    <a:gd name="T27" fmla="*/ 1 h 2645"/>
                    <a:gd name="T28" fmla="*/ 1460 w 2253"/>
                    <a:gd name="T29" fmla="*/ 51 h 2645"/>
                    <a:gd name="T30" fmla="*/ 1710 w 2253"/>
                    <a:gd name="T31" fmla="*/ 163 h 2645"/>
                    <a:gd name="T32" fmla="*/ 1922 w 2253"/>
                    <a:gd name="T33" fmla="*/ 331 h 2645"/>
                    <a:gd name="T34" fmla="*/ 2090 w 2253"/>
                    <a:gd name="T35" fmla="*/ 543 h 2645"/>
                    <a:gd name="T36" fmla="*/ 2202 w 2253"/>
                    <a:gd name="T37" fmla="*/ 791 h 2645"/>
                    <a:gd name="T38" fmla="*/ 2252 w 2253"/>
                    <a:gd name="T39" fmla="*/ 1068 h 2645"/>
                    <a:gd name="T40" fmla="*/ 2243 w 2253"/>
                    <a:gd name="T41" fmla="*/ 1275 h 2645"/>
                    <a:gd name="T42" fmla="*/ 2186 w 2253"/>
                    <a:gd name="T43" fmla="*/ 1511 h 2645"/>
                    <a:gd name="T44" fmla="*/ 2083 w 2253"/>
                    <a:gd name="T45" fmla="*/ 1724 h 2645"/>
                    <a:gd name="T46" fmla="*/ 1937 w 2253"/>
                    <a:gd name="T47" fmla="*/ 1910 h 2645"/>
                    <a:gd name="T48" fmla="*/ 1756 w 2253"/>
                    <a:gd name="T49" fmla="*/ 2061 h 2645"/>
                    <a:gd name="T50" fmla="*/ 1544 w 2253"/>
                    <a:gd name="T51" fmla="*/ 2172 h 2645"/>
                    <a:gd name="T52" fmla="*/ 1126 w 2253"/>
                    <a:gd name="T53" fmla="*/ 2645 h 2645"/>
                    <a:gd name="T54" fmla="*/ 991 w 2253"/>
                    <a:gd name="T55" fmla="*/ 245 h 2645"/>
                    <a:gd name="T56" fmla="*/ 780 w 2253"/>
                    <a:gd name="T57" fmla="*/ 306 h 2645"/>
                    <a:gd name="T58" fmla="*/ 593 w 2253"/>
                    <a:gd name="T59" fmla="*/ 413 h 2645"/>
                    <a:gd name="T60" fmla="*/ 438 w 2253"/>
                    <a:gd name="T61" fmla="*/ 560 h 2645"/>
                    <a:gd name="T62" fmla="*/ 323 w 2253"/>
                    <a:gd name="T63" fmla="*/ 741 h 2645"/>
                    <a:gd name="T64" fmla="*/ 253 w 2253"/>
                    <a:gd name="T65" fmla="*/ 946 h 2645"/>
                    <a:gd name="T66" fmla="*/ 236 w 2253"/>
                    <a:gd name="T67" fmla="*/ 1126 h 2645"/>
                    <a:gd name="T68" fmla="*/ 259 w 2253"/>
                    <a:gd name="T69" fmla="*/ 1325 h 2645"/>
                    <a:gd name="T70" fmla="*/ 323 w 2253"/>
                    <a:gd name="T71" fmla="*/ 1510 h 2645"/>
                    <a:gd name="T72" fmla="*/ 428 w 2253"/>
                    <a:gd name="T73" fmla="*/ 1674 h 2645"/>
                    <a:gd name="T74" fmla="*/ 563 w 2253"/>
                    <a:gd name="T75" fmla="*/ 1813 h 2645"/>
                    <a:gd name="T76" fmla="*/ 726 w 2253"/>
                    <a:gd name="T77" fmla="*/ 1920 h 2645"/>
                    <a:gd name="T78" fmla="*/ 912 w 2253"/>
                    <a:gd name="T79" fmla="*/ 1990 h 2645"/>
                    <a:gd name="T80" fmla="*/ 1204 w 2253"/>
                    <a:gd name="T81" fmla="*/ 2018 h 2645"/>
                    <a:gd name="T82" fmla="*/ 1379 w 2253"/>
                    <a:gd name="T83" fmla="*/ 1979 h 2645"/>
                    <a:gd name="T84" fmla="*/ 1560 w 2253"/>
                    <a:gd name="T85" fmla="*/ 1902 h 2645"/>
                    <a:gd name="T86" fmla="*/ 1719 w 2253"/>
                    <a:gd name="T87" fmla="*/ 1788 h 2645"/>
                    <a:gd name="T88" fmla="*/ 1848 w 2253"/>
                    <a:gd name="T89" fmla="*/ 1643 h 2645"/>
                    <a:gd name="T90" fmla="*/ 1944 w 2253"/>
                    <a:gd name="T91" fmla="*/ 1474 h 2645"/>
                    <a:gd name="T92" fmla="*/ 2002 w 2253"/>
                    <a:gd name="T93" fmla="*/ 1286 h 2645"/>
                    <a:gd name="T94" fmla="*/ 2017 w 2253"/>
                    <a:gd name="T95" fmla="*/ 1126 h 2645"/>
                    <a:gd name="T96" fmla="*/ 1988 w 2253"/>
                    <a:gd name="T97" fmla="*/ 904 h 2645"/>
                    <a:gd name="T98" fmla="*/ 1909 w 2253"/>
                    <a:gd name="T99" fmla="*/ 702 h 2645"/>
                    <a:gd name="T100" fmla="*/ 1785 w 2253"/>
                    <a:gd name="T101" fmla="*/ 528 h 2645"/>
                    <a:gd name="T102" fmla="*/ 1623 w 2253"/>
                    <a:gd name="T103" fmla="*/ 388 h 2645"/>
                    <a:gd name="T104" fmla="*/ 1433 w 2253"/>
                    <a:gd name="T105" fmla="*/ 289 h 2645"/>
                    <a:gd name="T106" fmla="*/ 1217 w 2253"/>
                    <a:gd name="T107" fmla="*/ 240 h 2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53" h="2645">
                      <a:moveTo>
                        <a:pt x="1126" y="2645"/>
                      </a:moveTo>
                      <a:lnTo>
                        <a:pt x="898" y="2227"/>
                      </a:lnTo>
                      <a:lnTo>
                        <a:pt x="898" y="2227"/>
                      </a:lnTo>
                      <a:lnTo>
                        <a:pt x="849" y="2216"/>
                      </a:lnTo>
                      <a:lnTo>
                        <a:pt x="801" y="2204"/>
                      </a:lnTo>
                      <a:lnTo>
                        <a:pt x="754" y="2189"/>
                      </a:lnTo>
                      <a:lnTo>
                        <a:pt x="709" y="2172"/>
                      </a:lnTo>
                      <a:lnTo>
                        <a:pt x="663" y="2153"/>
                      </a:lnTo>
                      <a:lnTo>
                        <a:pt x="621" y="2133"/>
                      </a:lnTo>
                      <a:lnTo>
                        <a:pt x="578" y="2111"/>
                      </a:lnTo>
                      <a:lnTo>
                        <a:pt x="536" y="2086"/>
                      </a:lnTo>
                      <a:lnTo>
                        <a:pt x="496" y="2061"/>
                      </a:lnTo>
                      <a:lnTo>
                        <a:pt x="458" y="2034"/>
                      </a:lnTo>
                      <a:lnTo>
                        <a:pt x="419" y="2005"/>
                      </a:lnTo>
                      <a:lnTo>
                        <a:pt x="384" y="1975"/>
                      </a:lnTo>
                      <a:lnTo>
                        <a:pt x="348" y="1943"/>
                      </a:lnTo>
                      <a:lnTo>
                        <a:pt x="315" y="1910"/>
                      </a:lnTo>
                      <a:lnTo>
                        <a:pt x="284" y="1875"/>
                      </a:lnTo>
                      <a:lnTo>
                        <a:pt x="252" y="1839"/>
                      </a:lnTo>
                      <a:lnTo>
                        <a:pt x="223" y="1802"/>
                      </a:lnTo>
                      <a:lnTo>
                        <a:pt x="196" y="1764"/>
                      </a:lnTo>
                      <a:lnTo>
                        <a:pt x="170" y="1724"/>
                      </a:lnTo>
                      <a:lnTo>
                        <a:pt x="146" y="1684"/>
                      </a:lnTo>
                      <a:lnTo>
                        <a:pt x="123" y="1642"/>
                      </a:lnTo>
                      <a:lnTo>
                        <a:pt x="102" y="1599"/>
                      </a:lnTo>
                      <a:lnTo>
                        <a:pt x="83" y="1555"/>
                      </a:lnTo>
                      <a:lnTo>
                        <a:pt x="67" y="1511"/>
                      </a:lnTo>
                      <a:lnTo>
                        <a:pt x="52" y="1466"/>
                      </a:lnTo>
                      <a:lnTo>
                        <a:pt x="38" y="1419"/>
                      </a:lnTo>
                      <a:lnTo>
                        <a:pt x="27" y="1373"/>
                      </a:lnTo>
                      <a:lnTo>
                        <a:pt x="17" y="1325"/>
                      </a:lnTo>
                      <a:lnTo>
                        <a:pt x="9" y="1275"/>
                      </a:lnTo>
                      <a:lnTo>
                        <a:pt x="4" y="1226"/>
                      </a:lnTo>
                      <a:lnTo>
                        <a:pt x="1" y="1177"/>
                      </a:lnTo>
                      <a:lnTo>
                        <a:pt x="0" y="1126"/>
                      </a:lnTo>
                      <a:lnTo>
                        <a:pt x="0" y="1126"/>
                      </a:lnTo>
                      <a:lnTo>
                        <a:pt x="1" y="1068"/>
                      </a:lnTo>
                      <a:lnTo>
                        <a:pt x="5" y="1011"/>
                      </a:lnTo>
                      <a:lnTo>
                        <a:pt x="13" y="955"/>
                      </a:lnTo>
                      <a:lnTo>
                        <a:pt x="23" y="900"/>
                      </a:lnTo>
                      <a:lnTo>
                        <a:pt x="35" y="845"/>
                      </a:lnTo>
                      <a:lnTo>
                        <a:pt x="50" y="791"/>
                      </a:lnTo>
                      <a:lnTo>
                        <a:pt x="68" y="739"/>
                      </a:lnTo>
                      <a:lnTo>
                        <a:pt x="89" y="688"/>
                      </a:lnTo>
                      <a:lnTo>
                        <a:pt x="111" y="638"/>
                      </a:lnTo>
                      <a:lnTo>
                        <a:pt x="135" y="590"/>
                      </a:lnTo>
                      <a:lnTo>
                        <a:pt x="163" y="543"/>
                      </a:lnTo>
                      <a:lnTo>
                        <a:pt x="193" y="496"/>
                      </a:lnTo>
                      <a:lnTo>
                        <a:pt x="225" y="453"/>
                      </a:lnTo>
                      <a:lnTo>
                        <a:pt x="257" y="410"/>
                      </a:lnTo>
                      <a:lnTo>
                        <a:pt x="293" y="369"/>
                      </a:lnTo>
                      <a:lnTo>
                        <a:pt x="330" y="331"/>
                      </a:lnTo>
                      <a:lnTo>
                        <a:pt x="370" y="293"/>
                      </a:lnTo>
                      <a:lnTo>
                        <a:pt x="410" y="258"/>
                      </a:lnTo>
                      <a:lnTo>
                        <a:pt x="452" y="224"/>
                      </a:lnTo>
                      <a:lnTo>
                        <a:pt x="497" y="192"/>
                      </a:lnTo>
                      <a:lnTo>
                        <a:pt x="543" y="163"/>
                      </a:lnTo>
                      <a:lnTo>
                        <a:pt x="589" y="136"/>
                      </a:lnTo>
                      <a:lnTo>
                        <a:pt x="639" y="111"/>
                      </a:lnTo>
                      <a:lnTo>
                        <a:pt x="688" y="89"/>
                      </a:lnTo>
                      <a:lnTo>
                        <a:pt x="739" y="69"/>
                      </a:lnTo>
                      <a:lnTo>
                        <a:pt x="792" y="51"/>
                      </a:lnTo>
                      <a:lnTo>
                        <a:pt x="844" y="36"/>
                      </a:lnTo>
                      <a:lnTo>
                        <a:pt x="899" y="23"/>
                      </a:lnTo>
                      <a:lnTo>
                        <a:pt x="956" y="12"/>
                      </a:lnTo>
                      <a:lnTo>
                        <a:pt x="1012" y="5"/>
                      </a:lnTo>
                      <a:lnTo>
                        <a:pt x="1068" y="1"/>
                      </a:lnTo>
                      <a:lnTo>
                        <a:pt x="1126" y="0"/>
                      </a:lnTo>
                      <a:lnTo>
                        <a:pt x="1126" y="0"/>
                      </a:lnTo>
                      <a:lnTo>
                        <a:pt x="1185" y="1"/>
                      </a:lnTo>
                      <a:lnTo>
                        <a:pt x="1241" y="5"/>
                      </a:lnTo>
                      <a:lnTo>
                        <a:pt x="1297" y="12"/>
                      </a:lnTo>
                      <a:lnTo>
                        <a:pt x="1353" y="23"/>
                      </a:lnTo>
                      <a:lnTo>
                        <a:pt x="1407" y="36"/>
                      </a:lnTo>
                      <a:lnTo>
                        <a:pt x="1460" y="51"/>
                      </a:lnTo>
                      <a:lnTo>
                        <a:pt x="1514" y="69"/>
                      </a:lnTo>
                      <a:lnTo>
                        <a:pt x="1564" y="89"/>
                      </a:lnTo>
                      <a:lnTo>
                        <a:pt x="1614" y="111"/>
                      </a:lnTo>
                      <a:lnTo>
                        <a:pt x="1663" y="136"/>
                      </a:lnTo>
                      <a:lnTo>
                        <a:pt x="1710" y="163"/>
                      </a:lnTo>
                      <a:lnTo>
                        <a:pt x="1755" y="192"/>
                      </a:lnTo>
                      <a:lnTo>
                        <a:pt x="1799" y="224"/>
                      </a:lnTo>
                      <a:lnTo>
                        <a:pt x="1843" y="258"/>
                      </a:lnTo>
                      <a:lnTo>
                        <a:pt x="1883" y="293"/>
                      </a:lnTo>
                      <a:lnTo>
                        <a:pt x="1922" y="331"/>
                      </a:lnTo>
                      <a:lnTo>
                        <a:pt x="1959" y="369"/>
                      </a:lnTo>
                      <a:lnTo>
                        <a:pt x="1995" y="410"/>
                      </a:lnTo>
                      <a:lnTo>
                        <a:pt x="2028" y="453"/>
                      </a:lnTo>
                      <a:lnTo>
                        <a:pt x="2060" y="496"/>
                      </a:lnTo>
                      <a:lnTo>
                        <a:pt x="2090" y="543"/>
                      </a:lnTo>
                      <a:lnTo>
                        <a:pt x="2116" y="590"/>
                      </a:lnTo>
                      <a:lnTo>
                        <a:pt x="2142" y="638"/>
                      </a:lnTo>
                      <a:lnTo>
                        <a:pt x="2164" y="688"/>
                      </a:lnTo>
                      <a:lnTo>
                        <a:pt x="2184" y="739"/>
                      </a:lnTo>
                      <a:lnTo>
                        <a:pt x="2202" y="791"/>
                      </a:lnTo>
                      <a:lnTo>
                        <a:pt x="2217" y="845"/>
                      </a:lnTo>
                      <a:lnTo>
                        <a:pt x="2230" y="900"/>
                      </a:lnTo>
                      <a:lnTo>
                        <a:pt x="2239" y="955"/>
                      </a:lnTo>
                      <a:lnTo>
                        <a:pt x="2246" y="1011"/>
                      </a:lnTo>
                      <a:lnTo>
                        <a:pt x="2252" y="1068"/>
                      </a:lnTo>
                      <a:lnTo>
                        <a:pt x="2253" y="1126"/>
                      </a:lnTo>
                      <a:lnTo>
                        <a:pt x="2253" y="1126"/>
                      </a:lnTo>
                      <a:lnTo>
                        <a:pt x="2252" y="1177"/>
                      </a:lnTo>
                      <a:lnTo>
                        <a:pt x="2249" y="1226"/>
                      </a:lnTo>
                      <a:lnTo>
                        <a:pt x="2243" y="1275"/>
                      </a:lnTo>
                      <a:lnTo>
                        <a:pt x="2235" y="1325"/>
                      </a:lnTo>
                      <a:lnTo>
                        <a:pt x="2225" y="1373"/>
                      </a:lnTo>
                      <a:lnTo>
                        <a:pt x="2214" y="1419"/>
                      </a:lnTo>
                      <a:lnTo>
                        <a:pt x="2201" y="1466"/>
                      </a:lnTo>
                      <a:lnTo>
                        <a:pt x="2186" y="1511"/>
                      </a:lnTo>
                      <a:lnTo>
                        <a:pt x="2169" y="1555"/>
                      </a:lnTo>
                      <a:lnTo>
                        <a:pt x="2150" y="1599"/>
                      </a:lnTo>
                      <a:lnTo>
                        <a:pt x="2129" y="1642"/>
                      </a:lnTo>
                      <a:lnTo>
                        <a:pt x="2106" y="1684"/>
                      </a:lnTo>
                      <a:lnTo>
                        <a:pt x="2083" y="1724"/>
                      </a:lnTo>
                      <a:lnTo>
                        <a:pt x="2057" y="1764"/>
                      </a:lnTo>
                      <a:lnTo>
                        <a:pt x="2029" y="1802"/>
                      </a:lnTo>
                      <a:lnTo>
                        <a:pt x="2001" y="1839"/>
                      </a:lnTo>
                      <a:lnTo>
                        <a:pt x="1969" y="1875"/>
                      </a:lnTo>
                      <a:lnTo>
                        <a:pt x="1937" y="1910"/>
                      </a:lnTo>
                      <a:lnTo>
                        <a:pt x="1903" y="1943"/>
                      </a:lnTo>
                      <a:lnTo>
                        <a:pt x="1869" y="1975"/>
                      </a:lnTo>
                      <a:lnTo>
                        <a:pt x="1833" y="2005"/>
                      </a:lnTo>
                      <a:lnTo>
                        <a:pt x="1795" y="2034"/>
                      </a:lnTo>
                      <a:lnTo>
                        <a:pt x="1756" y="2061"/>
                      </a:lnTo>
                      <a:lnTo>
                        <a:pt x="1717" y="2086"/>
                      </a:lnTo>
                      <a:lnTo>
                        <a:pt x="1674" y="2111"/>
                      </a:lnTo>
                      <a:lnTo>
                        <a:pt x="1632" y="2133"/>
                      </a:lnTo>
                      <a:lnTo>
                        <a:pt x="1589" y="2153"/>
                      </a:lnTo>
                      <a:lnTo>
                        <a:pt x="1544" y="2172"/>
                      </a:lnTo>
                      <a:lnTo>
                        <a:pt x="1499" y="2189"/>
                      </a:lnTo>
                      <a:lnTo>
                        <a:pt x="1451" y="2204"/>
                      </a:lnTo>
                      <a:lnTo>
                        <a:pt x="1404" y="2216"/>
                      </a:lnTo>
                      <a:lnTo>
                        <a:pt x="1355" y="2227"/>
                      </a:lnTo>
                      <a:lnTo>
                        <a:pt x="1126" y="2645"/>
                      </a:lnTo>
                      <a:close/>
                      <a:moveTo>
                        <a:pt x="1126" y="236"/>
                      </a:moveTo>
                      <a:lnTo>
                        <a:pt x="1126" y="236"/>
                      </a:lnTo>
                      <a:lnTo>
                        <a:pt x="1080" y="236"/>
                      </a:lnTo>
                      <a:lnTo>
                        <a:pt x="1035" y="240"/>
                      </a:lnTo>
                      <a:lnTo>
                        <a:pt x="991" y="245"/>
                      </a:lnTo>
                      <a:lnTo>
                        <a:pt x="947" y="254"/>
                      </a:lnTo>
                      <a:lnTo>
                        <a:pt x="903" y="263"/>
                      </a:lnTo>
                      <a:lnTo>
                        <a:pt x="862" y="276"/>
                      </a:lnTo>
                      <a:lnTo>
                        <a:pt x="820" y="289"/>
                      </a:lnTo>
                      <a:lnTo>
                        <a:pt x="780" y="306"/>
                      </a:lnTo>
                      <a:lnTo>
                        <a:pt x="740" y="324"/>
                      </a:lnTo>
                      <a:lnTo>
                        <a:pt x="702" y="343"/>
                      </a:lnTo>
                      <a:lnTo>
                        <a:pt x="665" y="365"/>
                      </a:lnTo>
                      <a:lnTo>
                        <a:pt x="629" y="388"/>
                      </a:lnTo>
                      <a:lnTo>
                        <a:pt x="593" y="413"/>
                      </a:lnTo>
                      <a:lnTo>
                        <a:pt x="561" y="439"/>
                      </a:lnTo>
                      <a:lnTo>
                        <a:pt x="528" y="468"/>
                      </a:lnTo>
                      <a:lnTo>
                        <a:pt x="496" y="496"/>
                      </a:lnTo>
                      <a:lnTo>
                        <a:pt x="467" y="528"/>
                      </a:lnTo>
                      <a:lnTo>
                        <a:pt x="438" y="560"/>
                      </a:lnTo>
                      <a:lnTo>
                        <a:pt x="412" y="594"/>
                      </a:lnTo>
                      <a:lnTo>
                        <a:pt x="388" y="628"/>
                      </a:lnTo>
                      <a:lnTo>
                        <a:pt x="364" y="665"/>
                      </a:lnTo>
                      <a:lnTo>
                        <a:pt x="342" y="702"/>
                      </a:lnTo>
                      <a:lnTo>
                        <a:pt x="323" y="741"/>
                      </a:lnTo>
                      <a:lnTo>
                        <a:pt x="305" y="780"/>
                      </a:lnTo>
                      <a:lnTo>
                        <a:pt x="289" y="820"/>
                      </a:lnTo>
                      <a:lnTo>
                        <a:pt x="275" y="861"/>
                      </a:lnTo>
                      <a:lnTo>
                        <a:pt x="263" y="904"/>
                      </a:lnTo>
                      <a:lnTo>
                        <a:pt x="253" y="946"/>
                      </a:lnTo>
                      <a:lnTo>
                        <a:pt x="245" y="990"/>
                      </a:lnTo>
                      <a:lnTo>
                        <a:pt x="240" y="1035"/>
                      </a:lnTo>
                      <a:lnTo>
                        <a:pt x="237" y="1081"/>
                      </a:lnTo>
                      <a:lnTo>
                        <a:pt x="236" y="1126"/>
                      </a:lnTo>
                      <a:lnTo>
                        <a:pt x="236" y="1126"/>
                      </a:lnTo>
                      <a:lnTo>
                        <a:pt x="237" y="1167"/>
                      </a:lnTo>
                      <a:lnTo>
                        <a:pt x="240" y="1207"/>
                      </a:lnTo>
                      <a:lnTo>
                        <a:pt x="244" y="1247"/>
                      </a:lnTo>
                      <a:lnTo>
                        <a:pt x="251" y="1286"/>
                      </a:lnTo>
                      <a:lnTo>
                        <a:pt x="259" y="1325"/>
                      </a:lnTo>
                      <a:lnTo>
                        <a:pt x="268" y="1363"/>
                      </a:lnTo>
                      <a:lnTo>
                        <a:pt x="279" y="1402"/>
                      </a:lnTo>
                      <a:lnTo>
                        <a:pt x="293" y="1439"/>
                      </a:lnTo>
                      <a:lnTo>
                        <a:pt x="308" y="1474"/>
                      </a:lnTo>
                      <a:lnTo>
                        <a:pt x="323" y="1510"/>
                      </a:lnTo>
                      <a:lnTo>
                        <a:pt x="341" y="1544"/>
                      </a:lnTo>
                      <a:lnTo>
                        <a:pt x="360" y="1579"/>
                      </a:lnTo>
                      <a:lnTo>
                        <a:pt x="382" y="1611"/>
                      </a:lnTo>
                      <a:lnTo>
                        <a:pt x="404" y="1643"/>
                      </a:lnTo>
                      <a:lnTo>
                        <a:pt x="428" y="1674"/>
                      </a:lnTo>
                      <a:lnTo>
                        <a:pt x="452" y="1705"/>
                      </a:lnTo>
                      <a:lnTo>
                        <a:pt x="478" y="1733"/>
                      </a:lnTo>
                      <a:lnTo>
                        <a:pt x="504" y="1761"/>
                      </a:lnTo>
                      <a:lnTo>
                        <a:pt x="533" y="1788"/>
                      </a:lnTo>
                      <a:lnTo>
                        <a:pt x="563" y="1813"/>
                      </a:lnTo>
                      <a:lnTo>
                        <a:pt x="593" y="1838"/>
                      </a:lnTo>
                      <a:lnTo>
                        <a:pt x="625" y="1860"/>
                      </a:lnTo>
                      <a:lnTo>
                        <a:pt x="658" y="1882"/>
                      </a:lnTo>
                      <a:lnTo>
                        <a:pt x="691" y="1902"/>
                      </a:lnTo>
                      <a:lnTo>
                        <a:pt x="726" y="1920"/>
                      </a:lnTo>
                      <a:lnTo>
                        <a:pt x="762" y="1938"/>
                      </a:lnTo>
                      <a:lnTo>
                        <a:pt x="798" y="1953"/>
                      </a:lnTo>
                      <a:lnTo>
                        <a:pt x="835" y="1967"/>
                      </a:lnTo>
                      <a:lnTo>
                        <a:pt x="873" y="1979"/>
                      </a:lnTo>
                      <a:lnTo>
                        <a:pt x="912" y="1990"/>
                      </a:lnTo>
                      <a:lnTo>
                        <a:pt x="951" y="1998"/>
                      </a:lnTo>
                      <a:lnTo>
                        <a:pt x="991" y="2005"/>
                      </a:lnTo>
                      <a:lnTo>
                        <a:pt x="1049" y="2018"/>
                      </a:lnTo>
                      <a:lnTo>
                        <a:pt x="1126" y="2156"/>
                      </a:lnTo>
                      <a:lnTo>
                        <a:pt x="1204" y="2018"/>
                      </a:lnTo>
                      <a:lnTo>
                        <a:pt x="1261" y="2005"/>
                      </a:lnTo>
                      <a:lnTo>
                        <a:pt x="1261" y="2005"/>
                      </a:lnTo>
                      <a:lnTo>
                        <a:pt x="1301" y="1998"/>
                      </a:lnTo>
                      <a:lnTo>
                        <a:pt x="1341" y="1990"/>
                      </a:lnTo>
                      <a:lnTo>
                        <a:pt x="1379" y="1979"/>
                      </a:lnTo>
                      <a:lnTo>
                        <a:pt x="1418" y="1967"/>
                      </a:lnTo>
                      <a:lnTo>
                        <a:pt x="1455" y="1953"/>
                      </a:lnTo>
                      <a:lnTo>
                        <a:pt x="1490" y="1938"/>
                      </a:lnTo>
                      <a:lnTo>
                        <a:pt x="1526" y="1920"/>
                      </a:lnTo>
                      <a:lnTo>
                        <a:pt x="1560" y="1902"/>
                      </a:lnTo>
                      <a:lnTo>
                        <a:pt x="1595" y="1882"/>
                      </a:lnTo>
                      <a:lnTo>
                        <a:pt x="1628" y="1860"/>
                      </a:lnTo>
                      <a:lnTo>
                        <a:pt x="1659" y="1838"/>
                      </a:lnTo>
                      <a:lnTo>
                        <a:pt x="1689" y="1813"/>
                      </a:lnTo>
                      <a:lnTo>
                        <a:pt x="1719" y="1788"/>
                      </a:lnTo>
                      <a:lnTo>
                        <a:pt x="1747" y="1761"/>
                      </a:lnTo>
                      <a:lnTo>
                        <a:pt x="1774" y="1733"/>
                      </a:lnTo>
                      <a:lnTo>
                        <a:pt x="1800" y="1705"/>
                      </a:lnTo>
                      <a:lnTo>
                        <a:pt x="1825" y="1674"/>
                      </a:lnTo>
                      <a:lnTo>
                        <a:pt x="1848" y="1643"/>
                      </a:lnTo>
                      <a:lnTo>
                        <a:pt x="1870" y="1611"/>
                      </a:lnTo>
                      <a:lnTo>
                        <a:pt x="1891" y="1579"/>
                      </a:lnTo>
                      <a:lnTo>
                        <a:pt x="1910" y="1544"/>
                      </a:lnTo>
                      <a:lnTo>
                        <a:pt x="1928" y="1510"/>
                      </a:lnTo>
                      <a:lnTo>
                        <a:pt x="1944" y="1474"/>
                      </a:lnTo>
                      <a:lnTo>
                        <a:pt x="1959" y="1439"/>
                      </a:lnTo>
                      <a:lnTo>
                        <a:pt x="1973" y="1402"/>
                      </a:lnTo>
                      <a:lnTo>
                        <a:pt x="1984" y="1363"/>
                      </a:lnTo>
                      <a:lnTo>
                        <a:pt x="1994" y="1325"/>
                      </a:lnTo>
                      <a:lnTo>
                        <a:pt x="2002" y="1286"/>
                      </a:lnTo>
                      <a:lnTo>
                        <a:pt x="2009" y="1247"/>
                      </a:lnTo>
                      <a:lnTo>
                        <a:pt x="2013" y="1207"/>
                      </a:lnTo>
                      <a:lnTo>
                        <a:pt x="2017" y="1167"/>
                      </a:lnTo>
                      <a:lnTo>
                        <a:pt x="2017" y="1126"/>
                      </a:lnTo>
                      <a:lnTo>
                        <a:pt x="2017" y="1126"/>
                      </a:lnTo>
                      <a:lnTo>
                        <a:pt x="2017" y="1081"/>
                      </a:lnTo>
                      <a:lnTo>
                        <a:pt x="2013" y="1035"/>
                      </a:lnTo>
                      <a:lnTo>
                        <a:pt x="2006" y="990"/>
                      </a:lnTo>
                      <a:lnTo>
                        <a:pt x="1999" y="946"/>
                      </a:lnTo>
                      <a:lnTo>
                        <a:pt x="1988" y="904"/>
                      </a:lnTo>
                      <a:lnTo>
                        <a:pt x="1977" y="861"/>
                      </a:lnTo>
                      <a:lnTo>
                        <a:pt x="1964" y="820"/>
                      </a:lnTo>
                      <a:lnTo>
                        <a:pt x="1947" y="780"/>
                      </a:lnTo>
                      <a:lnTo>
                        <a:pt x="1929" y="741"/>
                      </a:lnTo>
                      <a:lnTo>
                        <a:pt x="1909" y="702"/>
                      </a:lnTo>
                      <a:lnTo>
                        <a:pt x="1888" y="665"/>
                      </a:lnTo>
                      <a:lnTo>
                        <a:pt x="1865" y="628"/>
                      </a:lnTo>
                      <a:lnTo>
                        <a:pt x="1840" y="594"/>
                      </a:lnTo>
                      <a:lnTo>
                        <a:pt x="1813" y="560"/>
                      </a:lnTo>
                      <a:lnTo>
                        <a:pt x="1785" y="528"/>
                      </a:lnTo>
                      <a:lnTo>
                        <a:pt x="1756" y="496"/>
                      </a:lnTo>
                      <a:lnTo>
                        <a:pt x="1725" y="468"/>
                      </a:lnTo>
                      <a:lnTo>
                        <a:pt x="1692" y="439"/>
                      </a:lnTo>
                      <a:lnTo>
                        <a:pt x="1659" y="413"/>
                      </a:lnTo>
                      <a:lnTo>
                        <a:pt x="1623" y="388"/>
                      </a:lnTo>
                      <a:lnTo>
                        <a:pt x="1588" y="365"/>
                      </a:lnTo>
                      <a:lnTo>
                        <a:pt x="1551" y="343"/>
                      </a:lnTo>
                      <a:lnTo>
                        <a:pt x="1512" y="324"/>
                      </a:lnTo>
                      <a:lnTo>
                        <a:pt x="1473" y="306"/>
                      </a:lnTo>
                      <a:lnTo>
                        <a:pt x="1433" y="289"/>
                      </a:lnTo>
                      <a:lnTo>
                        <a:pt x="1390" y="276"/>
                      </a:lnTo>
                      <a:lnTo>
                        <a:pt x="1349" y="263"/>
                      </a:lnTo>
                      <a:lnTo>
                        <a:pt x="1305" y="254"/>
                      </a:lnTo>
                      <a:lnTo>
                        <a:pt x="1261" y="245"/>
                      </a:lnTo>
                      <a:lnTo>
                        <a:pt x="1217" y="240"/>
                      </a:lnTo>
                      <a:lnTo>
                        <a:pt x="1172" y="236"/>
                      </a:lnTo>
                      <a:lnTo>
                        <a:pt x="1126" y="236"/>
                      </a:lnTo>
                      <a:lnTo>
                        <a:pt x="1126" y="236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 8"/>
                <p:cNvSpPr/>
                <p:nvPr/>
              </p:nvSpPr>
              <p:spPr bwMode="auto">
                <a:xfrm>
                  <a:off x="-1435893" y="178707"/>
                  <a:ext cx="2284413" cy="2284413"/>
                </a:xfrm>
                <a:custGeom>
                  <a:avLst/>
                  <a:gdLst>
                    <a:gd name="T0" fmla="*/ 1437 w 1439"/>
                    <a:gd name="T1" fmla="*/ 756 h 1439"/>
                    <a:gd name="T2" fmla="*/ 1424 w 1439"/>
                    <a:gd name="T3" fmla="*/ 864 h 1439"/>
                    <a:gd name="T4" fmla="*/ 1395 w 1439"/>
                    <a:gd name="T5" fmla="*/ 967 h 1439"/>
                    <a:gd name="T6" fmla="*/ 1352 w 1439"/>
                    <a:gd name="T7" fmla="*/ 1062 h 1439"/>
                    <a:gd name="T8" fmla="*/ 1296 w 1439"/>
                    <a:gd name="T9" fmla="*/ 1150 h 1439"/>
                    <a:gd name="T10" fmla="*/ 1228 w 1439"/>
                    <a:gd name="T11" fmla="*/ 1228 h 1439"/>
                    <a:gd name="T12" fmla="*/ 1149 w 1439"/>
                    <a:gd name="T13" fmla="*/ 1296 h 1439"/>
                    <a:gd name="T14" fmla="*/ 1063 w 1439"/>
                    <a:gd name="T15" fmla="*/ 1353 h 1439"/>
                    <a:gd name="T16" fmla="*/ 967 w 1439"/>
                    <a:gd name="T17" fmla="*/ 1395 h 1439"/>
                    <a:gd name="T18" fmla="*/ 864 w 1439"/>
                    <a:gd name="T19" fmla="*/ 1424 h 1439"/>
                    <a:gd name="T20" fmla="*/ 757 w 1439"/>
                    <a:gd name="T21" fmla="*/ 1438 h 1439"/>
                    <a:gd name="T22" fmla="*/ 683 w 1439"/>
                    <a:gd name="T23" fmla="*/ 1438 h 1439"/>
                    <a:gd name="T24" fmla="*/ 575 w 1439"/>
                    <a:gd name="T25" fmla="*/ 1424 h 1439"/>
                    <a:gd name="T26" fmla="*/ 472 w 1439"/>
                    <a:gd name="T27" fmla="*/ 1395 h 1439"/>
                    <a:gd name="T28" fmla="*/ 377 w 1439"/>
                    <a:gd name="T29" fmla="*/ 1353 h 1439"/>
                    <a:gd name="T30" fmla="*/ 290 w 1439"/>
                    <a:gd name="T31" fmla="*/ 1296 h 1439"/>
                    <a:gd name="T32" fmla="*/ 211 w 1439"/>
                    <a:gd name="T33" fmla="*/ 1228 h 1439"/>
                    <a:gd name="T34" fmla="*/ 143 w 1439"/>
                    <a:gd name="T35" fmla="*/ 1150 h 1439"/>
                    <a:gd name="T36" fmla="*/ 87 w 1439"/>
                    <a:gd name="T37" fmla="*/ 1062 h 1439"/>
                    <a:gd name="T38" fmla="*/ 44 w 1439"/>
                    <a:gd name="T39" fmla="*/ 967 h 1439"/>
                    <a:gd name="T40" fmla="*/ 15 w 1439"/>
                    <a:gd name="T41" fmla="*/ 864 h 1439"/>
                    <a:gd name="T42" fmla="*/ 2 w 1439"/>
                    <a:gd name="T43" fmla="*/ 756 h 1439"/>
                    <a:gd name="T44" fmla="*/ 2 w 1439"/>
                    <a:gd name="T45" fmla="*/ 682 h 1439"/>
                    <a:gd name="T46" fmla="*/ 15 w 1439"/>
                    <a:gd name="T47" fmla="*/ 575 h 1439"/>
                    <a:gd name="T48" fmla="*/ 44 w 1439"/>
                    <a:gd name="T49" fmla="*/ 472 h 1439"/>
                    <a:gd name="T50" fmla="*/ 87 w 1439"/>
                    <a:gd name="T51" fmla="*/ 376 h 1439"/>
                    <a:gd name="T52" fmla="*/ 143 w 1439"/>
                    <a:gd name="T53" fmla="*/ 290 h 1439"/>
                    <a:gd name="T54" fmla="*/ 211 w 1439"/>
                    <a:gd name="T55" fmla="*/ 210 h 1439"/>
                    <a:gd name="T56" fmla="*/ 290 w 1439"/>
                    <a:gd name="T57" fmla="*/ 143 h 1439"/>
                    <a:gd name="T58" fmla="*/ 377 w 1439"/>
                    <a:gd name="T59" fmla="*/ 87 h 1439"/>
                    <a:gd name="T60" fmla="*/ 472 w 1439"/>
                    <a:gd name="T61" fmla="*/ 44 h 1439"/>
                    <a:gd name="T62" fmla="*/ 575 w 1439"/>
                    <a:gd name="T63" fmla="*/ 14 h 1439"/>
                    <a:gd name="T64" fmla="*/ 683 w 1439"/>
                    <a:gd name="T65" fmla="*/ 0 h 1439"/>
                    <a:gd name="T66" fmla="*/ 757 w 1439"/>
                    <a:gd name="T67" fmla="*/ 0 h 1439"/>
                    <a:gd name="T68" fmla="*/ 864 w 1439"/>
                    <a:gd name="T69" fmla="*/ 14 h 1439"/>
                    <a:gd name="T70" fmla="*/ 967 w 1439"/>
                    <a:gd name="T71" fmla="*/ 44 h 1439"/>
                    <a:gd name="T72" fmla="*/ 1063 w 1439"/>
                    <a:gd name="T73" fmla="*/ 87 h 1439"/>
                    <a:gd name="T74" fmla="*/ 1149 w 1439"/>
                    <a:gd name="T75" fmla="*/ 143 h 1439"/>
                    <a:gd name="T76" fmla="*/ 1228 w 1439"/>
                    <a:gd name="T77" fmla="*/ 210 h 1439"/>
                    <a:gd name="T78" fmla="*/ 1296 w 1439"/>
                    <a:gd name="T79" fmla="*/ 290 h 1439"/>
                    <a:gd name="T80" fmla="*/ 1352 w 1439"/>
                    <a:gd name="T81" fmla="*/ 376 h 1439"/>
                    <a:gd name="T82" fmla="*/ 1395 w 1439"/>
                    <a:gd name="T83" fmla="*/ 472 h 1439"/>
                    <a:gd name="T84" fmla="*/ 1424 w 1439"/>
                    <a:gd name="T85" fmla="*/ 575 h 1439"/>
                    <a:gd name="T86" fmla="*/ 1437 w 1439"/>
                    <a:gd name="T87" fmla="*/ 682 h 1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39" h="1439">
                      <a:moveTo>
                        <a:pt x="1439" y="719"/>
                      </a:moveTo>
                      <a:lnTo>
                        <a:pt x="1439" y="719"/>
                      </a:lnTo>
                      <a:lnTo>
                        <a:pt x="1437" y="756"/>
                      </a:lnTo>
                      <a:lnTo>
                        <a:pt x="1435" y="793"/>
                      </a:lnTo>
                      <a:lnTo>
                        <a:pt x="1431" y="829"/>
                      </a:lnTo>
                      <a:lnTo>
                        <a:pt x="1424" y="864"/>
                      </a:lnTo>
                      <a:lnTo>
                        <a:pt x="1417" y="899"/>
                      </a:lnTo>
                      <a:lnTo>
                        <a:pt x="1407" y="933"/>
                      </a:lnTo>
                      <a:lnTo>
                        <a:pt x="1395" y="967"/>
                      </a:lnTo>
                      <a:lnTo>
                        <a:pt x="1383" y="1000"/>
                      </a:lnTo>
                      <a:lnTo>
                        <a:pt x="1368" y="1032"/>
                      </a:lnTo>
                      <a:lnTo>
                        <a:pt x="1352" y="1062"/>
                      </a:lnTo>
                      <a:lnTo>
                        <a:pt x="1335" y="1092"/>
                      </a:lnTo>
                      <a:lnTo>
                        <a:pt x="1317" y="1122"/>
                      </a:lnTo>
                      <a:lnTo>
                        <a:pt x="1296" y="1150"/>
                      </a:lnTo>
                      <a:lnTo>
                        <a:pt x="1274" y="1177"/>
                      </a:lnTo>
                      <a:lnTo>
                        <a:pt x="1252" y="1203"/>
                      </a:lnTo>
                      <a:lnTo>
                        <a:pt x="1228" y="1228"/>
                      </a:lnTo>
                      <a:lnTo>
                        <a:pt x="1203" y="1253"/>
                      </a:lnTo>
                      <a:lnTo>
                        <a:pt x="1177" y="1274"/>
                      </a:lnTo>
                      <a:lnTo>
                        <a:pt x="1149" y="1296"/>
                      </a:lnTo>
                      <a:lnTo>
                        <a:pt x="1122" y="1316"/>
                      </a:lnTo>
                      <a:lnTo>
                        <a:pt x="1093" y="1335"/>
                      </a:lnTo>
                      <a:lnTo>
                        <a:pt x="1063" y="1353"/>
                      </a:lnTo>
                      <a:lnTo>
                        <a:pt x="1032" y="1368"/>
                      </a:lnTo>
                      <a:lnTo>
                        <a:pt x="1000" y="1383"/>
                      </a:lnTo>
                      <a:lnTo>
                        <a:pt x="967" y="1395"/>
                      </a:lnTo>
                      <a:lnTo>
                        <a:pt x="934" y="1406"/>
                      </a:lnTo>
                      <a:lnTo>
                        <a:pt x="900" y="1416"/>
                      </a:lnTo>
                      <a:lnTo>
                        <a:pt x="864" y="1424"/>
                      </a:lnTo>
                      <a:lnTo>
                        <a:pt x="829" y="1431"/>
                      </a:lnTo>
                      <a:lnTo>
                        <a:pt x="793" y="1435"/>
                      </a:lnTo>
                      <a:lnTo>
                        <a:pt x="757" y="1438"/>
                      </a:lnTo>
                      <a:lnTo>
                        <a:pt x="720" y="1439"/>
                      </a:lnTo>
                      <a:lnTo>
                        <a:pt x="720" y="1439"/>
                      </a:lnTo>
                      <a:lnTo>
                        <a:pt x="683" y="1438"/>
                      </a:lnTo>
                      <a:lnTo>
                        <a:pt x="646" y="1435"/>
                      </a:lnTo>
                      <a:lnTo>
                        <a:pt x="610" y="1431"/>
                      </a:lnTo>
                      <a:lnTo>
                        <a:pt x="575" y="1424"/>
                      </a:lnTo>
                      <a:lnTo>
                        <a:pt x="539" y="1416"/>
                      </a:lnTo>
                      <a:lnTo>
                        <a:pt x="506" y="1406"/>
                      </a:lnTo>
                      <a:lnTo>
                        <a:pt x="472" y="1395"/>
                      </a:lnTo>
                      <a:lnTo>
                        <a:pt x="439" y="1383"/>
                      </a:lnTo>
                      <a:lnTo>
                        <a:pt x="408" y="1368"/>
                      </a:lnTo>
                      <a:lnTo>
                        <a:pt x="377" y="1353"/>
                      </a:lnTo>
                      <a:lnTo>
                        <a:pt x="347" y="1335"/>
                      </a:lnTo>
                      <a:lnTo>
                        <a:pt x="317" y="1316"/>
                      </a:lnTo>
                      <a:lnTo>
                        <a:pt x="290" y="1296"/>
                      </a:lnTo>
                      <a:lnTo>
                        <a:pt x="262" y="1274"/>
                      </a:lnTo>
                      <a:lnTo>
                        <a:pt x="236" y="1253"/>
                      </a:lnTo>
                      <a:lnTo>
                        <a:pt x="211" y="1228"/>
                      </a:lnTo>
                      <a:lnTo>
                        <a:pt x="187" y="1203"/>
                      </a:lnTo>
                      <a:lnTo>
                        <a:pt x="165" y="1177"/>
                      </a:lnTo>
                      <a:lnTo>
                        <a:pt x="143" y="1150"/>
                      </a:lnTo>
                      <a:lnTo>
                        <a:pt x="124" y="1122"/>
                      </a:lnTo>
                      <a:lnTo>
                        <a:pt x="104" y="1092"/>
                      </a:lnTo>
                      <a:lnTo>
                        <a:pt x="87" y="1062"/>
                      </a:lnTo>
                      <a:lnTo>
                        <a:pt x="72" y="1032"/>
                      </a:lnTo>
                      <a:lnTo>
                        <a:pt x="56" y="1000"/>
                      </a:lnTo>
                      <a:lnTo>
                        <a:pt x="44" y="967"/>
                      </a:lnTo>
                      <a:lnTo>
                        <a:pt x="33" y="933"/>
                      </a:lnTo>
                      <a:lnTo>
                        <a:pt x="22" y="899"/>
                      </a:lnTo>
                      <a:lnTo>
                        <a:pt x="15" y="864"/>
                      </a:lnTo>
                      <a:lnTo>
                        <a:pt x="8" y="829"/>
                      </a:lnTo>
                      <a:lnTo>
                        <a:pt x="4" y="793"/>
                      </a:lnTo>
                      <a:lnTo>
                        <a:pt x="2" y="756"/>
                      </a:ln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2" y="682"/>
                      </a:lnTo>
                      <a:lnTo>
                        <a:pt x="4" y="646"/>
                      </a:lnTo>
                      <a:lnTo>
                        <a:pt x="8" y="609"/>
                      </a:lnTo>
                      <a:lnTo>
                        <a:pt x="15" y="575"/>
                      </a:lnTo>
                      <a:lnTo>
                        <a:pt x="22" y="539"/>
                      </a:lnTo>
                      <a:lnTo>
                        <a:pt x="33" y="505"/>
                      </a:lnTo>
                      <a:lnTo>
                        <a:pt x="44" y="472"/>
                      </a:lnTo>
                      <a:lnTo>
                        <a:pt x="56" y="439"/>
                      </a:lnTo>
                      <a:lnTo>
                        <a:pt x="72" y="408"/>
                      </a:lnTo>
                      <a:lnTo>
                        <a:pt x="87" y="376"/>
                      </a:lnTo>
                      <a:lnTo>
                        <a:pt x="104" y="346"/>
                      </a:lnTo>
                      <a:lnTo>
                        <a:pt x="124" y="317"/>
                      </a:lnTo>
                      <a:lnTo>
                        <a:pt x="143" y="290"/>
                      </a:lnTo>
                      <a:lnTo>
                        <a:pt x="165" y="262"/>
                      </a:lnTo>
                      <a:lnTo>
                        <a:pt x="187" y="236"/>
                      </a:lnTo>
                      <a:lnTo>
                        <a:pt x="211" y="210"/>
                      </a:lnTo>
                      <a:lnTo>
                        <a:pt x="236" y="187"/>
                      </a:lnTo>
                      <a:lnTo>
                        <a:pt x="262" y="165"/>
                      </a:lnTo>
                      <a:lnTo>
                        <a:pt x="290" y="143"/>
                      </a:lnTo>
                      <a:lnTo>
                        <a:pt x="317" y="123"/>
                      </a:lnTo>
                      <a:lnTo>
                        <a:pt x="347" y="105"/>
                      </a:lnTo>
                      <a:lnTo>
                        <a:pt x="377" y="87"/>
                      </a:lnTo>
                      <a:lnTo>
                        <a:pt x="408" y="72"/>
                      </a:lnTo>
                      <a:lnTo>
                        <a:pt x="439" y="57"/>
                      </a:lnTo>
                      <a:lnTo>
                        <a:pt x="472" y="44"/>
                      </a:lnTo>
                      <a:lnTo>
                        <a:pt x="506" y="32"/>
                      </a:lnTo>
                      <a:lnTo>
                        <a:pt x="539" y="22"/>
                      </a:lnTo>
                      <a:lnTo>
                        <a:pt x="575" y="14"/>
                      </a:lnTo>
                      <a:lnTo>
                        <a:pt x="610" y="9"/>
                      </a:lnTo>
                      <a:lnTo>
                        <a:pt x="646" y="3"/>
                      </a:lnTo>
                      <a:lnTo>
                        <a:pt x="683" y="0"/>
                      </a:lnTo>
                      <a:lnTo>
                        <a:pt x="720" y="0"/>
                      </a:lnTo>
                      <a:lnTo>
                        <a:pt x="720" y="0"/>
                      </a:lnTo>
                      <a:lnTo>
                        <a:pt x="757" y="0"/>
                      </a:lnTo>
                      <a:lnTo>
                        <a:pt x="793" y="3"/>
                      </a:lnTo>
                      <a:lnTo>
                        <a:pt x="829" y="9"/>
                      </a:lnTo>
                      <a:lnTo>
                        <a:pt x="864" y="14"/>
                      </a:lnTo>
                      <a:lnTo>
                        <a:pt x="900" y="22"/>
                      </a:lnTo>
                      <a:lnTo>
                        <a:pt x="934" y="32"/>
                      </a:lnTo>
                      <a:lnTo>
                        <a:pt x="967" y="44"/>
                      </a:lnTo>
                      <a:lnTo>
                        <a:pt x="1000" y="57"/>
                      </a:lnTo>
                      <a:lnTo>
                        <a:pt x="1032" y="72"/>
                      </a:lnTo>
                      <a:lnTo>
                        <a:pt x="1063" y="87"/>
                      </a:lnTo>
                      <a:lnTo>
                        <a:pt x="1093" y="105"/>
                      </a:lnTo>
                      <a:lnTo>
                        <a:pt x="1122" y="123"/>
                      </a:lnTo>
                      <a:lnTo>
                        <a:pt x="1149" y="143"/>
                      </a:lnTo>
                      <a:lnTo>
                        <a:pt x="1177" y="165"/>
                      </a:lnTo>
                      <a:lnTo>
                        <a:pt x="1203" y="187"/>
                      </a:lnTo>
                      <a:lnTo>
                        <a:pt x="1228" y="210"/>
                      </a:lnTo>
                      <a:lnTo>
                        <a:pt x="1252" y="236"/>
                      </a:lnTo>
                      <a:lnTo>
                        <a:pt x="1274" y="262"/>
                      </a:lnTo>
                      <a:lnTo>
                        <a:pt x="1296" y="290"/>
                      </a:lnTo>
                      <a:lnTo>
                        <a:pt x="1317" y="317"/>
                      </a:lnTo>
                      <a:lnTo>
                        <a:pt x="1335" y="346"/>
                      </a:lnTo>
                      <a:lnTo>
                        <a:pt x="1352" y="376"/>
                      </a:lnTo>
                      <a:lnTo>
                        <a:pt x="1368" y="408"/>
                      </a:lnTo>
                      <a:lnTo>
                        <a:pt x="1383" y="439"/>
                      </a:lnTo>
                      <a:lnTo>
                        <a:pt x="1395" y="472"/>
                      </a:lnTo>
                      <a:lnTo>
                        <a:pt x="1407" y="505"/>
                      </a:lnTo>
                      <a:lnTo>
                        <a:pt x="1417" y="539"/>
                      </a:lnTo>
                      <a:lnTo>
                        <a:pt x="1424" y="575"/>
                      </a:lnTo>
                      <a:lnTo>
                        <a:pt x="1431" y="609"/>
                      </a:lnTo>
                      <a:lnTo>
                        <a:pt x="1435" y="646"/>
                      </a:lnTo>
                      <a:lnTo>
                        <a:pt x="1437" y="682"/>
                      </a:lnTo>
                      <a:lnTo>
                        <a:pt x="1439" y="719"/>
                      </a:lnTo>
                      <a:lnTo>
                        <a:pt x="1439" y="719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Freeform 96"/>
              <p:cNvSpPr>
                <a:spLocks noEditPoints="1"/>
              </p:cNvSpPr>
              <p:nvPr/>
            </p:nvSpPr>
            <p:spPr bwMode="auto">
              <a:xfrm>
                <a:off x="8579564" y="1562634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7306313" y="1594182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第四步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86390" y="956603"/>
            <a:ext cx="1631688" cy="975873"/>
            <a:chOff x="9687977" y="956603"/>
            <a:chExt cx="1631688" cy="975873"/>
          </a:xfrm>
        </p:grpSpPr>
        <p:grpSp>
          <p:nvGrpSpPr>
            <p:cNvPr id="36" name="组合 35"/>
            <p:cNvGrpSpPr/>
            <p:nvPr/>
          </p:nvGrpSpPr>
          <p:grpSpPr>
            <a:xfrm>
              <a:off x="10488420" y="956603"/>
              <a:ext cx="831245" cy="975873"/>
              <a:chOff x="10488420" y="956603"/>
              <a:chExt cx="831245" cy="975873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0488420" y="956603"/>
                <a:ext cx="831245" cy="975873"/>
                <a:chOff x="-2167669" y="-456293"/>
                <a:chExt cx="3576638" cy="4198938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40" name="Freeform 7"/>
                <p:cNvSpPr>
                  <a:spLocks noEditPoints="1"/>
                </p:cNvSpPr>
                <p:nvPr/>
              </p:nvSpPr>
              <p:spPr bwMode="auto">
                <a:xfrm>
                  <a:off x="-2167669" y="-456293"/>
                  <a:ext cx="3576638" cy="4198938"/>
                </a:xfrm>
                <a:custGeom>
                  <a:avLst/>
                  <a:gdLst>
                    <a:gd name="T0" fmla="*/ 801 w 2253"/>
                    <a:gd name="T1" fmla="*/ 2204 h 2645"/>
                    <a:gd name="T2" fmla="*/ 578 w 2253"/>
                    <a:gd name="T3" fmla="*/ 2111 h 2645"/>
                    <a:gd name="T4" fmla="*/ 384 w 2253"/>
                    <a:gd name="T5" fmla="*/ 1975 h 2645"/>
                    <a:gd name="T6" fmla="*/ 223 w 2253"/>
                    <a:gd name="T7" fmla="*/ 1802 h 2645"/>
                    <a:gd name="T8" fmla="*/ 102 w 2253"/>
                    <a:gd name="T9" fmla="*/ 1599 h 2645"/>
                    <a:gd name="T10" fmla="*/ 27 w 2253"/>
                    <a:gd name="T11" fmla="*/ 1373 h 2645"/>
                    <a:gd name="T12" fmla="*/ 0 w 2253"/>
                    <a:gd name="T13" fmla="*/ 1126 h 2645"/>
                    <a:gd name="T14" fmla="*/ 23 w 2253"/>
                    <a:gd name="T15" fmla="*/ 900 h 2645"/>
                    <a:gd name="T16" fmla="*/ 111 w 2253"/>
                    <a:gd name="T17" fmla="*/ 638 h 2645"/>
                    <a:gd name="T18" fmla="*/ 257 w 2253"/>
                    <a:gd name="T19" fmla="*/ 410 h 2645"/>
                    <a:gd name="T20" fmla="*/ 452 w 2253"/>
                    <a:gd name="T21" fmla="*/ 224 h 2645"/>
                    <a:gd name="T22" fmla="*/ 688 w 2253"/>
                    <a:gd name="T23" fmla="*/ 89 h 2645"/>
                    <a:gd name="T24" fmla="*/ 956 w 2253"/>
                    <a:gd name="T25" fmla="*/ 12 h 2645"/>
                    <a:gd name="T26" fmla="*/ 1185 w 2253"/>
                    <a:gd name="T27" fmla="*/ 1 h 2645"/>
                    <a:gd name="T28" fmla="*/ 1460 w 2253"/>
                    <a:gd name="T29" fmla="*/ 51 h 2645"/>
                    <a:gd name="T30" fmla="*/ 1710 w 2253"/>
                    <a:gd name="T31" fmla="*/ 163 h 2645"/>
                    <a:gd name="T32" fmla="*/ 1922 w 2253"/>
                    <a:gd name="T33" fmla="*/ 331 h 2645"/>
                    <a:gd name="T34" fmla="*/ 2090 w 2253"/>
                    <a:gd name="T35" fmla="*/ 543 h 2645"/>
                    <a:gd name="T36" fmla="*/ 2202 w 2253"/>
                    <a:gd name="T37" fmla="*/ 791 h 2645"/>
                    <a:gd name="T38" fmla="*/ 2252 w 2253"/>
                    <a:gd name="T39" fmla="*/ 1068 h 2645"/>
                    <a:gd name="T40" fmla="*/ 2243 w 2253"/>
                    <a:gd name="T41" fmla="*/ 1275 h 2645"/>
                    <a:gd name="T42" fmla="*/ 2186 w 2253"/>
                    <a:gd name="T43" fmla="*/ 1511 h 2645"/>
                    <a:gd name="T44" fmla="*/ 2083 w 2253"/>
                    <a:gd name="T45" fmla="*/ 1724 h 2645"/>
                    <a:gd name="T46" fmla="*/ 1937 w 2253"/>
                    <a:gd name="T47" fmla="*/ 1910 h 2645"/>
                    <a:gd name="T48" fmla="*/ 1756 w 2253"/>
                    <a:gd name="T49" fmla="*/ 2061 h 2645"/>
                    <a:gd name="T50" fmla="*/ 1544 w 2253"/>
                    <a:gd name="T51" fmla="*/ 2172 h 2645"/>
                    <a:gd name="T52" fmla="*/ 1126 w 2253"/>
                    <a:gd name="T53" fmla="*/ 2645 h 2645"/>
                    <a:gd name="T54" fmla="*/ 991 w 2253"/>
                    <a:gd name="T55" fmla="*/ 245 h 2645"/>
                    <a:gd name="T56" fmla="*/ 780 w 2253"/>
                    <a:gd name="T57" fmla="*/ 306 h 2645"/>
                    <a:gd name="T58" fmla="*/ 593 w 2253"/>
                    <a:gd name="T59" fmla="*/ 413 h 2645"/>
                    <a:gd name="T60" fmla="*/ 438 w 2253"/>
                    <a:gd name="T61" fmla="*/ 560 h 2645"/>
                    <a:gd name="T62" fmla="*/ 323 w 2253"/>
                    <a:gd name="T63" fmla="*/ 741 h 2645"/>
                    <a:gd name="T64" fmla="*/ 253 w 2253"/>
                    <a:gd name="T65" fmla="*/ 946 h 2645"/>
                    <a:gd name="T66" fmla="*/ 236 w 2253"/>
                    <a:gd name="T67" fmla="*/ 1126 h 2645"/>
                    <a:gd name="T68" fmla="*/ 259 w 2253"/>
                    <a:gd name="T69" fmla="*/ 1325 h 2645"/>
                    <a:gd name="T70" fmla="*/ 323 w 2253"/>
                    <a:gd name="T71" fmla="*/ 1510 h 2645"/>
                    <a:gd name="T72" fmla="*/ 428 w 2253"/>
                    <a:gd name="T73" fmla="*/ 1674 h 2645"/>
                    <a:gd name="T74" fmla="*/ 563 w 2253"/>
                    <a:gd name="T75" fmla="*/ 1813 h 2645"/>
                    <a:gd name="T76" fmla="*/ 726 w 2253"/>
                    <a:gd name="T77" fmla="*/ 1920 h 2645"/>
                    <a:gd name="T78" fmla="*/ 912 w 2253"/>
                    <a:gd name="T79" fmla="*/ 1990 h 2645"/>
                    <a:gd name="T80" fmla="*/ 1204 w 2253"/>
                    <a:gd name="T81" fmla="*/ 2018 h 2645"/>
                    <a:gd name="T82" fmla="*/ 1379 w 2253"/>
                    <a:gd name="T83" fmla="*/ 1979 h 2645"/>
                    <a:gd name="T84" fmla="*/ 1560 w 2253"/>
                    <a:gd name="T85" fmla="*/ 1902 h 2645"/>
                    <a:gd name="T86" fmla="*/ 1719 w 2253"/>
                    <a:gd name="T87" fmla="*/ 1788 h 2645"/>
                    <a:gd name="T88" fmla="*/ 1848 w 2253"/>
                    <a:gd name="T89" fmla="*/ 1643 h 2645"/>
                    <a:gd name="T90" fmla="*/ 1944 w 2253"/>
                    <a:gd name="T91" fmla="*/ 1474 h 2645"/>
                    <a:gd name="T92" fmla="*/ 2002 w 2253"/>
                    <a:gd name="T93" fmla="*/ 1286 h 2645"/>
                    <a:gd name="T94" fmla="*/ 2017 w 2253"/>
                    <a:gd name="T95" fmla="*/ 1126 h 2645"/>
                    <a:gd name="T96" fmla="*/ 1988 w 2253"/>
                    <a:gd name="T97" fmla="*/ 904 h 2645"/>
                    <a:gd name="T98" fmla="*/ 1909 w 2253"/>
                    <a:gd name="T99" fmla="*/ 702 h 2645"/>
                    <a:gd name="T100" fmla="*/ 1785 w 2253"/>
                    <a:gd name="T101" fmla="*/ 528 h 2645"/>
                    <a:gd name="T102" fmla="*/ 1623 w 2253"/>
                    <a:gd name="T103" fmla="*/ 388 h 2645"/>
                    <a:gd name="T104" fmla="*/ 1433 w 2253"/>
                    <a:gd name="T105" fmla="*/ 289 h 2645"/>
                    <a:gd name="T106" fmla="*/ 1217 w 2253"/>
                    <a:gd name="T107" fmla="*/ 240 h 2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53" h="2645">
                      <a:moveTo>
                        <a:pt x="1126" y="2645"/>
                      </a:moveTo>
                      <a:lnTo>
                        <a:pt x="898" y="2227"/>
                      </a:lnTo>
                      <a:lnTo>
                        <a:pt x="898" y="2227"/>
                      </a:lnTo>
                      <a:lnTo>
                        <a:pt x="849" y="2216"/>
                      </a:lnTo>
                      <a:lnTo>
                        <a:pt x="801" y="2204"/>
                      </a:lnTo>
                      <a:lnTo>
                        <a:pt x="754" y="2189"/>
                      </a:lnTo>
                      <a:lnTo>
                        <a:pt x="709" y="2172"/>
                      </a:lnTo>
                      <a:lnTo>
                        <a:pt x="663" y="2153"/>
                      </a:lnTo>
                      <a:lnTo>
                        <a:pt x="621" y="2133"/>
                      </a:lnTo>
                      <a:lnTo>
                        <a:pt x="578" y="2111"/>
                      </a:lnTo>
                      <a:lnTo>
                        <a:pt x="536" y="2086"/>
                      </a:lnTo>
                      <a:lnTo>
                        <a:pt x="496" y="2061"/>
                      </a:lnTo>
                      <a:lnTo>
                        <a:pt x="458" y="2034"/>
                      </a:lnTo>
                      <a:lnTo>
                        <a:pt x="419" y="2005"/>
                      </a:lnTo>
                      <a:lnTo>
                        <a:pt x="384" y="1975"/>
                      </a:lnTo>
                      <a:lnTo>
                        <a:pt x="348" y="1943"/>
                      </a:lnTo>
                      <a:lnTo>
                        <a:pt x="315" y="1910"/>
                      </a:lnTo>
                      <a:lnTo>
                        <a:pt x="284" y="1875"/>
                      </a:lnTo>
                      <a:lnTo>
                        <a:pt x="252" y="1839"/>
                      </a:lnTo>
                      <a:lnTo>
                        <a:pt x="223" y="1802"/>
                      </a:lnTo>
                      <a:lnTo>
                        <a:pt x="196" y="1764"/>
                      </a:lnTo>
                      <a:lnTo>
                        <a:pt x="170" y="1724"/>
                      </a:lnTo>
                      <a:lnTo>
                        <a:pt x="146" y="1684"/>
                      </a:lnTo>
                      <a:lnTo>
                        <a:pt x="123" y="1642"/>
                      </a:lnTo>
                      <a:lnTo>
                        <a:pt x="102" y="1599"/>
                      </a:lnTo>
                      <a:lnTo>
                        <a:pt x="83" y="1555"/>
                      </a:lnTo>
                      <a:lnTo>
                        <a:pt x="67" y="1511"/>
                      </a:lnTo>
                      <a:lnTo>
                        <a:pt x="52" y="1466"/>
                      </a:lnTo>
                      <a:lnTo>
                        <a:pt x="38" y="1419"/>
                      </a:lnTo>
                      <a:lnTo>
                        <a:pt x="27" y="1373"/>
                      </a:lnTo>
                      <a:lnTo>
                        <a:pt x="17" y="1325"/>
                      </a:lnTo>
                      <a:lnTo>
                        <a:pt x="9" y="1275"/>
                      </a:lnTo>
                      <a:lnTo>
                        <a:pt x="4" y="1226"/>
                      </a:lnTo>
                      <a:lnTo>
                        <a:pt x="1" y="1177"/>
                      </a:lnTo>
                      <a:lnTo>
                        <a:pt x="0" y="1126"/>
                      </a:lnTo>
                      <a:lnTo>
                        <a:pt x="0" y="1126"/>
                      </a:lnTo>
                      <a:lnTo>
                        <a:pt x="1" y="1068"/>
                      </a:lnTo>
                      <a:lnTo>
                        <a:pt x="5" y="1011"/>
                      </a:lnTo>
                      <a:lnTo>
                        <a:pt x="13" y="955"/>
                      </a:lnTo>
                      <a:lnTo>
                        <a:pt x="23" y="900"/>
                      </a:lnTo>
                      <a:lnTo>
                        <a:pt x="35" y="845"/>
                      </a:lnTo>
                      <a:lnTo>
                        <a:pt x="50" y="791"/>
                      </a:lnTo>
                      <a:lnTo>
                        <a:pt x="68" y="739"/>
                      </a:lnTo>
                      <a:lnTo>
                        <a:pt x="89" y="688"/>
                      </a:lnTo>
                      <a:lnTo>
                        <a:pt x="111" y="638"/>
                      </a:lnTo>
                      <a:lnTo>
                        <a:pt x="135" y="590"/>
                      </a:lnTo>
                      <a:lnTo>
                        <a:pt x="163" y="543"/>
                      </a:lnTo>
                      <a:lnTo>
                        <a:pt x="193" y="496"/>
                      </a:lnTo>
                      <a:lnTo>
                        <a:pt x="225" y="453"/>
                      </a:lnTo>
                      <a:lnTo>
                        <a:pt x="257" y="410"/>
                      </a:lnTo>
                      <a:lnTo>
                        <a:pt x="293" y="369"/>
                      </a:lnTo>
                      <a:lnTo>
                        <a:pt x="330" y="331"/>
                      </a:lnTo>
                      <a:lnTo>
                        <a:pt x="370" y="293"/>
                      </a:lnTo>
                      <a:lnTo>
                        <a:pt x="410" y="258"/>
                      </a:lnTo>
                      <a:lnTo>
                        <a:pt x="452" y="224"/>
                      </a:lnTo>
                      <a:lnTo>
                        <a:pt x="497" y="192"/>
                      </a:lnTo>
                      <a:lnTo>
                        <a:pt x="543" y="163"/>
                      </a:lnTo>
                      <a:lnTo>
                        <a:pt x="589" y="136"/>
                      </a:lnTo>
                      <a:lnTo>
                        <a:pt x="639" y="111"/>
                      </a:lnTo>
                      <a:lnTo>
                        <a:pt x="688" y="89"/>
                      </a:lnTo>
                      <a:lnTo>
                        <a:pt x="739" y="69"/>
                      </a:lnTo>
                      <a:lnTo>
                        <a:pt x="792" y="51"/>
                      </a:lnTo>
                      <a:lnTo>
                        <a:pt x="844" y="36"/>
                      </a:lnTo>
                      <a:lnTo>
                        <a:pt x="899" y="23"/>
                      </a:lnTo>
                      <a:lnTo>
                        <a:pt x="956" y="12"/>
                      </a:lnTo>
                      <a:lnTo>
                        <a:pt x="1012" y="5"/>
                      </a:lnTo>
                      <a:lnTo>
                        <a:pt x="1068" y="1"/>
                      </a:lnTo>
                      <a:lnTo>
                        <a:pt x="1126" y="0"/>
                      </a:lnTo>
                      <a:lnTo>
                        <a:pt x="1126" y="0"/>
                      </a:lnTo>
                      <a:lnTo>
                        <a:pt x="1185" y="1"/>
                      </a:lnTo>
                      <a:lnTo>
                        <a:pt x="1241" y="5"/>
                      </a:lnTo>
                      <a:lnTo>
                        <a:pt x="1297" y="12"/>
                      </a:lnTo>
                      <a:lnTo>
                        <a:pt x="1353" y="23"/>
                      </a:lnTo>
                      <a:lnTo>
                        <a:pt x="1407" y="36"/>
                      </a:lnTo>
                      <a:lnTo>
                        <a:pt x="1460" y="51"/>
                      </a:lnTo>
                      <a:lnTo>
                        <a:pt x="1514" y="69"/>
                      </a:lnTo>
                      <a:lnTo>
                        <a:pt x="1564" y="89"/>
                      </a:lnTo>
                      <a:lnTo>
                        <a:pt x="1614" y="111"/>
                      </a:lnTo>
                      <a:lnTo>
                        <a:pt x="1663" y="136"/>
                      </a:lnTo>
                      <a:lnTo>
                        <a:pt x="1710" y="163"/>
                      </a:lnTo>
                      <a:lnTo>
                        <a:pt x="1755" y="192"/>
                      </a:lnTo>
                      <a:lnTo>
                        <a:pt x="1799" y="224"/>
                      </a:lnTo>
                      <a:lnTo>
                        <a:pt x="1843" y="258"/>
                      </a:lnTo>
                      <a:lnTo>
                        <a:pt x="1883" y="293"/>
                      </a:lnTo>
                      <a:lnTo>
                        <a:pt x="1922" y="331"/>
                      </a:lnTo>
                      <a:lnTo>
                        <a:pt x="1959" y="369"/>
                      </a:lnTo>
                      <a:lnTo>
                        <a:pt x="1995" y="410"/>
                      </a:lnTo>
                      <a:lnTo>
                        <a:pt x="2028" y="453"/>
                      </a:lnTo>
                      <a:lnTo>
                        <a:pt x="2060" y="496"/>
                      </a:lnTo>
                      <a:lnTo>
                        <a:pt x="2090" y="543"/>
                      </a:lnTo>
                      <a:lnTo>
                        <a:pt x="2116" y="590"/>
                      </a:lnTo>
                      <a:lnTo>
                        <a:pt x="2142" y="638"/>
                      </a:lnTo>
                      <a:lnTo>
                        <a:pt x="2164" y="688"/>
                      </a:lnTo>
                      <a:lnTo>
                        <a:pt x="2184" y="739"/>
                      </a:lnTo>
                      <a:lnTo>
                        <a:pt x="2202" y="791"/>
                      </a:lnTo>
                      <a:lnTo>
                        <a:pt x="2217" y="845"/>
                      </a:lnTo>
                      <a:lnTo>
                        <a:pt x="2230" y="900"/>
                      </a:lnTo>
                      <a:lnTo>
                        <a:pt x="2239" y="955"/>
                      </a:lnTo>
                      <a:lnTo>
                        <a:pt x="2246" y="1011"/>
                      </a:lnTo>
                      <a:lnTo>
                        <a:pt x="2252" y="1068"/>
                      </a:lnTo>
                      <a:lnTo>
                        <a:pt x="2253" y="1126"/>
                      </a:lnTo>
                      <a:lnTo>
                        <a:pt x="2253" y="1126"/>
                      </a:lnTo>
                      <a:lnTo>
                        <a:pt x="2252" y="1177"/>
                      </a:lnTo>
                      <a:lnTo>
                        <a:pt x="2249" y="1226"/>
                      </a:lnTo>
                      <a:lnTo>
                        <a:pt x="2243" y="1275"/>
                      </a:lnTo>
                      <a:lnTo>
                        <a:pt x="2235" y="1325"/>
                      </a:lnTo>
                      <a:lnTo>
                        <a:pt x="2225" y="1373"/>
                      </a:lnTo>
                      <a:lnTo>
                        <a:pt x="2214" y="1419"/>
                      </a:lnTo>
                      <a:lnTo>
                        <a:pt x="2201" y="1466"/>
                      </a:lnTo>
                      <a:lnTo>
                        <a:pt x="2186" y="1511"/>
                      </a:lnTo>
                      <a:lnTo>
                        <a:pt x="2169" y="1555"/>
                      </a:lnTo>
                      <a:lnTo>
                        <a:pt x="2150" y="1599"/>
                      </a:lnTo>
                      <a:lnTo>
                        <a:pt x="2129" y="1642"/>
                      </a:lnTo>
                      <a:lnTo>
                        <a:pt x="2106" y="1684"/>
                      </a:lnTo>
                      <a:lnTo>
                        <a:pt x="2083" y="1724"/>
                      </a:lnTo>
                      <a:lnTo>
                        <a:pt x="2057" y="1764"/>
                      </a:lnTo>
                      <a:lnTo>
                        <a:pt x="2029" y="1802"/>
                      </a:lnTo>
                      <a:lnTo>
                        <a:pt x="2001" y="1839"/>
                      </a:lnTo>
                      <a:lnTo>
                        <a:pt x="1969" y="1875"/>
                      </a:lnTo>
                      <a:lnTo>
                        <a:pt x="1937" y="1910"/>
                      </a:lnTo>
                      <a:lnTo>
                        <a:pt x="1903" y="1943"/>
                      </a:lnTo>
                      <a:lnTo>
                        <a:pt x="1869" y="1975"/>
                      </a:lnTo>
                      <a:lnTo>
                        <a:pt x="1833" y="2005"/>
                      </a:lnTo>
                      <a:lnTo>
                        <a:pt x="1795" y="2034"/>
                      </a:lnTo>
                      <a:lnTo>
                        <a:pt x="1756" y="2061"/>
                      </a:lnTo>
                      <a:lnTo>
                        <a:pt x="1717" y="2086"/>
                      </a:lnTo>
                      <a:lnTo>
                        <a:pt x="1674" y="2111"/>
                      </a:lnTo>
                      <a:lnTo>
                        <a:pt x="1632" y="2133"/>
                      </a:lnTo>
                      <a:lnTo>
                        <a:pt x="1589" y="2153"/>
                      </a:lnTo>
                      <a:lnTo>
                        <a:pt x="1544" y="2172"/>
                      </a:lnTo>
                      <a:lnTo>
                        <a:pt x="1499" y="2189"/>
                      </a:lnTo>
                      <a:lnTo>
                        <a:pt x="1451" y="2204"/>
                      </a:lnTo>
                      <a:lnTo>
                        <a:pt x="1404" y="2216"/>
                      </a:lnTo>
                      <a:lnTo>
                        <a:pt x="1355" y="2227"/>
                      </a:lnTo>
                      <a:lnTo>
                        <a:pt x="1126" y="2645"/>
                      </a:lnTo>
                      <a:close/>
                      <a:moveTo>
                        <a:pt x="1126" y="236"/>
                      </a:moveTo>
                      <a:lnTo>
                        <a:pt x="1126" y="236"/>
                      </a:lnTo>
                      <a:lnTo>
                        <a:pt x="1080" y="236"/>
                      </a:lnTo>
                      <a:lnTo>
                        <a:pt x="1035" y="240"/>
                      </a:lnTo>
                      <a:lnTo>
                        <a:pt x="991" y="245"/>
                      </a:lnTo>
                      <a:lnTo>
                        <a:pt x="947" y="254"/>
                      </a:lnTo>
                      <a:lnTo>
                        <a:pt x="903" y="263"/>
                      </a:lnTo>
                      <a:lnTo>
                        <a:pt x="862" y="276"/>
                      </a:lnTo>
                      <a:lnTo>
                        <a:pt x="820" y="289"/>
                      </a:lnTo>
                      <a:lnTo>
                        <a:pt x="780" y="306"/>
                      </a:lnTo>
                      <a:lnTo>
                        <a:pt x="740" y="324"/>
                      </a:lnTo>
                      <a:lnTo>
                        <a:pt x="702" y="343"/>
                      </a:lnTo>
                      <a:lnTo>
                        <a:pt x="665" y="365"/>
                      </a:lnTo>
                      <a:lnTo>
                        <a:pt x="629" y="388"/>
                      </a:lnTo>
                      <a:lnTo>
                        <a:pt x="593" y="413"/>
                      </a:lnTo>
                      <a:lnTo>
                        <a:pt x="561" y="439"/>
                      </a:lnTo>
                      <a:lnTo>
                        <a:pt x="528" y="468"/>
                      </a:lnTo>
                      <a:lnTo>
                        <a:pt x="496" y="496"/>
                      </a:lnTo>
                      <a:lnTo>
                        <a:pt x="467" y="528"/>
                      </a:lnTo>
                      <a:lnTo>
                        <a:pt x="438" y="560"/>
                      </a:lnTo>
                      <a:lnTo>
                        <a:pt x="412" y="594"/>
                      </a:lnTo>
                      <a:lnTo>
                        <a:pt x="388" y="628"/>
                      </a:lnTo>
                      <a:lnTo>
                        <a:pt x="364" y="665"/>
                      </a:lnTo>
                      <a:lnTo>
                        <a:pt x="342" y="702"/>
                      </a:lnTo>
                      <a:lnTo>
                        <a:pt x="323" y="741"/>
                      </a:lnTo>
                      <a:lnTo>
                        <a:pt x="305" y="780"/>
                      </a:lnTo>
                      <a:lnTo>
                        <a:pt x="289" y="820"/>
                      </a:lnTo>
                      <a:lnTo>
                        <a:pt x="275" y="861"/>
                      </a:lnTo>
                      <a:lnTo>
                        <a:pt x="263" y="904"/>
                      </a:lnTo>
                      <a:lnTo>
                        <a:pt x="253" y="946"/>
                      </a:lnTo>
                      <a:lnTo>
                        <a:pt x="245" y="990"/>
                      </a:lnTo>
                      <a:lnTo>
                        <a:pt x="240" y="1035"/>
                      </a:lnTo>
                      <a:lnTo>
                        <a:pt x="237" y="1081"/>
                      </a:lnTo>
                      <a:lnTo>
                        <a:pt x="236" y="1126"/>
                      </a:lnTo>
                      <a:lnTo>
                        <a:pt x="236" y="1126"/>
                      </a:lnTo>
                      <a:lnTo>
                        <a:pt x="237" y="1167"/>
                      </a:lnTo>
                      <a:lnTo>
                        <a:pt x="240" y="1207"/>
                      </a:lnTo>
                      <a:lnTo>
                        <a:pt x="244" y="1247"/>
                      </a:lnTo>
                      <a:lnTo>
                        <a:pt x="251" y="1286"/>
                      </a:lnTo>
                      <a:lnTo>
                        <a:pt x="259" y="1325"/>
                      </a:lnTo>
                      <a:lnTo>
                        <a:pt x="268" y="1363"/>
                      </a:lnTo>
                      <a:lnTo>
                        <a:pt x="279" y="1402"/>
                      </a:lnTo>
                      <a:lnTo>
                        <a:pt x="293" y="1439"/>
                      </a:lnTo>
                      <a:lnTo>
                        <a:pt x="308" y="1474"/>
                      </a:lnTo>
                      <a:lnTo>
                        <a:pt x="323" y="1510"/>
                      </a:lnTo>
                      <a:lnTo>
                        <a:pt x="341" y="1544"/>
                      </a:lnTo>
                      <a:lnTo>
                        <a:pt x="360" y="1579"/>
                      </a:lnTo>
                      <a:lnTo>
                        <a:pt x="382" y="1611"/>
                      </a:lnTo>
                      <a:lnTo>
                        <a:pt x="404" y="1643"/>
                      </a:lnTo>
                      <a:lnTo>
                        <a:pt x="428" y="1674"/>
                      </a:lnTo>
                      <a:lnTo>
                        <a:pt x="452" y="1705"/>
                      </a:lnTo>
                      <a:lnTo>
                        <a:pt x="478" y="1733"/>
                      </a:lnTo>
                      <a:lnTo>
                        <a:pt x="504" y="1761"/>
                      </a:lnTo>
                      <a:lnTo>
                        <a:pt x="533" y="1788"/>
                      </a:lnTo>
                      <a:lnTo>
                        <a:pt x="563" y="1813"/>
                      </a:lnTo>
                      <a:lnTo>
                        <a:pt x="593" y="1838"/>
                      </a:lnTo>
                      <a:lnTo>
                        <a:pt x="625" y="1860"/>
                      </a:lnTo>
                      <a:lnTo>
                        <a:pt x="658" y="1882"/>
                      </a:lnTo>
                      <a:lnTo>
                        <a:pt x="691" y="1902"/>
                      </a:lnTo>
                      <a:lnTo>
                        <a:pt x="726" y="1920"/>
                      </a:lnTo>
                      <a:lnTo>
                        <a:pt x="762" y="1938"/>
                      </a:lnTo>
                      <a:lnTo>
                        <a:pt x="798" y="1953"/>
                      </a:lnTo>
                      <a:lnTo>
                        <a:pt x="835" y="1967"/>
                      </a:lnTo>
                      <a:lnTo>
                        <a:pt x="873" y="1979"/>
                      </a:lnTo>
                      <a:lnTo>
                        <a:pt x="912" y="1990"/>
                      </a:lnTo>
                      <a:lnTo>
                        <a:pt x="951" y="1998"/>
                      </a:lnTo>
                      <a:lnTo>
                        <a:pt x="991" y="2005"/>
                      </a:lnTo>
                      <a:lnTo>
                        <a:pt x="1049" y="2018"/>
                      </a:lnTo>
                      <a:lnTo>
                        <a:pt x="1126" y="2156"/>
                      </a:lnTo>
                      <a:lnTo>
                        <a:pt x="1204" y="2018"/>
                      </a:lnTo>
                      <a:lnTo>
                        <a:pt x="1261" y="2005"/>
                      </a:lnTo>
                      <a:lnTo>
                        <a:pt x="1261" y="2005"/>
                      </a:lnTo>
                      <a:lnTo>
                        <a:pt x="1301" y="1998"/>
                      </a:lnTo>
                      <a:lnTo>
                        <a:pt x="1341" y="1990"/>
                      </a:lnTo>
                      <a:lnTo>
                        <a:pt x="1379" y="1979"/>
                      </a:lnTo>
                      <a:lnTo>
                        <a:pt x="1418" y="1967"/>
                      </a:lnTo>
                      <a:lnTo>
                        <a:pt x="1455" y="1953"/>
                      </a:lnTo>
                      <a:lnTo>
                        <a:pt x="1490" y="1938"/>
                      </a:lnTo>
                      <a:lnTo>
                        <a:pt x="1526" y="1920"/>
                      </a:lnTo>
                      <a:lnTo>
                        <a:pt x="1560" y="1902"/>
                      </a:lnTo>
                      <a:lnTo>
                        <a:pt x="1595" y="1882"/>
                      </a:lnTo>
                      <a:lnTo>
                        <a:pt x="1628" y="1860"/>
                      </a:lnTo>
                      <a:lnTo>
                        <a:pt x="1659" y="1838"/>
                      </a:lnTo>
                      <a:lnTo>
                        <a:pt x="1689" y="1813"/>
                      </a:lnTo>
                      <a:lnTo>
                        <a:pt x="1719" y="1788"/>
                      </a:lnTo>
                      <a:lnTo>
                        <a:pt x="1747" y="1761"/>
                      </a:lnTo>
                      <a:lnTo>
                        <a:pt x="1774" y="1733"/>
                      </a:lnTo>
                      <a:lnTo>
                        <a:pt x="1800" y="1705"/>
                      </a:lnTo>
                      <a:lnTo>
                        <a:pt x="1825" y="1674"/>
                      </a:lnTo>
                      <a:lnTo>
                        <a:pt x="1848" y="1643"/>
                      </a:lnTo>
                      <a:lnTo>
                        <a:pt x="1870" y="1611"/>
                      </a:lnTo>
                      <a:lnTo>
                        <a:pt x="1891" y="1579"/>
                      </a:lnTo>
                      <a:lnTo>
                        <a:pt x="1910" y="1544"/>
                      </a:lnTo>
                      <a:lnTo>
                        <a:pt x="1928" y="1510"/>
                      </a:lnTo>
                      <a:lnTo>
                        <a:pt x="1944" y="1474"/>
                      </a:lnTo>
                      <a:lnTo>
                        <a:pt x="1959" y="1439"/>
                      </a:lnTo>
                      <a:lnTo>
                        <a:pt x="1973" y="1402"/>
                      </a:lnTo>
                      <a:lnTo>
                        <a:pt x="1984" y="1363"/>
                      </a:lnTo>
                      <a:lnTo>
                        <a:pt x="1994" y="1325"/>
                      </a:lnTo>
                      <a:lnTo>
                        <a:pt x="2002" y="1286"/>
                      </a:lnTo>
                      <a:lnTo>
                        <a:pt x="2009" y="1247"/>
                      </a:lnTo>
                      <a:lnTo>
                        <a:pt x="2013" y="1207"/>
                      </a:lnTo>
                      <a:lnTo>
                        <a:pt x="2017" y="1167"/>
                      </a:lnTo>
                      <a:lnTo>
                        <a:pt x="2017" y="1126"/>
                      </a:lnTo>
                      <a:lnTo>
                        <a:pt x="2017" y="1126"/>
                      </a:lnTo>
                      <a:lnTo>
                        <a:pt x="2017" y="1081"/>
                      </a:lnTo>
                      <a:lnTo>
                        <a:pt x="2013" y="1035"/>
                      </a:lnTo>
                      <a:lnTo>
                        <a:pt x="2006" y="990"/>
                      </a:lnTo>
                      <a:lnTo>
                        <a:pt x="1999" y="946"/>
                      </a:lnTo>
                      <a:lnTo>
                        <a:pt x="1988" y="904"/>
                      </a:lnTo>
                      <a:lnTo>
                        <a:pt x="1977" y="861"/>
                      </a:lnTo>
                      <a:lnTo>
                        <a:pt x="1964" y="820"/>
                      </a:lnTo>
                      <a:lnTo>
                        <a:pt x="1947" y="780"/>
                      </a:lnTo>
                      <a:lnTo>
                        <a:pt x="1929" y="741"/>
                      </a:lnTo>
                      <a:lnTo>
                        <a:pt x="1909" y="702"/>
                      </a:lnTo>
                      <a:lnTo>
                        <a:pt x="1888" y="665"/>
                      </a:lnTo>
                      <a:lnTo>
                        <a:pt x="1865" y="628"/>
                      </a:lnTo>
                      <a:lnTo>
                        <a:pt x="1840" y="594"/>
                      </a:lnTo>
                      <a:lnTo>
                        <a:pt x="1813" y="560"/>
                      </a:lnTo>
                      <a:lnTo>
                        <a:pt x="1785" y="528"/>
                      </a:lnTo>
                      <a:lnTo>
                        <a:pt x="1756" y="496"/>
                      </a:lnTo>
                      <a:lnTo>
                        <a:pt x="1725" y="468"/>
                      </a:lnTo>
                      <a:lnTo>
                        <a:pt x="1692" y="439"/>
                      </a:lnTo>
                      <a:lnTo>
                        <a:pt x="1659" y="413"/>
                      </a:lnTo>
                      <a:lnTo>
                        <a:pt x="1623" y="388"/>
                      </a:lnTo>
                      <a:lnTo>
                        <a:pt x="1588" y="365"/>
                      </a:lnTo>
                      <a:lnTo>
                        <a:pt x="1551" y="343"/>
                      </a:lnTo>
                      <a:lnTo>
                        <a:pt x="1512" y="324"/>
                      </a:lnTo>
                      <a:lnTo>
                        <a:pt x="1473" y="306"/>
                      </a:lnTo>
                      <a:lnTo>
                        <a:pt x="1433" y="289"/>
                      </a:lnTo>
                      <a:lnTo>
                        <a:pt x="1390" y="276"/>
                      </a:lnTo>
                      <a:lnTo>
                        <a:pt x="1349" y="263"/>
                      </a:lnTo>
                      <a:lnTo>
                        <a:pt x="1305" y="254"/>
                      </a:lnTo>
                      <a:lnTo>
                        <a:pt x="1261" y="245"/>
                      </a:lnTo>
                      <a:lnTo>
                        <a:pt x="1217" y="240"/>
                      </a:lnTo>
                      <a:lnTo>
                        <a:pt x="1172" y="236"/>
                      </a:lnTo>
                      <a:lnTo>
                        <a:pt x="1126" y="236"/>
                      </a:lnTo>
                      <a:lnTo>
                        <a:pt x="1126" y="236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 8"/>
                <p:cNvSpPr/>
                <p:nvPr/>
              </p:nvSpPr>
              <p:spPr bwMode="auto">
                <a:xfrm>
                  <a:off x="-1526319" y="178707"/>
                  <a:ext cx="2284413" cy="2284413"/>
                </a:xfrm>
                <a:custGeom>
                  <a:avLst/>
                  <a:gdLst>
                    <a:gd name="T0" fmla="*/ 1437 w 1439"/>
                    <a:gd name="T1" fmla="*/ 756 h 1439"/>
                    <a:gd name="T2" fmla="*/ 1424 w 1439"/>
                    <a:gd name="T3" fmla="*/ 864 h 1439"/>
                    <a:gd name="T4" fmla="*/ 1395 w 1439"/>
                    <a:gd name="T5" fmla="*/ 967 h 1439"/>
                    <a:gd name="T6" fmla="*/ 1352 w 1439"/>
                    <a:gd name="T7" fmla="*/ 1062 h 1439"/>
                    <a:gd name="T8" fmla="*/ 1296 w 1439"/>
                    <a:gd name="T9" fmla="*/ 1150 h 1439"/>
                    <a:gd name="T10" fmla="*/ 1228 w 1439"/>
                    <a:gd name="T11" fmla="*/ 1228 h 1439"/>
                    <a:gd name="T12" fmla="*/ 1149 w 1439"/>
                    <a:gd name="T13" fmla="*/ 1296 h 1439"/>
                    <a:gd name="T14" fmla="*/ 1063 w 1439"/>
                    <a:gd name="T15" fmla="*/ 1353 h 1439"/>
                    <a:gd name="T16" fmla="*/ 967 w 1439"/>
                    <a:gd name="T17" fmla="*/ 1395 h 1439"/>
                    <a:gd name="T18" fmla="*/ 864 w 1439"/>
                    <a:gd name="T19" fmla="*/ 1424 h 1439"/>
                    <a:gd name="T20" fmla="*/ 757 w 1439"/>
                    <a:gd name="T21" fmla="*/ 1438 h 1439"/>
                    <a:gd name="T22" fmla="*/ 683 w 1439"/>
                    <a:gd name="T23" fmla="*/ 1438 h 1439"/>
                    <a:gd name="T24" fmla="*/ 575 w 1439"/>
                    <a:gd name="T25" fmla="*/ 1424 h 1439"/>
                    <a:gd name="T26" fmla="*/ 472 w 1439"/>
                    <a:gd name="T27" fmla="*/ 1395 h 1439"/>
                    <a:gd name="T28" fmla="*/ 377 w 1439"/>
                    <a:gd name="T29" fmla="*/ 1353 h 1439"/>
                    <a:gd name="T30" fmla="*/ 290 w 1439"/>
                    <a:gd name="T31" fmla="*/ 1296 h 1439"/>
                    <a:gd name="T32" fmla="*/ 211 w 1439"/>
                    <a:gd name="T33" fmla="*/ 1228 h 1439"/>
                    <a:gd name="T34" fmla="*/ 143 w 1439"/>
                    <a:gd name="T35" fmla="*/ 1150 h 1439"/>
                    <a:gd name="T36" fmla="*/ 87 w 1439"/>
                    <a:gd name="T37" fmla="*/ 1062 h 1439"/>
                    <a:gd name="T38" fmla="*/ 44 w 1439"/>
                    <a:gd name="T39" fmla="*/ 967 h 1439"/>
                    <a:gd name="T40" fmla="*/ 15 w 1439"/>
                    <a:gd name="T41" fmla="*/ 864 h 1439"/>
                    <a:gd name="T42" fmla="*/ 2 w 1439"/>
                    <a:gd name="T43" fmla="*/ 756 h 1439"/>
                    <a:gd name="T44" fmla="*/ 2 w 1439"/>
                    <a:gd name="T45" fmla="*/ 682 h 1439"/>
                    <a:gd name="T46" fmla="*/ 15 w 1439"/>
                    <a:gd name="T47" fmla="*/ 575 h 1439"/>
                    <a:gd name="T48" fmla="*/ 44 w 1439"/>
                    <a:gd name="T49" fmla="*/ 472 h 1439"/>
                    <a:gd name="T50" fmla="*/ 87 w 1439"/>
                    <a:gd name="T51" fmla="*/ 376 h 1439"/>
                    <a:gd name="T52" fmla="*/ 143 w 1439"/>
                    <a:gd name="T53" fmla="*/ 290 h 1439"/>
                    <a:gd name="T54" fmla="*/ 211 w 1439"/>
                    <a:gd name="T55" fmla="*/ 210 h 1439"/>
                    <a:gd name="T56" fmla="*/ 290 w 1439"/>
                    <a:gd name="T57" fmla="*/ 143 h 1439"/>
                    <a:gd name="T58" fmla="*/ 377 w 1439"/>
                    <a:gd name="T59" fmla="*/ 87 h 1439"/>
                    <a:gd name="T60" fmla="*/ 472 w 1439"/>
                    <a:gd name="T61" fmla="*/ 44 h 1439"/>
                    <a:gd name="T62" fmla="*/ 575 w 1439"/>
                    <a:gd name="T63" fmla="*/ 14 h 1439"/>
                    <a:gd name="T64" fmla="*/ 683 w 1439"/>
                    <a:gd name="T65" fmla="*/ 0 h 1439"/>
                    <a:gd name="T66" fmla="*/ 757 w 1439"/>
                    <a:gd name="T67" fmla="*/ 0 h 1439"/>
                    <a:gd name="T68" fmla="*/ 864 w 1439"/>
                    <a:gd name="T69" fmla="*/ 14 h 1439"/>
                    <a:gd name="T70" fmla="*/ 967 w 1439"/>
                    <a:gd name="T71" fmla="*/ 44 h 1439"/>
                    <a:gd name="T72" fmla="*/ 1063 w 1439"/>
                    <a:gd name="T73" fmla="*/ 87 h 1439"/>
                    <a:gd name="T74" fmla="*/ 1149 w 1439"/>
                    <a:gd name="T75" fmla="*/ 143 h 1439"/>
                    <a:gd name="T76" fmla="*/ 1228 w 1439"/>
                    <a:gd name="T77" fmla="*/ 210 h 1439"/>
                    <a:gd name="T78" fmla="*/ 1296 w 1439"/>
                    <a:gd name="T79" fmla="*/ 290 h 1439"/>
                    <a:gd name="T80" fmla="*/ 1352 w 1439"/>
                    <a:gd name="T81" fmla="*/ 376 h 1439"/>
                    <a:gd name="T82" fmla="*/ 1395 w 1439"/>
                    <a:gd name="T83" fmla="*/ 472 h 1439"/>
                    <a:gd name="T84" fmla="*/ 1424 w 1439"/>
                    <a:gd name="T85" fmla="*/ 575 h 1439"/>
                    <a:gd name="T86" fmla="*/ 1437 w 1439"/>
                    <a:gd name="T87" fmla="*/ 682 h 1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39" h="1439">
                      <a:moveTo>
                        <a:pt x="1439" y="719"/>
                      </a:moveTo>
                      <a:lnTo>
                        <a:pt x="1439" y="719"/>
                      </a:lnTo>
                      <a:lnTo>
                        <a:pt x="1437" y="756"/>
                      </a:lnTo>
                      <a:lnTo>
                        <a:pt x="1435" y="793"/>
                      </a:lnTo>
                      <a:lnTo>
                        <a:pt x="1431" y="829"/>
                      </a:lnTo>
                      <a:lnTo>
                        <a:pt x="1424" y="864"/>
                      </a:lnTo>
                      <a:lnTo>
                        <a:pt x="1417" y="899"/>
                      </a:lnTo>
                      <a:lnTo>
                        <a:pt x="1407" y="933"/>
                      </a:lnTo>
                      <a:lnTo>
                        <a:pt x="1395" y="967"/>
                      </a:lnTo>
                      <a:lnTo>
                        <a:pt x="1383" y="1000"/>
                      </a:lnTo>
                      <a:lnTo>
                        <a:pt x="1368" y="1032"/>
                      </a:lnTo>
                      <a:lnTo>
                        <a:pt x="1352" y="1062"/>
                      </a:lnTo>
                      <a:lnTo>
                        <a:pt x="1335" y="1092"/>
                      </a:lnTo>
                      <a:lnTo>
                        <a:pt x="1317" y="1122"/>
                      </a:lnTo>
                      <a:lnTo>
                        <a:pt x="1296" y="1150"/>
                      </a:lnTo>
                      <a:lnTo>
                        <a:pt x="1274" y="1177"/>
                      </a:lnTo>
                      <a:lnTo>
                        <a:pt x="1252" y="1203"/>
                      </a:lnTo>
                      <a:lnTo>
                        <a:pt x="1228" y="1228"/>
                      </a:lnTo>
                      <a:lnTo>
                        <a:pt x="1203" y="1253"/>
                      </a:lnTo>
                      <a:lnTo>
                        <a:pt x="1177" y="1274"/>
                      </a:lnTo>
                      <a:lnTo>
                        <a:pt x="1149" y="1296"/>
                      </a:lnTo>
                      <a:lnTo>
                        <a:pt x="1122" y="1316"/>
                      </a:lnTo>
                      <a:lnTo>
                        <a:pt x="1093" y="1335"/>
                      </a:lnTo>
                      <a:lnTo>
                        <a:pt x="1063" y="1353"/>
                      </a:lnTo>
                      <a:lnTo>
                        <a:pt x="1032" y="1368"/>
                      </a:lnTo>
                      <a:lnTo>
                        <a:pt x="1000" y="1383"/>
                      </a:lnTo>
                      <a:lnTo>
                        <a:pt x="967" y="1395"/>
                      </a:lnTo>
                      <a:lnTo>
                        <a:pt x="934" y="1406"/>
                      </a:lnTo>
                      <a:lnTo>
                        <a:pt x="900" y="1416"/>
                      </a:lnTo>
                      <a:lnTo>
                        <a:pt x="864" y="1424"/>
                      </a:lnTo>
                      <a:lnTo>
                        <a:pt x="829" y="1431"/>
                      </a:lnTo>
                      <a:lnTo>
                        <a:pt x="793" y="1435"/>
                      </a:lnTo>
                      <a:lnTo>
                        <a:pt x="757" y="1438"/>
                      </a:lnTo>
                      <a:lnTo>
                        <a:pt x="720" y="1439"/>
                      </a:lnTo>
                      <a:lnTo>
                        <a:pt x="720" y="1439"/>
                      </a:lnTo>
                      <a:lnTo>
                        <a:pt x="683" y="1438"/>
                      </a:lnTo>
                      <a:lnTo>
                        <a:pt x="646" y="1435"/>
                      </a:lnTo>
                      <a:lnTo>
                        <a:pt x="610" y="1431"/>
                      </a:lnTo>
                      <a:lnTo>
                        <a:pt x="575" y="1424"/>
                      </a:lnTo>
                      <a:lnTo>
                        <a:pt x="539" y="1416"/>
                      </a:lnTo>
                      <a:lnTo>
                        <a:pt x="506" y="1406"/>
                      </a:lnTo>
                      <a:lnTo>
                        <a:pt x="472" y="1395"/>
                      </a:lnTo>
                      <a:lnTo>
                        <a:pt x="439" y="1383"/>
                      </a:lnTo>
                      <a:lnTo>
                        <a:pt x="408" y="1368"/>
                      </a:lnTo>
                      <a:lnTo>
                        <a:pt x="377" y="1353"/>
                      </a:lnTo>
                      <a:lnTo>
                        <a:pt x="347" y="1335"/>
                      </a:lnTo>
                      <a:lnTo>
                        <a:pt x="317" y="1316"/>
                      </a:lnTo>
                      <a:lnTo>
                        <a:pt x="290" y="1296"/>
                      </a:lnTo>
                      <a:lnTo>
                        <a:pt x="262" y="1274"/>
                      </a:lnTo>
                      <a:lnTo>
                        <a:pt x="236" y="1253"/>
                      </a:lnTo>
                      <a:lnTo>
                        <a:pt x="211" y="1228"/>
                      </a:lnTo>
                      <a:lnTo>
                        <a:pt x="187" y="1203"/>
                      </a:lnTo>
                      <a:lnTo>
                        <a:pt x="165" y="1177"/>
                      </a:lnTo>
                      <a:lnTo>
                        <a:pt x="143" y="1150"/>
                      </a:lnTo>
                      <a:lnTo>
                        <a:pt x="124" y="1122"/>
                      </a:lnTo>
                      <a:lnTo>
                        <a:pt x="104" y="1092"/>
                      </a:lnTo>
                      <a:lnTo>
                        <a:pt x="87" y="1062"/>
                      </a:lnTo>
                      <a:lnTo>
                        <a:pt x="72" y="1032"/>
                      </a:lnTo>
                      <a:lnTo>
                        <a:pt x="56" y="1000"/>
                      </a:lnTo>
                      <a:lnTo>
                        <a:pt x="44" y="967"/>
                      </a:lnTo>
                      <a:lnTo>
                        <a:pt x="33" y="933"/>
                      </a:lnTo>
                      <a:lnTo>
                        <a:pt x="22" y="899"/>
                      </a:lnTo>
                      <a:lnTo>
                        <a:pt x="15" y="864"/>
                      </a:lnTo>
                      <a:lnTo>
                        <a:pt x="8" y="829"/>
                      </a:lnTo>
                      <a:lnTo>
                        <a:pt x="4" y="793"/>
                      </a:lnTo>
                      <a:lnTo>
                        <a:pt x="2" y="756"/>
                      </a:ln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2" y="682"/>
                      </a:lnTo>
                      <a:lnTo>
                        <a:pt x="4" y="646"/>
                      </a:lnTo>
                      <a:lnTo>
                        <a:pt x="8" y="609"/>
                      </a:lnTo>
                      <a:lnTo>
                        <a:pt x="15" y="575"/>
                      </a:lnTo>
                      <a:lnTo>
                        <a:pt x="22" y="539"/>
                      </a:lnTo>
                      <a:lnTo>
                        <a:pt x="33" y="505"/>
                      </a:lnTo>
                      <a:lnTo>
                        <a:pt x="44" y="472"/>
                      </a:lnTo>
                      <a:lnTo>
                        <a:pt x="56" y="439"/>
                      </a:lnTo>
                      <a:lnTo>
                        <a:pt x="72" y="408"/>
                      </a:lnTo>
                      <a:lnTo>
                        <a:pt x="87" y="376"/>
                      </a:lnTo>
                      <a:lnTo>
                        <a:pt x="104" y="346"/>
                      </a:lnTo>
                      <a:lnTo>
                        <a:pt x="124" y="317"/>
                      </a:lnTo>
                      <a:lnTo>
                        <a:pt x="143" y="290"/>
                      </a:lnTo>
                      <a:lnTo>
                        <a:pt x="165" y="262"/>
                      </a:lnTo>
                      <a:lnTo>
                        <a:pt x="187" y="236"/>
                      </a:lnTo>
                      <a:lnTo>
                        <a:pt x="211" y="210"/>
                      </a:lnTo>
                      <a:lnTo>
                        <a:pt x="236" y="187"/>
                      </a:lnTo>
                      <a:lnTo>
                        <a:pt x="262" y="165"/>
                      </a:lnTo>
                      <a:lnTo>
                        <a:pt x="290" y="143"/>
                      </a:lnTo>
                      <a:lnTo>
                        <a:pt x="317" y="123"/>
                      </a:lnTo>
                      <a:lnTo>
                        <a:pt x="347" y="105"/>
                      </a:lnTo>
                      <a:lnTo>
                        <a:pt x="377" y="87"/>
                      </a:lnTo>
                      <a:lnTo>
                        <a:pt x="408" y="72"/>
                      </a:lnTo>
                      <a:lnTo>
                        <a:pt x="439" y="57"/>
                      </a:lnTo>
                      <a:lnTo>
                        <a:pt x="472" y="44"/>
                      </a:lnTo>
                      <a:lnTo>
                        <a:pt x="506" y="32"/>
                      </a:lnTo>
                      <a:lnTo>
                        <a:pt x="539" y="22"/>
                      </a:lnTo>
                      <a:lnTo>
                        <a:pt x="575" y="14"/>
                      </a:lnTo>
                      <a:lnTo>
                        <a:pt x="610" y="9"/>
                      </a:lnTo>
                      <a:lnTo>
                        <a:pt x="646" y="3"/>
                      </a:lnTo>
                      <a:lnTo>
                        <a:pt x="683" y="0"/>
                      </a:lnTo>
                      <a:lnTo>
                        <a:pt x="720" y="0"/>
                      </a:lnTo>
                      <a:lnTo>
                        <a:pt x="720" y="0"/>
                      </a:lnTo>
                      <a:lnTo>
                        <a:pt x="757" y="0"/>
                      </a:lnTo>
                      <a:lnTo>
                        <a:pt x="793" y="3"/>
                      </a:lnTo>
                      <a:lnTo>
                        <a:pt x="829" y="9"/>
                      </a:lnTo>
                      <a:lnTo>
                        <a:pt x="864" y="14"/>
                      </a:lnTo>
                      <a:lnTo>
                        <a:pt x="900" y="22"/>
                      </a:lnTo>
                      <a:lnTo>
                        <a:pt x="934" y="32"/>
                      </a:lnTo>
                      <a:lnTo>
                        <a:pt x="967" y="44"/>
                      </a:lnTo>
                      <a:lnTo>
                        <a:pt x="1000" y="57"/>
                      </a:lnTo>
                      <a:lnTo>
                        <a:pt x="1032" y="72"/>
                      </a:lnTo>
                      <a:lnTo>
                        <a:pt x="1063" y="87"/>
                      </a:lnTo>
                      <a:lnTo>
                        <a:pt x="1093" y="105"/>
                      </a:lnTo>
                      <a:lnTo>
                        <a:pt x="1122" y="123"/>
                      </a:lnTo>
                      <a:lnTo>
                        <a:pt x="1149" y="143"/>
                      </a:lnTo>
                      <a:lnTo>
                        <a:pt x="1177" y="165"/>
                      </a:lnTo>
                      <a:lnTo>
                        <a:pt x="1203" y="187"/>
                      </a:lnTo>
                      <a:lnTo>
                        <a:pt x="1228" y="210"/>
                      </a:lnTo>
                      <a:lnTo>
                        <a:pt x="1252" y="236"/>
                      </a:lnTo>
                      <a:lnTo>
                        <a:pt x="1274" y="262"/>
                      </a:lnTo>
                      <a:lnTo>
                        <a:pt x="1296" y="290"/>
                      </a:lnTo>
                      <a:lnTo>
                        <a:pt x="1317" y="317"/>
                      </a:lnTo>
                      <a:lnTo>
                        <a:pt x="1335" y="346"/>
                      </a:lnTo>
                      <a:lnTo>
                        <a:pt x="1352" y="376"/>
                      </a:lnTo>
                      <a:lnTo>
                        <a:pt x="1368" y="408"/>
                      </a:lnTo>
                      <a:lnTo>
                        <a:pt x="1383" y="439"/>
                      </a:lnTo>
                      <a:lnTo>
                        <a:pt x="1395" y="472"/>
                      </a:lnTo>
                      <a:lnTo>
                        <a:pt x="1407" y="505"/>
                      </a:lnTo>
                      <a:lnTo>
                        <a:pt x="1417" y="539"/>
                      </a:lnTo>
                      <a:lnTo>
                        <a:pt x="1424" y="575"/>
                      </a:lnTo>
                      <a:lnTo>
                        <a:pt x="1431" y="609"/>
                      </a:lnTo>
                      <a:lnTo>
                        <a:pt x="1435" y="646"/>
                      </a:lnTo>
                      <a:lnTo>
                        <a:pt x="1437" y="682"/>
                      </a:lnTo>
                      <a:lnTo>
                        <a:pt x="1439" y="719"/>
                      </a:lnTo>
                      <a:lnTo>
                        <a:pt x="1439" y="719"/>
                      </a:lnTo>
                      <a:close/>
                    </a:path>
                  </a:pathLst>
                </a:custGeom>
                <a:solidFill>
                  <a:srgbClr val="E700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Freeform 82"/>
              <p:cNvSpPr>
                <a:spLocks noEditPoints="1"/>
              </p:cNvSpPr>
              <p:nvPr/>
            </p:nvSpPr>
            <p:spPr bwMode="auto">
              <a:xfrm>
                <a:off x="10791811" y="1208679"/>
                <a:ext cx="222250" cy="322263"/>
              </a:xfrm>
              <a:custGeom>
                <a:avLst/>
                <a:gdLst>
                  <a:gd name="T0" fmla="*/ 695 w 700"/>
                  <a:gd name="T1" fmla="*/ 430 h 1017"/>
                  <a:gd name="T2" fmla="*/ 685 w 700"/>
                  <a:gd name="T3" fmla="*/ 418 h 1017"/>
                  <a:gd name="T4" fmla="*/ 667 w 700"/>
                  <a:gd name="T5" fmla="*/ 413 h 1017"/>
                  <a:gd name="T6" fmla="*/ 445 w 700"/>
                  <a:gd name="T7" fmla="*/ 31 h 1017"/>
                  <a:gd name="T8" fmla="*/ 444 w 700"/>
                  <a:gd name="T9" fmla="*/ 27 h 1017"/>
                  <a:gd name="T10" fmla="*/ 441 w 700"/>
                  <a:gd name="T11" fmla="*/ 17 h 1017"/>
                  <a:gd name="T12" fmla="*/ 436 w 700"/>
                  <a:gd name="T13" fmla="*/ 8 h 1017"/>
                  <a:gd name="T14" fmla="*/ 427 w 700"/>
                  <a:gd name="T15" fmla="*/ 3 h 1017"/>
                  <a:gd name="T16" fmla="*/ 423 w 700"/>
                  <a:gd name="T17" fmla="*/ 1 h 1017"/>
                  <a:gd name="T18" fmla="*/ 413 w 700"/>
                  <a:gd name="T19" fmla="*/ 0 h 1017"/>
                  <a:gd name="T20" fmla="*/ 403 w 700"/>
                  <a:gd name="T21" fmla="*/ 1 h 1017"/>
                  <a:gd name="T22" fmla="*/ 394 w 700"/>
                  <a:gd name="T23" fmla="*/ 6 h 1017"/>
                  <a:gd name="T24" fmla="*/ 387 w 700"/>
                  <a:gd name="T25" fmla="*/ 13 h 1017"/>
                  <a:gd name="T26" fmla="*/ 5 w 700"/>
                  <a:gd name="T27" fmla="*/ 554 h 1017"/>
                  <a:gd name="T28" fmla="*/ 0 w 700"/>
                  <a:gd name="T29" fmla="*/ 570 h 1017"/>
                  <a:gd name="T30" fmla="*/ 3 w 700"/>
                  <a:gd name="T31" fmla="*/ 587 h 1017"/>
                  <a:gd name="T32" fmla="*/ 9 w 700"/>
                  <a:gd name="T33" fmla="*/ 594 h 1017"/>
                  <a:gd name="T34" fmla="*/ 23 w 700"/>
                  <a:gd name="T35" fmla="*/ 603 h 1017"/>
                  <a:gd name="T36" fmla="*/ 254 w 700"/>
                  <a:gd name="T37" fmla="*/ 604 h 1017"/>
                  <a:gd name="T38" fmla="*/ 254 w 700"/>
                  <a:gd name="T39" fmla="*/ 986 h 1017"/>
                  <a:gd name="T40" fmla="*/ 255 w 700"/>
                  <a:gd name="T41" fmla="*/ 996 h 1017"/>
                  <a:gd name="T42" fmla="*/ 261 w 700"/>
                  <a:gd name="T43" fmla="*/ 1004 h 1017"/>
                  <a:gd name="T44" fmla="*/ 267 w 700"/>
                  <a:gd name="T45" fmla="*/ 1012 h 1017"/>
                  <a:gd name="T46" fmla="*/ 276 w 700"/>
                  <a:gd name="T47" fmla="*/ 1016 h 1017"/>
                  <a:gd name="T48" fmla="*/ 281 w 700"/>
                  <a:gd name="T49" fmla="*/ 1017 h 1017"/>
                  <a:gd name="T50" fmla="*/ 285 w 700"/>
                  <a:gd name="T51" fmla="*/ 1017 h 1017"/>
                  <a:gd name="T52" fmla="*/ 300 w 700"/>
                  <a:gd name="T53" fmla="*/ 1014 h 1017"/>
                  <a:gd name="T54" fmla="*/ 312 w 700"/>
                  <a:gd name="T55" fmla="*/ 1004 h 1017"/>
                  <a:gd name="T56" fmla="*/ 693 w 700"/>
                  <a:gd name="T57" fmla="*/ 463 h 1017"/>
                  <a:gd name="T58" fmla="*/ 700 w 700"/>
                  <a:gd name="T59" fmla="*/ 447 h 1017"/>
                  <a:gd name="T60" fmla="*/ 695 w 700"/>
                  <a:gd name="T61" fmla="*/ 430 h 1017"/>
                  <a:gd name="T62" fmla="*/ 318 w 700"/>
                  <a:gd name="T63" fmla="*/ 885 h 1017"/>
                  <a:gd name="T64" fmla="*/ 318 w 700"/>
                  <a:gd name="T65" fmla="*/ 572 h 1017"/>
                  <a:gd name="T66" fmla="*/ 315 w 700"/>
                  <a:gd name="T67" fmla="*/ 560 h 1017"/>
                  <a:gd name="T68" fmla="*/ 308 w 700"/>
                  <a:gd name="T69" fmla="*/ 549 h 1017"/>
                  <a:gd name="T70" fmla="*/ 298 w 700"/>
                  <a:gd name="T71" fmla="*/ 543 h 1017"/>
                  <a:gd name="T72" fmla="*/ 285 w 700"/>
                  <a:gd name="T73" fmla="*/ 541 h 1017"/>
                  <a:gd name="T74" fmla="*/ 381 w 700"/>
                  <a:gd name="T75" fmla="*/ 132 h 1017"/>
                  <a:gd name="T76" fmla="*/ 381 w 700"/>
                  <a:gd name="T77" fmla="*/ 445 h 1017"/>
                  <a:gd name="T78" fmla="*/ 384 w 700"/>
                  <a:gd name="T79" fmla="*/ 457 h 1017"/>
                  <a:gd name="T80" fmla="*/ 391 w 700"/>
                  <a:gd name="T81" fmla="*/ 468 h 1017"/>
                  <a:gd name="T82" fmla="*/ 400 w 700"/>
                  <a:gd name="T83" fmla="*/ 474 h 1017"/>
                  <a:gd name="T84" fmla="*/ 413 w 700"/>
                  <a:gd name="T85" fmla="*/ 476 h 1017"/>
                  <a:gd name="T86" fmla="*/ 318 w 700"/>
                  <a:gd name="T87" fmla="*/ 88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0" h="1017">
                    <a:moveTo>
                      <a:pt x="695" y="430"/>
                    </a:moveTo>
                    <a:lnTo>
                      <a:pt x="695" y="430"/>
                    </a:lnTo>
                    <a:lnTo>
                      <a:pt x="691" y="424"/>
                    </a:lnTo>
                    <a:lnTo>
                      <a:pt x="685" y="418"/>
                    </a:lnTo>
                    <a:lnTo>
                      <a:pt x="676" y="414"/>
                    </a:lnTo>
                    <a:lnTo>
                      <a:pt x="667" y="413"/>
                    </a:lnTo>
                    <a:lnTo>
                      <a:pt x="445" y="413"/>
                    </a:lnTo>
                    <a:lnTo>
                      <a:pt x="445" y="31"/>
                    </a:lnTo>
                    <a:lnTo>
                      <a:pt x="445" y="31"/>
                    </a:lnTo>
                    <a:lnTo>
                      <a:pt x="444" y="27"/>
                    </a:lnTo>
                    <a:lnTo>
                      <a:pt x="443" y="21"/>
                    </a:lnTo>
                    <a:lnTo>
                      <a:pt x="441" y="17"/>
                    </a:lnTo>
                    <a:lnTo>
                      <a:pt x="439" y="13"/>
                    </a:lnTo>
                    <a:lnTo>
                      <a:pt x="436" y="8"/>
                    </a:lnTo>
                    <a:lnTo>
                      <a:pt x="431" y="5"/>
                    </a:lnTo>
                    <a:lnTo>
                      <a:pt x="427" y="3"/>
                    </a:lnTo>
                    <a:lnTo>
                      <a:pt x="423" y="1"/>
                    </a:lnTo>
                    <a:lnTo>
                      <a:pt x="423" y="1"/>
                    </a:lnTo>
                    <a:lnTo>
                      <a:pt x="417" y="0"/>
                    </a:lnTo>
                    <a:lnTo>
                      <a:pt x="413" y="0"/>
                    </a:lnTo>
                    <a:lnTo>
                      <a:pt x="408" y="0"/>
                    </a:lnTo>
                    <a:lnTo>
                      <a:pt x="403" y="1"/>
                    </a:lnTo>
                    <a:lnTo>
                      <a:pt x="398" y="3"/>
                    </a:lnTo>
                    <a:lnTo>
                      <a:pt x="394" y="6"/>
                    </a:lnTo>
                    <a:lnTo>
                      <a:pt x="391" y="10"/>
                    </a:lnTo>
                    <a:lnTo>
                      <a:pt x="387" y="13"/>
                    </a:lnTo>
                    <a:lnTo>
                      <a:pt x="5" y="554"/>
                    </a:lnTo>
                    <a:lnTo>
                      <a:pt x="5" y="554"/>
                    </a:lnTo>
                    <a:lnTo>
                      <a:pt x="1" y="562"/>
                    </a:lnTo>
                    <a:lnTo>
                      <a:pt x="0" y="570"/>
                    </a:lnTo>
                    <a:lnTo>
                      <a:pt x="0" y="578"/>
                    </a:lnTo>
                    <a:lnTo>
                      <a:pt x="3" y="587"/>
                    </a:lnTo>
                    <a:lnTo>
                      <a:pt x="3" y="587"/>
                    </a:lnTo>
                    <a:lnTo>
                      <a:pt x="9" y="594"/>
                    </a:lnTo>
                    <a:lnTo>
                      <a:pt x="15" y="600"/>
                    </a:lnTo>
                    <a:lnTo>
                      <a:pt x="23" y="603"/>
                    </a:lnTo>
                    <a:lnTo>
                      <a:pt x="31" y="604"/>
                    </a:lnTo>
                    <a:lnTo>
                      <a:pt x="254" y="604"/>
                    </a:lnTo>
                    <a:lnTo>
                      <a:pt x="254" y="986"/>
                    </a:lnTo>
                    <a:lnTo>
                      <a:pt x="254" y="986"/>
                    </a:lnTo>
                    <a:lnTo>
                      <a:pt x="254" y="991"/>
                    </a:lnTo>
                    <a:lnTo>
                      <a:pt x="255" y="996"/>
                    </a:lnTo>
                    <a:lnTo>
                      <a:pt x="258" y="1000"/>
                    </a:lnTo>
                    <a:lnTo>
                      <a:pt x="261" y="1004"/>
                    </a:lnTo>
                    <a:lnTo>
                      <a:pt x="264" y="1008"/>
                    </a:lnTo>
                    <a:lnTo>
                      <a:pt x="267" y="1012"/>
                    </a:lnTo>
                    <a:lnTo>
                      <a:pt x="272" y="1014"/>
                    </a:lnTo>
                    <a:lnTo>
                      <a:pt x="276" y="1016"/>
                    </a:lnTo>
                    <a:lnTo>
                      <a:pt x="276" y="1016"/>
                    </a:lnTo>
                    <a:lnTo>
                      <a:pt x="281" y="1017"/>
                    </a:lnTo>
                    <a:lnTo>
                      <a:pt x="285" y="1017"/>
                    </a:lnTo>
                    <a:lnTo>
                      <a:pt x="285" y="1017"/>
                    </a:lnTo>
                    <a:lnTo>
                      <a:pt x="293" y="1017"/>
                    </a:lnTo>
                    <a:lnTo>
                      <a:pt x="300" y="1014"/>
                    </a:lnTo>
                    <a:lnTo>
                      <a:pt x="307" y="1009"/>
                    </a:lnTo>
                    <a:lnTo>
                      <a:pt x="312" y="1004"/>
                    </a:lnTo>
                    <a:lnTo>
                      <a:pt x="693" y="463"/>
                    </a:lnTo>
                    <a:lnTo>
                      <a:pt x="693" y="463"/>
                    </a:lnTo>
                    <a:lnTo>
                      <a:pt x="697" y="456"/>
                    </a:lnTo>
                    <a:lnTo>
                      <a:pt x="700" y="447"/>
                    </a:lnTo>
                    <a:lnTo>
                      <a:pt x="699" y="439"/>
                    </a:lnTo>
                    <a:lnTo>
                      <a:pt x="695" y="430"/>
                    </a:lnTo>
                    <a:lnTo>
                      <a:pt x="695" y="430"/>
                    </a:lnTo>
                    <a:close/>
                    <a:moveTo>
                      <a:pt x="318" y="885"/>
                    </a:moveTo>
                    <a:lnTo>
                      <a:pt x="318" y="572"/>
                    </a:lnTo>
                    <a:lnTo>
                      <a:pt x="318" y="572"/>
                    </a:lnTo>
                    <a:lnTo>
                      <a:pt x="318" y="565"/>
                    </a:lnTo>
                    <a:lnTo>
                      <a:pt x="315" y="560"/>
                    </a:lnTo>
                    <a:lnTo>
                      <a:pt x="312" y="555"/>
                    </a:lnTo>
                    <a:lnTo>
                      <a:pt x="308" y="549"/>
                    </a:lnTo>
                    <a:lnTo>
                      <a:pt x="304" y="546"/>
                    </a:lnTo>
                    <a:lnTo>
                      <a:pt x="298" y="543"/>
                    </a:lnTo>
                    <a:lnTo>
                      <a:pt x="292" y="541"/>
                    </a:lnTo>
                    <a:lnTo>
                      <a:pt x="285" y="541"/>
                    </a:lnTo>
                    <a:lnTo>
                      <a:pt x="93" y="541"/>
                    </a:lnTo>
                    <a:lnTo>
                      <a:pt x="381" y="132"/>
                    </a:lnTo>
                    <a:lnTo>
                      <a:pt x="381" y="445"/>
                    </a:lnTo>
                    <a:lnTo>
                      <a:pt x="381" y="445"/>
                    </a:lnTo>
                    <a:lnTo>
                      <a:pt x="382" y="452"/>
                    </a:lnTo>
                    <a:lnTo>
                      <a:pt x="384" y="457"/>
                    </a:lnTo>
                    <a:lnTo>
                      <a:pt x="386" y="462"/>
                    </a:lnTo>
                    <a:lnTo>
                      <a:pt x="391" y="468"/>
                    </a:lnTo>
                    <a:lnTo>
                      <a:pt x="395" y="471"/>
                    </a:lnTo>
                    <a:lnTo>
                      <a:pt x="400" y="474"/>
                    </a:lnTo>
                    <a:lnTo>
                      <a:pt x="407" y="476"/>
                    </a:lnTo>
                    <a:lnTo>
                      <a:pt x="413" y="476"/>
                    </a:lnTo>
                    <a:lnTo>
                      <a:pt x="606" y="476"/>
                    </a:lnTo>
                    <a:lnTo>
                      <a:pt x="318" y="8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9687977" y="1229570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第五步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44053" y="1606362"/>
            <a:ext cx="38925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迈向成功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40"/>
          <p:cNvCxnSpPr>
            <a:stCxn id="15" idx="0"/>
            <a:endCxn id="33" idx="3"/>
          </p:cNvCxnSpPr>
          <p:nvPr/>
        </p:nvCxnSpPr>
        <p:spPr>
          <a:xfrm flipH="1">
            <a:off x="4330008" y="2389412"/>
            <a:ext cx="1486" cy="5381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1"/>
          <p:cNvCxnSpPr>
            <a:endCxn id="34" idx="3"/>
          </p:cNvCxnSpPr>
          <p:nvPr/>
        </p:nvCxnSpPr>
        <p:spPr>
          <a:xfrm>
            <a:off x="6629553" y="2389412"/>
            <a:ext cx="1485" cy="12832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2"/>
          <p:cNvCxnSpPr>
            <a:endCxn id="35" idx="3"/>
          </p:cNvCxnSpPr>
          <p:nvPr/>
        </p:nvCxnSpPr>
        <p:spPr>
          <a:xfrm>
            <a:off x="7391921" y="2389412"/>
            <a:ext cx="3651" cy="20323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3"/>
          <p:cNvCxnSpPr>
            <a:endCxn id="36" idx="3"/>
          </p:cNvCxnSpPr>
          <p:nvPr/>
        </p:nvCxnSpPr>
        <p:spPr>
          <a:xfrm>
            <a:off x="10456584" y="2389412"/>
            <a:ext cx="4552" cy="286103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osceles Triangle 3"/>
          <p:cNvSpPr/>
          <p:nvPr/>
        </p:nvSpPr>
        <p:spPr>
          <a:xfrm>
            <a:off x="1264444" y="1884587"/>
            <a:ext cx="1533525" cy="600075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2797969" y="1884587"/>
            <a:ext cx="1533525" cy="60007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0" name="Isosceles Triangle 9"/>
          <p:cNvSpPr/>
          <p:nvPr/>
        </p:nvSpPr>
        <p:spPr>
          <a:xfrm>
            <a:off x="4331494" y="1884587"/>
            <a:ext cx="1533525" cy="600075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5865019" y="1884587"/>
            <a:ext cx="1533525" cy="600075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7398544" y="1884587"/>
            <a:ext cx="1533525" cy="60007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3" name="Isosceles Triangle 12"/>
          <p:cNvSpPr/>
          <p:nvPr/>
        </p:nvSpPr>
        <p:spPr>
          <a:xfrm>
            <a:off x="8932069" y="1884587"/>
            <a:ext cx="1533525" cy="600075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4" name="Isosceles Triangle 15"/>
          <p:cNvSpPr/>
          <p:nvPr/>
        </p:nvSpPr>
        <p:spPr>
          <a:xfrm flipV="1">
            <a:off x="2031206" y="1789337"/>
            <a:ext cx="1533525" cy="600075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5" name="Isosceles Triangle 16"/>
          <p:cNvSpPr/>
          <p:nvPr/>
        </p:nvSpPr>
        <p:spPr>
          <a:xfrm flipV="1">
            <a:off x="3564731" y="1789337"/>
            <a:ext cx="1533525" cy="600075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6" name="Isosceles Triangle 17"/>
          <p:cNvSpPr/>
          <p:nvPr/>
        </p:nvSpPr>
        <p:spPr>
          <a:xfrm flipV="1">
            <a:off x="5098256" y="1789337"/>
            <a:ext cx="1533525" cy="60007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7" name="Isosceles Triangle 18"/>
          <p:cNvSpPr/>
          <p:nvPr/>
        </p:nvSpPr>
        <p:spPr>
          <a:xfrm flipV="1">
            <a:off x="6631781" y="1789337"/>
            <a:ext cx="1533525" cy="600075"/>
          </a:xfrm>
          <a:prstGeom prst="triangle">
            <a:avLst/>
          </a:prstGeom>
          <a:solidFill>
            <a:srgbClr val="EF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8" name="Isosceles Triangle 19"/>
          <p:cNvSpPr/>
          <p:nvPr/>
        </p:nvSpPr>
        <p:spPr>
          <a:xfrm flipV="1">
            <a:off x="8165306" y="1789337"/>
            <a:ext cx="1533525" cy="600075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9" name="Isosceles Triangle 20"/>
          <p:cNvSpPr/>
          <p:nvPr/>
        </p:nvSpPr>
        <p:spPr>
          <a:xfrm flipV="1">
            <a:off x="9698831" y="1789337"/>
            <a:ext cx="1533525" cy="60007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4791" y="2124855"/>
            <a:ext cx="512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Jan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0608" y="1831961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Feb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75042" y="2124855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March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19667" y="1831961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April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06479" y="2124855"/>
            <a:ext cx="583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May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41364" y="1831961"/>
            <a:ext cx="644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June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8117" y="2124855"/>
            <a:ext cx="567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July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12109" y="1831961"/>
            <a:ext cx="569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Aug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91987" y="2124855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Sep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75699" y="1831961"/>
            <a:ext cx="519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Oct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18553" y="2124855"/>
            <a:ext cx="570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Nov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186781" y="1831961"/>
            <a:ext cx="56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Raleway" panose="020B0003030101060003" pitchFamily="34" charset="0"/>
              </a:rPr>
              <a:t>Dec</a:t>
            </a:r>
            <a:endParaRPr lang="id-ID" sz="16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19278875">
            <a:off x="926336" y="1706266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201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9</a:t>
            </a:r>
            <a:endParaRPr lang="id-ID" sz="2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33" name="Pentagon 35"/>
          <p:cNvSpPr/>
          <p:nvPr/>
        </p:nvSpPr>
        <p:spPr>
          <a:xfrm>
            <a:off x="1264444" y="2718024"/>
            <a:ext cx="3065564" cy="419100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Pentagon 36"/>
          <p:cNvSpPr/>
          <p:nvPr/>
        </p:nvSpPr>
        <p:spPr>
          <a:xfrm>
            <a:off x="3565474" y="3463118"/>
            <a:ext cx="3065564" cy="419100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Pentagon 37"/>
          <p:cNvSpPr/>
          <p:nvPr/>
        </p:nvSpPr>
        <p:spPr>
          <a:xfrm>
            <a:off x="4330008" y="4212226"/>
            <a:ext cx="3065564" cy="419100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Pentagon 38"/>
          <p:cNvSpPr/>
          <p:nvPr/>
        </p:nvSpPr>
        <p:spPr>
          <a:xfrm>
            <a:off x="7395572" y="5040901"/>
            <a:ext cx="3065564" cy="419100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TextBox 38"/>
          <p:cNvSpPr txBox="1"/>
          <p:nvPr/>
        </p:nvSpPr>
        <p:spPr>
          <a:xfrm>
            <a:off x="1802149" y="2786977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此处单击添加详细标题内容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92403" y="3518088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此处单击添加详细标题内容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5355" y="4279262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此处单击添加详细标题内容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24321" y="5111951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此处单击添加详细标题内容</a:t>
            </a:r>
            <a:endParaRPr lang="id-ID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03910" y="4416212"/>
            <a:ext cx="513233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41895" y="2944917"/>
            <a:ext cx="1008895" cy="900000"/>
            <a:chOff x="1341895" y="2919517"/>
            <a:chExt cx="1008895" cy="900000"/>
          </a:xfrm>
        </p:grpSpPr>
        <p:sp>
          <p:nvSpPr>
            <p:cNvPr id="5" name="矩形 4"/>
            <p:cNvSpPr/>
            <p:nvPr/>
          </p:nvSpPr>
          <p:spPr>
            <a:xfrm>
              <a:off x="1374241" y="3077130"/>
              <a:ext cx="9765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rgbClr val="E70014"/>
                  </a:solidFill>
                  <a:latin typeface="Agency FB" panose="020B0503020202020204" pitchFamily="34" charset="0"/>
                  <a:ea typeface="+mj-ea"/>
                </a:rPr>
                <a:t>START</a:t>
              </a:r>
              <a:endParaRPr lang="zh-CN" altLang="en-US" sz="3200" dirty="0">
                <a:solidFill>
                  <a:srgbClr val="E70014"/>
                </a:solidFill>
                <a:latin typeface="Agency FB" panose="020B0503020202020204" pitchFamily="34" charset="0"/>
                <a:ea typeface="+mj-ea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1341895" y="2919517"/>
              <a:ext cx="900000" cy="900000"/>
            </a:xfrm>
            <a:prstGeom prst="arc">
              <a:avLst>
                <a:gd name="adj1" fmla="val 12736671"/>
                <a:gd name="adj2" fmla="val 19849150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 rot="10800000">
              <a:off x="1341895" y="2919517"/>
              <a:ext cx="900000" cy="900000"/>
            </a:xfrm>
            <a:prstGeom prst="arc">
              <a:avLst>
                <a:gd name="adj1" fmla="val 12736671"/>
                <a:gd name="adj2" fmla="val 19849150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8793000" y="3405900"/>
            <a:ext cx="3399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59200" y="3405900"/>
            <a:ext cx="29418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404900" y="3405900"/>
            <a:ext cx="18623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267200" y="3989798"/>
            <a:ext cx="259169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01000" y="3989798"/>
            <a:ext cx="25916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67200" y="3009900"/>
            <a:ext cx="792000" cy="792000"/>
            <a:chOff x="4267200" y="3009900"/>
            <a:chExt cx="792000" cy="792000"/>
          </a:xfrm>
        </p:grpSpPr>
        <p:sp>
          <p:nvSpPr>
            <p:cNvPr id="14" name="椭圆 13"/>
            <p:cNvSpPr/>
            <p:nvPr/>
          </p:nvSpPr>
          <p:spPr>
            <a:xfrm>
              <a:off x="4267200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01"/>
            <p:cNvSpPr>
              <a:spLocks noEditPoints="1"/>
            </p:cNvSpPr>
            <p:nvPr/>
          </p:nvSpPr>
          <p:spPr bwMode="auto">
            <a:xfrm>
              <a:off x="4556837" y="3243975"/>
              <a:ext cx="212725" cy="323850"/>
            </a:xfrm>
            <a:custGeom>
              <a:avLst/>
              <a:gdLst>
                <a:gd name="T0" fmla="*/ 448 w 669"/>
                <a:gd name="T1" fmla="*/ 12 h 1018"/>
                <a:gd name="T2" fmla="*/ 378 w 669"/>
                <a:gd name="T3" fmla="*/ 70 h 1018"/>
                <a:gd name="T4" fmla="*/ 350 w 669"/>
                <a:gd name="T5" fmla="*/ 159 h 1018"/>
                <a:gd name="T6" fmla="*/ 338 w 669"/>
                <a:gd name="T7" fmla="*/ 205 h 1018"/>
                <a:gd name="T8" fmla="*/ 301 w 669"/>
                <a:gd name="T9" fmla="*/ 243 h 1018"/>
                <a:gd name="T10" fmla="*/ 255 w 669"/>
                <a:gd name="T11" fmla="*/ 255 h 1018"/>
                <a:gd name="T12" fmla="*/ 202 w 669"/>
                <a:gd name="T13" fmla="*/ 238 h 1018"/>
                <a:gd name="T14" fmla="*/ 167 w 669"/>
                <a:gd name="T15" fmla="*/ 196 h 1018"/>
                <a:gd name="T16" fmla="*/ 159 w 669"/>
                <a:gd name="T17" fmla="*/ 119 h 1018"/>
                <a:gd name="T18" fmla="*/ 187 w 669"/>
                <a:gd name="T19" fmla="*/ 88 h 1018"/>
                <a:gd name="T20" fmla="*/ 177 w 669"/>
                <a:gd name="T21" fmla="*/ 23 h 1018"/>
                <a:gd name="T22" fmla="*/ 140 w 669"/>
                <a:gd name="T23" fmla="*/ 1 h 1018"/>
                <a:gd name="T24" fmla="*/ 83 w 669"/>
                <a:gd name="T25" fmla="*/ 19 h 1018"/>
                <a:gd name="T26" fmla="*/ 64 w 669"/>
                <a:gd name="T27" fmla="*/ 64 h 1018"/>
                <a:gd name="T28" fmla="*/ 83 w 669"/>
                <a:gd name="T29" fmla="*/ 109 h 1018"/>
                <a:gd name="T30" fmla="*/ 26 w 669"/>
                <a:gd name="T31" fmla="*/ 954 h 1018"/>
                <a:gd name="T32" fmla="*/ 1 w 669"/>
                <a:gd name="T33" fmla="*/ 979 h 1018"/>
                <a:gd name="T34" fmla="*/ 10 w 669"/>
                <a:gd name="T35" fmla="*/ 1008 h 1018"/>
                <a:gd name="T36" fmla="*/ 223 w 669"/>
                <a:gd name="T37" fmla="*/ 1018 h 1018"/>
                <a:gd name="T38" fmla="*/ 252 w 669"/>
                <a:gd name="T39" fmla="*/ 998 h 1018"/>
                <a:gd name="T40" fmla="*/ 249 w 669"/>
                <a:gd name="T41" fmla="*/ 968 h 1018"/>
                <a:gd name="T42" fmla="*/ 159 w 669"/>
                <a:gd name="T43" fmla="*/ 954 h 1018"/>
                <a:gd name="T44" fmla="*/ 204 w 669"/>
                <a:gd name="T45" fmla="*/ 595 h 1018"/>
                <a:gd name="T46" fmla="*/ 271 w 669"/>
                <a:gd name="T47" fmla="*/ 604 h 1018"/>
                <a:gd name="T48" fmla="*/ 356 w 669"/>
                <a:gd name="T49" fmla="*/ 568 h 1018"/>
                <a:gd name="T50" fmla="*/ 407 w 669"/>
                <a:gd name="T51" fmla="*/ 492 h 1018"/>
                <a:gd name="T52" fmla="*/ 415 w 669"/>
                <a:gd name="T53" fmla="*/ 426 h 1018"/>
                <a:gd name="T54" fmla="*/ 442 w 669"/>
                <a:gd name="T55" fmla="*/ 378 h 1018"/>
                <a:gd name="T56" fmla="*/ 491 w 669"/>
                <a:gd name="T57" fmla="*/ 352 h 1018"/>
                <a:gd name="T58" fmla="*/ 538 w 669"/>
                <a:gd name="T59" fmla="*/ 354 h 1018"/>
                <a:gd name="T60" fmla="*/ 583 w 669"/>
                <a:gd name="T61" fmla="*/ 385 h 1018"/>
                <a:gd name="T62" fmla="*/ 604 w 669"/>
                <a:gd name="T63" fmla="*/ 435 h 1018"/>
                <a:gd name="T64" fmla="*/ 614 w 669"/>
                <a:gd name="T65" fmla="*/ 467 h 1018"/>
                <a:gd name="T66" fmla="*/ 643 w 669"/>
                <a:gd name="T67" fmla="*/ 476 h 1018"/>
                <a:gd name="T68" fmla="*/ 668 w 669"/>
                <a:gd name="T69" fmla="*/ 451 h 1018"/>
                <a:gd name="T70" fmla="*/ 661 w 669"/>
                <a:gd name="T71" fmla="*/ 112 h 1018"/>
                <a:gd name="T72" fmla="*/ 611 w 669"/>
                <a:gd name="T73" fmla="*/ 36 h 1018"/>
                <a:gd name="T74" fmla="*/ 526 w 669"/>
                <a:gd name="T75" fmla="*/ 1 h 1018"/>
                <a:gd name="T76" fmla="*/ 584 w 669"/>
                <a:gd name="T77" fmla="*/ 304 h 1018"/>
                <a:gd name="T78" fmla="*/ 509 w 669"/>
                <a:gd name="T79" fmla="*/ 286 h 1018"/>
                <a:gd name="T80" fmla="*/ 434 w 669"/>
                <a:gd name="T81" fmla="*/ 305 h 1018"/>
                <a:gd name="T82" fmla="*/ 369 w 669"/>
                <a:gd name="T83" fmla="*/ 370 h 1018"/>
                <a:gd name="T84" fmla="*/ 350 w 669"/>
                <a:gd name="T85" fmla="*/ 445 h 1018"/>
                <a:gd name="T86" fmla="*/ 334 w 669"/>
                <a:gd name="T87" fmla="*/ 499 h 1018"/>
                <a:gd name="T88" fmla="*/ 292 w 669"/>
                <a:gd name="T89" fmla="*/ 533 h 1018"/>
                <a:gd name="T90" fmla="*/ 245 w 669"/>
                <a:gd name="T91" fmla="*/ 540 h 1018"/>
                <a:gd name="T92" fmla="*/ 194 w 669"/>
                <a:gd name="T93" fmla="*/ 519 h 1018"/>
                <a:gd name="T94" fmla="*/ 163 w 669"/>
                <a:gd name="T95" fmla="*/ 474 h 1018"/>
                <a:gd name="T96" fmla="*/ 170 w 669"/>
                <a:gd name="T97" fmla="*/ 293 h 1018"/>
                <a:gd name="T98" fmla="*/ 242 w 669"/>
                <a:gd name="T99" fmla="*/ 317 h 1018"/>
                <a:gd name="T100" fmla="*/ 317 w 669"/>
                <a:gd name="T101" fmla="*/ 305 h 1018"/>
                <a:gd name="T102" fmla="*/ 387 w 669"/>
                <a:gd name="T103" fmla="*/ 247 h 1018"/>
                <a:gd name="T104" fmla="*/ 414 w 669"/>
                <a:gd name="T105" fmla="*/ 159 h 1018"/>
                <a:gd name="T106" fmla="*/ 425 w 669"/>
                <a:gd name="T107" fmla="*/ 113 h 1018"/>
                <a:gd name="T108" fmla="*/ 464 w 669"/>
                <a:gd name="T109" fmla="*/ 75 h 1018"/>
                <a:gd name="T110" fmla="*/ 509 w 669"/>
                <a:gd name="T111" fmla="*/ 64 h 1018"/>
                <a:gd name="T112" fmla="*/ 562 w 669"/>
                <a:gd name="T113" fmla="*/ 80 h 1018"/>
                <a:gd name="T114" fmla="*/ 597 w 669"/>
                <a:gd name="T115" fmla="*/ 12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9" h="1018">
                  <a:moveTo>
                    <a:pt x="509" y="0"/>
                  </a:moveTo>
                  <a:lnTo>
                    <a:pt x="509" y="0"/>
                  </a:lnTo>
                  <a:lnTo>
                    <a:pt x="493" y="1"/>
                  </a:lnTo>
                  <a:lnTo>
                    <a:pt x="478" y="3"/>
                  </a:lnTo>
                  <a:lnTo>
                    <a:pt x="462" y="7"/>
                  </a:lnTo>
                  <a:lnTo>
                    <a:pt x="448" y="12"/>
                  </a:lnTo>
                  <a:lnTo>
                    <a:pt x="434" y="19"/>
                  </a:lnTo>
                  <a:lnTo>
                    <a:pt x="421" y="27"/>
                  </a:lnTo>
                  <a:lnTo>
                    <a:pt x="408" y="36"/>
                  </a:lnTo>
                  <a:lnTo>
                    <a:pt x="397" y="47"/>
                  </a:lnTo>
                  <a:lnTo>
                    <a:pt x="387" y="58"/>
                  </a:lnTo>
                  <a:lnTo>
                    <a:pt x="378" y="70"/>
                  </a:lnTo>
                  <a:lnTo>
                    <a:pt x="369" y="83"/>
                  </a:lnTo>
                  <a:lnTo>
                    <a:pt x="363" y="97"/>
                  </a:lnTo>
                  <a:lnTo>
                    <a:pt x="358" y="112"/>
                  </a:lnTo>
                  <a:lnTo>
                    <a:pt x="353" y="127"/>
                  </a:lnTo>
                  <a:lnTo>
                    <a:pt x="351" y="142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9"/>
                  </a:lnTo>
                  <a:lnTo>
                    <a:pt x="348" y="178"/>
                  </a:lnTo>
                  <a:lnTo>
                    <a:pt x="346" y="187"/>
                  </a:lnTo>
                  <a:lnTo>
                    <a:pt x="343" y="196"/>
                  </a:lnTo>
                  <a:lnTo>
                    <a:pt x="338" y="205"/>
                  </a:lnTo>
                  <a:lnTo>
                    <a:pt x="334" y="212"/>
                  </a:lnTo>
                  <a:lnTo>
                    <a:pt x="329" y="220"/>
                  </a:lnTo>
                  <a:lnTo>
                    <a:pt x="322" y="226"/>
                  </a:lnTo>
                  <a:lnTo>
                    <a:pt x="316" y="232"/>
                  </a:lnTo>
                  <a:lnTo>
                    <a:pt x="308" y="238"/>
                  </a:lnTo>
                  <a:lnTo>
                    <a:pt x="301" y="243"/>
                  </a:lnTo>
                  <a:lnTo>
                    <a:pt x="292" y="247"/>
                  </a:lnTo>
                  <a:lnTo>
                    <a:pt x="284" y="251"/>
                  </a:lnTo>
                  <a:lnTo>
                    <a:pt x="274" y="253"/>
                  </a:lnTo>
                  <a:lnTo>
                    <a:pt x="264" y="254"/>
                  </a:lnTo>
                  <a:lnTo>
                    <a:pt x="255" y="255"/>
                  </a:lnTo>
                  <a:lnTo>
                    <a:pt x="255" y="255"/>
                  </a:lnTo>
                  <a:lnTo>
                    <a:pt x="245" y="254"/>
                  </a:lnTo>
                  <a:lnTo>
                    <a:pt x="235" y="253"/>
                  </a:lnTo>
                  <a:lnTo>
                    <a:pt x="227" y="251"/>
                  </a:lnTo>
                  <a:lnTo>
                    <a:pt x="218" y="247"/>
                  </a:lnTo>
                  <a:lnTo>
                    <a:pt x="209" y="243"/>
                  </a:lnTo>
                  <a:lnTo>
                    <a:pt x="202" y="238"/>
                  </a:lnTo>
                  <a:lnTo>
                    <a:pt x="194" y="232"/>
                  </a:lnTo>
                  <a:lnTo>
                    <a:pt x="187" y="226"/>
                  </a:lnTo>
                  <a:lnTo>
                    <a:pt x="182" y="220"/>
                  </a:lnTo>
                  <a:lnTo>
                    <a:pt x="176" y="212"/>
                  </a:lnTo>
                  <a:lnTo>
                    <a:pt x="171" y="205"/>
                  </a:lnTo>
                  <a:lnTo>
                    <a:pt x="167" y="196"/>
                  </a:lnTo>
                  <a:lnTo>
                    <a:pt x="163" y="187"/>
                  </a:lnTo>
                  <a:lnTo>
                    <a:pt x="161" y="178"/>
                  </a:lnTo>
                  <a:lnTo>
                    <a:pt x="160" y="169"/>
                  </a:lnTo>
                  <a:lnTo>
                    <a:pt x="159" y="159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67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7" y="104"/>
                  </a:lnTo>
                  <a:lnTo>
                    <a:pt x="181" y="98"/>
                  </a:lnTo>
                  <a:lnTo>
                    <a:pt x="187" y="88"/>
                  </a:lnTo>
                  <a:lnTo>
                    <a:pt x="190" y="76"/>
                  </a:lnTo>
                  <a:lnTo>
                    <a:pt x="191" y="64"/>
                  </a:lnTo>
                  <a:lnTo>
                    <a:pt x="190" y="51"/>
                  </a:lnTo>
                  <a:lnTo>
                    <a:pt x="187" y="39"/>
                  </a:lnTo>
                  <a:lnTo>
                    <a:pt x="181" y="29"/>
                  </a:lnTo>
                  <a:lnTo>
                    <a:pt x="177" y="23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68" y="15"/>
                  </a:lnTo>
                  <a:lnTo>
                    <a:pt x="162" y="10"/>
                  </a:lnTo>
                  <a:lnTo>
                    <a:pt x="152" y="5"/>
                  </a:lnTo>
                  <a:lnTo>
                    <a:pt x="140" y="1"/>
                  </a:lnTo>
                  <a:lnTo>
                    <a:pt x="128" y="0"/>
                  </a:lnTo>
                  <a:lnTo>
                    <a:pt x="115" y="1"/>
                  </a:lnTo>
                  <a:lnTo>
                    <a:pt x="103" y="5"/>
                  </a:lnTo>
                  <a:lnTo>
                    <a:pt x="93" y="10"/>
                  </a:lnTo>
                  <a:lnTo>
                    <a:pt x="87" y="15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79" y="23"/>
                  </a:lnTo>
                  <a:lnTo>
                    <a:pt x="74" y="29"/>
                  </a:lnTo>
                  <a:lnTo>
                    <a:pt x="69" y="39"/>
                  </a:lnTo>
                  <a:lnTo>
                    <a:pt x="66" y="51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69" y="88"/>
                  </a:lnTo>
                  <a:lnTo>
                    <a:pt x="74" y="98"/>
                  </a:lnTo>
                  <a:lnTo>
                    <a:pt x="79" y="104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9" y="114"/>
                  </a:lnTo>
                  <a:lnTo>
                    <a:pt x="96" y="119"/>
                  </a:lnTo>
                  <a:lnTo>
                    <a:pt x="96" y="954"/>
                  </a:lnTo>
                  <a:lnTo>
                    <a:pt x="32" y="954"/>
                  </a:lnTo>
                  <a:lnTo>
                    <a:pt x="32" y="954"/>
                  </a:lnTo>
                  <a:lnTo>
                    <a:pt x="26" y="954"/>
                  </a:lnTo>
                  <a:lnTo>
                    <a:pt x="20" y="957"/>
                  </a:lnTo>
                  <a:lnTo>
                    <a:pt x="14" y="960"/>
                  </a:lnTo>
                  <a:lnTo>
                    <a:pt x="10" y="963"/>
                  </a:lnTo>
                  <a:lnTo>
                    <a:pt x="6" y="968"/>
                  </a:lnTo>
                  <a:lnTo>
                    <a:pt x="2" y="974"/>
                  </a:lnTo>
                  <a:lnTo>
                    <a:pt x="1" y="979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2" y="998"/>
                  </a:lnTo>
                  <a:lnTo>
                    <a:pt x="6" y="1004"/>
                  </a:lnTo>
                  <a:lnTo>
                    <a:pt x="10" y="1008"/>
                  </a:lnTo>
                  <a:lnTo>
                    <a:pt x="14" y="1012"/>
                  </a:lnTo>
                  <a:lnTo>
                    <a:pt x="20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223" y="1018"/>
                  </a:lnTo>
                  <a:lnTo>
                    <a:pt x="223" y="1018"/>
                  </a:lnTo>
                  <a:lnTo>
                    <a:pt x="230" y="1017"/>
                  </a:lnTo>
                  <a:lnTo>
                    <a:pt x="235" y="1016"/>
                  </a:lnTo>
                  <a:lnTo>
                    <a:pt x="241" y="1012"/>
                  </a:lnTo>
                  <a:lnTo>
                    <a:pt x="246" y="1008"/>
                  </a:lnTo>
                  <a:lnTo>
                    <a:pt x="249" y="1004"/>
                  </a:lnTo>
                  <a:lnTo>
                    <a:pt x="252" y="998"/>
                  </a:lnTo>
                  <a:lnTo>
                    <a:pt x="255" y="992"/>
                  </a:lnTo>
                  <a:lnTo>
                    <a:pt x="255" y="986"/>
                  </a:lnTo>
                  <a:lnTo>
                    <a:pt x="255" y="986"/>
                  </a:lnTo>
                  <a:lnTo>
                    <a:pt x="255" y="979"/>
                  </a:lnTo>
                  <a:lnTo>
                    <a:pt x="252" y="974"/>
                  </a:lnTo>
                  <a:lnTo>
                    <a:pt x="249" y="968"/>
                  </a:lnTo>
                  <a:lnTo>
                    <a:pt x="246" y="963"/>
                  </a:lnTo>
                  <a:lnTo>
                    <a:pt x="241" y="960"/>
                  </a:lnTo>
                  <a:lnTo>
                    <a:pt x="235" y="957"/>
                  </a:lnTo>
                  <a:lnTo>
                    <a:pt x="230" y="954"/>
                  </a:lnTo>
                  <a:lnTo>
                    <a:pt x="223" y="954"/>
                  </a:lnTo>
                  <a:lnTo>
                    <a:pt x="159" y="954"/>
                  </a:lnTo>
                  <a:lnTo>
                    <a:pt x="159" y="571"/>
                  </a:lnTo>
                  <a:lnTo>
                    <a:pt x="159" y="571"/>
                  </a:lnTo>
                  <a:lnTo>
                    <a:pt x="170" y="579"/>
                  </a:lnTo>
                  <a:lnTo>
                    <a:pt x="181" y="585"/>
                  </a:lnTo>
                  <a:lnTo>
                    <a:pt x="192" y="591"/>
                  </a:lnTo>
                  <a:lnTo>
                    <a:pt x="204" y="595"/>
                  </a:lnTo>
                  <a:lnTo>
                    <a:pt x="216" y="599"/>
                  </a:lnTo>
                  <a:lnTo>
                    <a:pt x="229" y="602"/>
                  </a:lnTo>
                  <a:lnTo>
                    <a:pt x="242" y="604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71" y="604"/>
                  </a:lnTo>
                  <a:lnTo>
                    <a:pt x="287" y="602"/>
                  </a:lnTo>
                  <a:lnTo>
                    <a:pt x="302" y="597"/>
                  </a:lnTo>
                  <a:lnTo>
                    <a:pt x="317" y="592"/>
                  </a:lnTo>
                  <a:lnTo>
                    <a:pt x="331" y="585"/>
                  </a:lnTo>
                  <a:lnTo>
                    <a:pt x="344" y="577"/>
                  </a:lnTo>
                  <a:lnTo>
                    <a:pt x="356" y="568"/>
                  </a:lnTo>
                  <a:lnTo>
                    <a:pt x="367" y="558"/>
                  </a:lnTo>
                  <a:lnTo>
                    <a:pt x="378" y="547"/>
                  </a:lnTo>
                  <a:lnTo>
                    <a:pt x="387" y="534"/>
                  </a:lnTo>
                  <a:lnTo>
                    <a:pt x="395" y="521"/>
                  </a:lnTo>
                  <a:lnTo>
                    <a:pt x="402" y="507"/>
                  </a:lnTo>
                  <a:lnTo>
                    <a:pt x="407" y="492"/>
                  </a:lnTo>
                  <a:lnTo>
                    <a:pt x="410" y="477"/>
                  </a:lnTo>
                  <a:lnTo>
                    <a:pt x="413" y="462"/>
                  </a:lnTo>
                  <a:lnTo>
                    <a:pt x="414" y="445"/>
                  </a:lnTo>
                  <a:lnTo>
                    <a:pt x="414" y="445"/>
                  </a:lnTo>
                  <a:lnTo>
                    <a:pt x="414" y="435"/>
                  </a:lnTo>
                  <a:lnTo>
                    <a:pt x="415" y="426"/>
                  </a:lnTo>
                  <a:lnTo>
                    <a:pt x="419" y="417"/>
                  </a:lnTo>
                  <a:lnTo>
                    <a:pt x="422" y="408"/>
                  </a:lnTo>
                  <a:lnTo>
                    <a:pt x="425" y="400"/>
                  </a:lnTo>
                  <a:lnTo>
                    <a:pt x="431" y="392"/>
                  </a:lnTo>
                  <a:lnTo>
                    <a:pt x="436" y="385"/>
                  </a:lnTo>
                  <a:lnTo>
                    <a:pt x="442" y="378"/>
                  </a:lnTo>
                  <a:lnTo>
                    <a:pt x="449" y="372"/>
                  </a:lnTo>
                  <a:lnTo>
                    <a:pt x="456" y="367"/>
                  </a:lnTo>
                  <a:lnTo>
                    <a:pt x="464" y="361"/>
                  </a:lnTo>
                  <a:lnTo>
                    <a:pt x="472" y="357"/>
                  </a:lnTo>
                  <a:lnTo>
                    <a:pt x="481" y="354"/>
                  </a:lnTo>
                  <a:lnTo>
                    <a:pt x="491" y="352"/>
                  </a:lnTo>
                  <a:lnTo>
                    <a:pt x="499" y="350"/>
                  </a:lnTo>
                  <a:lnTo>
                    <a:pt x="509" y="349"/>
                  </a:lnTo>
                  <a:lnTo>
                    <a:pt x="509" y="349"/>
                  </a:lnTo>
                  <a:lnTo>
                    <a:pt x="520" y="350"/>
                  </a:lnTo>
                  <a:lnTo>
                    <a:pt x="528" y="352"/>
                  </a:lnTo>
                  <a:lnTo>
                    <a:pt x="538" y="354"/>
                  </a:lnTo>
                  <a:lnTo>
                    <a:pt x="546" y="357"/>
                  </a:lnTo>
                  <a:lnTo>
                    <a:pt x="555" y="361"/>
                  </a:lnTo>
                  <a:lnTo>
                    <a:pt x="562" y="367"/>
                  </a:lnTo>
                  <a:lnTo>
                    <a:pt x="570" y="372"/>
                  </a:lnTo>
                  <a:lnTo>
                    <a:pt x="576" y="378"/>
                  </a:lnTo>
                  <a:lnTo>
                    <a:pt x="583" y="385"/>
                  </a:lnTo>
                  <a:lnTo>
                    <a:pt x="588" y="392"/>
                  </a:lnTo>
                  <a:lnTo>
                    <a:pt x="594" y="400"/>
                  </a:lnTo>
                  <a:lnTo>
                    <a:pt x="597" y="408"/>
                  </a:lnTo>
                  <a:lnTo>
                    <a:pt x="600" y="417"/>
                  </a:lnTo>
                  <a:lnTo>
                    <a:pt x="603" y="426"/>
                  </a:lnTo>
                  <a:lnTo>
                    <a:pt x="604" y="43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05" y="451"/>
                  </a:lnTo>
                  <a:lnTo>
                    <a:pt x="608" y="458"/>
                  </a:lnTo>
                  <a:lnTo>
                    <a:pt x="610" y="463"/>
                  </a:lnTo>
                  <a:lnTo>
                    <a:pt x="614" y="467"/>
                  </a:lnTo>
                  <a:lnTo>
                    <a:pt x="618" y="472"/>
                  </a:lnTo>
                  <a:lnTo>
                    <a:pt x="624" y="475"/>
                  </a:lnTo>
                  <a:lnTo>
                    <a:pt x="630" y="476"/>
                  </a:lnTo>
                  <a:lnTo>
                    <a:pt x="637" y="477"/>
                  </a:lnTo>
                  <a:lnTo>
                    <a:pt x="637" y="477"/>
                  </a:lnTo>
                  <a:lnTo>
                    <a:pt x="643" y="476"/>
                  </a:lnTo>
                  <a:lnTo>
                    <a:pt x="649" y="475"/>
                  </a:lnTo>
                  <a:lnTo>
                    <a:pt x="655" y="472"/>
                  </a:lnTo>
                  <a:lnTo>
                    <a:pt x="659" y="467"/>
                  </a:lnTo>
                  <a:lnTo>
                    <a:pt x="663" y="463"/>
                  </a:lnTo>
                  <a:lnTo>
                    <a:pt x="665" y="458"/>
                  </a:lnTo>
                  <a:lnTo>
                    <a:pt x="668" y="451"/>
                  </a:lnTo>
                  <a:lnTo>
                    <a:pt x="669" y="445"/>
                  </a:lnTo>
                  <a:lnTo>
                    <a:pt x="669" y="159"/>
                  </a:lnTo>
                  <a:lnTo>
                    <a:pt x="669" y="159"/>
                  </a:lnTo>
                  <a:lnTo>
                    <a:pt x="668" y="142"/>
                  </a:lnTo>
                  <a:lnTo>
                    <a:pt x="665" y="127"/>
                  </a:lnTo>
                  <a:lnTo>
                    <a:pt x="661" y="112"/>
                  </a:lnTo>
                  <a:lnTo>
                    <a:pt x="656" y="97"/>
                  </a:lnTo>
                  <a:lnTo>
                    <a:pt x="649" y="83"/>
                  </a:lnTo>
                  <a:lnTo>
                    <a:pt x="641" y="70"/>
                  </a:lnTo>
                  <a:lnTo>
                    <a:pt x="632" y="58"/>
                  </a:lnTo>
                  <a:lnTo>
                    <a:pt x="621" y="47"/>
                  </a:lnTo>
                  <a:lnTo>
                    <a:pt x="611" y="36"/>
                  </a:lnTo>
                  <a:lnTo>
                    <a:pt x="598" y="27"/>
                  </a:lnTo>
                  <a:lnTo>
                    <a:pt x="585" y="19"/>
                  </a:lnTo>
                  <a:lnTo>
                    <a:pt x="571" y="12"/>
                  </a:lnTo>
                  <a:lnTo>
                    <a:pt x="556" y="7"/>
                  </a:lnTo>
                  <a:lnTo>
                    <a:pt x="541" y="3"/>
                  </a:lnTo>
                  <a:lnTo>
                    <a:pt x="526" y="1"/>
                  </a:lnTo>
                  <a:lnTo>
                    <a:pt x="509" y="0"/>
                  </a:lnTo>
                  <a:lnTo>
                    <a:pt x="509" y="0"/>
                  </a:lnTo>
                  <a:close/>
                  <a:moveTo>
                    <a:pt x="604" y="318"/>
                  </a:moveTo>
                  <a:lnTo>
                    <a:pt x="604" y="318"/>
                  </a:lnTo>
                  <a:lnTo>
                    <a:pt x="595" y="311"/>
                  </a:lnTo>
                  <a:lnTo>
                    <a:pt x="584" y="304"/>
                  </a:lnTo>
                  <a:lnTo>
                    <a:pt x="572" y="299"/>
                  </a:lnTo>
                  <a:lnTo>
                    <a:pt x="560" y="295"/>
                  </a:lnTo>
                  <a:lnTo>
                    <a:pt x="549" y="291"/>
                  </a:lnTo>
                  <a:lnTo>
                    <a:pt x="536" y="288"/>
                  </a:lnTo>
                  <a:lnTo>
                    <a:pt x="523" y="287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93" y="287"/>
                  </a:lnTo>
                  <a:lnTo>
                    <a:pt x="478" y="289"/>
                  </a:lnTo>
                  <a:lnTo>
                    <a:pt x="462" y="294"/>
                  </a:lnTo>
                  <a:lnTo>
                    <a:pt x="448" y="299"/>
                  </a:lnTo>
                  <a:lnTo>
                    <a:pt x="434" y="305"/>
                  </a:lnTo>
                  <a:lnTo>
                    <a:pt x="421" y="314"/>
                  </a:lnTo>
                  <a:lnTo>
                    <a:pt x="408" y="323"/>
                  </a:lnTo>
                  <a:lnTo>
                    <a:pt x="397" y="333"/>
                  </a:lnTo>
                  <a:lnTo>
                    <a:pt x="387" y="344"/>
                  </a:lnTo>
                  <a:lnTo>
                    <a:pt x="378" y="357"/>
                  </a:lnTo>
                  <a:lnTo>
                    <a:pt x="369" y="370"/>
                  </a:lnTo>
                  <a:lnTo>
                    <a:pt x="363" y="384"/>
                  </a:lnTo>
                  <a:lnTo>
                    <a:pt x="358" y="398"/>
                  </a:lnTo>
                  <a:lnTo>
                    <a:pt x="353" y="414"/>
                  </a:lnTo>
                  <a:lnTo>
                    <a:pt x="351" y="429"/>
                  </a:lnTo>
                  <a:lnTo>
                    <a:pt x="350" y="445"/>
                  </a:lnTo>
                  <a:lnTo>
                    <a:pt x="350" y="445"/>
                  </a:lnTo>
                  <a:lnTo>
                    <a:pt x="350" y="455"/>
                  </a:lnTo>
                  <a:lnTo>
                    <a:pt x="348" y="464"/>
                  </a:lnTo>
                  <a:lnTo>
                    <a:pt x="346" y="474"/>
                  </a:lnTo>
                  <a:lnTo>
                    <a:pt x="343" y="482"/>
                  </a:lnTo>
                  <a:lnTo>
                    <a:pt x="338" y="491"/>
                  </a:lnTo>
                  <a:lnTo>
                    <a:pt x="334" y="499"/>
                  </a:lnTo>
                  <a:lnTo>
                    <a:pt x="329" y="506"/>
                  </a:lnTo>
                  <a:lnTo>
                    <a:pt x="322" y="512"/>
                  </a:lnTo>
                  <a:lnTo>
                    <a:pt x="316" y="519"/>
                  </a:lnTo>
                  <a:lnTo>
                    <a:pt x="308" y="524"/>
                  </a:lnTo>
                  <a:lnTo>
                    <a:pt x="301" y="530"/>
                  </a:lnTo>
                  <a:lnTo>
                    <a:pt x="292" y="533"/>
                  </a:lnTo>
                  <a:lnTo>
                    <a:pt x="284" y="536"/>
                  </a:lnTo>
                  <a:lnTo>
                    <a:pt x="274" y="538"/>
                  </a:lnTo>
                  <a:lnTo>
                    <a:pt x="264" y="540"/>
                  </a:lnTo>
                  <a:lnTo>
                    <a:pt x="255" y="540"/>
                  </a:lnTo>
                  <a:lnTo>
                    <a:pt x="255" y="540"/>
                  </a:lnTo>
                  <a:lnTo>
                    <a:pt x="245" y="540"/>
                  </a:lnTo>
                  <a:lnTo>
                    <a:pt x="235" y="538"/>
                  </a:lnTo>
                  <a:lnTo>
                    <a:pt x="227" y="536"/>
                  </a:lnTo>
                  <a:lnTo>
                    <a:pt x="218" y="533"/>
                  </a:lnTo>
                  <a:lnTo>
                    <a:pt x="209" y="530"/>
                  </a:lnTo>
                  <a:lnTo>
                    <a:pt x="202" y="524"/>
                  </a:lnTo>
                  <a:lnTo>
                    <a:pt x="194" y="519"/>
                  </a:lnTo>
                  <a:lnTo>
                    <a:pt x="187" y="512"/>
                  </a:lnTo>
                  <a:lnTo>
                    <a:pt x="182" y="506"/>
                  </a:lnTo>
                  <a:lnTo>
                    <a:pt x="176" y="499"/>
                  </a:lnTo>
                  <a:lnTo>
                    <a:pt x="171" y="491"/>
                  </a:lnTo>
                  <a:lnTo>
                    <a:pt x="167" y="482"/>
                  </a:lnTo>
                  <a:lnTo>
                    <a:pt x="163" y="474"/>
                  </a:lnTo>
                  <a:lnTo>
                    <a:pt x="161" y="464"/>
                  </a:lnTo>
                  <a:lnTo>
                    <a:pt x="160" y="455"/>
                  </a:lnTo>
                  <a:lnTo>
                    <a:pt x="159" y="445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70" y="293"/>
                  </a:lnTo>
                  <a:lnTo>
                    <a:pt x="181" y="299"/>
                  </a:lnTo>
                  <a:lnTo>
                    <a:pt x="192" y="304"/>
                  </a:lnTo>
                  <a:lnTo>
                    <a:pt x="204" y="310"/>
                  </a:lnTo>
                  <a:lnTo>
                    <a:pt x="216" y="313"/>
                  </a:lnTo>
                  <a:lnTo>
                    <a:pt x="229" y="316"/>
                  </a:lnTo>
                  <a:lnTo>
                    <a:pt x="242" y="317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71" y="317"/>
                  </a:lnTo>
                  <a:lnTo>
                    <a:pt x="287" y="315"/>
                  </a:lnTo>
                  <a:lnTo>
                    <a:pt x="302" y="311"/>
                  </a:lnTo>
                  <a:lnTo>
                    <a:pt x="317" y="305"/>
                  </a:lnTo>
                  <a:lnTo>
                    <a:pt x="331" y="299"/>
                  </a:lnTo>
                  <a:lnTo>
                    <a:pt x="344" y="290"/>
                  </a:lnTo>
                  <a:lnTo>
                    <a:pt x="356" y="282"/>
                  </a:lnTo>
                  <a:lnTo>
                    <a:pt x="367" y="271"/>
                  </a:lnTo>
                  <a:lnTo>
                    <a:pt x="378" y="260"/>
                  </a:lnTo>
                  <a:lnTo>
                    <a:pt x="387" y="247"/>
                  </a:lnTo>
                  <a:lnTo>
                    <a:pt x="395" y="235"/>
                  </a:lnTo>
                  <a:lnTo>
                    <a:pt x="402" y="221"/>
                  </a:lnTo>
                  <a:lnTo>
                    <a:pt x="407" y="207"/>
                  </a:lnTo>
                  <a:lnTo>
                    <a:pt x="410" y="191"/>
                  </a:lnTo>
                  <a:lnTo>
                    <a:pt x="413" y="176"/>
                  </a:lnTo>
                  <a:lnTo>
                    <a:pt x="414" y="159"/>
                  </a:lnTo>
                  <a:lnTo>
                    <a:pt x="414" y="159"/>
                  </a:lnTo>
                  <a:lnTo>
                    <a:pt x="414" y="150"/>
                  </a:lnTo>
                  <a:lnTo>
                    <a:pt x="415" y="140"/>
                  </a:lnTo>
                  <a:lnTo>
                    <a:pt x="419" y="130"/>
                  </a:lnTo>
                  <a:lnTo>
                    <a:pt x="422" y="122"/>
                  </a:lnTo>
                  <a:lnTo>
                    <a:pt x="425" y="113"/>
                  </a:lnTo>
                  <a:lnTo>
                    <a:pt x="431" y="106"/>
                  </a:lnTo>
                  <a:lnTo>
                    <a:pt x="436" y="98"/>
                  </a:lnTo>
                  <a:lnTo>
                    <a:pt x="442" y="92"/>
                  </a:lnTo>
                  <a:lnTo>
                    <a:pt x="449" y="85"/>
                  </a:lnTo>
                  <a:lnTo>
                    <a:pt x="456" y="80"/>
                  </a:lnTo>
                  <a:lnTo>
                    <a:pt x="464" y="75"/>
                  </a:lnTo>
                  <a:lnTo>
                    <a:pt x="472" y="71"/>
                  </a:lnTo>
                  <a:lnTo>
                    <a:pt x="481" y="68"/>
                  </a:lnTo>
                  <a:lnTo>
                    <a:pt x="491" y="65"/>
                  </a:lnTo>
                  <a:lnTo>
                    <a:pt x="499" y="64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20" y="64"/>
                  </a:lnTo>
                  <a:lnTo>
                    <a:pt x="528" y="65"/>
                  </a:lnTo>
                  <a:lnTo>
                    <a:pt x="538" y="68"/>
                  </a:lnTo>
                  <a:lnTo>
                    <a:pt x="546" y="71"/>
                  </a:lnTo>
                  <a:lnTo>
                    <a:pt x="555" y="75"/>
                  </a:lnTo>
                  <a:lnTo>
                    <a:pt x="562" y="80"/>
                  </a:lnTo>
                  <a:lnTo>
                    <a:pt x="570" y="85"/>
                  </a:lnTo>
                  <a:lnTo>
                    <a:pt x="576" y="92"/>
                  </a:lnTo>
                  <a:lnTo>
                    <a:pt x="583" y="98"/>
                  </a:lnTo>
                  <a:lnTo>
                    <a:pt x="588" y="106"/>
                  </a:lnTo>
                  <a:lnTo>
                    <a:pt x="594" y="113"/>
                  </a:lnTo>
                  <a:lnTo>
                    <a:pt x="597" y="122"/>
                  </a:lnTo>
                  <a:lnTo>
                    <a:pt x="600" y="130"/>
                  </a:lnTo>
                  <a:lnTo>
                    <a:pt x="603" y="140"/>
                  </a:lnTo>
                  <a:lnTo>
                    <a:pt x="604" y="150"/>
                  </a:lnTo>
                  <a:lnTo>
                    <a:pt x="604" y="159"/>
                  </a:lnTo>
                  <a:lnTo>
                    <a:pt x="604" y="3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01000" y="3009900"/>
            <a:ext cx="792000" cy="792000"/>
            <a:chOff x="8001000" y="3009900"/>
            <a:chExt cx="792000" cy="792000"/>
          </a:xfrm>
        </p:grpSpPr>
        <p:sp>
          <p:nvSpPr>
            <p:cNvPr id="17" name="椭圆 16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30107" y="3079993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一月份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90683" y="3068960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二月份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721915" y="3405900"/>
            <a:ext cx="2470085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885154" y="3405900"/>
            <a:ext cx="304476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48393" y="3405900"/>
            <a:ext cx="304476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093154" y="3989798"/>
            <a:ext cx="259169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9915" y="3973653"/>
            <a:ext cx="25916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-1" y="3405900"/>
            <a:ext cx="125639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256393" y="3989798"/>
            <a:ext cx="25916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56393" y="3009900"/>
            <a:ext cx="792000" cy="792000"/>
            <a:chOff x="1256393" y="3009900"/>
            <a:chExt cx="792000" cy="792000"/>
          </a:xfrm>
        </p:grpSpPr>
        <p:sp>
          <p:nvSpPr>
            <p:cNvPr id="12" name="椭圆 11"/>
            <p:cNvSpPr/>
            <p:nvPr/>
          </p:nvSpPr>
          <p:spPr>
            <a:xfrm>
              <a:off x="1256393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1491261" y="3243975"/>
              <a:ext cx="322263" cy="323850"/>
            </a:xfrm>
            <a:custGeom>
              <a:avLst/>
              <a:gdLst>
                <a:gd name="T0" fmla="*/ 618 w 1018"/>
                <a:gd name="T1" fmla="*/ 573 h 1018"/>
                <a:gd name="T2" fmla="*/ 635 w 1018"/>
                <a:gd name="T3" fmla="*/ 492 h 1018"/>
                <a:gd name="T4" fmla="*/ 579 w 1018"/>
                <a:gd name="T5" fmla="*/ 402 h 1018"/>
                <a:gd name="T6" fmla="*/ 674 w 1018"/>
                <a:gd name="T7" fmla="*/ 249 h 1018"/>
                <a:gd name="T8" fmla="*/ 742 w 1018"/>
                <a:gd name="T9" fmla="*/ 198 h 1018"/>
                <a:gd name="T10" fmla="*/ 764 w 1018"/>
                <a:gd name="T11" fmla="*/ 128 h 1018"/>
                <a:gd name="T12" fmla="*/ 735 w 1018"/>
                <a:gd name="T13" fmla="*/ 46 h 1018"/>
                <a:gd name="T14" fmla="*/ 662 w 1018"/>
                <a:gd name="T15" fmla="*/ 2 h 1018"/>
                <a:gd name="T16" fmla="*/ 587 w 1018"/>
                <a:gd name="T17" fmla="*/ 10 h 1018"/>
                <a:gd name="T18" fmla="*/ 525 w 1018"/>
                <a:gd name="T19" fmla="*/ 67 h 1018"/>
                <a:gd name="T20" fmla="*/ 511 w 1018"/>
                <a:gd name="T21" fmla="*/ 144 h 1018"/>
                <a:gd name="T22" fmla="*/ 568 w 1018"/>
                <a:gd name="T23" fmla="*/ 234 h 1018"/>
                <a:gd name="T24" fmla="*/ 471 w 1018"/>
                <a:gd name="T25" fmla="*/ 387 h 1018"/>
                <a:gd name="T26" fmla="*/ 404 w 1018"/>
                <a:gd name="T27" fmla="*/ 438 h 1018"/>
                <a:gd name="T28" fmla="*/ 382 w 1018"/>
                <a:gd name="T29" fmla="*/ 509 h 1018"/>
                <a:gd name="T30" fmla="*/ 221 w 1018"/>
                <a:gd name="T31" fmla="*/ 646 h 1018"/>
                <a:gd name="T32" fmla="*/ 128 w 1018"/>
                <a:gd name="T33" fmla="*/ 604 h 1018"/>
                <a:gd name="T34" fmla="*/ 57 w 1018"/>
                <a:gd name="T35" fmla="*/ 626 h 1018"/>
                <a:gd name="T36" fmla="*/ 7 w 1018"/>
                <a:gd name="T37" fmla="*/ 694 h 1018"/>
                <a:gd name="T38" fmla="*/ 7 w 1018"/>
                <a:gd name="T39" fmla="*/ 769 h 1018"/>
                <a:gd name="T40" fmla="*/ 57 w 1018"/>
                <a:gd name="T41" fmla="*/ 837 h 1018"/>
                <a:gd name="T42" fmla="*/ 128 w 1018"/>
                <a:gd name="T43" fmla="*/ 858 h 1018"/>
                <a:gd name="T44" fmla="*/ 208 w 1018"/>
                <a:gd name="T45" fmla="*/ 829 h 1018"/>
                <a:gd name="T46" fmla="*/ 252 w 1018"/>
                <a:gd name="T47" fmla="*/ 757 h 1018"/>
                <a:gd name="T48" fmla="*/ 425 w 1018"/>
                <a:gd name="T49" fmla="*/ 603 h 1018"/>
                <a:gd name="T50" fmla="*/ 497 w 1018"/>
                <a:gd name="T51" fmla="*/ 635 h 1018"/>
                <a:gd name="T52" fmla="*/ 782 w 1018"/>
                <a:gd name="T53" fmla="*/ 826 h 1018"/>
                <a:gd name="T54" fmla="*/ 764 w 1018"/>
                <a:gd name="T55" fmla="*/ 903 h 1018"/>
                <a:gd name="T56" fmla="*/ 802 w 1018"/>
                <a:gd name="T57" fmla="*/ 981 h 1018"/>
                <a:gd name="T58" fmla="*/ 878 w 1018"/>
                <a:gd name="T59" fmla="*/ 1017 h 1018"/>
                <a:gd name="T60" fmla="*/ 952 w 1018"/>
                <a:gd name="T61" fmla="*/ 1002 h 1018"/>
                <a:gd name="T62" fmla="*/ 1009 w 1018"/>
                <a:gd name="T63" fmla="*/ 940 h 1018"/>
                <a:gd name="T64" fmla="*/ 1015 w 1018"/>
                <a:gd name="T65" fmla="*/ 865 h 1018"/>
                <a:gd name="T66" fmla="*/ 972 w 1018"/>
                <a:gd name="T67" fmla="*/ 792 h 1018"/>
                <a:gd name="T68" fmla="*/ 891 w 1018"/>
                <a:gd name="T69" fmla="*/ 763 h 1018"/>
                <a:gd name="T70" fmla="*/ 93 w 1018"/>
                <a:gd name="T71" fmla="*/ 784 h 1018"/>
                <a:gd name="T72" fmla="*/ 65 w 1018"/>
                <a:gd name="T73" fmla="*/ 732 h 1018"/>
                <a:gd name="T74" fmla="*/ 103 w 1018"/>
                <a:gd name="T75" fmla="*/ 673 h 1018"/>
                <a:gd name="T76" fmla="*/ 153 w 1018"/>
                <a:gd name="T77" fmla="*/ 673 h 1018"/>
                <a:gd name="T78" fmla="*/ 191 w 1018"/>
                <a:gd name="T79" fmla="*/ 732 h 1018"/>
                <a:gd name="T80" fmla="*/ 163 w 1018"/>
                <a:gd name="T81" fmla="*/ 784 h 1018"/>
                <a:gd name="T82" fmla="*/ 510 w 1018"/>
                <a:gd name="T83" fmla="*/ 573 h 1018"/>
                <a:gd name="T84" fmla="*/ 451 w 1018"/>
                <a:gd name="T85" fmla="*/ 533 h 1018"/>
                <a:gd name="T86" fmla="*/ 451 w 1018"/>
                <a:gd name="T87" fmla="*/ 484 h 1018"/>
                <a:gd name="T88" fmla="*/ 510 w 1018"/>
                <a:gd name="T89" fmla="*/ 445 h 1018"/>
                <a:gd name="T90" fmla="*/ 562 w 1018"/>
                <a:gd name="T91" fmla="*/ 473 h 1018"/>
                <a:gd name="T92" fmla="*/ 572 w 1018"/>
                <a:gd name="T93" fmla="*/ 521 h 1018"/>
                <a:gd name="T94" fmla="*/ 516 w 1018"/>
                <a:gd name="T95" fmla="*/ 572 h 1018"/>
                <a:gd name="T96" fmla="*/ 579 w 1018"/>
                <a:gd name="T97" fmla="*/ 102 h 1018"/>
                <a:gd name="T98" fmla="*/ 636 w 1018"/>
                <a:gd name="T99" fmla="*/ 63 h 1018"/>
                <a:gd name="T100" fmla="*/ 689 w 1018"/>
                <a:gd name="T101" fmla="*/ 91 h 1018"/>
                <a:gd name="T102" fmla="*/ 699 w 1018"/>
                <a:gd name="T103" fmla="*/ 139 h 1018"/>
                <a:gd name="T104" fmla="*/ 643 w 1018"/>
                <a:gd name="T105" fmla="*/ 191 h 1018"/>
                <a:gd name="T106" fmla="*/ 591 w 1018"/>
                <a:gd name="T107" fmla="*/ 172 h 1018"/>
                <a:gd name="T108" fmla="*/ 891 w 1018"/>
                <a:gd name="T109" fmla="*/ 954 h 1018"/>
                <a:gd name="T110" fmla="*/ 838 w 1018"/>
                <a:gd name="T111" fmla="*/ 926 h 1018"/>
                <a:gd name="T112" fmla="*/ 829 w 1018"/>
                <a:gd name="T113" fmla="*/ 878 h 1018"/>
                <a:gd name="T114" fmla="*/ 884 w 1018"/>
                <a:gd name="T115" fmla="*/ 827 h 1018"/>
                <a:gd name="T116" fmla="*/ 936 w 1018"/>
                <a:gd name="T117" fmla="*/ 845 h 1018"/>
                <a:gd name="T118" fmla="*/ 954 w 1018"/>
                <a:gd name="T119" fmla="*/ 897 h 1018"/>
                <a:gd name="T120" fmla="*/ 904 w 1018"/>
                <a:gd name="T121" fmla="*/ 9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891" y="763"/>
                  </a:moveTo>
                  <a:lnTo>
                    <a:pt x="891" y="763"/>
                  </a:lnTo>
                  <a:lnTo>
                    <a:pt x="874" y="765"/>
                  </a:lnTo>
                  <a:lnTo>
                    <a:pt x="858" y="768"/>
                  </a:lnTo>
                  <a:lnTo>
                    <a:pt x="841" y="774"/>
                  </a:lnTo>
                  <a:lnTo>
                    <a:pt x="826" y="781"/>
                  </a:lnTo>
                  <a:lnTo>
                    <a:pt x="618" y="573"/>
                  </a:lnTo>
                  <a:lnTo>
                    <a:pt x="618" y="573"/>
                  </a:lnTo>
                  <a:lnTo>
                    <a:pt x="626" y="558"/>
                  </a:lnTo>
                  <a:lnTo>
                    <a:pt x="632" y="543"/>
                  </a:lnTo>
                  <a:lnTo>
                    <a:pt x="635" y="526"/>
                  </a:lnTo>
                  <a:lnTo>
                    <a:pt x="636" y="509"/>
                  </a:lnTo>
                  <a:lnTo>
                    <a:pt x="636" y="509"/>
                  </a:lnTo>
                  <a:lnTo>
                    <a:pt x="635" y="492"/>
                  </a:lnTo>
                  <a:lnTo>
                    <a:pt x="632" y="476"/>
                  </a:lnTo>
                  <a:lnTo>
                    <a:pt x="628" y="461"/>
                  </a:lnTo>
                  <a:lnTo>
                    <a:pt x="620" y="447"/>
                  </a:lnTo>
                  <a:lnTo>
                    <a:pt x="612" y="435"/>
                  </a:lnTo>
                  <a:lnTo>
                    <a:pt x="602" y="422"/>
                  </a:lnTo>
                  <a:lnTo>
                    <a:pt x="591" y="412"/>
                  </a:lnTo>
                  <a:lnTo>
                    <a:pt x="579" y="402"/>
                  </a:lnTo>
                  <a:lnTo>
                    <a:pt x="628" y="253"/>
                  </a:lnTo>
                  <a:lnTo>
                    <a:pt x="628" y="253"/>
                  </a:lnTo>
                  <a:lnTo>
                    <a:pt x="636" y="254"/>
                  </a:lnTo>
                  <a:lnTo>
                    <a:pt x="636" y="254"/>
                  </a:lnTo>
                  <a:lnTo>
                    <a:pt x="649" y="253"/>
                  </a:lnTo>
                  <a:lnTo>
                    <a:pt x="662" y="252"/>
                  </a:lnTo>
                  <a:lnTo>
                    <a:pt x="674" y="249"/>
                  </a:lnTo>
                  <a:lnTo>
                    <a:pt x="686" y="245"/>
                  </a:lnTo>
                  <a:lnTo>
                    <a:pt x="698" y="239"/>
                  </a:lnTo>
                  <a:lnTo>
                    <a:pt x="707" y="233"/>
                  </a:lnTo>
                  <a:lnTo>
                    <a:pt x="718" y="225"/>
                  </a:lnTo>
                  <a:lnTo>
                    <a:pt x="727" y="217"/>
                  </a:lnTo>
                  <a:lnTo>
                    <a:pt x="735" y="208"/>
                  </a:lnTo>
                  <a:lnTo>
                    <a:pt x="742" y="198"/>
                  </a:lnTo>
                  <a:lnTo>
                    <a:pt x="748" y="188"/>
                  </a:lnTo>
                  <a:lnTo>
                    <a:pt x="753" y="177"/>
                  </a:lnTo>
                  <a:lnTo>
                    <a:pt x="758" y="165"/>
                  </a:lnTo>
                  <a:lnTo>
                    <a:pt x="761" y="152"/>
                  </a:lnTo>
                  <a:lnTo>
                    <a:pt x="763" y="141"/>
                  </a:lnTo>
                  <a:lnTo>
                    <a:pt x="764" y="128"/>
                  </a:lnTo>
                  <a:lnTo>
                    <a:pt x="764" y="128"/>
                  </a:lnTo>
                  <a:lnTo>
                    <a:pt x="763" y="114"/>
                  </a:lnTo>
                  <a:lnTo>
                    <a:pt x="761" y="102"/>
                  </a:lnTo>
                  <a:lnTo>
                    <a:pt x="758" y="89"/>
                  </a:lnTo>
                  <a:lnTo>
                    <a:pt x="753" y="77"/>
                  </a:lnTo>
                  <a:lnTo>
                    <a:pt x="748" y="67"/>
                  </a:lnTo>
                  <a:lnTo>
                    <a:pt x="742" y="56"/>
                  </a:lnTo>
                  <a:lnTo>
                    <a:pt x="735" y="46"/>
                  </a:lnTo>
                  <a:lnTo>
                    <a:pt x="727" y="38"/>
                  </a:lnTo>
                  <a:lnTo>
                    <a:pt x="718" y="29"/>
                  </a:lnTo>
                  <a:lnTo>
                    <a:pt x="707" y="21"/>
                  </a:lnTo>
                  <a:lnTo>
                    <a:pt x="698" y="15"/>
                  </a:lnTo>
                  <a:lnTo>
                    <a:pt x="686" y="10"/>
                  </a:lnTo>
                  <a:lnTo>
                    <a:pt x="674" y="5"/>
                  </a:lnTo>
                  <a:lnTo>
                    <a:pt x="662" y="2"/>
                  </a:lnTo>
                  <a:lnTo>
                    <a:pt x="649" y="1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4" y="1"/>
                  </a:lnTo>
                  <a:lnTo>
                    <a:pt x="611" y="2"/>
                  </a:lnTo>
                  <a:lnTo>
                    <a:pt x="599" y="5"/>
                  </a:lnTo>
                  <a:lnTo>
                    <a:pt x="587" y="10"/>
                  </a:lnTo>
                  <a:lnTo>
                    <a:pt x="576" y="15"/>
                  </a:lnTo>
                  <a:lnTo>
                    <a:pt x="566" y="21"/>
                  </a:lnTo>
                  <a:lnTo>
                    <a:pt x="556" y="29"/>
                  </a:lnTo>
                  <a:lnTo>
                    <a:pt x="546" y="38"/>
                  </a:lnTo>
                  <a:lnTo>
                    <a:pt x="539" y="46"/>
                  </a:lnTo>
                  <a:lnTo>
                    <a:pt x="531" y="56"/>
                  </a:lnTo>
                  <a:lnTo>
                    <a:pt x="525" y="67"/>
                  </a:lnTo>
                  <a:lnTo>
                    <a:pt x="520" y="77"/>
                  </a:lnTo>
                  <a:lnTo>
                    <a:pt x="515" y="89"/>
                  </a:lnTo>
                  <a:lnTo>
                    <a:pt x="512" y="102"/>
                  </a:lnTo>
                  <a:lnTo>
                    <a:pt x="510" y="114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11" y="144"/>
                  </a:lnTo>
                  <a:lnTo>
                    <a:pt x="514" y="160"/>
                  </a:lnTo>
                  <a:lnTo>
                    <a:pt x="518" y="175"/>
                  </a:lnTo>
                  <a:lnTo>
                    <a:pt x="526" y="189"/>
                  </a:lnTo>
                  <a:lnTo>
                    <a:pt x="533" y="202"/>
                  </a:lnTo>
                  <a:lnTo>
                    <a:pt x="544" y="214"/>
                  </a:lnTo>
                  <a:lnTo>
                    <a:pt x="555" y="224"/>
                  </a:lnTo>
                  <a:lnTo>
                    <a:pt x="568" y="234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2"/>
                  </a:lnTo>
                  <a:lnTo>
                    <a:pt x="484" y="384"/>
                  </a:lnTo>
                  <a:lnTo>
                    <a:pt x="471" y="387"/>
                  </a:lnTo>
                  <a:lnTo>
                    <a:pt x="461" y="392"/>
                  </a:lnTo>
                  <a:lnTo>
                    <a:pt x="449" y="397"/>
                  </a:lnTo>
                  <a:lnTo>
                    <a:pt x="438" y="403"/>
                  </a:lnTo>
                  <a:lnTo>
                    <a:pt x="428" y="411"/>
                  </a:lnTo>
                  <a:lnTo>
                    <a:pt x="420" y="418"/>
                  </a:lnTo>
                  <a:lnTo>
                    <a:pt x="411" y="428"/>
                  </a:lnTo>
                  <a:lnTo>
                    <a:pt x="404" y="438"/>
                  </a:lnTo>
                  <a:lnTo>
                    <a:pt x="397" y="448"/>
                  </a:lnTo>
                  <a:lnTo>
                    <a:pt x="392" y="459"/>
                  </a:lnTo>
                  <a:lnTo>
                    <a:pt x="388" y="471"/>
                  </a:lnTo>
                  <a:lnTo>
                    <a:pt x="384" y="483"/>
                  </a:lnTo>
                  <a:lnTo>
                    <a:pt x="383" y="496"/>
                  </a:lnTo>
                  <a:lnTo>
                    <a:pt x="382" y="509"/>
                  </a:lnTo>
                  <a:lnTo>
                    <a:pt x="382" y="509"/>
                  </a:lnTo>
                  <a:lnTo>
                    <a:pt x="383" y="519"/>
                  </a:lnTo>
                  <a:lnTo>
                    <a:pt x="384" y="530"/>
                  </a:lnTo>
                  <a:lnTo>
                    <a:pt x="386" y="541"/>
                  </a:lnTo>
                  <a:lnTo>
                    <a:pt x="390" y="550"/>
                  </a:lnTo>
                  <a:lnTo>
                    <a:pt x="230" y="657"/>
                  </a:lnTo>
                  <a:lnTo>
                    <a:pt x="230" y="657"/>
                  </a:lnTo>
                  <a:lnTo>
                    <a:pt x="221" y="646"/>
                  </a:lnTo>
                  <a:lnTo>
                    <a:pt x="211" y="635"/>
                  </a:lnTo>
                  <a:lnTo>
                    <a:pt x="199" y="627"/>
                  </a:lnTo>
                  <a:lnTo>
                    <a:pt x="186" y="619"/>
                  </a:lnTo>
                  <a:lnTo>
                    <a:pt x="173" y="613"/>
                  </a:lnTo>
                  <a:lnTo>
                    <a:pt x="158" y="608"/>
                  </a:lnTo>
                  <a:lnTo>
                    <a:pt x="143" y="605"/>
                  </a:lnTo>
                  <a:lnTo>
                    <a:pt x="128" y="604"/>
                  </a:lnTo>
                  <a:lnTo>
                    <a:pt x="128" y="604"/>
                  </a:lnTo>
                  <a:lnTo>
                    <a:pt x="115" y="605"/>
                  </a:lnTo>
                  <a:lnTo>
                    <a:pt x="102" y="607"/>
                  </a:lnTo>
                  <a:lnTo>
                    <a:pt x="90" y="610"/>
                  </a:lnTo>
                  <a:lnTo>
                    <a:pt x="79" y="614"/>
                  </a:lnTo>
                  <a:lnTo>
                    <a:pt x="67" y="619"/>
                  </a:lnTo>
                  <a:lnTo>
                    <a:pt x="57" y="626"/>
                  </a:lnTo>
                  <a:lnTo>
                    <a:pt x="47" y="633"/>
                  </a:lnTo>
                  <a:lnTo>
                    <a:pt x="38" y="642"/>
                  </a:lnTo>
                  <a:lnTo>
                    <a:pt x="29" y="650"/>
                  </a:lnTo>
                  <a:lnTo>
                    <a:pt x="23" y="660"/>
                  </a:lnTo>
                  <a:lnTo>
                    <a:pt x="16" y="671"/>
                  </a:lnTo>
                  <a:lnTo>
                    <a:pt x="11" y="682"/>
                  </a:lnTo>
                  <a:lnTo>
                    <a:pt x="7" y="694"/>
                  </a:lnTo>
                  <a:lnTo>
                    <a:pt x="3" y="706"/>
                  </a:lnTo>
                  <a:lnTo>
                    <a:pt x="1" y="719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1" y="745"/>
                  </a:lnTo>
                  <a:lnTo>
                    <a:pt x="3" y="757"/>
                  </a:lnTo>
                  <a:lnTo>
                    <a:pt x="7" y="769"/>
                  </a:lnTo>
                  <a:lnTo>
                    <a:pt x="11" y="781"/>
                  </a:lnTo>
                  <a:lnTo>
                    <a:pt x="16" y="792"/>
                  </a:lnTo>
                  <a:lnTo>
                    <a:pt x="23" y="803"/>
                  </a:lnTo>
                  <a:lnTo>
                    <a:pt x="29" y="812"/>
                  </a:lnTo>
                  <a:lnTo>
                    <a:pt x="38" y="822"/>
                  </a:lnTo>
                  <a:lnTo>
                    <a:pt x="47" y="829"/>
                  </a:lnTo>
                  <a:lnTo>
                    <a:pt x="57" y="837"/>
                  </a:lnTo>
                  <a:lnTo>
                    <a:pt x="67" y="843"/>
                  </a:lnTo>
                  <a:lnTo>
                    <a:pt x="79" y="849"/>
                  </a:lnTo>
                  <a:lnTo>
                    <a:pt x="90" y="853"/>
                  </a:lnTo>
                  <a:lnTo>
                    <a:pt x="102" y="856"/>
                  </a:lnTo>
                  <a:lnTo>
                    <a:pt x="115" y="858"/>
                  </a:lnTo>
                  <a:lnTo>
                    <a:pt x="128" y="858"/>
                  </a:lnTo>
                  <a:lnTo>
                    <a:pt x="128" y="858"/>
                  </a:lnTo>
                  <a:lnTo>
                    <a:pt x="141" y="858"/>
                  </a:lnTo>
                  <a:lnTo>
                    <a:pt x="154" y="856"/>
                  </a:lnTo>
                  <a:lnTo>
                    <a:pt x="165" y="853"/>
                  </a:lnTo>
                  <a:lnTo>
                    <a:pt x="177" y="849"/>
                  </a:lnTo>
                  <a:lnTo>
                    <a:pt x="188" y="843"/>
                  </a:lnTo>
                  <a:lnTo>
                    <a:pt x="199" y="837"/>
                  </a:lnTo>
                  <a:lnTo>
                    <a:pt x="208" y="829"/>
                  </a:lnTo>
                  <a:lnTo>
                    <a:pt x="218" y="822"/>
                  </a:lnTo>
                  <a:lnTo>
                    <a:pt x="226" y="812"/>
                  </a:lnTo>
                  <a:lnTo>
                    <a:pt x="233" y="803"/>
                  </a:lnTo>
                  <a:lnTo>
                    <a:pt x="239" y="792"/>
                  </a:lnTo>
                  <a:lnTo>
                    <a:pt x="245" y="781"/>
                  </a:lnTo>
                  <a:lnTo>
                    <a:pt x="249" y="769"/>
                  </a:lnTo>
                  <a:lnTo>
                    <a:pt x="252" y="757"/>
                  </a:lnTo>
                  <a:lnTo>
                    <a:pt x="255" y="745"/>
                  </a:lnTo>
                  <a:lnTo>
                    <a:pt x="255" y="732"/>
                  </a:lnTo>
                  <a:lnTo>
                    <a:pt x="255" y="732"/>
                  </a:lnTo>
                  <a:lnTo>
                    <a:pt x="255" y="724"/>
                  </a:lnTo>
                  <a:lnTo>
                    <a:pt x="253" y="718"/>
                  </a:lnTo>
                  <a:lnTo>
                    <a:pt x="425" y="603"/>
                  </a:lnTo>
                  <a:lnTo>
                    <a:pt x="425" y="603"/>
                  </a:lnTo>
                  <a:lnTo>
                    <a:pt x="434" y="610"/>
                  </a:lnTo>
                  <a:lnTo>
                    <a:pt x="443" y="617"/>
                  </a:lnTo>
                  <a:lnTo>
                    <a:pt x="453" y="622"/>
                  </a:lnTo>
                  <a:lnTo>
                    <a:pt x="464" y="628"/>
                  </a:lnTo>
                  <a:lnTo>
                    <a:pt x="474" y="631"/>
                  </a:lnTo>
                  <a:lnTo>
                    <a:pt x="485" y="634"/>
                  </a:lnTo>
                  <a:lnTo>
                    <a:pt x="497" y="635"/>
                  </a:lnTo>
                  <a:lnTo>
                    <a:pt x="510" y="636"/>
                  </a:lnTo>
                  <a:lnTo>
                    <a:pt x="510" y="636"/>
                  </a:lnTo>
                  <a:lnTo>
                    <a:pt x="527" y="635"/>
                  </a:lnTo>
                  <a:lnTo>
                    <a:pt x="543" y="631"/>
                  </a:lnTo>
                  <a:lnTo>
                    <a:pt x="559" y="626"/>
                  </a:lnTo>
                  <a:lnTo>
                    <a:pt x="573" y="618"/>
                  </a:lnTo>
                  <a:lnTo>
                    <a:pt x="782" y="826"/>
                  </a:lnTo>
                  <a:lnTo>
                    <a:pt x="782" y="826"/>
                  </a:lnTo>
                  <a:lnTo>
                    <a:pt x="775" y="841"/>
                  </a:lnTo>
                  <a:lnTo>
                    <a:pt x="768" y="856"/>
                  </a:lnTo>
                  <a:lnTo>
                    <a:pt x="765" y="873"/>
                  </a:lnTo>
                  <a:lnTo>
                    <a:pt x="764" y="891"/>
                  </a:lnTo>
                  <a:lnTo>
                    <a:pt x="764" y="891"/>
                  </a:lnTo>
                  <a:lnTo>
                    <a:pt x="764" y="903"/>
                  </a:lnTo>
                  <a:lnTo>
                    <a:pt x="766" y="916"/>
                  </a:lnTo>
                  <a:lnTo>
                    <a:pt x="770" y="928"/>
                  </a:lnTo>
                  <a:lnTo>
                    <a:pt x="774" y="940"/>
                  </a:lnTo>
                  <a:lnTo>
                    <a:pt x="779" y="951"/>
                  </a:lnTo>
                  <a:lnTo>
                    <a:pt x="786" y="961"/>
                  </a:lnTo>
                  <a:lnTo>
                    <a:pt x="793" y="971"/>
                  </a:lnTo>
                  <a:lnTo>
                    <a:pt x="802" y="981"/>
                  </a:lnTo>
                  <a:lnTo>
                    <a:pt x="810" y="988"/>
                  </a:lnTo>
                  <a:lnTo>
                    <a:pt x="820" y="996"/>
                  </a:lnTo>
                  <a:lnTo>
                    <a:pt x="831" y="1002"/>
                  </a:lnTo>
                  <a:lnTo>
                    <a:pt x="841" y="1007"/>
                  </a:lnTo>
                  <a:lnTo>
                    <a:pt x="853" y="1012"/>
                  </a:lnTo>
                  <a:lnTo>
                    <a:pt x="865" y="1015"/>
                  </a:lnTo>
                  <a:lnTo>
                    <a:pt x="878" y="1017"/>
                  </a:lnTo>
                  <a:lnTo>
                    <a:pt x="891" y="1018"/>
                  </a:lnTo>
                  <a:lnTo>
                    <a:pt x="891" y="1018"/>
                  </a:lnTo>
                  <a:lnTo>
                    <a:pt x="904" y="1017"/>
                  </a:lnTo>
                  <a:lnTo>
                    <a:pt x="917" y="1015"/>
                  </a:lnTo>
                  <a:lnTo>
                    <a:pt x="929" y="1012"/>
                  </a:lnTo>
                  <a:lnTo>
                    <a:pt x="940" y="1007"/>
                  </a:lnTo>
                  <a:lnTo>
                    <a:pt x="952" y="1002"/>
                  </a:lnTo>
                  <a:lnTo>
                    <a:pt x="963" y="996"/>
                  </a:lnTo>
                  <a:lnTo>
                    <a:pt x="972" y="988"/>
                  </a:lnTo>
                  <a:lnTo>
                    <a:pt x="981" y="981"/>
                  </a:lnTo>
                  <a:lnTo>
                    <a:pt x="989" y="971"/>
                  </a:lnTo>
                  <a:lnTo>
                    <a:pt x="997" y="961"/>
                  </a:lnTo>
                  <a:lnTo>
                    <a:pt x="1003" y="951"/>
                  </a:lnTo>
                  <a:lnTo>
                    <a:pt x="1009" y="940"/>
                  </a:lnTo>
                  <a:lnTo>
                    <a:pt x="1013" y="928"/>
                  </a:lnTo>
                  <a:lnTo>
                    <a:pt x="1015" y="916"/>
                  </a:lnTo>
                  <a:lnTo>
                    <a:pt x="1017" y="903"/>
                  </a:lnTo>
                  <a:lnTo>
                    <a:pt x="1018" y="891"/>
                  </a:lnTo>
                  <a:lnTo>
                    <a:pt x="1018" y="891"/>
                  </a:lnTo>
                  <a:lnTo>
                    <a:pt x="1017" y="878"/>
                  </a:lnTo>
                  <a:lnTo>
                    <a:pt x="1015" y="865"/>
                  </a:lnTo>
                  <a:lnTo>
                    <a:pt x="1013" y="853"/>
                  </a:lnTo>
                  <a:lnTo>
                    <a:pt x="1009" y="841"/>
                  </a:lnTo>
                  <a:lnTo>
                    <a:pt x="1003" y="829"/>
                  </a:lnTo>
                  <a:lnTo>
                    <a:pt x="997" y="820"/>
                  </a:lnTo>
                  <a:lnTo>
                    <a:pt x="989" y="810"/>
                  </a:lnTo>
                  <a:lnTo>
                    <a:pt x="981" y="800"/>
                  </a:lnTo>
                  <a:lnTo>
                    <a:pt x="972" y="792"/>
                  </a:lnTo>
                  <a:lnTo>
                    <a:pt x="963" y="785"/>
                  </a:lnTo>
                  <a:lnTo>
                    <a:pt x="952" y="779"/>
                  </a:lnTo>
                  <a:lnTo>
                    <a:pt x="940" y="774"/>
                  </a:lnTo>
                  <a:lnTo>
                    <a:pt x="929" y="769"/>
                  </a:lnTo>
                  <a:lnTo>
                    <a:pt x="917" y="766"/>
                  </a:lnTo>
                  <a:lnTo>
                    <a:pt x="904" y="764"/>
                  </a:lnTo>
                  <a:lnTo>
                    <a:pt x="891" y="763"/>
                  </a:lnTo>
                  <a:lnTo>
                    <a:pt x="891" y="763"/>
                  </a:lnTo>
                  <a:close/>
                  <a:moveTo>
                    <a:pt x="128" y="795"/>
                  </a:moveTo>
                  <a:lnTo>
                    <a:pt x="128" y="795"/>
                  </a:lnTo>
                  <a:lnTo>
                    <a:pt x="121" y="795"/>
                  </a:lnTo>
                  <a:lnTo>
                    <a:pt x="115" y="794"/>
                  </a:lnTo>
                  <a:lnTo>
                    <a:pt x="103" y="790"/>
                  </a:lnTo>
                  <a:lnTo>
                    <a:pt x="93" y="784"/>
                  </a:lnTo>
                  <a:lnTo>
                    <a:pt x="83" y="777"/>
                  </a:lnTo>
                  <a:lnTo>
                    <a:pt x="75" y="767"/>
                  </a:lnTo>
                  <a:lnTo>
                    <a:pt x="69" y="756"/>
                  </a:lnTo>
                  <a:lnTo>
                    <a:pt x="66" y="745"/>
                  </a:lnTo>
                  <a:lnTo>
                    <a:pt x="65" y="738"/>
                  </a:lnTo>
                  <a:lnTo>
                    <a:pt x="65" y="732"/>
                  </a:lnTo>
                  <a:lnTo>
                    <a:pt x="65" y="732"/>
                  </a:lnTo>
                  <a:lnTo>
                    <a:pt x="65" y="725"/>
                  </a:lnTo>
                  <a:lnTo>
                    <a:pt x="66" y="719"/>
                  </a:lnTo>
                  <a:lnTo>
                    <a:pt x="69" y="707"/>
                  </a:lnTo>
                  <a:lnTo>
                    <a:pt x="75" y="696"/>
                  </a:lnTo>
                  <a:lnTo>
                    <a:pt x="83" y="687"/>
                  </a:lnTo>
                  <a:lnTo>
                    <a:pt x="93" y="679"/>
                  </a:lnTo>
                  <a:lnTo>
                    <a:pt x="103" y="673"/>
                  </a:lnTo>
                  <a:lnTo>
                    <a:pt x="115" y="669"/>
                  </a:lnTo>
                  <a:lnTo>
                    <a:pt x="121" y="668"/>
                  </a:lnTo>
                  <a:lnTo>
                    <a:pt x="128" y="667"/>
                  </a:lnTo>
                  <a:lnTo>
                    <a:pt x="128" y="667"/>
                  </a:lnTo>
                  <a:lnTo>
                    <a:pt x="134" y="668"/>
                  </a:lnTo>
                  <a:lnTo>
                    <a:pt x="141" y="669"/>
                  </a:lnTo>
                  <a:lnTo>
                    <a:pt x="153" y="673"/>
                  </a:lnTo>
                  <a:lnTo>
                    <a:pt x="163" y="679"/>
                  </a:lnTo>
                  <a:lnTo>
                    <a:pt x="173" y="687"/>
                  </a:lnTo>
                  <a:lnTo>
                    <a:pt x="180" y="696"/>
                  </a:lnTo>
                  <a:lnTo>
                    <a:pt x="187" y="707"/>
                  </a:lnTo>
                  <a:lnTo>
                    <a:pt x="190" y="719"/>
                  </a:lnTo>
                  <a:lnTo>
                    <a:pt x="191" y="725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38"/>
                  </a:lnTo>
                  <a:lnTo>
                    <a:pt x="190" y="745"/>
                  </a:lnTo>
                  <a:lnTo>
                    <a:pt x="187" y="756"/>
                  </a:lnTo>
                  <a:lnTo>
                    <a:pt x="180" y="767"/>
                  </a:lnTo>
                  <a:lnTo>
                    <a:pt x="173" y="777"/>
                  </a:lnTo>
                  <a:lnTo>
                    <a:pt x="163" y="784"/>
                  </a:lnTo>
                  <a:lnTo>
                    <a:pt x="153" y="790"/>
                  </a:lnTo>
                  <a:lnTo>
                    <a:pt x="141" y="794"/>
                  </a:lnTo>
                  <a:lnTo>
                    <a:pt x="134" y="795"/>
                  </a:lnTo>
                  <a:lnTo>
                    <a:pt x="128" y="795"/>
                  </a:lnTo>
                  <a:lnTo>
                    <a:pt x="128" y="795"/>
                  </a:lnTo>
                  <a:close/>
                  <a:moveTo>
                    <a:pt x="510" y="573"/>
                  </a:moveTo>
                  <a:lnTo>
                    <a:pt x="510" y="573"/>
                  </a:lnTo>
                  <a:lnTo>
                    <a:pt x="503" y="572"/>
                  </a:lnTo>
                  <a:lnTo>
                    <a:pt x="497" y="571"/>
                  </a:lnTo>
                  <a:lnTo>
                    <a:pt x="485" y="568"/>
                  </a:lnTo>
                  <a:lnTo>
                    <a:pt x="474" y="561"/>
                  </a:lnTo>
                  <a:lnTo>
                    <a:pt x="465" y="554"/>
                  </a:lnTo>
                  <a:lnTo>
                    <a:pt x="456" y="544"/>
                  </a:lnTo>
                  <a:lnTo>
                    <a:pt x="451" y="533"/>
                  </a:lnTo>
                  <a:lnTo>
                    <a:pt x="448" y="521"/>
                  </a:lnTo>
                  <a:lnTo>
                    <a:pt x="447" y="515"/>
                  </a:lnTo>
                  <a:lnTo>
                    <a:pt x="446" y="509"/>
                  </a:lnTo>
                  <a:lnTo>
                    <a:pt x="446" y="509"/>
                  </a:lnTo>
                  <a:lnTo>
                    <a:pt x="447" y="502"/>
                  </a:lnTo>
                  <a:lnTo>
                    <a:pt x="448" y="496"/>
                  </a:lnTo>
                  <a:lnTo>
                    <a:pt x="451" y="484"/>
                  </a:lnTo>
                  <a:lnTo>
                    <a:pt x="456" y="473"/>
                  </a:lnTo>
                  <a:lnTo>
                    <a:pt x="465" y="463"/>
                  </a:lnTo>
                  <a:lnTo>
                    <a:pt x="474" y="456"/>
                  </a:lnTo>
                  <a:lnTo>
                    <a:pt x="485" y="451"/>
                  </a:lnTo>
                  <a:lnTo>
                    <a:pt x="497" y="446"/>
                  </a:lnTo>
                  <a:lnTo>
                    <a:pt x="503" y="445"/>
                  </a:lnTo>
                  <a:lnTo>
                    <a:pt x="510" y="445"/>
                  </a:lnTo>
                  <a:lnTo>
                    <a:pt x="510" y="445"/>
                  </a:lnTo>
                  <a:lnTo>
                    <a:pt x="516" y="445"/>
                  </a:lnTo>
                  <a:lnTo>
                    <a:pt x="523" y="446"/>
                  </a:lnTo>
                  <a:lnTo>
                    <a:pt x="535" y="451"/>
                  </a:lnTo>
                  <a:lnTo>
                    <a:pt x="545" y="456"/>
                  </a:lnTo>
                  <a:lnTo>
                    <a:pt x="555" y="463"/>
                  </a:lnTo>
                  <a:lnTo>
                    <a:pt x="562" y="473"/>
                  </a:lnTo>
                  <a:lnTo>
                    <a:pt x="568" y="484"/>
                  </a:lnTo>
                  <a:lnTo>
                    <a:pt x="572" y="496"/>
                  </a:lnTo>
                  <a:lnTo>
                    <a:pt x="573" y="502"/>
                  </a:lnTo>
                  <a:lnTo>
                    <a:pt x="573" y="509"/>
                  </a:lnTo>
                  <a:lnTo>
                    <a:pt x="573" y="509"/>
                  </a:lnTo>
                  <a:lnTo>
                    <a:pt x="573" y="515"/>
                  </a:lnTo>
                  <a:lnTo>
                    <a:pt x="572" y="521"/>
                  </a:lnTo>
                  <a:lnTo>
                    <a:pt x="568" y="533"/>
                  </a:lnTo>
                  <a:lnTo>
                    <a:pt x="562" y="544"/>
                  </a:lnTo>
                  <a:lnTo>
                    <a:pt x="555" y="554"/>
                  </a:lnTo>
                  <a:lnTo>
                    <a:pt x="545" y="561"/>
                  </a:lnTo>
                  <a:lnTo>
                    <a:pt x="535" y="568"/>
                  </a:lnTo>
                  <a:lnTo>
                    <a:pt x="523" y="571"/>
                  </a:lnTo>
                  <a:lnTo>
                    <a:pt x="516" y="572"/>
                  </a:lnTo>
                  <a:lnTo>
                    <a:pt x="510" y="573"/>
                  </a:lnTo>
                  <a:lnTo>
                    <a:pt x="510" y="573"/>
                  </a:lnTo>
                  <a:close/>
                  <a:moveTo>
                    <a:pt x="573" y="128"/>
                  </a:moveTo>
                  <a:lnTo>
                    <a:pt x="573" y="128"/>
                  </a:lnTo>
                  <a:lnTo>
                    <a:pt x="573" y="120"/>
                  </a:lnTo>
                  <a:lnTo>
                    <a:pt x="574" y="115"/>
                  </a:lnTo>
                  <a:lnTo>
                    <a:pt x="579" y="102"/>
                  </a:lnTo>
                  <a:lnTo>
                    <a:pt x="584" y="91"/>
                  </a:lnTo>
                  <a:lnTo>
                    <a:pt x="591" y="83"/>
                  </a:lnTo>
                  <a:lnTo>
                    <a:pt x="601" y="74"/>
                  </a:lnTo>
                  <a:lnTo>
                    <a:pt x="612" y="69"/>
                  </a:lnTo>
                  <a:lnTo>
                    <a:pt x="624" y="64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636" y="63"/>
                  </a:lnTo>
                  <a:lnTo>
                    <a:pt x="643" y="64"/>
                  </a:lnTo>
                  <a:lnTo>
                    <a:pt x="649" y="64"/>
                  </a:lnTo>
                  <a:lnTo>
                    <a:pt x="661" y="69"/>
                  </a:lnTo>
                  <a:lnTo>
                    <a:pt x="672" y="74"/>
                  </a:lnTo>
                  <a:lnTo>
                    <a:pt x="682" y="83"/>
                  </a:lnTo>
                  <a:lnTo>
                    <a:pt x="689" y="91"/>
                  </a:lnTo>
                  <a:lnTo>
                    <a:pt x="696" y="102"/>
                  </a:lnTo>
                  <a:lnTo>
                    <a:pt x="699" y="115"/>
                  </a:lnTo>
                  <a:lnTo>
                    <a:pt x="700" y="120"/>
                  </a:lnTo>
                  <a:lnTo>
                    <a:pt x="700" y="128"/>
                  </a:lnTo>
                  <a:lnTo>
                    <a:pt x="700" y="128"/>
                  </a:lnTo>
                  <a:lnTo>
                    <a:pt x="700" y="134"/>
                  </a:lnTo>
                  <a:lnTo>
                    <a:pt x="699" y="139"/>
                  </a:lnTo>
                  <a:lnTo>
                    <a:pt x="696" y="152"/>
                  </a:lnTo>
                  <a:lnTo>
                    <a:pt x="689" y="163"/>
                  </a:lnTo>
                  <a:lnTo>
                    <a:pt x="682" y="172"/>
                  </a:lnTo>
                  <a:lnTo>
                    <a:pt x="672" y="180"/>
                  </a:lnTo>
                  <a:lnTo>
                    <a:pt x="661" y="186"/>
                  </a:lnTo>
                  <a:lnTo>
                    <a:pt x="649" y="190"/>
                  </a:lnTo>
                  <a:lnTo>
                    <a:pt x="643" y="191"/>
                  </a:lnTo>
                  <a:lnTo>
                    <a:pt x="636" y="191"/>
                  </a:lnTo>
                  <a:lnTo>
                    <a:pt x="636" y="191"/>
                  </a:lnTo>
                  <a:lnTo>
                    <a:pt x="630" y="191"/>
                  </a:lnTo>
                  <a:lnTo>
                    <a:pt x="624" y="190"/>
                  </a:lnTo>
                  <a:lnTo>
                    <a:pt x="612" y="186"/>
                  </a:lnTo>
                  <a:lnTo>
                    <a:pt x="601" y="180"/>
                  </a:lnTo>
                  <a:lnTo>
                    <a:pt x="591" y="172"/>
                  </a:lnTo>
                  <a:lnTo>
                    <a:pt x="584" y="163"/>
                  </a:lnTo>
                  <a:lnTo>
                    <a:pt x="579" y="152"/>
                  </a:lnTo>
                  <a:lnTo>
                    <a:pt x="574" y="139"/>
                  </a:lnTo>
                  <a:lnTo>
                    <a:pt x="573" y="134"/>
                  </a:lnTo>
                  <a:lnTo>
                    <a:pt x="573" y="128"/>
                  </a:lnTo>
                  <a:lnTo>
                    <a:pt x="573" y="128"/>
                  </a:lnTo>
                  <a:close/>
                  <a:moveTo>
                    <a:pt x="891" y="954"/>
                  </a:moveTo>
                  <a:lnTo>
                    <a:pt x="891" y="954"/>
                  </a:lnTo>
                  <a:lnTo>
                    <a:pt x="884" y="954"/>
                  </a:lnTo>
                  <a:lnTo>
                    <a:pt x="878" y="953"/>
                  </a:lnTo>
                  <a:lnTo>
                    <a:pt x="866" y="950"/>
                  </a:lnTo>
                  <a:lnTo>
                    <a:pt x="855" y="943"/>
                  </a:lnTo>
                  <a:lnTo>
                    <a:pt x="846" y="936"/>
                  </a:lnTo>
                  <a:lnTo>
                    <a:pt x="838" y="926"/>
                  </a:lnTo>
                  <a:lnTo>
                    <a:pt x="833" y="915"/>
                  </a:lnTo>
                  <a:lnTo>
                    <a:pt x="829" y="903"/>
                  </a:lnTo>
                  <a:lnTo>
                    <a:pt x="827" y="897"/>
                  </a:lnTo>
                  <a:lnTo>
                    <a:pt x="827" y="891"/>
                  </a:lnTo>
                  <a:lnTo>
                    <a:pt x="827" y="891"/>
                  </a:lnTo>
                  <a:lnTo>
                    <a:pt x="827" y="884"/>
                  </a:lnTo>
                  <a:lnTo>
                    <a:pt x="829" y="878"/>
                  </a:lnTo>
                  <a:lnTo>
                    <a:pt x="833" y="866"/>
                  </a:lnTo>
                  <a:lnTo>
                    <a:pt x="838" y="855"/>
                  </a:lnTo>
                  <a:lnTo>
                    <a:pt x="846" y="845"/>
                  </a:lnTo>
                  <a:lnTo>
                    <a:pt x="855" y="838"/>
                  </a:lnTo>
                  <a:lnTo>
                    <a:pt x="866" y="832"/>
                  </a:lnTo>
                  <a:lnTo>
                    <a:pt x="878" y="828"/>
                  </a:lnTo>
                  <a:lnTo>
                    <a:pt x="884" y="827"/>
                  </a:lnTo>
                  <a:lnTo>
                    <a:pt x="891" y="827"/>
                  </a:lnTo>
                  <a:lnTo>
                    <a:pt x="891" y="827"/>
                  </a:lnTo>
                  <a:lnTo>
                    <a:pt x="897" y="827"/>
                  </a:lnTo>
                  <a:lnTo>
                    <a:pt x="904" y="828"/>
                  </a:lnTo>
                  <a:lnTo>
                    <a:pt x="915" y="832"/>
                  </a:lnTo>
                  <a:lnTo>
                    <a:pt x="926" y="838"/>
                  </a:lnTo>
                  <a:lnTo>
                    <a:pt x="936" y="845"/>
                  </a:lnTo>
                  <a:lnTo>
                    <a:pt x="943" y="855"/>
                  </a:lnTo>
                  <a:lnTo>
                    <a:pt x="950" y="866"/>
                  </a:lnTo>
                  <a:lnTo>
                    <a:pt x="953" y="878"/>
                  </a:lnTo>
                  <a:lnTo>
                    <a:pt x="954" y="884"/>
                  </a:lnTo>
                  <a:lnTo>
                    <a:pt x="955" y="891"/>
                  </a:lnTo>
                  <a:lnTo>
                    <a:pt x="955" y="891"/>
                  </a:lnTo>
                  <a:lnTo>
                    <a:pt x="954" y="897"/>
                  </a:lnTo>
                  <a:lnTo>
                    <a:pt x="953" y="903"/>
                  </a:lnTo>
                  <a:lnTo>
                    <a:pt x="950" y="915"/>
                  </a:lnTo>
                  <a:lnTo>
                    <a:pt x="943" y="926"/>
                  </a:lnTo>
                  <a:lnTo>
                    <a:pt x="936" y="936"/>
                  </a:lnTo>
                  <a:lnTo>
                    <a:pt x="926" y="943"/>
                  </a:lnTo>
                  <a:lnTo>
                    <a:pt x="915" y="950"/>
                  </a:lnTo>
                  <a:lnTo>
                    <a:pt x="904" y="953"/>
                  </a:lnTo>
                  <a:lnTo>
                    <a:pt x="897" y="954"/>
                  </a:lnTo>
                  <a:lnTo>
                    <a:pt x="891" y="954"/>
                  </a:lnTo>
                  <a:lnTo>
                    <a:pt x="89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93154" y="3009900"/>
            <a:ext cx="792000" cy="792000"/>
            <a:chOff x="5093154" y="3009900"/>
            <a:chExt cx="792000" cy="792000"/>
          </a:xfrm>
        </p:grpSpPr>
        <p:sp>
          <p:nvSpPr>
            <p:cNvPr id="15" name="椭圆 14"/>
            <p:cNvSpPr/>
            <p:nvPr/>
          </p:nvSpPr>
          <p:spPr>
            <a:xfrm>
              <a:off x="5093154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76"/>
            <p:cNvSpPr>
              <a:spLocks noEditPoints="1"/>
            </p:cNvSpPr>
            <p:nvPr/>
          </p:nvSpPr>
          <p:spPr bwMode="auto">
            <a:xfrm>
              <a:off x="5328022" y="3274220"/>
              <a:ext cx="322263" cy="241300"/>
            </a:xfrm>
            <a:custGeom>
              <a:avLst/>
              <a:gdLst>
                <a:gd name="T0" fmla="*/ 967 w 1014"/>
                <a:gd name="T1" fmla="*/ 28 h 763"/>
                <a:gd name="T2" fmla="*/ 935 w 1014"/>
                <a:gd name="T3" fmla="*/ 10 h 763"/>
                <a:gd name="T4" fmla="*/ 899 w 1014"/>
                <a:gd name="T5" fmla="*/ 1 h 763"/>
                <a:gd name="T6" fmla="*/ 862 w 1014"/>
                <a:gd name="T7" fmla="*/ 2 h 763"/>
                <a:gd name="T8" fmla="*/ 827 w 1014"/>
                <a:gd name="T9" fmla="*/ 14 h 763"/>
                <a:gd name="T10" fmla="*/ 796 w 1014"/>
                <a:gd name="T11" fmla="*/ 36 h 763"/>
                <a:gd name="T12" fmla="*/ 217 w 1014"/>
                <a:gd name="T13" fmla="*/ 295 h 763"/>
                <a:gd name="T14" fmla="*/ 187 w 1014"/>
                <a:gd name="T15" fmla="*/ 272 h 763"/>
                <a:gd name="T16" fmla="*/ 151 w 1014"/>
                <a:gd name="T17" fmla="*/ 261 h 763"/>
                <a:gd name="T18" fmla="*/ 115 w 1014"/>
                <a:gd name="T19" fmla="*/ 260 h 763"/>
                <a:gd name="T20" fmla="*/ 78 w 1014"/>
                <a:gd name="T21" fmla="*/ 268 h 763"/>
                <a:gd name="T22" fmla="*/ 46 w 1014"/>
                <a:gd name="T23" fmla="*/ 286 h 763"/>
                <a:gd name="T24" fmla="*/ 28 w 1014"/>
                <a:gd name="T25" fmla="*/ 305 h 763"/>
                <a:gd name="T26" fmla="*/ 10 w 1014"/>
                <a:gd name="T27" fmla="*/ 337 h 763"/>
                <a:gd name="T28" fmla="*/ 0 w 1014"/>
                <a:gd name="T29" fmla="*/ 372 h 763"/>
                <a:gd name="T30" fmla="*/ 2 w 1014"/>
                <a:gd name="T31" fmla="*/ 409 h 763"/>
                <a:gd name="T32" fmla="*/ 14 w 1014"/>
                <a:gd name="T33" fmla="*/ 444 h 763"/>
                <a:gd name="T34" fmla="*/ 38 w 1014"/>
                <a:gd name="T35" fmla="*/ 474 h 763"/>
                <a:gd name="T36" fmla="*/ 297 w 1014"/>
                <a:gd name="T37" fmla="*/ 734 h 763"/>
                <a:gd name="T38" fmla="*/ 330 w 1014"/>
                <a:gd name="T39" fmla="*/ 753 h 763"/>
                <a:gd name="T40" fmla="*/ 365 w 1014"/>
                <a:gd name="T41" fmla="*/ 762 h 763"/>
                <a:gd name="T42" fmla="*/ 391 w 1014"/>
                <a:gd name="T43" fmla="*/ 762 h 763"/>
                <a:gd name="T44" fmla="*/ 426 w 1014"/>
                <a:gd name="T45" fmla="*/ 753 h 763"/>
                <a:gd name="T46" fmla="*/ 458 w 1014"/>
                <a:gd name="T47" fmla="*/ 734 h 763"/>
                <a:gd name="T48" fmla="*/ 977 w 1014"/>
                <a:gd name="T49" fmla="*/ 217 h 763"/>
                <a:gd name="T50" fmla="*/ 999 w 1014"/>
                <a:gd name="T51" fmla="*/ 187 h 763"/>
                <a:gd name="T52" fmla="*/ 1012 w 1014"/>
                <a:gd name="T53" fmla="*/ 151 h 763"/>
                <a:gd name="T54" fmla="*/ 1014 w 1014"/>
                <a:gd name="T55" fmla="*/ 127 h 763"/>
                <a:gd name="T56" fmla="*/ 1009 w 1014"/>
                <a:gd name="T57" fmla="*/ 89 h 763"/>
                <a:gd name="T58" fmla="*/ 993 w 1014"/>
                <a:gd name="T59" fmla="*/ 56 h 763"/>
                <a:gd name="T60" fmla="*/ 977 w 1014"/>
                <a:gd name="T61" fmla="*/ 36 h 763"/>
                <a:gd name="T62" fmla="*/ 423 w 1014"/>
                <a:gd name="T63" fmla="*/ 680 h 763"/>
                <a:gd name="T64" fmla="*/ 401 w 1014"/>
                <a:gd name="T65" fmla="*/ 694 h 763"/>
                <a:gd name="T66" fmla="*/ 366 w 1014"/>
                <a:gd name="T67" fmla="*/ 697 h 763"/>
                <a:gd name="T68" fmla="*/ 337 w 1014"/>
                <a:gd name="T69" fmla="*/ 684 h 763"/>
                <a:gd name="T70" fmla="*/ 83 w 1014"/>
                <a:gd name="T71" fmla="*/ 430 h 763"/>
                <a:gd name="T72" fmla="*/ 69 w 1014"/>
                <a:gd name="T73" fmla="*/ 409 h 763"/>
                <a:gd name="T74" fmla="*/ 65 w 1014"/>
                <a:gd name="T75" fmla="*/ 372 h 763"/>
                <a:gd name="T76" fmla="*/ 77 w 1014"/>
                <a:gd name="T77" fmla="*/ 344 h 763"/>
                <a:gd name="T78" fmla="*/ 92 w 1014"/>
                <a:gd name="T79" fmla="*/ 332 h 763"/>
                <a:gd name="T80" fmla="*/ 127 w 1014"/>
                <a:gd name="T81" fmla="*/ 321 h 763"/>
                <a:gd name="T82" fmla="*/ 151 w 1014"/>
                <a:gd name="T83" fmla="*/ 326 h 763"/>
                <a:gd name="T84" fmla="*/ 355 w 1014"/>
                <a:gd name="T85" fmla="*/ 522 h 763"/>
                <a:gd name="T86" fmla="*/ 366 w 1014"/>
                <a:gd name="T87" fmla="*/ 530 h 763"/>
                <a:gd name="T88" fmla="*/ 384 w 1014"/>
                <a:gd name="T89" fmla="*/ 531 h 763"/>
                <a:gd name="T90" fmla="*/ 400 w 1014"/>
                <a:gd name="T91" fmla="*/ 522 h 763"/>
                <a:gd name="T92" fmla="*/ 847 w 1014"/>
                <a:gd name="T93" fmla="*/ 77 h 763"/>
                <a:gd name="T94" fmla="*/ 875 w 1014"/>
                <a:gd name="T95" fmla="*/ 64 h 763"/>
                <a:gd name="T96" fmla="*/ 911 w 1014"/>
                <a:gd name="T97" fmla="*/ 68 h 763"/>
                <a:gd name="T98" fmla="*/ 931 w 1014"/>
                <a:gd name="T99" fmla="*/ 82 h 763"/>
                <a:gd name="T100" fmla="*/ 945 w 1014"/>
                <a:gd name="T101" fmla="*/ 102 h 763"/>
                <a:gd name="T102" fmla="*/ 951 w 1014"/>
                <a:gd name="T103" fmla="*/ 127 h 763"/>
                <a:gd name="T104" fmla="*/ 940 w 1014"/>
                <a:gd name="T105" fmla="*/ 16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4" h="763">
                  <a:moveTo>
                    <a:pt x="977" y="36"/>
                  </a:moveTo>
                  <a:lnTo>
                    <a:pt x="977" y="36"/>
                  </a:lnTo>
                  <a:lnTo>
                    <a:pt x="967" y="28"/>
                  </a:lnTo>
                  <a:lnTo>
                    <a:pt x="957" y="20"/>
                  </a:lnTo>
                  <a:lnTo>
                    <a:pt x="946" y="14"/>
                  </a:lnTo>
                  <a:lnTo>
                    <a:pt x="935" y="10"/>
                  </a:lnTo>
                  <a:lnTo>
                    <a:pt x="923" y="5"/>
                  </a:lnTo>
                  <a:lnTo>
                    <a:pt x="911" y="2"/>
                  </a:lnTo>
                  <a:lnTo>
                    <a:pt x="899" y="1"/>
                  </a:lnTo>
                  <a:lnTo>
                    <a:pt x="886" y="0"/>
                  </a:lnTo>
                  <a:lnTo>
                    <a:pt x="875" y="1"/>
                  </a:lnTo>
                  <a:lnTo>
                    <a:pt x="862" y="2"/>
                  </a:lnTo>
                  <a:lnTo>
                    <a:pt x="850" y="5"/>
                  </a:lnTo>
                  <a:lnTo>
                    <a:pt x="838" y="10"/>
                  </a:lnTo>
                  <a:lnTo>
                    <a:pt x="827" y="14"/>
                  </a:lnTo>
                  <a:lnTo>
                    <a:pt x="817" y="20"/>
                  </a:lnTo>
                  <a:lnTo>
                    <a:pt x="806" y="28"/>
                  </a:lnTo>
                  <a:lnTo>
                    <a:pt x="796" y="36"/>
                  </a:lnTo>
                  <a:lnTo>
                    <a:pt x="378" y="455"/>
                  </a:lnTo>
                  <a:lnTo>
                    <a:pt x="217" y="295"/>
                  </a:lnTo>
                  <a:lnTo>
                    <a:pt x="217" y="295"/>
                  </a:lnTo>
                  <a:lnTo>
                    <a:pt x="208" y="286"/>
                  </a:lnTo>
                  <a:lnTo>
                    <a:pt x="198" y="279"/>
                  </a:lnTo>
                  <a:lnTo>
                    <a:pt x="187" y="272"/>
                  </a:lnTo>
                  <a:lnTo>
                    <a:pt x="175" y="268"/>
                  </a:lnTo>
                  <a:lnTo>
                    <a:pt x="164" y="264"/>
                  </a:lnTo>
                  <a:lnTo>
                    <a:pt x="151" y="261"/>
                  </a:lnTo>
                  <a:lnTo>
                    <a:pt x="140" y="260"/>
                  </a:lnTo>
                  <a:lnTo>
                    <a:pt x="127" y="259"/>
                  </a:lnTo>
                  <a:lnTo>
                    <a:pt x="115" y="260"/>
                  </a:lnTo>
                  <a:lnTo>
                    <a:pt x="103" y="261"/>
                  </a:lnTo>
                  <a:lnTo>
                    <a:pt x="90" y="264"/>
                  </a:lnTo>
                  <a:lnTo>
                    <a:pt x="78" y="268"/>
                  </a:lnTo>
                  <a:lnTo>
                    <a:pt x="68" y="272"/>
                  </a:lnTo>
                  <a:lnTo>
                    <a:pt x="57" y="279"/>
                  </a:lnTo>
                  <a:lnTo>
                    <a:pt x="46" y="286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28" y="305"/>
                  </a:lnTo>
                  <a:lnTo>
                    <a:pt x="21" y="314"/>
                  </a:lnTo>
                  <a:lnTo>
                    <a:pt x="14" y="325"/>
                  </a:lnTo>
                  <a:lnTo>
                    <a:pt x="10" y="337"/>
                  </a:lnTo>
                  <a:lnTo>
                    <a:pt x="6" y="349"/>
                  </a:lnTo>
                  <a:lnTo>
                    <a:pt x="2" y="360"/>
                  </a:lnTo>
                  <a:lnTo>
                    <a:pt x="0" y="372"/>
                  </a:lnTo>
                  <a:lnTo>
                    <a:pt x="0" y="385"/>
                  </a:lnTo>
                  <a:lnTo>
                    <a:pt x="0" y="397"/>
                  </a:lnTo>
                  <a:lnTo>
                    <a:pt x="2" y="409"/>
                  </a:lnTo>
                  <a:lnTo>
                    <a:pt x="6" y="421"/>
                  </a:lnTo>
                  <a:lnTo>
                    <a:pt x="10" y="432"/>
                  </a:lnTo>
                  <a:lnTo>
                    <a:pt x="14" y="444"/>
                  </a:lnTo>
                  <a:lnTo>
                    <a:pt x="21" y="455"/>
                  </a:lnTo>
                  <a:lnTo>
                    <a:pt x="28" y="465"/>
                  </a:lnTo>
                  <a:lnTo>
                    <a:pt x="38" y="474"/>
                  </a:lnTo>
                  <a:lnTo>
                    <a:pt x="288" y="725"/>
                  </a:lnTo>
                  <a:lnTo>
                    <a:pt x="288" y="725"/>
                  </a:lnTo>
                  <a:lnTo>
                    <a:pt x="297" y="734"/>
                  </a:lnTo>
                  <a:lnTo>
                    <a:pt x="307" y="741"/>
                  </a:lnTo>
                  <a:lnTo>
                    <a:pt x="318" y="748"/>
                  </a:lnTo>
                  <a:lnTo>
                    <a:pt x="330" y="753"/>
                  </a:lnTo>
                  <a:lnTo>
                    <a:pt x="340" y="757"/>
                  </a:lnTo>
                  <a:lnTo>
                    <a:pt x="353" y="760"/>
                  </a:lnTo>
                  <a:lnTo>
                    <a:pt x="365" y="762"/>
                  </a:lnTo>
                  <a:lnTo>
                    <a:pt x="378" y="763"/>
                  </a:lnTo>
                  <a:lnTo>
                    <a:pt x="378" y="763"/>
                  </a:lnTo>
                  <a:lnTo>
                    <a:pt x="391" y="762"/>
                  </a:lnTo>
                  <a:lnTo>
                    <a:pt x="403" y="760"/>
                  </a:lnTo>
                  <a:lnTo>
                    <a:pt x="415" y="757"/>
                  </a:lnTo>
                  <a:lnTo>
                    <a:pt x="426" y="753"/>
                  </a:lnTo>
                  <a:lnTo>
                    <a:pt x="438" y="748"/>
                  </a:lnTo>
                  <a:lnTo>
                    <a:pt x="449" y="741"/>
                  </a:lnTo>
                  <a:lnTo>
                    <a:pt x="458" y="734"/>
                  </a:lnTo>
                  <a:lnTo>
                    <a:pt x="468" y="725"/>
                  </a:lnTo>
                  <a:lnTo>
                    <a:pt x="977" y="217"/>
                  </a:lnTo>
                  <a:lnTo>
                    <a:pt x="977" y="217"/>
                  </a:lnTo>
                  <a:lnTo>
                    <a:pt x="985" y="207"/>
                  </a:lnTo>
                  <a:lnTo>
                    <a:pt x="993" y="197"/>
                  </a:lnTo>
                  <a:lnTo>
                    <a:pt x="999" y="187"/>
                  </a:lnTo>
                  <a:lnTo>
                    <a:pt x="1004" y="175"/>
                  </a:lnTo>
                  <a:lnTo>
                    <a:pt x="1009" y="163"/>
                  </a:lnTo>
                  <a:lnTo>
                    <a:pt x="1012" y="151"/>
                  </a:lnTo>
                  <a:lnTo>
                    <a:pt x="1013" y="139"/>
                  </a:lnTo>
                  <a:lnTo>
                    <a:pt x="1014" y="127"/>
                  </a:lnTo>
                  <a:lnTo>
                    <a:pt x="1014" y="127"/>
                  </a:lnTo>
                  <a:lnTo>
                    <a:pt x="1013" y="114"/>
                  </a:lnTo>
                  <a:lnTo>
                    <a:pt x="1012" y="102"/>
                  </a:lnTo>
                  <a:lnTo>
                    <a:pt x="1009" y="89"/>
                  </a:lnTo>
                  <a:lnTo>
                    <a:pt x="1004" y="77"/>
                  </a:lnTo>
                  <a:lnTo>
                    <a:pt x="999" y="66"/>
                  </a:lnTo>
                  <a:lnTo>
                    <a:pt x="993" y="56"/>
                  </a:lnTo>
                  <a:lnTo>
                    <a:pt x="985" y="46"/>
                  </a:lnTo>
                  <a:lnTo>
                    <a:pt x="977" y="36"/>
                  </a:lnTo>
                  <a:lnTo>
                    <a:pt x="977" y="36"/>
                  </a:lnTo>
                  <a:close/>
                  <a:moveTo>
                    <a:pt x="931" y="172"/>
                  </a:moveTo>
                  <a:lnTo>
                    <a:pt x="423" y="680"/>
                  </a:lnTo>
                  <a:lnTo>
                    <a:pt x="423" y="680"/>
                  </a:lnTo>
                  <a:lnTo>
                    <a:pt x="419" y="684"/>
                  </a:lnTo>
                  <a:lnTo>
                    <a:pt x="413" y="688"/>
                  </a:lnTo>
                  <a:lnTo>
                    <a:pt x="401" y="694"/>
                  </a:lnTo>
                  <a:lnTo>
                    <a:pt x="390" y="697"/>
                  </a:lnTo>
                  <a:lnTo>
                    <a:pt x="378" y="698"/>
                  </a:lnTo>
                  <a:lnTo>
                    <a:pt x="366" y="697"/>
                  </a:lnTo>
                  <a:lnTo>
                    <a:pt x="353" y="694"/>
                  </a:lnTo>
                  <a:lnTo>
                    <a:pt x="342" y="688"/>
                  </a:lnTo>
                  <a:lnTo>
                    <a:pt x="337" y="684"/>
                  </a:lnTo>
                  <a:lnTo>
                    <a:pt x="333" y="68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77" y="425"/>
                  </a:lnTo>
                  <a:lnTo>
                    <a:pt x="74" y="419"/>
                  </a:lnTo>
                  <a:lnTo>
                    <a:pt x="69" y="409"/>
                  </a:lnTo>
                  <a:lnTo>
                    <a:pt x="65" y="397"/>
                  </a:lnTo>
                  <a:lnTo>
                    <a:pt x="63" y="385"/>
                  </a:lnTo>
                  <a:lnTo>
                    <a:pt x="65" y="372"/>
                  </a:lnTo>
                  <a:lnTo>
                    <a:pt x="69" y="360"/>
                  </a:lnTo>
                  <a:lnTo>
                    <a:pt x="74" y="350"/>
                  </a:lnTo>
                  <a:lnTo>
                    <a:pt x="77" y="344"/>
                  </a:lnTo>
                  <a:lnTo>
                    <a:pt x="83" y="340"/>
                  </a:lnTo>
                  <a:lnTo>
                    <a:pt x="83" y="340"/>
                  </a:lnTo>
                  <a:lnTo>
                    <a:pt x="92" y="332"/>
                  </a:lnTo>
                  <a:lnTo>
                    <a:pt x="103" y="326"/>
                  </a:lnTo>
                  <a:lnTo>
                    <a:pt x="115" y="322"/>
                  </a:lnTo>
                  <a:lnTo>
                    <a:pt x="127" y="321"/>
                  </a:lnTo>
                  <a:lnTo>
                    <a:pt x="127" y="321"/>
                  </a:lnTo>
                  <a:lnTo>
                    <a:pt x="140" y="322"/>
                  </a:lnTo>
                  <a:lnTo>
                    <a:pt x="151" y="326"/>
                  </a:lnTo>
                  <a:lnTo>
                    <a:pt x="162" y="332"/>
                  </a:lnTo>
                  <a:lnTo>
                    <a:pt x="172" y="340"/>
                  </a:lnTo>
                  <a:lnTo>
                    <a:pt x="355" y="522"/>
                  </a:lnTo>
                  <a:lnTo>
                    <a:pt x="355" y="522"/>
                  </a:lnTo>
                  <a:lnTo>
                    <a:pt x="361" y="527"/>
                  </a:lnTo>
                  <a:lnTo>
                    <a:pt x="366" y="530"/>
                  </a:lnTo>
                  <a:lnTo>
                    <a:pt x="371" y="531"/>
                  </a:lnTo>
                  <a:lnTo>
                    <a:pt x="378" y="532"/>
                  </a:lnTo>
                  <a:lnTo>
                    <a:pt x="384" y="531"/>
                  </a:lnTo>
                  <a:lnTo>
                    <a:pt x="390" y="530"/>
                  </a:lnTo>
                  <a:lnTo>
                    <a:pt x="395" y="527"/>
                  </a:lnTo>
                  <a:lnTo>
                    <a:pt x="400" y="522"/>
                  </a:lnTo>
                  <a:lnTo>
                    <a:pt x="841" y="82"/>
                  </a:lnTo>
                  <a:lnTo>
                    <a:pt x="841" y="82"/>
                  </a:lnTo>
                  <a:lnTo>
                    <a:pt x="847" y="77"/>
                  </a:lnTo>
                  <a:lnTo>
                    <a:pt x="851" y="74"/>
                  </a:lnTo>
                  <a:lnTo>
                    <a:pt x="863" y="68"/>
                  </a:lnTo>
                  <a:lnTo>
                    <a:pt x="875" y="64"/>
                  </a:lnTo>
                  <a:lnTo>
                    <a:pt x="886" y="63"/>
                  </a:lnTo>
                  <a:lnTo>
                    <a:pt x="899" y="64"/>
                  </a:lnTo>
                  <a:lnTo>
                    <a:pt x="911" y="68"/>
                  </a:lnTo>
                  <a:lnTo>
                    <a:pt x="922" y="74"/>
                  </a:lnTo>
                  <a:lnTo>
                    <a:pt x="927" y="77"/>
                  </a:lnTo>
                  <a:lnTo>
                    <a:pt x="931" y="82"/>
                  </a:lnTo>
                  <a:lnTo>
                    <a:pt x="931" y="82"/>
                  </a:lnTo>
                  <a:lnTo>
                    <a:pt x="940" y="91"/>
                  </a:lnTo>
                  <a:lnTo>
                    <a:pt x="945" y="102"/>
                  </a:lnTo>
                  <a:lnTo>
                    <a:pt x="949" y="114"/>
                  </a:lnTo>
                  <a:lnTo>
                    <a:pt x="951" y="127"/>
                  </a:lnTo>
                  <a:lnTo>
                    <a:pt x="951" y="127"/>
                  </a:lnTo>
                  <a:lnTo>
                    <a:pt x="949" y="138"/>
                  </a:lnTo>
                  <a:lnTo>
                    <a:pt x="945" y="151"/>
                  </a:lnTo>
                  <a:lnTo>
                    <a:pt x="940" y="162"/>
                  </a:lnTo>
                  <a:lnTo>
                    <a:pt x="931" y="172"/>
                  </a:lnTo>
                  <a:lnTo>
                    <a:pt x="93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29915" y="3009900"/>
            <a:ext cx="792000" cy="792000"/>
            <a:chOff x="8929915" y="3009900"/>
            <a:chExt cx="792000" cy="792000"/>
          </a:xfrm>
        </p:grpSpPr>
        <p:sp>
          <p:nvSpPr>
            <p:cNvPr id="18" name="椭圆 17"/>
            <p:cNvSpPr/>
            <p:nvPr/>
          </p:nvSpPr>
          <p:spPr>
            <a:xfrm>
              <a:off x="8929915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81"/>
            <p:cNvSpPr>
              <a:spLocks noEditPoints="1"/>
            </p:cNvSpPr>
            <p:nvPr/>
          </p:nvSpPr>
          <p:spPr bwMode="auto">
            <a:xfrm>
              <a:off x="9163990" y="3298032"/>
              <a:ext cx="323850" cy="192088"/>
            </a:xfrm>
            <a:custGeom>
              <a:avLst/>
              <a:gdLst>
                <a:gd name="T0" fmla="*/ 583 w 1018"/>
                <a:gd name="T1" fmla="*/ 228 h 604"/>
                <a:gd name="T2" fmla="*/ 547 w 1018"/>
                <a:gd name="T3" fmla="*/ 235 h 604"/>
                <a:gd name="T4" fmla="*/ 540 w 1018"/>
                <a:gd name="T5" fmla="*/ 282 h 604"/>
                <a:gd name="T6" fmla="*/ 512 w 1018"/>
                <a:gd name="T7" fmla="*/ 415 h 604"/>
                <a:gd name="T8" fmla="*/ 395 w 1018"/>
                <a:gd name="T9" fmla="*/ 521 h 604"/>
                <a:gd name="T10" fmla="*/ 254 w 1018"/>
                <a:gd name="T11" fmla="*/ 535 h 604"/>
                <a:gd name="T12" fmla="*/ 118 w 1018"/>
                <a:gd name="T13" fmla="*/ 454 h 604"/>
                <a:gd name="T14" fmla="*/ 63 w 1018"/>
                <a:gd name="T15" fmla="*/ 301 h 604"/>
                <a:gd name="T16" fmla="*/ 104 w 1018"/>
                <a:gd name="T17" fmla="*/ 168 h 604"/>
                <a:gd name="T18" fmla="*/ 232 w 1018"/>
                <a:gd name="T19" fmla="*/ 74 h 604"/>
                <a:gd name="T20" fmla="*/ 343 w 1018"/>
                <a:gd name="T21" fmla="*/ 66 h 604"/>
                <a:gd name="T22" fmla="*/ 415 w 1018"/>
                <a:gd name="T23" fmla="*/ 91 h 604"/>
                <a:gd name="T24" fmla="*/ 452 w 1018"/>
                <a:gd name="T25" fmla="*/ 74 h 604"/>
                <a:gd name="T26" fmla="*/ 447 w 1018"/>
                <a:gd name="T27" fmla="*/ 39 h 604"/>
                <a:gd name="T28" fmla="*/ 372 w 1018"/>
                <a:gd name="T29" fmla="*/ 7 h 604"/>
                <a:gd name="T30" fmla="*/ 271 w 1018"/>
                <a:gd name="T31" fmla="*/ 1 h 604"/>
                <a:gd name="T32" fmla="*/ 172 w 1018"/>
                <a:gd name="T33" fmla="*/ 30 h 604"/>
                <a:gd name="T34" fmla="*/ 89 w 1018"/>
                <a:gd name="T35" fmla="*/ 88 h 604"/>
                <a:gd name="T36" fmla="*/ 30 w 1018"/>
                <a:gd name="T37" fmla="*/ 171 h 604"/>
                <a:gd name="T38" fmla="*/ 2 w 1018"/>
                <a:gd name="T39" fmla="*/ 271 h 604"/>
                <a:gd name="T40" fmla="*/ 6 w 1018"/>
                <a:gd name="T41" fmla="*/ 362 h 604"/>
                <a:gd name="T42" fmla="*/ 44 w 1018"/>
                <a:gd name="T43" fmla="*/ 458 h 604"/>
                <a:gd name="T44" fmla="*/ 111 w 1018"/>
                <a:gd name="T45" fmla="*/ 535 h 604"/>
                <a:gd name="T46" fmla="*/ 198 w 1018"/>
                <a:gd name="T47" fmla="*/ 586 h 604"/>
                <a:gd name="T48" fmla="*/ 303 w 1018"/>
                <a:gd name="T49" fmla="*/ 604 h 604"/>
                <a:gd name="T50" fmla="*/ 392 w 1018"/>
                <a:gd name="T51" fmla="*/ 590 h 604"/>
                <a:gd name="T52" fmla="*/ 483 w 1018"/>
                <a:gd name="T53" fmla="*/ 544 h 604"/>
                <a:gd name="T54" fmla="*/ 553 w 1018"/>
                <a:gd name="T55" fmla="*/ 471 h 604"/>
                <a:gd name="T56" fmla="*/ 594 w 1018"/>
                <a:gd name="T57" fmla="*/ 377 h 604"/>
                <a:gd name="T58" fmla="*/ 603 w 1018"/>
                <a:gd name="T59" fmla="*/ 277 h 604"/>
                <a:gd name="T60" fmla="*/ 670 w 1018"/>
                <a:gd name="T61" fmla="*/ 3 h 604"/>
                <a:gd name="T62" fmla="*/ 572 w 1018"/>
                <a:gd name="T63" fmla="*/ 36 h 604"/>
                <a:gd name="T64" fmla="*/ 492 w 1018"/>
                <a:gd name="T65" fmla="*/ 98 h 604"/>
                <a:gd name="T66" fmla="*/ 438 w 1018"/>
                <a:gd name="T67" fmla="*/ 184 h 604"/>
                <a:gd name="T68" fmla="*/ 414 w 1018"/>
                <a:gd name="T69" fmla="*/ 286 h 604"/>
                <a:gd name="T70" fmla="*/ 422 w 1018"/>
                <a:gd name="T71" fmla="*/ 362 h 604"/>
                <a:gd name="T72" fmla="*/ 454 w 1018"/>
                <a:gd name="T73" fmla="*/ 376 h 604"/>
                <a:gd name="T74" fmla="*/ 481 w 1018"/>
                <a:gd name="T75" fmla="*/ 346 h 604"/>
                <a:gd name="T76" fmla="*/ 482 w 1018"/>
                <a:gd name="T77" fmla="*/ 254 h 604"/>
                <a:gd name="T78" fmla="*/ 564 w 1018"/>
                <a:gd name="T79" fmla="*/ 118 h 604"/>
                <a:gd name="T80" fmla="*/ 716 w 1018"/>
                <a:gd name="T81" fmla="*/ 63 h 604"/>
                <a:gd name="T82" fmla="*/ 849 w 1018"/>
                <a:gd name="T83" fmla="*/ 104 h 604"/>
                <a:gd name="T84" fmla="*/ 943 w 1018"/>
                <a:gd name="T85" fmla="*/ 230 h 604"/>
                <a:gd name="T86" fmla="*/ 943 w 1018"/>
                <a:gd name="T87" fmla="*/ 373 h 604"/>
                <a:gd name="T88" fmla="*/ 849 w 1018"/>
                <a:gd name="T89" fmla="*/ 500 h 604"/>
                <a:gd name="T90" fmla="*/ 716 w 1018"/>
                <a:gd name="T91" fmla="*/ 541 h 604"/>
                <a:gd name="T92" fmla="*/ 621 w 1018"/>
                <a:gd name="T93" fmla="*/ 521 h 604"/>
                <a:gd name="T94" fmla="*/ 579 w 1018"/>
                <a:gd name="T95" fmla="*/ 516 h 604"/>
                <a:gd name="T96" fmla="*/ 563 w 1018"/>
                <a:gd name="T97" fmla="*/ 548 h 604"/>
                <a:gd name="T98" fmla="*/ 597 w 1018"/>
                <a:gd name="T99" fmla="*/ 579 h 604"/>
                <a:gd name="T100" fmla="*/ 716 w 1018"/>
                <a:gd name="T101" fmla="*/ 604 h 604"/>
                <a:gd name="T102" fmla="*/ 806 w 1018"/>
                <a:gd name="T103" fmla="*/ 590 h 604"/>
                <a:gd name="T104" fmla="*/ 896 w 1018"/>
                <a:gd name="T105" fmla="*/ 544 h 604"/>
                <a:gd name="T106" fmla="*/ 967 w 1018"/>
                <a:gd name="T107" fmla="*/ 471 h 604"/>
                <a:gd name="T108" fmla="*/ 1009 w 1018"/>
                <a:gd name="T109" fmla="*/ 377 h 604"/>
                <a:gd name="T110" fmla="*/ 1017 w 1018"/>
                <a:gd name="T111" fmla="*/ 286 h 604"/>
                <a:gd name="T112" fmla="*/ 995 w 1018"/>
                <a:gd name="T113" fmla="*/ 184 h 604"/>
                <a:gd name="T114" fmla="*/ 939 w 1018"/>
                <a:gd name="T115" fmla="*/ 98 h 604"/>
                <a:gd name="T116" fmla="*/ 859 w 1018"/>
                <a:gd name="T117" fmla="*/ 36 h 604"/>
                <a:gd name="T118" fmla="*/ 762 w 1018"/>
                <a:gd name="T119" fmla="*/ 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604">
                  <a:moveTo>
                    <a:pt x="601" y="252"/>
                  </a:moveTo>
                  <a:lnTo>
                    <a:pt x="601" y="252"/>
                  </a:lnTo>
                  <a:lnTo>
                    <a:pt x="599" y="247"/>
                  </a:lnTo>
                  <a:lnTo>
                    <a:pt x="595" y="240"/>
                  </a:lnTo>
                  <a:lnTo>
                    <a:pt x="592" y="236"/>
                  </a:lnTo>
                  <a:lnTo>
                    <a:pt x="588" y="232"/>
                  </a:lnTo>
                  <a:lnTo>
                    <a:pt x="583" y="228"/>
                  </a:lnTo>
                  <a:lnTo>
                    <a:pt x="576" y="226"/>
                  </a:lnTo>
                  <a:lnTo>
                    <a:pt x="571" y="226"/>
                  </a:lnTo>
                  <a:lnTo>
                    <a:pt x="564" y="226"/>
                  </a:lnTo>
                  <a:lnTo>
                    <a:pt x="564" y="226"/>
                  </a:lnTo>
                  <a:lnTo>
                    <a:pt x="558" y="228"/>
                  </a:lnTo>
                  <a:lnTo>
                    <a:pt x="553" y="230"/>
                  </a:lnTo>
                  <a:lnTo>
                    <a:pt x="547" y="235"/>
                  </a:lnTo>
                  <a:lnTo>
                    <a:pt x="543" y="239"/>
                  </a:lnTo>
                  <a:lnTo>
                    <a:pt x="540" y="244"/>
                  </a:lnTo>
                  <a:lnTo>
                    <a:pt x="538" y="250"/>
                  </a:lnTo>
                  <a:lnTo>
                    <a:pt x="538" y="256"/>
                  </a:lnTo>
                  <a:lnTo>
                    <a:pt x="538" y="263"/>
                  </a:lnTo>
                  <a:lnTo>
                    <a:pt x="538" y="263"/>
                  </a:lnTo>
                  <a:lnTo>
                    <a:pt x="540" y="282"/>
                  </a:lnTo>
                  <a:lnTo>
                    <a:pt x="541" y="301"/>
                  </a:lnTo>
                  <a:lnTo>
                    <a:pt x="541" y="301"/>
                  </a:lnTo>
                  <a:lnTo>
                    <a:pt x="540" y="326"/>
                  </a:lnTo>
                  <a:lnTo>
                    <a:pt x="536" y="350"/>
                  </a:lnTo>
                  <a:lnTo>
                    <a:pt x="530" y="373"/>
                  </a:lnTo>
                  <a:lnTo>
                    <a:pt x="523" y="395"/>
                  </a:lnTo>
                  <a:lnTo>
                    <a:pt x="512" y="415"/>
                  </a:lnTo>
                  <a:lnTo>
                    <a:pt x="500" y="435"/>
                  </a:lnTo>
                  <a:lnTo>
                    <a:pt x="486" y="454"/>
                  </a:lnTo>
                  <a:lnTo>
                    <a:pt x="471" y="471"/>
                  </a:lnTo>
                  <a:lnTo>
                    <a:pt x="454" y="486"/>
                  </a:lnTo>
                  <a:lnTo>
                    <a:pt x="436" y="500"/>
                  </a:lnTo>
                  <a:lnTo>
                    <a:pt x="416" y="512"/>
                  </a:lnTo>
                  <a:lnTo>
                    <a:pt x="395" y="521"/>
                  </a:lnTo>
                  <a:lnTo>
                    <a:pt x="373" y="530"/>
                  </a:lnTo>
                  <a:lnTo>
                    <a:pt x="350" y="535"/>
                  </a:lnTo>
                  <a:lnTo>
                    <a:pt x="326" y="539"/>
                  </a:lnTo>
                  <a:lnTo>
                    <a:pt x="303" y="541"/>
                  </a:lnTo>
                  <a:lnTo>
                    <a:pt x="303" y="541"/>
                  </a:lnTo>
                  <a:lnTo>
                    <a:pt x="278" y="539"/>
                  </a:lnTo>
                  <a:lnTo>
                    <a:pt x="254" y="535"/>
                  </a:lnTo>
                  <a:lnTo>
                    <a:pt x="232" y="530"/>
                  </a:lnTo>
                  <a:lnTo>
                    <a:pt x="209" y="521"/>
                  </a:lnTo>
                  <a:lnTo>
                    <a:pt x="189" y="512"/>
                  </a:lnTo>
                  <a:lnTo>
                    <a:pt x="170" y="500"/>
                  </a:lnTo>
                  <a:lnTo>
                    <a:pt x="150" y="486"/>
                  </a:lnTo>
                  <a:lnTo>
                    <a:pt x="134" y="471"/>
                  </a:lnTo>
                  <a:lnTo>
                    <a:pt x="118" y="454"/>
                  </a:lnTo>
                  <a:lnTo>
                    <a:pt x="104" y="435"/>
                  </a:lnTo>
                  <a:lnTo>
                    <a:pt x="92" y="415"/>
                  </a:lnTo>
                  <a:lnTo>
                    <a:pt x="83" y="395"/>
                  </a:lnTo>
                  <a:lnTo>
                    <a:pt x="74" y="373"/>
                  </a:lnTo>
                  <a:lnTo>
                    <a:pt x="69" y="350"/>
                  </a:lnTo>
                  <a:lnTo>
                    <a:pt x="65" y="326"/>
                  </a:lnTo>
                  <a:lnTo>
                    <a:pt x="63" y="301"/>
                  </a:lnTo>
                  <a:lnTo>
                    <a:pt x="63" y="301"/>
                  </a:lnTo>
                  <a:lnTo>
                    <a:pt x="65" y="278"/>
                  </a:lnTo>
                  <a:lnTo>
                    <a:pt x="69" y="254"/>
                  </a:lnTo>
                  <a:lnTo>
                    <a:pt x="74" y="230"/>
                  </a:lnTo>
                  <a:lnTo>
                    <a:pt x="83" y="209"/>
                  </a:lnTo>
                  <a:lnTo>
                    <a:pt x="92" y="189"/>
                  </a:lnTo>
                  <a:lnTo>
                    <a:pt x="104" y="168"/>
                  </a:lnTo>
                  <a:lnTo>
                    <a:pt x="118" y="150"/>
                  </a:lnTo>
                  <a:lnTo>
                    <a:pt x="134" y="133"/>
                  </a:lnTo>
                  <a:lnTo>
                    <a:pt x="150" y="118"/>
                  </a:lnTo>
                  <a:lnTo>
                    <a:pt x="170" y="104"/>
                  </a:lnTo>
                  <a:lnTo>
                    <a:pt x="189" y="92"/>
                  </a:lnTo>
                  <a:lnTo>
                    <a:pt x="209" y="82"/>
                  </a:lnTo>
                  <a:lnTo>
                    <a:pt x="232" y="74"/>
                  </a:lnTo>
                  <a:lnTo>
                    <a:pt x="254" y="68"/>
                  </a:lnTo>
                  <a:lnTo>
                    <a:pt x="278" y="64"/>
                  </a:lnTo>
                  <a:lnTo>
                    <a:pt x="303" y="63"/>
                  </a:lnTo>
                  <a:lnTo>
                    <a:pt x="303" y="63"/>
                  </a:lnTo>
                  <a:lnTo>
                    <a:pt x="317" y="64"/>
                  </a:lnTo>
                  <a:lnTo>
                    <a:pt x="330" y="65"/>
                  </a:lnTo>
                  <a:lnTo>
                    <a:pt x="343" y="66"/>
                  </a:lnTo>
                  <a:lnTo>
                    <a:pt x="357" y="70"/>
                  </a:lnTo>
                  <a:lnTo>
                    <a:pt x="370" y="73"/>
                  </a:lnTo>
                  <a:lnTo>
                    <a:pt x="383" y="77"/>
                  </a:lnTo>
                  <a:lnTo>
                    <a:pt x="396" y="82"/>
                  </a:lnTo>
                  <a:lnTo>
                    <a:pt x="409" y="89"/>
                  </a:lnTo>
                  <a:lnTo>
                    <a:pt x="409" y="89"/>
                  </a:lnTo>
                  <a:lnTo>
                    <a:pt x="415" y="91"/>
                  </a:lnTo>
                  <a:lnTo>
                    <a:pt x="422" y="92"/>
                  </a:lnTo>
                  <a:lnTo>
                    <a:pt x="427" y="91"/>
                  </a:lnTo>
                  <a:lnTo>
                    <a:pt x="433" y="90"/>
                  </a:lnTo>
                  <a:lnTo>
                    <a:pt x="439" y="88"/>
                  </a:lnTo>
                  <a:lnTo>
                    <a:pt x="444" y="85"/>
                  </a:lnTo>
                  <a:lnTo>
                    <a:pt x="448" y="79"/>
                  </a:lnTo>
                  <a:lnTo>
                    <a:pt x="452" y="74"/>
                  </a:lnTo>
                  <a:lnTo>
                    <a:pt x="452" y="74"/>
                  </a:lnTo>
                  <a:lnTo>
                    <a:pt x="454" y="68"/>
                  </a:lnTo>
                  <a:lnTo>
                    <a:pt x="455" y="62"/>
                  </a:lnTo>
                  <a:lnTo>
                    <a:pt x="455" y="56"/>
                  </a:lnTo>
                  <a:lnTo>
                    <a:pt x="454" y="50"/>
                  </a:lnTo>
                  <a:lnTo>
                    <a:pt x="451" y="44"/>
                  </a:lnTo>
                  <a:lnTo>
                    <a:pt x="447" y="39"/>
                  </a:lnTo>
                  <a:lnTo>
                    <a:pt x="443" y="35"/>
                  </a:lnTo>
                  <a:lnTo>
                    <a:pt x="438" y="32"/>
                  </a:lnTo>
                  <a:lnTo>
                    <a:pt x="438" y="32"/>
                  </a:lnTo>
                  <a:lnTo>
                    <a:pt x="422" y="24"/>
                  </a:lnTo>
                  <a:lnTo>
                    <a:pt x="406" y="18"/>
                  </a:lnTo>
                  <a:lnTo>
                    <a:pt x="388" y="13"/>
                  </a:lnTo>
                  <a:lnTo>
                    <a:pt x="372" y="7"/>
                  </a:lnTo>
                  <a:lnTo>
                    <a:pt x="355" y="4"/>
                  </a:lnTo>
                  <a:lnTo>
                    <a:pt x="338" y="2"/>
                  </a:lnTo>
                  <a:lnTo>
                    <a:pt x="320" y="0"/>
                  </a:lnTo>
                  <a:lnTo>
                    <a:pt x="303" y="0"/>
                  </a:lnTo>
                  <a:lnTo>
                    <a:pt x="303" y="0"/>
                  </a:lnTo>
                  <a:lnTo>
                    <a:pt x="286" y="0"/>
                  </a:lnTo>
                  <a:lnTo>
                    <a:pt x="271" y="1"/>
                  </a:lnTo>
                  <a:lnTo>
                    <a:pt x="256" y="3"/>
                  </a:lnTo>
                  <a:lnTo>
                    <a:pt x="241" y="6"/>
                  </a:lnTo>
                  <a:lnTo>
                    <a:pt x="226" y="9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85" y="23"/>
                  </a:lnTo>
                  <a:lnTo>
                    <a:pt x="172" y="30"/>
                  </a:lnTo>
                  <a:lnTo>
                    <a:pt x="159" y="36"/>
                  </a:lnTo>
                  <a:lnTo>
                    <a:pt x="146" y="44"/>
                  </a:lnTo>
                  <a:lnTo>
                    <a:pt x="133" y="51"/>
                  </a:lnTo>
                  <a:lnTo>
                    <a:pt x="121" y="60"/>
                  </a:lnTo>
                  <a:lnTo>
                    <a:pt x="111" y="68"/>
                  </a:lnTo>
                  <a:lnTo>
                    <a:pt x="99" y="78"/>
                  </a:lnTo>
                  <a:lnTo>
                    <a:pt x="89" y="88"/>
                  </a:lnTo>
                  <a:lnTo>
                    <a:pt x="78" y="98"/>
                  </a:lnTo>
                  <a:lnTo>
                    <a:pt x="69" y="109"/>
                  </a:lnTo>
                  <a:lnTo>
                    <a:pt x="60" y="121"/>
                  </a:lnTo>
                  <a:lnTo>
                    <a:pt x="52" y="133"/>
                  </a:lnTo>
                  <a:lnTo>
                    <a:pt x="44" y="146"/>
                  </a:lnTo>
                  <a:lnTo>
                    <a:pt x="36" y="157"/>
                  </a:lnTo>
                  <a:lnTo>
                    <a:pt x="30" y="171"/>
                  </a:lnTo>
                  <a:lnTo>
                    <a:pt x="24" y="184"/>
                  </a:lnTo>
                  <a:lnTo>
                    <a:pt x="18" y="198"/>
                  </a:lnTo>
                  <a:lnTo>
                    <a:pt x="14" y="212"/>
                  </a:lnTo>
                  <a:lnTo>
                    <a:pt x="10" y="226"/>
                  </a:lnTo>
                  <a:lnTo>
                    <a:pt x="6" y="241"/>
                  </a:lnTo>
                  <a:lnTo>
                    <a:pt x="3" y="256"/>
                  </a:lnTo>
                  <a:lnTo>
                    <a:pt x="2" y="271"/>
                  </a:lnTo>
                  <a:lnTo>
                    <a:pt x="0" y="286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3" y="347"/>
                  </a:lnTo>
                  <a:lnTo>
                    <a:pt x="6" y="362"/>
                  </a:lnTo>
                  <a:lnTo>
                    <a:pt x="10" y="377"/>
                  </a:lnTo>
                  <a:lnTo>
                    <a:pt x="14" y="391"/>
                  </a:lnTo>
                  <a:lnTo>
                    <a:pt x="18" y="405"/>
                  </a:lnTo>
                  <a:lnTo>
                    <a:pt x="24" y="419"/>
                  </a:lnTo>
                  <a:lnTo>
                    <a:pt x="30" y="432"/>
                  </a:lnTo>
                  <a:lnTo>
                    <a:pt x="36" y="446"/>
                  </a:lnTo>
                  <a:lnTo>
                    <a:pt x="44" y="458"/>
                  </a:lnTo>
                  <a:lnTo>
                    <a:pt x="52" y="471"/>
                  </a:lnTo>
                  <a:lnTo>
                    <a:pt x="60" y="483"/>
                  </a:lnTo>
                  <a:lnTo>
                    <a:pt x="69" y="494"/>
                  </a:lnTo>
                  <a:lnTo>
                    <a:pt x="78" y="505"/>
                  </a:lnTo>
                  <a:lnTo>
                    <a:pt x="89" y="516"/>
                  </a:lnTo>
                  <a:lnTo>
                    <a:pt x="99" y="525"/>
                  </a:lnTo>
                  <a:lnTo>
                    <a:pt x="111" y="535"/>
                  </a:lnTo>
                  <a:lnTo>
                    <a:pt x="121" y="544"/>
                  </a:lnTo>
                  <a:lnTo>
                    <a:pt x="133" y="552"/>
                  </a:lnTo>
                  <a:lnTo>
                    <a:pt x="146" y="560"/>
                  </a:lnTo>
                  <a:lnTo>
                    <a:pt x="159" y="567"/>
                  </a:lnTo>
                  <a:lnTo>
                    <a:pt x="172" y="574"/>
                  </a:lnTo>
                  <a:lnTo>
                    <a:pt x="185" y="580"/>
                  </a:lnTo>
                  <a:lnTo>
                    <a:pt x="198" y="586"/>
                  </a:lnTo>
                  <a:lnTo>
                    <a:pt x="212" y="590"/>
                  </a:lnTo>
                  <a:lnTo>
                    <a:pt x="226" y="594"/>
                  </a:lnTo>
                  <a:lnTo>
                    <a:pt x="241" y="597"/>
                  </a:lnTo>
                  <a:lnTo>
                    <a:pt x="256" y="601"/>
                  </a:lnTo>
                  <a:lnTo>
                    <a:pt x="271" y="603"/>
                  </a:lnTo>
                  <a:lnTo>
                    <a:pt x="286" y="604"/>
                  </a:lnTo>
                  <a:lnTo>
                    <a:pt x="303" y="604"/>
                  </a:lnTo>
                  <a:lnTo>
                    <a:pt x="303" y="604"/>
                  </a:lnTo>
                  <a:lnTo>
                    <a:pt x="318" y="604"/>
                  </a:lnTo>
                  <a:lnTo>
                    <a:pt x="333" y="603"/>
                  </a:lnTo>
                  <a:lnTo>
                    <a:pt x="349" y="601"/>
                  </a:lnTo>
                  <a:lnTo>
                    <a:pt x="363" y="597"/>
                  </a:lnTo>
                  <a:lnTo>
                    <a:pt x="378" y="594"/>
                  </a:lnTo>
                  <a:lnTo>
                    <a:pt x="392" y="590"/>
                  </a:lnTo>
                  <a:lnTo>
                    <a:pt x="406" y="586"/>
                  </a:lnTo>
                  <a:lnTo>
                    <a:pt x="420" y="580"/>
                  </a:lnTo>
                  <a:lnTo>
                    <a:pt x="433" y="574"/>
                  </a:lnTo>
                  <a:lnTo>
                    <a:pt x="446" y="567"/>
                  </a:lnTo>
                  <a:lnTo>
                    <a:pt x="459" y="560"/>
                  </a:lnTo>
                  <a:lnTo>
                    <a:pt x="471" y="552"/>
                  </a:lnTo>
                  <a:lnTo>
                    <a:pt x="483" y="544"/>
                  </a:lnTo>
                  <a:lnTo>
                    <a:pt x="495" y="535"/>
                  </a:lnTo>
                  <a:lnTo>
                    <a:pt x="505" y="525"/>
                  </a:lnTo>
                  <a:lnTo>
                    <a:pt x="516" y="516"/>
                  </a:lnTo>
                  <a:lnTo>
                    <a:pt x="526" y="505"/>
                  </a:lnTo>
                  <a:lnTo>
                    <a:pt x="535" y="494"/>
                  </a:lnTo>
                  <a:lnTo>
                    <a:pt x="544" y="483"/>
                  </a:lnTo>
                  <a:lnTo>
                    <a:pt x="553" y="471"/>
                  </a:lnTo>
                  <a:lnTo>
                    <a:pt x="560" y="458"/>
                  </a:lnTo>
                  <a:lnTo>
                    <a:pt x="568" y="446"/>
                  </a:lnTo>
                  <a:lnTo>
                    <a:pt x="575" y="432"/>
                  </a:lnTo>
                  <a:lnTo>
                    <a:pt x="580" y="419"/>
                  </a:lnTo>
                  <a:lnTo>
                    <a:pt x="586" y="405"/>
                  </a:lnTo>
                  <a:lnTo>
                    <a:pt x="591" y="391"/>
                  </a:lnTo>
                  <a:lnTo>
                    <a:pt x="594" y="377"/>
                  </a:lnTo>
                  <a:lnTo>
                    <a:pt x="599" y="362"/>
                  </a:lnTo>
                  <a:lnTo>
                    <a:pt x="601" y="347"/>
                  </a:lnTo>
                  <a:lnTo>
                    <a:pt x="603" y="332"/>
                  </a:lnTo>
                  <a:lnTo>
                    <a:pt x="604" y="317"/>
                  </a:lnTo>
                  <a:lnTo>
                    <a:pt x="604" y="301"/>
                  </a:lnTo>
                  <a:lnTo>
                    <a:pt x="604" y="301"/>
                  </a:lnTo>
                  <a:lnTo>
                    <a:pt x="603" y="277"/>
                  </a:lnTo>
                  <a:lnTo>
                    <a:pt x="601" y="252"/>
                  </a:lnTo>
                  <a:lnTo>
                    <a:pt x="601" y="252"/>
                  </a:lnTo>
                  <a:close/>
                  <a:moveTo>
                    <a:pt x="716" y="0"/>
                  </a:moveTo>
                  <a:lnTo>
                    <a:pt x="716" y="0"/>
                  </a:lnTo>
                  <a:lnTo>
                    <a:pt x="701" y="0"/>
                  </a:lnTo>
                  <a:lnTo>
                    <a:pt x="685" y="1"/>
                  </a:lnTo>
                  <a:lnTo>
                    <a:pt x="670" y="3"/>
                  </a:lnTo>
                  <a:lnTo>
                    <a:pt x="655" y="6"/>
                  </a:lnTo>
                  <a:lnTo>
                    <a:pt x="641" y="9"/>
                  </a:lnTo>
                  <a:lnTo>
                    <a:pt x="626" y="14"/>
                  </a:lnTo>
                  <a:lnTo>
                    <a:pt x="612" y="18"/>
                  </a:lnTo>
                  <a:lnTo>
                    <a:pt x="599" y="23"/>
                  </a:lnTo>
                  <a:lnTo>
                    <a:pt x="585" y="30"/>
                  </a:lnTo>
                  <a:lnTo>
                    <a:pt x="572" y="36"/>
                  </a:lnTo>
                  <a:lnTo>
                    <a:pt x="559" y="44"/>
                  </a:lnTo>
                  <a:lnTo>
                    <a:pt x="547" y="51"/>
                  </a:lnTo>
                  <a:lnTo>
                    <a:pt x="535" y="60"/>
                  </a:lnTo>
                  <a:lnTo>
                    <a:pt x="524" y="68"/>
                  </a:lnTo>
                  <a:lnTo>
                    <a:pt x="513" y="78"/>
                  </a:lnTo>
                  <a:lnTo>
                    <a:pt x="502" y="88"/>
                  </a:lnTo>
                  <a:lnTo>
                    <a:pt x="492" y="98"/>
                  </a:lnTo>
                  <a:lnTo>
                    <a:pt x="483" y="109"/>
                  </a:lnTo>
                  <a:lnTo>
                    <a:pt x="473" y="121"/>
                  </a:lnTo>
                  <a:lnTo>
                    <a:pt x="466" y="133"/>
                  </a:lnTo>
                  <a:lnTo>
                    <a:pt x="457" y="146"/>
                  </a:lnTo>
                  <a:lnTo>
                    <a:pt x="451" y="157"/>
                  </a:lnTo>
                  <a:lnTo>
                    <a:pt x="443" y="171"/>
                  </a:lnTo>
                  <a:lnTo>
                    <a:pt x="438" y="184"/>
                  </a:lnTo>
                  <a:lnTo>
                    <a:pt x="432" y="198"/>
                  </a:lnTo>
                  <a:lnTo>
                    <a:pt x="427" y="212"/>
                  </a:lnTo>
                  <a:lnTo>
                    <a:pt x="423" y="226"/>
                  </a:lnTo>
                  <a:lnTo>
                    <a:pt x="420" y="241"/>
                  </a:lnTo>
                  <a:lnTo>
                    <a:pt x="417" y="256"/>
                  </a:lnTo>
                  <a:lnTo>
                    <a:pt x="415" y="271"/>
                  </a:lnTo>
                  <a:lnTo>
                    <a:pt x="414" y="286"/>
                  </a:lnTo>
                  <a:lnTo>
                    <a:pt x="413" y="301"/>
                  </a:lnTo>
                  <a:lnTo>
                    <a:pt x="413" y="301"/>
                  </a:lnTo>
                  <a:lnTo>
                    <a:pt x="414" y="326"/>
                  </a:lnTo>
                  <a:lnTo>
                    <a:pt x="417" y="351"/>
                  </a:lnTo>
                  <a:lnTo>
                    <a:pt x="417" y="351"/>
                  </a:lnTo>
                  <a:lnTo>
                    <a:pt x="420" y="357"/>
                  </a:lnTo>
                  <a:lnTo>
                    <a:pt x="422" y="362"/>
                  </a:lnTo>
                  <a:lnTo>
                    <a:pt x="426" y="367"/>
                  </a:lnTo>
                  <a:lnTo>
                    <a:pt x="430" y="371"/>
                  </a:lnTo>
                  <a:lnTo>
                    <a:pt x="436" y="374"/>
                  </a:lnTo>
                  <a:lnTo>
                    <a:pt x="441" y="376"/>
                  </a:lnTo>
                  <a:lnTo>
                    <a:pt x="447" y="377"/>
                  </a:lnTo>
                  <a:lnTo>
                    <a:pt x="454" y="376"/>
                  </a:lnTo>
                  <a:lnTo>
                    <a:pt x="454" y="376"/>
                  </a:lnTo>
                  <a:lnTo>
                    <a:pt x="460" y="375"/>
                  </a:lnTo>
                  <a:lnTo>
                    <a:pt x="466" y="372"/>
                  </a:lnTo>
                  <a:lnTo>
                    <a:pt x="471" y="369"/>
                  </a:lnTo>
                  <a:lnTo>
                    <a:pt x="474" y="363"/>
                  </a:lnTo>
                  <a:lnTo>
                    <a:pt x="477" y="358"/>
                  </a:lnTo>
                  <a:lnTo>
                    <a:pt x="480" y="353"/>
                  </a:lnTo>
                  <a:lnTo>
                    <a:pt x="481" y="346"/>
                  </a:lnTo>
                  <a:lnTo>
                    <a:pt x="481" y="340"/>
                  </a:lnTo>
                  <a:lnTo>
                    <a:pt x="481" y="340"/>
                  </a:lnTo>
                  <a:lnTo>
                    <a:pt x="477" y="321"/>
                  </a:lnTo>
                  <a:lnTo>
                    <a:pt x="477" y="301"/>
                  </a:lnTo>
                  <a:lnTo>
                    <a:pt x="477" y="301"/>
                  </a:lnTo>
                  <a:lnTo>
                    <a:pt x="479" y="278"/>
                  </a:lnTo>
                  <a:lnTo>
                    <a:pt x="482" y="254"/>
                  </a:lnTo>
                  <a:lnTo>
                    <a:pt x="488" y="230"/>
                  </a:lnTo>
                  <a:lnTo>
                    <a:pt x="496" y="209"/>
                  </a:lnTo>
                  <a:lnTo>
                    <a:pt x="506" y="189"/>
                  </a:lnTo>
                  <a:lnTo>
                    <a:pt x="518" y="168"/>
                  </a:lnTo>
                  <a:lnTo>
                    <a:pt x="532" y="150"/>
                  </a:lnTo>
                  <a:lnTo>
                    <a:pt x="547" y="133"/>
                  </a:lnTo>
                  <a:lnTo>
                    <a:pt x="564" y="118"/>
                  </a:lnTo>
                  <a:lnTo>
                    <a:pt x="583" y="104"/>
                  </a:lnTo>
                  <a:lnTo>
                    <a:pt x="602" y="92"/>
                  </a:lnTo>
                  <a:lnTo>
                    <a:pt x="623" y="82"/>
                  </a:lnTo>
                  <a:lnTo>
                    <a:pt x="645" y="74"/>
                  </a:lnTo>
                  <a:lnTo>
                    <a:pt x="667" y="68"/>
                  </a:lnTo>
                  <a:lnTo>
                    <a:pt x="691" y="64"/>
                  </a:lnTo>
                  <a:lnTo>
                    <a:pt x="716" y="63"/>
                  </a:lnTo>
                  <a:lnTo>
                    <a:pt x="716" y="63"/>
                  </a:lnTo>
                  <a:lnTo>
                    <a:pt x="740" y="64"/>
                  </a:lnTo>
                  <a:lnTo>
                    <a:pt x="764" y="68"/>
                  </a:lnTo>
                  <a:lnTo>
                    <a:pt x="786" y="74"/>
                  </a:lnTo>
                  <a:lnTo>
                    <a:pt x="809" y="82"/>
                  </a:lnTo>
                  <a:lnTo>
                    <a:pt x="829" y="92"/>
                  </a:lnTo>
                  <a:lnTo>
                    <a:pt x="849" y="104"/>
                  </a:lnTo>
                  <a:lnTo>
                    <a:pt x="867" y="118"/>
                  </a:lnTo>
                  <a:lnTo>
                    <a:pt x="884" y="133"/>
                  </a:lnTo>
                  <a:lnTo>
                    <a:pt x="900" y="150"/>
                  </a:lnTo>
                  <a:lnTo>
                    <a:pt x="913" y="168"/>
                  </a:lnTo>
                  <a:lnTo>
                    <a:pt x="926" y="189"/>
                  </a:lnTo>
                  <a:lnTo>
                    <a:pt x="936" y="209"/>
                  </a:lnTo>
                  <a:lnTo>
                    <a:pt x="943" y="230"/>
                  </a:lnTo>
                  <a:lnTo>
                    <a:pt x="950" y="254"/>
                  </a:lnTo>
                  <a:lnTo>
                    <a:pt x="953" y="278"/>
                  </a:lnTo>
                  <a:lnTo>
                    <a:pt x="954" y="301"/>
                  </a:lnTo>
                  <a:lnTo>
                    <a:pt x="954" y="301"/>
                  </a:lnTo>
                  <a:lnTo>
                    <a:pt x="953" y="326"/>
                  </a:lnTo>
                  <a:lnTo>
                    <a:pt x="950" y="350"/>
                  </a:lnTo>
                  <a:lnTo>
                    <a:pt x="943" y="373"/>
                  </a:lnTo>
                  <a:lnTo>
                    <a:pt x="936" y="395"/>
                  </a:lnTo>
                  <a:lnTo>
                    <a:pt x="926" y="415"/>
                  </a:lnTo>
                  <a:lnTo>
                    <a:pt x="913" y="435"/>
                  </a:lnTo>
                  <a:lnTo>
                    <a:pt x="900" y="454"/>
                  </a:lnTo>
                  <a:lnTo>
                    <a:pt x="884" y="471"/>
                  </a:lnTo>
                  <a:lnTo>
                    <a:pt x="867" y="486"/>
                  </a:lnTo>
                  <a:lnTo>
                    <a:pt x="849" y="500"/>
                  </a:lnTo>
                  <a:lnTo>
                    <a:pt x="829" y="512"/>
                  </a:lnTo>
                  <a:lnTo>
                    <a:pt x="809" y="521"/>
                  </a:lnTo>
                  <a:lnTo>
                    <a:pt x="786" y="530"/>
                  </a:lnTo>
                  <a:lnTo>
                    <a:pt x="764" y="535"/>
                  </a:lnTo>
                  <a:lnTo>
                    <a:pt x="740" y="539"/>
                  </a:lnTo>
                  <a:lnTo>
                    <a:pt x="716" y="541"/>
                  </a:lnTo>
                  <a:lnTo>
                    <a:pt x="716" y="541"/>
                  </a:lnTo>
                  <a:lnTo>
                    <a:pt x="702" y="539"/>
                  </a:lnTo>
                  <a:lnTo>
                    <a:pt x="688" y="538"/>
                  </a:lnTo>
                  <a:lnTo>
                    <a:pt x="674" y="536"/>
                  </a:lnTo>
                  <a:lnTo>
                    <a:pt x="661" y="534"/>
                  </a:lnTo>
                  <a:lnTo>
                    <a:pt x="648" y="531"/>
                  </a:lnTo>
                  <a:lnTo>
                    <a:pt x="634" y="527"/>
                  </a:lnTo>
                  <a:lnTo>
                    <a:pt x="621" y="521"/>
                  </a:lnTo>
                  <a:lnTo>
                    <a:pt x="609" y="515"/>
                  </a:lnTo>
                  <a:lnTo>
                    <a:pt x="609" y="515"/>
                  </a:lnTo>
                  <a:lnTo>
                    <a:pt x="603" y="513"/>
                  </a:lnTo>
                  <a:lnTo>
                    <a:pt x="597" y="512"/>
                  </a:lnTo>
                  <a:lnTo>
                    <a:pt x="591" y="513"/>
                  </a:lnTo>
                  <a:lnTo>
                    <a:pt x="585" y="514"/>
                  </a:lnTo>
                  <a:lnTo>
                    <a:pt x="579" y="516"/>
                  </a:lnTo>
                  <a:lnTo>
                    <a:pt x="574" y="519"/>
                  </a:lnTo>
                  <a:lnTo>
                    <a:pt x="570" y="524"/>
                  </a:lnTo>
                  <a:lnTo>
                    <a:pt x="567" y="530"/>
                  </a:lnTo>
                  <a:lnTo>
                    <a:pt x="567" y="530"/>
                  </a:lnTo>
                  <a:lnTo>
                    <a:pt x="564" y="535"/>
                  </a:lnTo>
                  <a:lnTo>
                    <a:pt x="563" y="542"/>
                  </a:lnTo>
                  <a:lnTo>
                    <a:pt x="563" y="548"/>
                  </a:lnTo>
                  <a:lnTo>
                    <a:pt x="564" y="553"/>
                  </a:lnTo>
                  <a:lnTo>
                    <a:pt x="568" y="559"/>
                  </a:lnTo>
                  <a:lnTo>
                    <a:pt x="571" y="564"/>
                  </a:lnTo>
                  <a:lnTo>
                    <a:pt x="575" y="568"/>
                  </a:lnTo>
                  <a:lnTo>
                    <a:pt x="580" y="572"/>
                  </a:lnTo>
                  <a:lnTo>
                    <a:pt x="580" y="572"/>
                  </a:lnTo>
                  <a:lnTo>
                    <a:pt x="597" y="579"/>
                  </a:lnTo>
                  <a:lnTo>
                    <a:pt x="613" y="586"/>
                  </a:lnTo>
                  <a:lnTo>
                    <a:pt x="630" y="591"/>
                  </a:lnTo>
                  <a:lnTo>
                    <a:pt x="646" y="596"/>
                  </a:lnTo>
                  <a:lnTo>
                    <a:pt x="663" y="600"/>
                  </a:lnTo>
                  <a:lnTo>
                    <a:pt x="680" y="602"/>
                  </a:lnTo>
                  <a:lnTo>
                    <a:pt x="698" y="604"/>
                  </a:lnTo>
                  <a:lnTo>
                    <a:pt x="716" y="604"/>
                  </a:lnTo>
                  <a:lnTo>
                    <a:pt x="716" y="604"/>
                  </a:lnTo>
                  <a:lnTo>
                    <a:pt x="732" y="604"/>
                  </a:lnTo>
                  <a:lnTo>
                    <a:pt x="747" y="603"/>
                  </a:lnTo>
                  <a:lnTo>
                    <a:pt x="762" y="601"/>
                  </a:lnTo>
                  <a:lnTo>
                    <a:pt x="777" y="597"/>
                  </a:lnTo>
                  <a:lnTo>
                    <a:pt x="791" y="594"/>
                  </a:lnTo>
                  <a:lnTo>
                    <a:pt x="806" y="590"/>
                  </a:lnTo>
                  <a:lnTo>
                    <a:pt x="820" y="586"/>
                  </a:lnTo>
                  <a:lnTo>
                    <a:pt x="834" y="580"/>
                  </a:lnTo>
                  <a:lnTo>
                    <a:pt x="847" y="574"/>
                  </a:lnTo>
                  <a:lnTo>
                    <a:pt x="859" y="567"/>
                  </a:lnTo>
                  <a:lnTo>
                    <a:pt x="872" y="560"/>
                  </a:lnTo>
                  <a:lnTo>
                    <a:pt x="884" y="552"/>
                  </a:lnTo>
                  <a:lnTo>
                    <a:pt x="896" y="544"/>
                  </a:lnTo>
                  <a:lnTo>
                    <a:pt x="908" y="535"/>
                  </a:lnTo>
                  <a:lnTo>
                    <a:pt x="918" y="525"/>
                  </a:lnTo>
                  <a:lnTo>
                    <a:pt x="929" y="516"/>
                  </a:lnTo>
                  <a:lnTo>
                    <a:pt x="939" y="505"/>
                  </a:lnTo>
                  <a:lnTo>
                    <a:pt x="948" y="494"/>
                  </a:lnTo>
                  <a:lnTo>
                    <a:pt x="958" y="483"/>
                  </a:lnTo>
                  <a:lnTo>
                    <a:pt x="967" y="471"/>
                  </a:lnTo>
                  <a:lnTo>
                    <a:pt x="974" y="458"/>
                  </a:lnTo>
                  <a:lnTo>
                    <a:pt x="982" y="446"/>
                  </a:lnTo>
                  <a:lnTo>
                    <a:pt x="988" y="432"/>
                  </a:lnTo>
                  <a:lnTo>
                    <a:pt x="995" y="419"/>
                  </a:lnTo>
                  <a:lnTo>
                    <a:pt x="1000" y="405"/>
                  </a:lnTo>
                  <a:lnTo>
                    <a:pt x="1004" y="391"/>
                  </a:lnTo>
                  <a:lnTo>
                    <a:pt x="1009" y="377"/>
                  </a:lnTo>
                  <a:lnTo>
                    <a:pt x="1012" y="362"/>
                  </a:lnTo>
                  <a:lnTo>
                    <a:pt x="1014" y="347"/>
                  </a:lnTo>
                  <a:lnTo>
                    <a:pt x="1016" y="332"/>
                  </a:lnTo>
                  <a:lnTo>
                    <a:pt x="1017" y="317"/>
                  </a:lnTo>
                  <a:lnTo>
                    <a:pt x="1018" y="301"/>
                  </a:lnTo>
                  <a:lnTo>
                    <a:pt x="1018" y="301"/>
                  </a:lnTo>
                  <a:lnTo>
                    <a:pt x="1017" y="286"/>
                  </a:lnTo>
                  <a:lnTo>
                    <a:pt x="1016" y="271"/>
                  </a:lnTo>
                  <a:lnTo>
                    <a:pt x="1014" y="256"/>
                  </a:lnTo>
                  <a:lnTo>
                    <a:pt x="1012" y="241"/>
                  </a:lnTo>
                  <a:lnTo>
                    <a:pt x="1009" y="226"/>
                  </a:lnTo>
                  <a:lnTo>
                    <a:pt x="1004" y="212"/>
                  </a:lnTo>
                  <a:lnTo>
                    <a:pt x="1000" y="198"/>
                  </a:lnTo>
                  <a:lnTo>
                    <a:pt x="995" y="184"/>
                  </a:lnTo>
                  <a:lnTo>
                    <a:pt x="988" y="171"/>
                  </a:lnTo>
                  <a:lnTo>
                    <a:pt x="982" y="157"/>
                  </a:lnTo>
                  <a:lnTo>
                    <a:pt x="974" y="146"/>
                  </a:lnTo>
                  <a:lnTo>
                    <a:pt x="967" y="133"/>
                  </a:lnTo>
                  <a:lnTo>
                    <a:pt x="958" y="121"/>
                  </a:lnTo>
                  <a:lnTo>
                    <a:pt x="948" y="109"/>
                  </a:lnTo>
                  <a:lnTo>
                    <a:pt x="939" y="98"/>
                  </a:lnTo>
                  <a:lnTo>
                    <a:pt x="929" y="88"/>
                  </a:lnTo>
                  <a:lnTo>
                    <a:pt x="918" y="78"/>
                  </a:lnTo>
                  <a:lnTo>
                    <a:pt x="908" y="68"/>
                  </a:lnTo>
                  <a:lnTo>
                    <a:pt x="896" y="60"/>
                  </a:lnTo>
                  <a:lnTo>
                    <a:pt x="884" y="51"/>
                  </a:lnTo>
                  <a:lnTo>
                    <a:pt x="872" y="44"/>
                  </a:lnTo>
                  <a:lnTo>
                    <a:pt x="859" y="36"/>
                  </a:lnTo>
                  <a:lnTo>
                    <a:pt x="847" y="30"/>
                  </a:lnTo>
                  <a:lnTo>
                    <a:pt x="834" y="23"/>
                  </a:lnTo>
                  <a:lnTo>
                    <a:pt x="820" y="18"/>
                  </a:lnTo>
                  <a:lnTo>
                    <a:pt x="806" y="14"/>
                  </a:lnTo>
                  <a:lnTo>
                    <a:pt x="791" y="9"/>
                  </a:lnTo>
                  <a:lnTo>
                    <a:pt x="777" y="6"/>
                  </a:lnTo>
                  <a:lnTo>
                    <a:pt x="762" y="3"/>
                  </a:lnTo>
                  <a:lnTo>
                    <a:pt x="747" y="1"/>
                  </a:lnTo>
                  <a:lnTo>
                    <a:pt x="732" y="0"/>
                  </a:lnTo>
                  <a:lnTo>
                    <a:pt x="716" y="0"/>
                  </a:lnTo>
                  <a:lnTo>
                    <a:pt x="7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60901" y="3079993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三月份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49332" y="3068960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四月份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26786" y="3049215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五月份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3405900"/>
            <a:ext cx="273685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736851" y="3989798"/>
            <a:ext cx="25916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200" spc="1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工作主要内容介绍</a:t>
            </a:r>
            <a:endParaRPr lang="en-US" altLang="zh-CN" sz="1200" spc="1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持续为客户创造长期价值进而成就客户持续为客户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6700" indent="-2667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为客户提供有效服务，是我们工作的方向和价值</a:t>
            </a:r>
            <a:endParaRPr lang="en-US" altLang="zh-CN" sz="1000" spc="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36851" y="3009900"/>
            <a:ext cx="792000" cy="792000"/>
            <a:chOff x="2736851" y="3009900"/>
            <a:chExt cx="792000" cy="792000"/>
          </a:xfrm>
        </p:grpSpPr>
        <p:sp>
          <p:nvSpPr>
            <p:cNvPr id="7" name="椭圆 6"/>
            <p:cNvSpPr/>
            <p:nvPr/>
          </p:nvSpPr>
          <p:spPr>
            <a:xfrm>
              <a:off x="2736851" y="3009900"/>
              <a:ext cx="792000" cy="792000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52"/>
            <p:cNvSpPr>
              <a:spLocks noEditPoints="1"/>
            </p:cNvSpPr>
            <p:nvPr/>
          </p:nvSpPr>
          <p:spPr bwMode="auto">
            <a:xfrm>
              <a:off x="2970926" y="3264365"/>
              <a:ext cx="323850" cy="273050"/>
            </a:xfrm>
            <a:custGeom>
              <a:avLst/>
              <a:gdLst>
                <a:gd name="T0" fmla="*/ 392 w 1017"/>
                <a:gd name="T1" fmla="*/ 364 h 858"/>
                <a:gd name="T2" fmla="*/ 352 w 1017"/>
                <a:gd name="T3" fmla="*/ 304 h 858"/>
                <a:gd name="T4" fmla="*/ 336 w 1017"/>
                <a:gd name="T5" fmla="*/ 259 h 858"/>
                <a:gd name="T6" fmla="*/ 295 w 1017"/>
                <a:gd name="T7" fmla="*/ 264 h 858"/>
                <a:gd name="T8" fmla="*/ 293 w 1017"/>
                <a:gd name="T9" fmla="*/ 333 h 858"/>
                <a:gd name="T10" fmla="*/ 369 w 1017"/>
                <a:gd name="T11" fmla="*/ 426 h 858"/>
                <a:gd name="T12" fmla="*/ 457 w 1017"/>
                <a:gd name="T13" fmla="*/ 442 h 858"/>
                <a:gd name="T14" fmla="*/ 476 w 1017"/>
                <a:gd name="T15" fmla="*/ 406 h 858"/>
                <a:gd name="T16" fmla="*/ 445 w 1017"/>
                <a:gd name="T17" fmla="*/ 380 h 858"/>
                <a:gd name="T18" fmla="*/ 813 w 1017"/>
                <a:gd name="T19" fmla="*/ 511 h 858"/>
                <a:gd name="T20" fmla="*/ 793 w 1017"/>
                <a:gd name="T21" fmla="*/ 592 h 858"/>
                <a:gd name="T22" fmla="*/ 710 w 1017"/>
                <a:gd name="T23" fmla="*/ 660 h 858"/>
                <a:gd name="T24" fmla="*/ 645 w 1017"/>
                <a:gd name="T25" fmla="*/ 677 h 858"/>
                <a:gd name="T26" fmla="*/ 642 w 1017"/>
                <a:gd name="T27" fmla="*/ 716 h 858"/>
                <a:gd name="T28" fmla="*/ 709 w 1017"/>
                <a:gd name="T29" fmla="*/ 727 h 858"/>
                <a:gd name="T30" fmla="*/ 839 w 1017"/>
                <a:gd name="T31" fmla="*/ 639 h 858"/>
                <a:gd name="T32" fmla="*/ 873 w 1017"/>
                <a:gd name="T33" fmla="*/ 518 h 858"/>
                <a:gd name="T34" fmla="*/ 842 w 1017"/>
                <a:gd name="T35" fmla="*/ 492 h 858"/>
                <a:gd name="T36" fmla="*/ 645 w 1017"/>
                <a:gd name="T37" fmla="*/ 81 h 858"/>
                <a:gd name="T38" fmla="*/ 490 w 1017"/>
                <a:gd name="T39" fmla="*/ 3 h 858"/>
                <a:gd name="T40" fmla="*/ 373 w 1017"/>
                <a:gd name="T41" fmla="*/ 8 h 858"/>
                <a:gd name="T42" fmla="*/ 273 w 1017"/>
                <a:gd name="T43" fmla="*/ 56 h 858"/>
                <a:gd name="T44" fmla="*/ 201 w 1017"/>
                <a:gd name="T45" fmla="*/ 137 h 858"/>
                <a:gd name="T46" fmla="*/ 162 w 1017"/>
                <a:gd name="T47" fmla="*/ 242 h 858"/>
                <a:gd name="T48" fmla="*/ 169 w 1017"/>
                <a:gd name="T49" fmla="*/ 363 h 858"/>
                <a:gd name="T50" fmla="*/ 59 w 1017"/>
                <a:gd name="T51" fmla="*/ 441 h 858"/>
                <a:gd name="T52" fmla="*/ 0 w 1017"/>
                <a:gd name="T53" fmla="*/ 583 h 858"/>
                <a:gd name="T54" fmla="*/ 19 w 1017"/>
                <a:gd name="T55" fmla="*/ 702 h 858"/>
                <a:gd name="T56" fmla="*/ 155 w 1017"/>
                <a:gd name="T57" fmla="*/ 838 h 858"/>
                <a:gd name="T58" fmla="*/ 699 w 1017"/>
                <a:gd name="T59" fmla="*/ 858 h 858"/>
                <a:gd name="T60" fmla="*/ 786 w 1017"/>
                <a:gd name="T61" fmla="*/ 842 h 858"/>
                <a:gd name="T62" fmla="*/ 895 w 1017"/>
                <a:gd name="T63" fmla="*/ 783 h 858"/>
                <a:gd name="T64" fmla="*/ 973 w 1017"/>
                <a:gd name="T65" fmla="*/ 689 h 858"/>
                <a:gd name="T66" fmla="*/ 1014 w 1017"/>
                <a:gd name="T67" fmla="*/ 573 h 858"/>
                <a:gd name="T68" fmla="*/ 1012 w 1017"/>
                <a:gd name="T69" fmla="*/ 460 h 858"/>
                <a:gd name="T70" fmla="*/ 967 w 1017"/>
                <a:gd name="T71" fmla="*/ 346 h 858"/>
                <a:gd name="T72" fmla="*/ 886 w 1017"/>
                <a:gd name="T73" fmla="*/ 258 h 858"/>
                <a:gd name="T74" fmla="*/ 777 w 1017"/>
                <a:gd name="T75" fmla="*/ 203 h 858"/>
                <a:gd name="T76" fmla="*/ 692 w 1017"/>
                <a:gd name="T77" fmla="*/ 795 h 858"/>
                <a:gd name="T78" fmla="*/ 147 w 1017"/>
                <a:gd name="T79" fmla="*/ 761 h 858"/>
                <a:gd name="T80" fmla="*/ 67 w 1017"/>
                <a:gd name="T81" fmla="*/ 642 h 858"/>
                <a:gd name="T82" fmla="*/ 80 w 1017"/>
                <a:gd name="T83" fmla="*/ 523 h 858"/>
                <a:gd name="T84" fmla="*/ 169 w 1017"/>
                <a:gd name="T85" fmla="*/ 432 h 858"/>
                <a:gd name="T86" fmla="*/ 239 w 1017"/>
                <a:gd name="T87" fmla="*/ 400 h 858"/>
                <a:gd name="T88" fmla="*/ 226 w 1017"/>
                <a:gd name="T89" fmla="*/ 330 h 858"/>
                <a:gd name="T90" fmla="*/ 249 w 1017"/>
                <a:gd name="T91" fmla="*/ 180 h 858"/>
                <a:gd name="T92" fmla="*/ 379 w 1017"/>
                <a:gd name="T93" fmla="*/ 73 h 858"/>
                <a:gd name="T94" fmla="*/ 518 w 1017"/>
                <a:gd name="T95" fmla="*/ 75 h 858"/>
                <a:gd name="T96" fmla="*/ 630 w 1017"/>
                <a:gd name="T97" fmla="*/ 163 h 858"/>
                <a:gd name="T98" fmla="*/ 667 w 1017"/>
                <a:gd name="T99" fmla="*/ 244 h 858"/>
                <a:gd name="T100" fmla="*/ 718 w 1017"/>
                <a:gd name="T101" fmla="*/ 256 h 858"/>
                <a:gd name="T102" fmla="*/ 858 w 1017"/>
                <a:gd name="T103" fmla="*/ 318 h 858"/>
                <a:gd name="T104" fmla="*/ 948 w 1017"/>
                <a:gd name="T105" fmla="*/ 471 h 858"/>
                <a:gd name="T106" fmla="*/ 948 w 1017"/>
                <a:gd name="T107" fmla="*/ 577 h 858"/>
                <a:gd name="T108" fmla="*/ 842 w 1017"/>
                <a:gd name="T109" fmla="*/ 743 h 858"/>
                <a:gd name="T110" fmla="*/ 697 w 1017"/>
                <a:gd name="T111" fmla="*/ 7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58">
                  <a:moveTo>
                    <a:pt x="445" y="380"/>
                  </a:moveTo>
                  <a:lnTo>
                    <a:pt x="445" y="380"/>
                  </a:lnTo>
                  <a:lnTo>
                    <a:pt x="436" y="380"/>
                  </a:lnTo>
                  <a:lnTo>
                    <a:pt x="426" y="379"/>
                  </a:lnTo>
                  <a:lnTo>
                    <a:pt x="416" y="376"/>
                  </a:lnTo>
                  <a:lnTo>
                    <a:pt x="408" y="373"/>
                  </a:lnTo>
                  <a:lnTo>
                    <a:pt x="399" y="370"/>
                  </a:lnTo>
                  <a:lnTo>
                    <a:pt x="392" y="364"/>
                  </a:lnTo>
                  <a:lnTo>
                    <a:pt x="384" y="359"/>
                  </a:lnTo>
                  <a:lnTo>
                    <a:pt x="378" y="353"/>
                  </a:lnTo>
                  <a:lnTo>
                    <a:pt x="371" y="346"/>
                  </a:lnTo>
                  <a:lnTo>
                    <a:pt x="366" y="339"/>
                  </a:lnTo>
                  <a:lnTo>
                    <a:pt x="360" y="331"/>
                  </a:lnTo>
                  <a:lnTo>
                    <a:pt x="357" y="323"/>
                  </a:lnTo>
                  <a:lnTo>
                    <a:pt x="354" y="314"/>
                  </a:lnTo>
                  <a:lnTo>
                    <a:pt x="352" y="304"/>
                  </a:lnTo>
                  <a:lnTo>
                    <a:pt x="350" y="296"/>
                  </a:lnTo>
                  <a:lnTo>
                    <a:pt x="350" y="285"/>
                  </a:lnTo>
                  <a:lnTo>
                    <a:pt x="350" y="285"/>
                  </a:lnTo>
                  <a:lnTo>
                    <a:pt x="349" y="280"/>
                  </a:lnTo>
                  <a:lnTo>
                    <a:pt x="346" y="273"/>
                  </a:lnTo>
                  <a:lnTo>
                    <a:pt x="344" y="268"/>
                  </a:lnTo>
                  <a:lnTo>
                    <a:pt x="340" y="264"/>
                  </a:lnTo>
                  <a:lnTo>
                    <a:pt x="336" y="259"/>
                  </a:lnTo>
                  <a:lnTo>
                    <a:pt x="330" y="256"/>
                  </a:lnTo>
                  <a:lnTo>
                    <a:pt x="324" y="254"/>
                  </a:lnTo>
                  <a:lnTo>
                    <a:pt x="317" y="254"/>
                  </a:lnTo>
                  <a:lnTo>
                    <a:pt x="317" y="254"/>
                  </a:lnTo>
                  <a:lnTo>
                    <a:pt x="311" y="254"/>
                  </a:lnTo>
                  <a:lnTo>
                    <a:pt x="306" y="256"/>
                  </a:lnTo>
                  <a:lnTo>
                    <a:pt x="299" y="259"/>
                  </a:lnTo>
                  <a:lnTo>
                    <a:pt x="295" y="264"/>
                  </a:lnTo>
                  <a:lnTo>
                    <a:pt x="291" y="268"/>
                  </a:lnTo>
                  <a:lnTo>
                    <a:pt x="289" y="273"/>
                  </a:lnTo>
                  <a:lnTo>
                    <a:pt x="286" y="280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86" y="302"/>
                  </a:lnTo>
                  <a:lnTo>
                    <a:pt x="289" y="317"/>
                  </a:lnTo>
                  <a:lnTo>
                    <a:pt x="293" y="333"/>
                  </a:lnTo>
                  <a:lnTo>
                    <a:pt x="298" y="347"/>
                  </a:lnTo>
                  <a:lnTo>
                    <a:pt x="305" y="361"/>
                  </a:lnTo>
                  <a:lnTo>
                    <a:pt x="313" y="374"/>
                  </a:lnTo>
                  <a:lnTo>
                    <a:pt x="322" y="387"/>
                  </a:lnTo>
                  <a:lnTo>
                    <a:pt x="332" y="398"/>
                  </a:lnTo>
                  <a:lnTo>
                    <a:pt x="343" y="408"/>
                  </a:lnTo>
                  <a:lnTo>
                    <a:pt x="356" y="417"/>
                  </a:lnTo>
                  <a:lnTo>
                    <a:pt x="369" y="426"/>
                  </a:lnTo>
                  <a:lnTo>
                    <a:pt x="383" y="432"/>
                  </a:lnTo>
                  <a:lnTo>
                    <a:pt x="398" y="437"/>
                  </a:lnTo>
                  <a:lnTo>
                    <a:pt x="413" y="442"/>
                  </a:lnTo>
                  <a:lnTo>
                    <a:pt x="428" y="444"/>
                  </a:lnTo>
                  <a:lnTo>
                    <a:pt x="445" y="445"/>
                  </a:lnTo>
                  <a:lnTo>
                    <a:pt x="445" y="445"/>
                  </a:lnTo>
                  <a:lnTo>
                    <a:pt x="452" y="444"/>
                  </a:lnTo>
                  <a:lnTo>
                    <a:pt x="457" y="442"/>
                  </a:lnTo>
                  <a:lnTo>
                    <a:pt x="462" y="439"/>
                  </a:lnTo>
                  <a:lnTo>
                    <a:pt x="468" y="435"/>
                  </a:lnTo>
                  <a:lnTo>
                    <a:pt x="471" y="431"/>
                  </a:lnTo>
                  <a:lnTo>
                    <a:pt x="474" y="426"/>
                  </a:lnTo>
                  <a:lnTo>
                    <a:pt x="476" y="419"/>
                  </a:lnTo>
                  <a:lnTo>
                    <a:pt x="476" y="413"/>
                  </a:lnTo>
                  <a:lnTo>
                    <a:pt x="476" y="413"/>
                  </a:lnTo>
                  <a:lnTo>
                    <a:pt x="476" y="406"/>
                  </a:lnTo>
                  <a:lnTo>
                    <a:pt x="474" y="401"/>
                  </a:lnTo>
                  <a:lnTo>
                    <a:pt x="471" y="394"/>
                  </a:lnTo>
                  <a:lnTo>
                    <a:pt x="468" y="390"/>
                  </a:lnTo>
                  <a:lnTo>
                    <a:pt x="462" y="386"/>
                  </a:lnTo>
                  <a:lnTo>
                    <a:pt x="457" y="384"/>
                  </a:lnTo>
                  <a:lnTo>
                    <a:pt x="452" y="382"/>
                  </a:lnTo>
                  <a:lnTo>
                    <a:pt x="445" y="380"/>
                  </a:lnTo>
                  <a:lnTo>
                    <a:pt x="445" y="380"/>
                  </a:lnTo>
                  <a:close/>
                  <a:moveTo>
                    <a:pt x="842" y="492"/>
                  </a:moveTo>
                  <a:lnTo>
                    <a:pt x="842" y="492"/>
                  </a:lnTo>
                  <a:lnTo>
                    <a:pt x="836" y="493"/>
                  </a:lnTo>
                  <a:lnTo>
                    <a:pt x="830" y="494"/>
                  </a:lnTo>
                  <a:lnTo>
                    <a:pt x="825" y="497"/>
                  </a:lnTo>
                  <a:lnTo>
                    <a:pt x="820" y="502"/>
                  </a:lnTo>
                  <a:lnTo>
                    <a:pt x="816" y="506"/>
                  </a:lnTo>
                  <a:lnTo>
                    <a:pt x="813" y="511"/>
                  </a:lnTo>
                  <a:lnTo>
                    <a:pt x="811" y="518"/>
                  </a:lnTo>
                  <a:lnTo>
                    <a:pt x="811" y="524"/>
                  </a:lnTo>
                  <a:lnTo>
                    <a:pt x="811" y="524"/>
                  </a:lnTo>
                  <a:lnTo>
                    <a:pt x="810" y="538"/>
                  </a:lnTo>
                  <a:lnTo>
                    <a:pt x="808" y="553"/>
                  </a:lnTo>
                  <a:lnTo>
                    <a:pt x="805" y="566"/>
                  </a:lnTo>
                  <a:lnTo>
                    <a:pt x="799" y="580"/>
                  </a:lnTo>
                  <a:lnTo>
                    <a:pt x="793" y="592"/>
                  </a:lnTo>
                  <a:lnTo>
                    <a:pt x="786" y="604"/>
                  </a:lnTo>
                  <a:lnTo>
                    <a:pt x="778" y="615"/>
                  </a:lnTo>
                  <a:lnTo>
                    <a:pt x="768" y="625"/>
                  </a:lnTo>
                  <a:lnTo>
                    <a:pt x="758" y="635"/>
                  </a:lnTo>
                  <a:lnTo>
                    <a:pt x="748" y="642"/>
                  </a:lnTo>
                  <a:lnTo>
                    <a:pt x="736" y="650"/>
                  </a:lnTo>
                  <a:lnTo>
                    <a:pt x="723" y="656"/>
                  </a:lnTo>
                  <a:lnTo>
                    <a:pt x="710" y="660"/>
                  </a:lnTo>
                  <a:lnTo>
                    <a:pt x="696" y="664"/>
                  </a:lnTo>
                  <a:lnTo>
                    <a:pt x="682" y="667"/>
                  </a:lnTo>
                  <a:lnTo>
                    <a:pt x="667" y="667"/>
                  </a:lnTo>
                  <a:lnTo>
                    <a:pt x="667" y="667"/>
                  </a:lnTo>
                  <a:lnTo>
                    <a:pt x="661" y="668"/>
                  </a:lnTo>
                  <a:lnTo>
                    <a:pt x="655" y="670"/>
                  </a:lnTo>
                  <a:lnTo>
                    <a:pt x="650" y="672"/>
                  </a:lnTo>
                  <a:lnTo>
                    <a:pt x="645" y="677"/>
                  </a:lnTo>
                  <a:lnTo>
                    <a:pt x="642" y="681"/>
                  </a:lnTo>
                  <a:lnTo>
                    <a:pt x="638" y="686"/>
                  </a:lnTo>
                  <a:lnTo>
                    <a:pt x="636" y="693"/>
                  </a:lnTo>
                  <a:lnTo>
                    <a:pt x="635" y="699"/>
                  </a:lnTo>
                  <a:lnTo>
                    <a:pt x="635" y="699"/>
                  </a:lnTo>
                  <a:lnTo>
                    <a:pt x="636" y="706"/>
                  </a:lnTo>
                  <a:lnTo>
                    <a:pt x="638" y="711"/>
                  </a:lnTo>
                  <a:lnTo>
                    <a:pt x="642" y="716"/>
                  </a:lnTo>
                  <a:lnTo>
                    <a:pt x="645" y="722"/>
                  </a:lnTo>
                  <a:lnTo>
                    <a:pt x="650" y="725"/>
                  </a:lnTo>
                  <a:lnTo>
                    <a:pt x="655" y="728"/>
                  </a:lnTo>
                  <a:lnTo>
                    <a:pt x="661" y="730"/>
                  </a:lnTo>
                  <a:lnTo>
                    <a:pt x="667" y="730"/>
                  </a:lnTo>
                  <a:lnTo>
                    <a:pt x="667" y="730"/>
                  </a:lnTo>
                  <a:lnTo>
                    <a:pt x="689" y="729"/>
                  </a:lnTo>
                  <a:lnTo>
                    <a:pt x="709" y="727"/>
                  </a:lnTo>
                  <a:lnTo>
                    <a:pt x="728" y="722"/>
                  </a:lnTo>
                  <a:lnTo>
                    <a:pt x="748" y="714"/>
                  </a:lnTo>
                  <a:lnTo>
                    <a:pt x="766" y="706"/>
                  </a:lnTo>
                  <a:lnTo>
                    <a:pt x="783" y="696"/>
                  </a:lnTo>
                  <a:lnTo>
                    <a:pt x="799" y="683"/>
                  </a:lnTo>
                  <a:lnTo>
                    <a:pt x="813" y="670"/>
                  </a:lnTo>
                  <a:lnTo>
                    <a:pt x="827" y="655"/>
                  </a:lnTo>
                  <a:lnTo>
                    <a:pt x="839" y="639"/>
                  </a:lnTo>
                  <a:lnTo>
                    <a:pt x="850" y="623"/>
                  </a:lnTo>
                  <a:lnTo>
                    <a:pt x="858" y="605"/>
                  </a:lnTo>
                  <a:lnTo>
                    <a:pt x="865" y="585"/>
                  </a:lnTo>
                  <a:lnTo>
                    <a:pt x="870" y="566"/>
                  </a:lnTo>
                  <a:lnTo>
                    <a:pt x="873" y="545"/>
                  </a:lnTo>
                  <a:lnTo>
                    <a:pt x="874" y="524"/>
                  </a:lnTo>
                  <a:lnTo>
                    <a:pt x="874" y="524"/>
                  </a:lnTo>
                  <a:lnTo>
                    <a:pt x="873" y="518"/>
                  </a:lnTo>
                  <a:lnTo>
                    <a:pt x="871" y="511"/>
                  </a:lnTo>
                  <a:lnTo>
                    <a:pt x="869" y="506"/>
                  </a:lnTo>
                  <a:lnTo>
                    <a:pt x="865" y="502"/>
                  </a:lnTo>
                  <a:lnTo>
                    <a:pt x="860" y="497"/>
                  </a:lnTo>
                  <a:lnTo>
                    <a:pt x="855" y="494"/>
                  </a:lnTo>
                  <a:lnTo>
                    <a:pt x="849" y="493"/>
                  </a:lnTo>
                  <a:lnTo>
                    <a:pt x="842" y="492"/>
                  </a:lnTo>
                  <a:lnTo>
                    <a:pt x="842" y="492"/>
                  </a:lnTo>
                  <a:close/>
                  <a:moveTo>
                    <a:pt x="716" y="192"/>
                  </a:moveTo>
                  <a:lnTo>
                    <a:pt x="716" y="192"/>
                  </a:lnTo>
                  <a:lnTo>
                    <a:pt x="707" y="171"/>
                  </a:lnTo>
                  <a:lnTo>
                    <a:pt x="697" y="151"/>
                  </a:lnTo>
                  <a:lnTo>
                    <a:pt x="686" y="132"/>
                  </a:lnTo>
                  <a:lnTo>
                    <a:pt x="674" y="113"/>
                  </a:lnTo>
                  <a:lnTo>
                    <a:pt x="660" y="96"/>
                  </a:lnTo>
                  <a:lnTo>
                    <a:pt x="645" y="81"/>
                  </a:lnTo>
                  <a:lnTo>
                    <a:pt x="629" y="66"/>
                  </a:lnTo>
                  <a:lnTo>
                    <a:pt x="611" y="52"/>
                  </a:lnTo>
                  <a:lnTo>
                    <a:pt x="593" y="40"/>
                  </a:lnTo>
                  <a:lnTo>
                    <a:pt x="574" y="30"/>
                  </a:lnTo>
                  <a:lnTo>
                    <a:pt x="554" y="21"/>
                  </a:lnTo>
                  <a:lnTo>
                    <a:pt x="533" y="14"/>
                  </a:lnTo>
                  <a:lnTo>
                    <a:pt x="512" y="7"/>
                  </a:lnTo>
                  <a:lnTo>
                    <a:pt x="490" y="3"/>
                  </a:lnTo>
                  <a:lnTo>
                    <a:pt x="468" y="1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0" y="0"/>
                  </a:lnTo>
                  <a:lnTo>
                    <a:pt x="415" y="1"/>
                  </a:lnTo>
                  <a:lnTo>
                    <a:pt x="401" y="3"/>
                  </a:lnTo>
                  <a:lnTo>
                    <a:pt x="387" y="5"/>
                  </a:lnTo>
                  <a:lnTo>
                    <a:pt x="373" y="8"/>
                  </a:lnTo>
                  <a:lnTo>
                    <a:pt x="359" y="12"/>
                  </a:lnTo>
                  <a:lnTo>
                    <a:pt x="346" y="17"/>
                  </a:lnTo>
                  <a:lnTo>
                    <a:pt x="334" y="22"/>
                  </a:lnTo>
                  <a:lnTo>
                    <a:pt x="321" y="27"/>
                  </a:lnTo>
                  <a:lnTo>
                    <a:pt x="309" y="34"/>
                  </a:lnTo>
                  <a:lnTo>
                    <a:pt x="296" y="40"/>
                  </a:lnTo>
                  <a:lnTo>
                    <a:pt x="285" y="48"/>
                  </a:lnTo>
                  <a:lnTo>
                    <a:pt x="273" y="56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3" y="93"/>
                  </a:lnTo>
                  <a:lnTo>
                    <a:pt x="224" y="104"/>
                  </a:lnTo>
                  <a:lnTo>
                    <a:pt x="216" y="114"/>
                  </a:lnTo>
                  <a:lnTo>
                    <a:pt x="207" y="125"/>
                  </a:lnTo>
                  <a:lnTo>
                    <a:pt x="201" y="137"/>
                  </a:lnTo>
                  <a:lnTo>
                    <a:pt x="193" y="149"/>
                  </a:lnTo>
                  <a:lnTo>
                    <a:pt x="187" y="162"/>
                  </a:lnTo>
                  <a:lnTo>
                    <a:pt x="181" y="174"/>
                  </a:lnTo>
                  <a:lnTo>
                    <a:pt x="176" y="187"/>
                  </a:lnTo>
                  <a:lnTo>
                    <a:pt x="172" y="200"/>
                  </a:lnTo>
                  <a:lnTo>
                    <a:pt x="167" y="214"/>
                  </a:lnTo>
                  <a:lnTo>
                    <a:pt x="164" y="228"/>
                  </a:lnTo>
                  <a:lnTo>
                    <a:pt x="162" y="242"/>
                  </a:lnTo>
                  <a:lnTo>
                    <a:pt x="160" y="256"/>
                  </a:lnTo>
                  <a:lnTo>
                    <a:pt x="159" y="271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9" y="305"/>
                  </a:lnTo>
                  <a:lnTo>
                    <a:pt x="161" y="325"/>
                  </a:lnTo>
                  <a:lnTo>
                    <a:pt x="165" y="344"/>
                  </a:lnTo>
                  <a:lnTo>
                    <a:pt x="169" y="363"/>
                  </a:lnTo>
                  <a:lnTo>
                    <a:pt x="169" y="363"/>
                  </a:lnTo>
                  <a:lnTo>
                    <a:pt x="151" y="371"/>
                  </a:lnTo>
                  <a:lnTo>
                    <a:pt x="133" y="379"/>
                  </a:lnTo>
                  <a:lnTo>
                    <a:pt x="117" y="389"/>
                  </a:lnTo>
                  <a:lnTo>
                    <a:pt x="101" y="401"/>
                  </a:lnTo>
                  <a:lnTo>
                    <a:pt x="86" y="413"/>
                  </a:lnTo>
                  <a:lnTo>
                    <a:pt x="72" y="427"/>
                  </a:lnTo>
                  <a:lnTo>
                    <a:pt x="59" y="441"/>
                  </a:lnTo>
                  <a:lnTo>
                    <a:pt x="47" y="456"/>
                  </a:lnTo>
                  <a:lnTo>
                    <a:pt x="36" y="472"/>
                  </a:lnTo>
                  <a:lnTo>
                    <a:pt x="27" y="489"/>
                  </a:lnTo>
                  <a:lnTo>
                    <a:pt x="19" y="507"/>
                  </a:lnTo>
                  <a:lnTo>
                    <a:pt x="12" y="525"/>
                  </a:lnTo>
                  <a:lnTo>
                    <a:pt x="6" y="544"/>
                  </a:lnTo>
                  <a:lnTo>
                    <a:pt x="3" y="564"/>
                  </a:lnTo>
                  <a:lnTo>
                    <a:pt x="0" y="583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7"/>
                  </a:lnTo>
                  <a:lnTo>
                    <a:pt x="1" y="629"/>
                  </a:lnTo>
                  <a:lnTo>
                    <a:pt x="2" y="642"/>
                  </a:lnTo>
                  <a:lnTo>
                    <a:pt x="4" y="655"/>
                  </a:lnTo>
                  <a:lnTo>
                    <a:pt x="11" y="679"/>
                  </a:lnTo>
                  <a:lnTo>
                    <a:pt x="19" y="702"/>
                  </a:lnTo>
                  <a:lnTo>
                    <a:pt x="30" y="725"/>
                  </a:lnTo>
                  <a:lnTo>
                    <a:pt x="43" y="745"/>
                  </a:lnTo>
                  <a:lnTo>
                    <a:pt x="58" y="766"/>
                  </a:lnTo>
                  <a:lnTo>
                    <a:pt x="74" y="784"/>
                  </a:lnTo>
                  <a:lnTo>
                    <a:pt x="92" y="800"/>
                  </a:lnTo>
                  <a:lnTo>
                    <a:pt x="111" y="815"/>
                  </a:lnTo>
                  <a:lnTo>
                    <a:pt x="133" y="827"/>
                  </a:lnTo>
                  <a:lnTo>
                    <a:pt x="155" y="838"/>
                  </a:lnTo>
                  <a:lnTo>
                    <a:pt x="178" y="846"/>
                  </a:lnTo>
                  <a:lnTo>
                    <a:pt x="203" y="853"/>
                  </a:lnTo>
                  <a:lnTo>
                    <a:pt x="216" y="855"/>
                  </a:lnTo>
                  <a:lnTo>
                    <a:pt x="228" y="857"/>
                  </a:lnTo>
                  <a:lnTo>
                    <a:pt x="241" y="858"/>
                  </a:lnTo>
                  <a:lnTo>
                    <a:pt x="254" y="858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704" y="858"/>
                  </a:lnTo>
                  <a:lnTo>
                    <a:pt x="708" y="857"/>
                  </a:lnTo>
                  <a:lnTo>
                    <a:pt x="708" y="857"/>
                  </a:lnTo>
                  <a:lnTo>
                    <a:pt x="724" y="855"/>
                  </a:lnTo>
                  <a:lnTo>
                    <a:pt x="740" y="853"/>
                  </a:lnTo>
                  <a:lnTo>
                    <a:pt x="756" y="849"/>
                  </a:lnTo>
                  <a:lnTo>
                    <a:pt x="771" y="846"/>
                  </a:lnTo>
                  <a:lnTo>
                    <a:pt x="786" y="842"/>
                  </a:lnTo>
                  <a:lnTo>
                    <a:pt x="801" y="836"/>
                  </a:lnTo>
                  <a:lnTo>
                    <a:pt x="815" y="830"/>
                  </a:lnTo>
                  <a:lnTo>
                    <a:pt x="829" y="824"/>
                  </a:lnTo>
                  <a:lnTo>
                    <a:pt x="843" y="817"/>
                  </a:lnTo>
                  <a:lnTo>
                    <a:pt x="857" y="810"/>
                  </a:lnTo>
                  <a:lnTo>
                    <a:pt x="870" y="801"/>
                  </a:lnTo>
                  <a:lnTo>
                    <a:pt x="882" y="792"/>
                  </a:lnTo>
                  <a:lnTo>
                    <a:pt x="895" y="783"/>
                  </a:lnTo>
                  <a:lnTo>
                    <a:pt x="907" y="773"/>
                  </a:lnTo>
                  <a:lnTo>
                    <a:pt x="917" y="762"/>
                  </a:lnTo>
                  <a:lnTo>
                    <a:pt x="928" y="752"/>
                  </a:lnTo>
                  <a:lnTo>
                    <a:pt x="938" y="740"/>
                  </a:lnTo>
                  <a:lnTo>
                    <a:pt x="947" y="728"/>
                  </a:lnTo>
                  <a:lnTo>
                    <a:pt x="957" y="715"/>
                  </a:lnTo>
                  <a:lnTo>
                    <a:pt x="966" y="702"/>
                  </a:lnTo>
                  <a:lnTo>
                    <a:pt x="973" y="689"/>
                  </a:lnTo>
                  <a:lnTo>
                    <a:pt x="981" y="677"/>
                  </a:lnTo>
                  <a:lnTo>
                    <a:pt x="987" y="663"/>
                  </a:lnTo>
                  <a:lnTo>
                    <a:pt x="993" y="648"/>
                  </a:lnTo>
                  <a:lnTo>
                    <a:pt x="999" y="634"/>
                  </a:lnTo>
                  <a:lnTo>
                    <a:pt x="1003" y="619"/>
                  </a:lnTo>
                  <a:lnTo>
                    <a:pt x="1007" y="604"/>
                  </a:lnTo>
                  <a:lnTo>
                    <a:pt x="1011" y="589"/>
                  </a:lnTo>
                  <a:lnTo>
                    <a:pt x="1014" y="573"/>
                  </a:lnTo>
                  <a:lnTo>
                    <a:pt x="1016" y="556"/>
                  </a:lnTo>
                  <a:lnTo>
                    <a:pt x="1017" y="540"/>
                  </a:lnTo>
                  <a:lnTo>
                    <a:pt x="1017" y="524"/>
                  </a:lnTo>
                  <a:lnTo>
                    <a:pt x="1017" y="524"/>
                  </a:lnTo>
                  <a:lnTo>
                    <a:pt x="1017" y="508"/>
                  </a:lnTo>
                  <a:lnTo>
                    <a:pt x="1016" y="492"/>
                  </a:lnTo>
                  <a:lnTo>
                    <a:pt x="1014" y="476"/>
                  </a:lnTo>
                  <a:lnTo>
                    <a:pt x="1012" y="460"/>
                  </a:lnTo>
                  <a:lnTo>
                    <a:pt x="1008" y="445"/>
                  </a:lnTo>
                  <a:lnTo>
                    <a:pt x="1004" y="430"/>
                  </a:lnTo>
                  <a:lnTo>
                    <a:pt x="1000" y="415"/>
                  </a:lnTo>
                  <a:lnTo>
                    <a:pt x="995" y="401"/>
                  </a:lnTo>
                  <a:lnTo>
                    <a:pt x="988" y="387"/>
                  </a:lnTo>
                  <a:lnTo>
                    <a:pt x="982" y="373"/>
                  </a:lnTo>
                  <a:lnTo>
                    <a:pt x="974" y="359"/>
                  </a:lnTo>
                  <a:lnTo>
                    <a:pt x="967" y="346"/>
                  </a:lnTo>
                  <a:lnTo>
                    <a:pt x="958" y="333"/>
                  </a:lnTo>
                  <a:lnTo>
                    <a:pt x="949" y="321"/>
                  </a:lnTo>
                  <a:lnTo>
                    <a:pt x="940" y="310"/>
                  </a:lnTo>
                  <a:lnTo>
                    <a:pt x="930" y="299"/>
                  </a:lnTo>
                  <a:lnTo>
                    <a:pt x="920" y="287"/>
                  </a:lnTo>
                  <a:lnTo>
                    <a:pt x="909" y="277"/>
                  </a:lnTo>
                  <a:lnTo>
                    <a:pt x="898" y="267"/>
                  </a:lnTo>
                  <a:lnTo>
                    <a:pt x="886" y="258"/>
                  </a:lnTo>
                  <a:lnTo>
                    <a:pt x="873" y="250"/>
                  </a:lnTo>
                  <a:lnTo>
                    <a:pt x="861" y="241"/>
                  </a:lnTo>
                  <a:lnTo>
                    <a:pt x="848" y="233"/>
                  </a:lnTo>
                  <a:lnTo>
                    <a:pt x="835" y="226"/>
                  </a:lnTo>
                  <a:lnTo>
                    <a:pt x="821" y="220"/>
                  </a:lnTo>
                  <a:lnTo>
                    <a:pt x="807" y="213"/>
                  </a:lnTo>
                  <a:lnTo>
                    <a:pt x="792" y="208"/>
                  </a:lnTo>
                  <a:lnTo>
                    <a:pt x="777" y="203"/>
                  </a:lnTo>
                  <a:lnTo>
                    <a:pt x="762" y="199"/>
                  </a:lnTo>
                  <a:lnTo>
                    <a:pt x="747" y="196"/>
                  </a:lnTo>
                  <a:lnTo>
                    <a:pt x="731" y="194"/>
                  </a:lnTo>
                  <a:lnTo>
                    <a:pt x="716" y="192"/>
                  </a:lnTo>
                  <a:lnTo>
                    <a:pt x="716" y="192"/>
                  </a:lnTo>
                  <a:close/>
                  <a:moveTo>
                    <a:pt x="697" y="794"/>
                  </a:moveTo>
                  <a:lnTo>
                    <a:pt x="697" y="794"/>
                  </a:lnTo>
                  <a:lnTo>
                    <a:pt x="692" y="795"/>
                  </a:lnTo>
                  <a:lnTo>
                    <a:pt x="254" y="795"/>
                  </a:lnTo>
                  <a:lnTo>
                    <a:pt x="254" y="795"/>
                  </a:lnTo>
                  <a:lnTo>
                    <a:pt x="235" y="794"/>
                  </a:lnTo>
                  <a:lnTo>
                    <a:pt x="216" y="790"/>
                  </a:lnTo>
                  <a:lnTo>
                    <a:pt x="197" y="786"/>
                  </a:lnTo>
                  <a:lnTo>
                    <a:pt x="180" y="780"/>
                  </a:lnTo>
                  <a:lnTo>
                    <a:pt x="163" y="771"/>
                  </a:lnTo>
                  <a:lnTo>
                    <a:pt x="147" y="761"/>
                  </a:lnTo>
                  <a:lnTo>
                    <a:pt x="133" y="751"/>
                  </a:lnTo>
                  <a:lnTo>
                    <a:pt x="119" y="739"/>
                  </a:lnTo>
                  <a:lnTo>
                    <a:pt x="107" y="725"/>
                  </a:lnTo>
                  <a:lnTo>
                    <a:pt x="95" y="710"/>
                  </a:lnTo>
                  <a:lnTo>
                    <a:pt x="86" y="695"/>
                  </a:lnTo>
                  <a:lnTo>
                    <a:pt x="78" y="678"/>
                  </a:lnTo>
                  <a:lnTo>
                    <a:pt x="72" y="660"/>
                  </a:lnTo>
                  <a:lnTo>
                    <a:pt x="67" y="642"/>
                  </a:lnTo>
                  <a:lnTo>
                    <a:pt x="64" y="623"/>
                  </a:lnTo>
                  <a:lnTo>
                    <a:pt x="63" y="604"/>
                  </a:lnTo>
                  <a:lnTo>
                    <a:pt x="63" y="604"/>
                  </a:lnTo>
                  <a:lnTo>
                    <a:pt x="64" y="586"/>
                  </a:lnTo>
                  <a:lnTo>
                    <a:pt x="66" y="570"/>
                  </a:lnTo>
                  <a:lnTo>
                    <a:pt x="70" y="554"/>
                  </a:lnTo>
                  <a:lnTo>
                    <a:pt x="75" y="538"/>
                  </a:lnTo>
                  <a:lnTo>
                    <a:pt x="80" y="523"/>
                  </a:lnTo>
                  <a:lnTo>
                    <a:pt x="88" y="509"/>
                  </a:lnTo>
                  <a:lnTo>
                    <a:pt x="96" y="495"/>
                  </a:lnTo>
                  <a:lnTo>
                    <a:pt x="106" y="482"/>
                  </a:lnTo>
                  <a:lnTo>
                    <a:pt x="117" y="471"/>
                  </a:lnTo>
                  <a:lnTo>
                    <a:pt x="129" y="460"/>
                  </a:lnTo>
                  <a:lnTo>
                    <a:pt x="142" y="449"/>
                  </a:lnTo>
                  <a:lnTo>
                    <a:pt x="155" y="441"/>
                  </a:lnTo>
                  <a:lnTo>
                    <a:pt x="169" y="432"/>
                  </a:lnTo>
                  <a:lnTo>
                    <a:pt x="184" y="426"/>
                  </a:lnTo>
                  <a:lnTo>
                    <a:pt x="201" y="420"/>
                  </a:lnTo>
                  <a:lnTo>
                    <a:pt x="217" y="416"/>
                  </a:lnTo>
                  <a:lnTo>
                    <a:pt x="217" y="416"/>
                  </a:lnTo>
                  <a:lnTo>
                    <a:pt x="223" y="414"/>
                  </a:lnTo>
                  <a:lnTo>
                    <a:pt x="229" y="411"/>
                  </a:lnTo>
                  <a:lnTo>
                    <a:pt x="235" y="406"/>
                  </a:lnTo>
                  <a:lnTo>
                    <a:pt x="239" y="400"/>
                  </a:lnTo>
                  <a:lnTo>
                    <a:pt x="239" y="400"/>
                  </a:lnTo>
                  <a:lnTo>
                    <a:pt x="241" y="393"/>
                  </a:lnTo>
                  <a:lnTo>
                    <a:pt x="242" y="387"/>
                  </a:lnTo>
                  <a:lnTo>
                    <a:pt x="242" y="379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32" y="351"/>
                  </a:lnTo>
                  <a:lnTo>
                    <a:pt x="226" y="330"/>
                  </a:lnTo>
                  <a:lnTo>
                    <a:pt x="223" y="308"/>
                  </a:lnTo>
                  <a:lnTo>
                    <a:pt x="222" y="285"/>
                  </a:lnTo>
                  <a:lnTo>
                    <a:pt x="222" y="285"/>
                  </a:lnTo>
                  <a:lnTo>
                    <a:pt x="223" y="262"/>
                  </a:lnTo>
                  <a:lnTo>
                    <a:pt x="226" y="241"/>
                  </a:lnTo>
                  <a:lnTo>
                    <a:pt x="232" y="220"/>
                  </a:lnTo>
                  <a:lnTo>
                    <a:pt x="239" y="199"/>
                  </a:lnTo>
                  <a:lnTo>
                    <a:pt x="249" y="180"/>
                  </a:lnTo>
                  <a:lnTo>
                    <a:pt x="261" y="162"/>
                  </a:lnTo>
                  <a:lnTo>
                    <a:pt x="273" y="144"/>
                  </a:lnTo>
                  <a:lnTo>
                    <a:pt x="287" y="128"/>
                  </a:lnTo>
                  <a:lnTo>
                    <a:pt x="304" y="113"/>
                  </a:lnTo>
                  <a:lnTo>
                    <a:pt x="321" y="100"/>
                  </a:lnTo>
                  <a:lnTo>
                    <a:pt x="339" y="90"/>
                  </a:lnTo>
                  <a:lnTo>
                    <a:pt x="358" y="80"/>
                  </a:lnTo>
                  <a:lnTo>
                    <a:pt x="379" y="73"/>
                  </a:lnTo>
                  <a:lnTo>
                    <a:pt x="400" y="67"/>
                  </a:lnTo>
                  <a:lnTo>
                    <a:pt x="422" y="64"/>
                  </a:lnTo>
                  <a:lnTo>
                    <a:pt x="445" y="63"/>
                  </a:lnTo>
                  <a:lnTo>
                    <a:pt x="445" y="63"/>
                  </a:lnTo>
                  <a:lnTo>
                    <a:pt x="463" y="64"/>
                  </a:lnTo>
                  <a:lnTo>
                    <a:pt x="482" y="66"/>
                  </a:lnTo>
                  <a:lnTo>
                    <a:pt x="500" y="70"/>
                  </a:lnTo>
                  <a:lnTo>
                    <a:pt x="518" y="75"/>
                  </a:lnTo>
                  <a:lnTo>
                    <a:pt x="534" y="82"/>
                  </a:lnTo>
                  <a:lnTo>
                    <a:pt x="551" y="90"/>
                  </a:lnTo>
                  <a:lnTo>
                    <a:pt x="566" y="99"/>
                  </a:lnTo>
                  <a:lnTo>
                    <a:pt x="581" y="110"/>
                  </a:lnTo>
                  <a:lnTo>
                    <a:pt x="595" y="121"/>
                  </a:lnTo>
                  <a:lnTo>
                    <a:pt x="607" y="134"/>
                  </a:lnTo>
                  <a:lnTo>
                    <a:pt x="619" y="148"/>
                  </a:lnTo>
                  <a:lnTo>
                    <a:pt x="630" y="163"/>
                  </a:lnTo>
                  <a:lnTo>
                    <a:pt x="639" y="178"/>
                  </a:lnTo>
                  <a:lnTo>
                    <a:pt x="648" y="195"/>
                  </a:lnTo>
                  <a:lnTo>
                    <a:pt x="654" y="212"/>
                  </a:lnTo>
                  <a:lnTo>
                    <a:pt x="660" y="230"/>
                  </a:lnTo>
                  <a:lnTo>
                    <a:pt x="660" y="230"/>
                  </a:lnTo>
                  <a:lnTo>
                    <a:pt x="662" y="236"/>
                  </a:lnTo>
                  <a:lnTo>
                    <a:pt x="664" y="240"/>
                  </a:lnTo>
                  <a:lnTo>
                    <a:pt x="667" y="244"/>
                  </a:lnTo>
                  <a:lnTo>
                    <a:pt x="672" y="247"/>
                  </a:lnTo>
                  <a:lnTo>
                    <a:pt x="676" y="250"/>
                  </a:lnTo>
                  <a:lnTo>
                    <a:pt x="680" y="252"/>
                  </a:lnTo>
                  <a:lnTo>
                    <a:pt x="684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704" y="255"/>
                  </a:lnTo>
                  <a:lnTo>
                    <a:pt x="718" y="256"/>
                  </a:lnTo>
                  <a:lnTo>
                    <a:pt x="731" y="258"/>
                  </a:lnTo>
                  <a:lnTo>
                    <a:pt x="743" y="260"/>
                  </a:lnTo>
                  <a:lnTo>
                    <a:pt x="756" y="264"/>
                  </a:lnTo>
                  <a:lnTo>
                    <a:pt x="769" y="268"/>
                  </a:lnTo>
                  <a:lnTo>
                    <a:pt x="794" y="277"/>
                  </a:lnTo>
                  <a:lnTo>
                    <a:pt x="816" y="288"/>
                  </a:lnTo>
                  <a:lnTo>
                    <a:pt x="839" y="302"/>
                  </a:lnTo>
                  <a:lnTo>
                    <a:pt x="858" y="318"/>
                  </a:lnTo>
                  <a:lnTo>
                    <a:pt x="878" y="335"/>
                  </a:lnTo>
                  <a:lnTo>
                    <a:pt x="895" y="354"/>
                  </a:lnTo>
                  <a:lnTo>
                    <a:pt x="910" y="375"/>
                  </a:lnTo>
                  <a:lnTo>
                    <a:pt x="923" y="397"/>
                  </a:lnTo>
                  <a:lnTo>
                    <a:pt x="933" y="420"/>
                  </a:lnTo>
                  <a:lnTo>
                    <a:pt x="942" y="445"/>
                  </a:lnTo>
                  <a:lnTo>
                    <a:pt x="945" y="458"/>
                  </a:lnTo>
                  <a:lnTo>
                    <a:pt x="948" y="471"/>
                  </a:lnTo>
                  <a:lnTo>
                    <a:pt x="951" y="483"/>
                  </a:lnTo>
                  <a:lnTo>
                    <a:pt x="953" y="496"/>
                  </a:lnTo>
                  <a:lnTo>
                    <a:pt x="954" y="510"/>
                  </a:lnTo>
                  <a:lnTo>
                    <a:pt x="954" y="524"/>
                  </a:lnTo>
                  <a:lnTo>
                    <a:pt x="954" y="524"/>
                  </a:lnTo>
                  <a:lnTo>
                    <a:pt x="954" y="537"/>
                  </a:lnTo>
                  <a:lnTo>
                    <a:pt x="953" y="551"/>
                  </a:lnTo>
                  <a:lnTo>
                    <a:pt x="948" y="577"/>
                  </a:lnTo>
                  <a:lnTo>
                    <a:pt x="942" y="601"/>
                  </a:lnTo>
                  <a:lnTo>
                    <a:pt x="933" y="626"/>
                  </a:lnTo>
                  <a:lnTo>
                    <a:pt x="924" y="649"/>
                  </a:lnTo>
                  <a:lnTo>
                    <a:pt x="911" y="670"/>
                  </a:lnTo>
                  <a:lnTo>
                    <a:pt x="896" y="691"/>
                  </a:lnTo>
                  <a:lnTo>
                    <a:pt x="880" y="710"/>
                  </a:lnTo>
                  <a:lnTo>
                    <a:pt x="861" y="727"/>
                  </a:lnTo>
                  <a:lnTo>
                    <a:pt x="842" y="743"/>
                  </a:lnTo>
                  <a:lnTo>
                    <a:pt x="821" y="757"/>
                  </a:lnTo>
                  <a:lnTo>
                    <a:pt x="798" y="769"/>
                  </a:lnTo>
                  <a:lnTo>
                    <a:pt x="775" y="779"/>
                  </a:lnTo>
                  <a:lnTo>
                    <a:pt x="750" y="786"/>
                  </a:lnTo>
                  <a:lnTo>
                    <a:pt x="724" y="791"/>
                  </a:lnTo>
                  <a:lnTo>
                    <a:pt x="711" y="792"/>
                  </a:lnTo>
                  <a:lnTo>
                    <a:pt x="697" y="794"/>
                  </a:lnTo>
                  <a:lnTo>
                    <a:pt x="697" y="7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538732" y="3068960"/>
            <a:ext cx="13388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上半年</a:t>
            </a:r>
            <a:r>
              <a: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六月份</a:t>
            </a:r>
            <a:endParaRPr lang="zh-CN" altLang="en-US" sz="14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99344" y="2575937"/>
            <a:ext cx="957527" cy="2964784"/>
            <a:chOff x="959686" y="2575937"/>
            <a:chExt cx="957527" cy="2964784"/>
          </a:xfrm>
        </p:grpSpPr>
        <p:sp>
          <p:nvSpPr>
            <p:cNvPr id="11" name="Freeform 7"/>
            <p:cNvSpPr/>
            <p:nvPr/>
          </p:nvSpPr>
          <p:spPr bwMode="auto">
            <a:xfrm>
              <a:off x="1168754" y="3019851"/>
              <a:ext cx="525291" cy="2377842"/>
            </a:xfrm>
            <a:custGeom>
              <a:avLst/>
              <a:gdLst>
                <a:gd name="T0" fmla="*/ 0 w 262"/>
                <a:gd name="T1" fmla="*/ 1186 h 1186"/>
                <a:gd name="T2" fmla="*/ 131 w 262"/>
                <a:gd name="T3" fmla="*/ 1054 h 1186"/>
                <a:gd name="T4" fmla="*/ 262 w 262"/>
                <a:gd name="T5" fmla="*/ 1186 h 1186"/>
                <a:gd name="T6" fmla="*/ 262 w 262"/>
                <a:gd name="T7" fmla="*/ 0 h 1186"/>
                <a:gd name="T8" fmla="*/ 0 w 262"/>
                <a:gd name="T9" fmla="*/ 0 h 1186"/>
                <a:gd name="T10" fmla="*/ 0 w 262"/>
                <a:gd name="T11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1186">
                  <a:moveTo>
                    <a:pt x="0" y="1186"/>
                  </a:moveTo>
                  <a:lnTo>
                    <a:pt x="131" y="1054"/>
                  </a:lnTo>
                  <a:lnTo>
                    <a:pt x="262" y="1186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1186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959686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36"/>
            <p:cNvSpPr txBox="1">
              <a:spLocks noChangeArrowheads="1"/>
            </p:cNvSpPr>
            <p:nvPr/>
          </p:nvSpPr>
          <p:spPr bwMode="auto">
            <a:xfrm>
              <a:off x="1185399" y="5232944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一月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42"/>
            <p:cNvSpPr txBox="1">
              <a:spLocks noChangeArrowheads="1"/>
            </p:cNvSpPr>
            <p:nvPr/>
          </p:nvSpPr>
          <p:spPr bwMode="auto">
            <a:xfrm>
              <a:off x="1188666" y="2575937"/>
              <a:ext cx="45717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2837" y="3794966"/>
            <a:ext cx="957527" cy="1745755"/>
            <a:chOff x="1893179" y="3794966"/>
            <a:chExt cx="957527" cy="1745755"/>
          </a:xfrm>
        </p:grpSpPr>
        <p:sp>
          <p:nvSpPr>
            <p:cNvPr id="16" name="Freeform 5"/>
            <p:cNvSpPr/>
            <p:nvPr/>
          </p:nvSpPr>
          <p:spPr bwMode="auto">
            <a:xfrm>
              <a:off x="2131519" y="4194738"/>
              <a:ext cx="525291" cy="1202955"/>
            </a:xfrm>
            <a:custGeom>
              <a:avLst/>
              <a:gdLst>
                <a:gd name="T0" fmla="*/ 0 w 262"/>
                <a:gd name="T1" fmla="*/ 600 h 600"/>
                <a:gd name="T2" fmla="*/ 131 w 262"/>
                <a:gd name="T3" fmla="*/ 468 h 600"/>
                <a:gd name="T4" fmla="*/ 262 w 262"/>
                <a:gd name="T5" fmla="*/ 600 h 600"/>
                <a:gd name="T6" fmla="*/ 262 w 262"/>
                <a:gd name="T7" fmla="*/ 0 h 600"/>
                <a:gd name="T8" fmla="*/ 0 w 262"/>
                <a:gd name="T9" fmla="*/ 0 h 600"/>
                <a:gd name="T10" fmla="*/ 0 w 262"/>
                <a:gd name="T11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600">
                  <a:moveTo>
                    <a:pt x="0" y="600"/>
                  </a:moveTo>
                  <a:lnTo>
                    <a:pt x="131" y="468"/>
                  </a:lnTo>
                  <a:lnTo>
                    <a:pt x="262" y="600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893179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37"/>
            <p:cNvSpPr txBox="1">
              <a:spLocks noChangeArrowheads="1"/>
            </p:cNvSpPr>
            <p:nvPr/>
          </p:nvSpPr>
          <p:spPr bwMode="auto">
            <a:xfrm>
              <a:off x="2111672" y="5232944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二月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43"/>
            <p:cNvSpPr txBox="1">
              <a:spLocks noChangeArrowheads="1"/>
            </p:cNvSpPr>
            <p:nvPr/>
          </p:nvSpPr>
          <p:spPr bwMode="auto">
            <a:xfrm>
              <a:off x="2164663" y="3794966"/>
              <a:ext cx="45397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6820" y="3157400"/>
            <a:ext cx="957527" cy="2383321"/>
            <a:chOff x="2865167" y="3157400"/>
            <a:chExt cx="957527" cy="2383321"/>
          </a:xfrm>
        </p:grpSpPr>
        <p:sp>
          <p:nvSpPr>
            <p:cNvPr id="21" name="Freeform 6"/>
            <p:cNvSpPr/>
            <p:nvPr/>
          </p:nvSpPr>
          <p:spPr bwMode="auto">
            <a:xfrm>
              <a:off x="3094283" y="3551157"/>
              <a:ext cx="523286" cy="1846537"/>
            </a:xfrm>
            <a:custGeom>
              <a:avLst/>
              <a:gdLst>
                <a:gd name="T0" fmla="*/ 0 w 261"/>
                <a:gd name="T1" fmla="*/ 921 h 921"/>
                <a:gd name="T2" fmla="*/ 131 w 261"/>
                <a:gd name="T3" fmla="*/ 789 h 921"/>
                <a:gd name="T4" fmla="*/ 261 w 261"/>
                <a:gd name="T5" fmla="*/ 921 h 921"/>
                <a:gd name="T6" fmla="*/ 261 w 261"/>
                <a:gd name="T7" fmla="*/ 0 h 921"/>
                <a:gd name="T8" fmla="*/ 0 w 261"/>
                <a:gd name="T9" fmla="*/ 0 h 921"/>
                <a:gd name="T10" fmla="*/ 0 w 261"/>
                <a:gd name="T11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" h="921">
                  <a:moveTo>
                    <a:pt x="0" y="921"/>
                  </a:moveTo>
                  <a:lnTo>
                    <a:pt x="131" y="789"/>
                  </a:lnTo>
                  <a:lnTo>
                    <a:pt x="261" y="921"/>
                  </a:lnTo>
                  <a:lnTo>
                    <a:pt x="261" y="0"/>
                  </a:lnTo>
                  <a:lnTo>
                    <a:pt x="0" y="0"/>
                  </a:lnTo>
                  <a:lnTo>
                    <a:pt x="0" y="921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2865167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8"/>
            <p:cNvSpPr txBox="1">
              <a:spLocks noChangeArrowheads="1"/>
            </p:cNvSpPr>
            <p:nvPr/>
          </p:nvSpPr>
          <p:spPr bwMode="auto">
            <a:xfrm>
              <a:off x="3074038" y="5232944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三月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44"/>
            <p:cNvSpPr txBox="1">
              <a:spLocks noChangeArrowheads="1"/>
            </p:cNvSpPr>
            <p:nvPr/>
          </p:nvSpPr>
          <p:spPr bwMode="auto">
            <a:xfrm>
              <a:off x="3116601" y="3157400"/>
              <a:ext cx="45076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29%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67190" y="1930385"/>
            <a:ext cx="957527" cy="3610336"/>
            <a:chOff x="3827532" y="1930385"/>
            <a:chExt cx="957527" cy="3610336"/>
          </a:xfrm>
        </p:grpSpPr>
        <p:sp>
          <p:nvSpPr>
            <p:cNvPr id="26" name="Freeform 8"/>
            <p:cNvSpPr/>
            <p:nvPr/>
          </p:nvSpPr>
          <p:spPr bwMode="auto">
            <a:xfrm>
              <a:off x="4055044" y="2310107"/>
              <a:ext cx="523286" cy="3087586"/>
            </a:xfrm>
            <a:custGeom>
              <a:avLst/>
              <a:gdLst>
                <a:gd name="T0" fmla="*/ 0 w 261"/>
                <a:gd name="T1" fmla="*/ 1540 h 1540"/>
                <a:gd name="T2" fmla="*/ 130 w 261"/>
                <a:gd name="T3" fmla="*/ 1408 h 1540"/>
                <a:gd name="T4" fmla="*/ 261 w 261"/>
                <a:gd name="T5" fmla="*/ 1540 h 1540"/>
                <a:gd name="T6" fmla="*/ 261 w 261"/>
                <a:gd name="T7" fmla="*/ 0 h 1540"/>
                <a:gd name="T8" fmla="*/ 0 w 261"/>
                <a:gd name="T9" fmla="*/ 0 h 1540"/>
                <a:gd name="T10" fmla="*/ 0 w 261"/>
                <a:gd name="T11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" h="1540">
                  <a:moveTo>
                    <a:pt x="0" y="1540"/>
                  </a:moveTo>
                  <a:lnTo>
                    <a:pt x="130" y="1408"/>
                  </a:lnTo>
                  <a:lnTo>
                    <a:pt x="261" y="1540"/>
                  </a:lnTo>
                  <a:lnTo>
                    <a:pt x="261" y="0"/>
                  </a:lnTo>
                  <a:lnTo>
                    <a:pt x="0" y="0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3827532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39"/>
            <p:cNvSpPr txBox="1">
              <a:spLocks noChangeArrowheads="1"/>
            </p:cNvSpPr>
            <p:nvPr/>
          </p:nvSpPr>
          <p:spPr bwMode="auto">
            <a:xfrm>
              <a:off x="4036402" y="5232944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四月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45"/>
            <p:cNvSpPr txBox="1">
              <a:spLocks noChangeArrowheads="1"/>
            </p:cNvSpPr>
            <p:nvPr/>
          </p:nvSpPr>
          <p:spPr bwMode="auto">
            <a:xfrm>
              <a:off x="4058112" y="1930385"/>
              <a:ext cx="4443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42%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729554" y="2640129"/>
            <a:ext cx="957527" cy="2900592"/>
            <a:chOff x="4789896" y="2640129"/>
            <a:chExt cx="957527" cy="2900592"/>
          </a:xfrm>
        </p:grpSpPr>
        <p:sp>
          <p:nvSpPr>
            <p:cNvPr id="31" name="Freeform 7"/>
            <p:cNvSpPr/>
            <p:nvPr/>
          </p:nvSpPr>
          <p:spPr bwMode="auto">
            <a:xfrm>
              <a:off x="5015804" y="3019851"/>
              <a:ext cx="525291" cy="2377842"/>
            </a:xfrm>
            <a:custGeom>
              <a:avLst/>
              <a:gdLst>
                <a:gd name="T0" fmla="*/ 0 w 262"/>
                <a:gd name="T1" fmla="*/ 1186 h 1186"/>
                <a:gd name="T2" fmla="*/ 131 w 262"/>
                <a:gd name="T3" fmla="*/ 1054 h 1186"/>
                <a:gd name="T4" fmla="*/ 262 w 262"/>
                <a:gd name="T5" fmla="*/ 1186 h 1186"/>
                <a:gd name="T6" fmla="*/ 262 w 262"/>
                <a:gd name="T7" fmla="*/ 0 h 1186"/>
                <a:gd name="T8" fmla="*/ 0 w 262"/>
                <a:gd name="T9" fmla="*/ 0 h 1186"/>
                <a:gd name="T10" fmla="*/ 0 w 262"/>
                <a:gd name="T11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1186">
                  <a:moveTo>
                    <a:pt x="0" y="1186"/>
                  </a:moveTo>
                  <a:lnTo>
                    <a:pt x="131" y="1054"/>
                  </a:lnTo>
                  <a:lnTo>
                    <a:pt x="262" y="1186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1186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789896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40"/>
            <p:cNvSpPr txBox="1">
              <a:spLocks noChangeArrowheads="1"/>
            </p:cNvSpPr>
            <p:nvPr/>
          </p:nvSpPr>
          <p:spPr bwMode="auto">
            <a:xfrm>
              <a:off x="4998766" y="5232944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五月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46"/>
            <p:cNvSpPr txBox="1">
              <a:spLocks noChangeArrowheads="1"/>
            </p:cNvSpPr>
            <p:nvPr/>
          </p:nvSpPr>
          <p:spPr bwMode="auto">
            <a:xfrm>
              <a:off x="5031704" y="2640129"/>
              <a:ext cx="44595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37%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682295" y="1268760"/>
            <a:ext cx="957527" cy="4271961"/>
            <a:chOff x="5742637" y="1268760"/>
            <a:chExt cx="957527" cy="4271961"/>
          </a:xfrm>
        </p:grpSpPr>
        <p:sp>
          <p:nvSpPr>
            <p:cNvPr id="36" name="Freeform 9"/>
            <p:cNvSpPr/>
            <p:nvPr/>
          </p:nvSpPr>
          <p:spPr bwMode="auto">
            <a:xfrm>
              <a:off x="5978571" y="1616403"/>
              <a:ext cx="523286" cy="3781290"/>
            </a:xfrm>
            <a:custGeom>
              <a:avLst/>
              <a:gdLst>
                <a:gd name="T0" fmla="*/ 0 w 261"/>
                <a:gd name="T1" fmla="*/ 1886 h 1886"/>
                <a:gd name="T2" fmla="*/ 131 w 261"/>
                <a:gd name="T3" fmla="*/ 1754 h 1886"/>
                <a:gd name="T4" fmla="*/ 261 w 261"/>
                <a:gd name="T5" fmla="*/ 1886 h 1886"/>
                <a:gd name="T6" fmla="*/ 261 w 261"/>
                <a:gd name="T7" fmla="*/ 0 h 1886"/>
                <a:gd name="T8" fmla="*/ 0 w 261"/>
                <a:gd name="T9" fmla="*/ 0 h 1886"/>
                <a:gd name="T10" fmla="*/ 0 w 261"/>
                <a:gd name="T11" fmla="*/ 1886 h 1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" h="1886">
                  <a:moveTo>
                    <a:pt x="0" y="1886"/>
                  </a:moveTo>
                  <a:lnTo>
                    <a:pt x="131" y="1754"/>
                  </a:lnTo>
                  <a:lnTo>
                    <a:pt x="261" y="1886"/>
                  </a:lnTo>
                  <a:lnTo>
                    <a:pt x="261" y="0"/>
                  </a:lnTo>
                  <a:lnTo>
                    <a:pt x="0" y="0"/>
                  </a:lnTo>
                  <a:lnTo>
                    <a:pt x="0" y="1886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latin typeface="Agency FB" panose="020B0503020202020204" pitchFamily="34" charset="0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5742637" y="5054853"/>
              <a:ext cx="957527" cy="478831"/>
            </a:xfrm>
            <a:prstGeom prst="triangle">
              <a:avLst>
                <a:gd name="adj" fmla="val 51323"/>
              </a:avLst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41"/>
            <p:cNvSpPr txBox="1">
              <a:spLocks noChangeArrowheads="1"/>
            </p:cNvSpPr>
            <p:nvPr/>
          </p:nvSpPr>
          <p:spPr bwMode="auto">
            <a:xfrm>
              <a:off x="5949101" y="5232944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六月</a:t>
              </a:r>
              <a:endParaRPr lang="zh-CN" altLang="en-US" sz="16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47"/>
            <p:cNvSpPr txBox="1">
              <a:spLocks noChangeArrowheads="1"/>
            </p:cNvSpPr>
            <p:nvPr/>
          </p:nvSpPr>
          <p:spPr bwMode="auto">
            <a:xfrm>
              <a:off x="5976429" y="1268760"/>
              <a:ext cx="45717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68%</a:t>
              </a:r>
              <a:endParaRPr lang="zh-CN" altLang="en-US" sz="16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6077893" y="5090609"/>
            <a:ext cx="36214" cy="1767391"/>
            <a:chOff x="6077893" y="5090609"/>
            <a:chExt cx="36214" cy="1767391"/>
          </a:xfrm>
        </p:grpSpPr>
        <p:cxnSp>
          <p:nvCxnSpPr>
            <p:cNvPr id="5" name="Straight Connector 21"/>
            <p:cNvCxnSpPr/>
            <p:nvPr/>
          </p:nvCxnSpPr>
          <p:spPr>
            <a:xfrm>
              <a:off x="6114107" y="5090609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6"/>
            <p:cNvCxnSpPr/>
            <p:nvPr/>
          </p:nvCxnSpPr>
          <p:spPr>
            <a:xfrm>
              <a:off x="6077893" y="5090609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Oval 16"/>
          <p:cNvSpPr/>
          <p:nvPr/>
        </p:nvSpPr>
        <p:spPr>
          <a:xfrm>
            <a:off x="6027906" y="3447119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" name="Group 2"/>
          <p:cNvGrpSpPr/>
          <p:nvPr/>
        </p:nvGrpSpPr>
        <p:grpSpPr>
          <a:xfrm>
            <a:off x="6077893" y="1894350"/>
            <a:ext cx="36214" cy="1552769"/>
            <a:chOff x="6077893" y="1894350"/>
            <a:chExt cx="36214" cy="1552769"/>
          </a:xfrm>
          <a:solidFill>
            <a:schemeClr val="bg1">
              <a:lumMod val="75000"/>
            </a:schemeClr>
          </a:solidFill>
        </p:grpSpPr>
        <p:cxnSp>
          <p:nvCxnSpPr>
            <p:cNvPr id="9" name="Straight Connector 14"/>
            <p:cNvCxnSpPr/>
            <p:nvPr/>
          </p:nvCxnSpPr>
          <p:spPr>
            <a:xfrm>
              <a:off x="6114107" y="1894350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4"/>
            <p:cNvCxnSpPr/>
            <p:nvPr/>
          </p:nvCxnSpPr>
          <p:spPr>
            <a:xfrm>
              <a:off x="6077893" y="1894350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3"/>
          <p:cNvGrpSpPr/>
          <p:nvPr/>
        </p:nvGrpSpPr>
        <p:grpSpPr>
          <a:xfrm>
            <a:off x="6077893" y="3583307"/>
            <a:ext cx="36214" cy="1371599"/>
            <a:chOff x="6077893" y="3583307"/>
            <a:chExt cx="36214" cy="1371599"/>
          </a:xfrm>
          <a:solidFill>
            <a:schemeClr val="bg1">
              <a:lumMod val="75000"/>
            </a:schemeClr>
          </a:solidFill>
        </p:grpSpPr>
        <p:cxnSp>
          <p:nvCxnSpPr>
            <p:cNvPr id="12" name="Straight Connector 19"/>
            <p:cNvCxnSpPr/>
            <p:nvPr/>
          </p:nvCxnSpPr>
          <p:spPr>
            <a:xfrm>
              <a:off x="6114107" y="3583307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5"/>
            <p:cNvCxnSpPr/>
            <p:nvPr/>
          </p:nvCxnSpPr>
          <p:spPr>
            <a:xfrm>
              <a:off x="6077893" y="3583307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Oval 40"/>
          <p:cNvSpPr/>
          <p:nvPr/>
        </p:nvSpPr>
        <p:spPr>
          <a:xfrm>
            <a:off x="6027906" y="1767391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Oval 41"/>
          <p:cNvSpPr/>
          <p:nvPr/>
        </p:nvSpPr>
        <p:spPr>
          <a:xfrm>
            <a:off x="6027906" y="4954421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6" name="Group 1"/>
          <p:cNvGrpSpPr/>
          <p:nvPr/>
        </p:nvGrpSpPr>
        <p:grpSpPr>
          <a:xfrm>
            <a:off x="6077893" y="0"/>
            <a:ext cx="36214" cy="1767391"/>
            <a:chOff x="6077893" y="0"/>
            <a:chExt cx="36214" cy="1767391"/>
          </a:xfrm>
        </p:grpSpPr>
        <p:cxnSp>
          <p:nvCxnSpPr>
            <p:cNvPr id="17" name="Straight Connector 43"/>
            <p:cNvCxnSpPr/>
            <p:nvPr/>
          </p:nvCxnSpPr>
          <p:spPr>
            <a:xfrm>
              <a:off x="6114107" y="0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51"/>
            <p:cNvCxnSpPr/>
            <p:nvPr/>
          </p:nvCxnSpPr>
          <p:spPr>
            <a:xfrm>
              <a:off x="6077893" y="0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Isosceles Triangle 58"/>
          <p:cNvSpPr/>
          <p:nvPr/>
        </p:nvSpPr>
        <p:spPr>
          <a:xfrm rot="16200000" flipH="1">
            <a:off x="5903269" y="1782160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Isosceles Triangle 59"/>
          <p:cNvSpPr/>
          <p:nvPr/>
        </p:nvSpPr>
        <p:spPr>
          <a:xfrm rot="5400000">
            <a:off x="6235217" y="3454481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Isosceles Triangle 60"/>
          <p:cNvSpPr/>
          <p:nvPr/>
        </p:nvSpPr>
        <p:spPr>
          <a:xfrm rot="16200000" flipH="1">
            <a:off x="5903269" y="4961782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22" name="Chart 37"/>
          <p:cNvGraphicFramePr/>
          <p:nvPr/>
        </p:nvGraphicFramePr>
        <p:xfrm>
          <a:off x="6409447" y="2836431"/>
          <a:ext cx="4748179" cy="2397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573097" y="1916832"/>
            <a:ext cx="4448341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为客户服务是我们存在的唯一理由，客户需求是、发展的原动力为客户服务是我们存在的唯一理由，客户需求是、发展的原动力。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74"/>
          <p:cNvSpPr/>
          <p:nvPr/>
        </p:nvSpPr>
        <p:spPr>
          <a:xfrm>
            <a:off x="2438775" y="506992"/>
            <a:ext cx="3216172" cy="2597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Oval 81"/>
          <p:cNvSpPr/>
          <p:nvPr/>
        </p:nvSpPr>
        <p:spPr>
          <a:xfrm>
            <a:off x="2114852" y="136191"/>
            <a:ext cx="851649" cy="851649"/>
          </a:xfrm>
          <a:prstGeom prst="ellipse">
            <a:avLst/>
          </a:prstGeom>
          <a:solidFill>
            <a:srgbClr val="EF0014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2525152" y="1043631"/>
            <a:ext cx="3073640" cy="173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  <a:endParaRPr lang="zh-CN" altLang="en-US" sz="11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2312024" y="324462"/>
            <a:ext cx="490537" cy="488950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2" name="Rectangle 88"/>
          <p:cNvSpPr/>
          <p:nvPr/>
        </p:nvSpPr>
        <p:spPr>
          <a:xfrm>
            <a:off x="1274323" y="4847417"/>
            <a:ext cx="4380624" cy="1246294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3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4" y="3031863"/>
            <a:ext cx="2033258" cy="3061847"/>
          </a:xfrm>
          <a:prstGeom prst="rect">
            <a:avLst/>
          </a:prstGeom>
          <a:effectLst/>
        </p:spPr>
      </p:pic>
      <p:sp>
        <p:nvSpPr>
          <p:cNvPr id="35" name="Oval 91"/>
          <p:cNvSpPr/>
          <p:nvPr/>
        </p:nvSpPr>
        <p:spPr>
          <a:xfrm>
            <a:off x="1780230" y="4421592"/>
            <a:ext cx="851649" cy="851649"/>
          </a:xfrm>
          <a:prstGeom prst="ellipse">
            <a:avLst/>
          </a:prstGeom>
          <a:solidFill>
            <a:srgbClr val="EF001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6" name="Group 105"/>
          <p:cNvGrpSpPr/>
          <p:nvPr/>
        </p:nvGrpSpPr>
        <p:grpSpPr>
          <a:xfrm>
            <a:off x="2005829" y="4647837"/>
            <a:ext cx="400449" cy="399158"/>
            <a:chOff x="0" y="6351"/>
            <a:chExt cx="492125" cy="490538"/>
          </a:xfrm>
          <a:solidFill>
            <a:schemeClr val="bg1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0" y="6351"/>
              <a:ext cx="492125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92100" y="190501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292100" y="144463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292100" y="98426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22238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22238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22238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292100" y="4206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292100" y="374651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292100" y="328613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122238" y="236538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122238" y="282576"/>
              <a:ext cx="307975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122238" y="66676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589518" y="4911048"/>
            <a:ext cx="3073640" cy="111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为客户服务是我们存在的唯一理由，客户需求是、发展的原动力为客户服务是我们存在的唯一理由，客户需求是、发展的原动力。。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9" grpId="0" animBg="1"/>
      <p:bldP spid="20" grpId="0" animBg="1"/>
      <p:bldP spid="21" grpId="0" animBg="1"/>
      <p:bldGraphic spid="22" grpId="0">
        <p:bldAsOne/>
      </p:bldGraphic>
      <p:bldP spid="23" grpId="0"/>
      <p:bldP spid="25" grpId="0" animBg="1"/>
      <p:bldP spid="27" grpId="0" animBg="1"/>
      <p:bldP spid="28" grpId="0"/>
      <p:bldP spid="31" grpId="0" animBg="1"/>
      <p:bldP spid="32" grpId="0" animBg="1"/>
      <p:bldP spid="35" grpId="0" animBg="1"/>
      <p:bldP spid="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80211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5" name="椭圆 4"/>
          <p:cNvSpPr/>
          <p:nvPr/>
        </p:nvSpPr>
        <p:spPr>
          <a:xfrm>
            <a:off x="4720371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6" name="椭圆 5"/>
          <p:cNvSpPr/>
          <p:nvPr/>
        </p:nvSpPr>
        <p:spPr>
          <a:xfrm>
            <a:off x="6167214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b="1"/>
          </a:p>
        </p:txBody>
      </p:sp>
      <p:sp>
        <p:nvSpPr>
          <p:cNvPr id="7" name="椭圆 6"/>
          <p:cNvSpPr/>
          <p:nvPr/>
        </p:nvSpPr>
        <p:spPr>
          <a:xfrm>
            <a:off x="7607374" y="1038220"/>
            <a:ext cx="1158811" cy="1158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508000" dist="508000" dir="2700000" sx="90000" sy="90000" algn="t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b="1"/>
          </a:p>
        </p:txBody>
      </p:sp>
      <p:sp>
        <p:nvSpPr>
          <p:cNvPr id="8" name="TextBox 59"/>
          <p:cNvSpPr>
            <a:spLocks noChangeArrowheads="1"/>
          </p:cNvSpPr>
          <p:nvPr/>
        </p:nvSpPr>
        <p:spPr bwMode="auto">
          <a:xfrm flipH="1">
            <a:off x="3430910" y="836712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2</a:t>
            </a:r>
            <a:endParaRPr lang="en-US" altLang="zh-CN" sz="9600" dirty="0">
              <a:solidFill>
                <a:srgbClr val="E70014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" name="TextBox 59"/>
          <p:cNvSpPr>
            <a:spLocks noChangeArrowheads="1"/>
          </p:cNvSpPr>
          <p:nvPr/>
        </p:nvSpPr>
        <p:spPr bwMode="auto">
          <a:xfrm flipH="1">
            <a:off x="6311230" y="836712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b="1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1</a:t>
            </a:r>
            <a:endParaRPr lang="en-US" altLang="zh-CN" sz="9600" b="1" dirty="0">
              <a:solidFill>
                <a:srgbClr val="FF0000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1" name="Freeform 107"/>
          <p:cNvSpPr>
            <a:spLocks noEditPoints="1"/>
          </p:cNvSpPr>
          <p:nvPr/>
        </p:nvSpPr>
        <p:spPr bwMode="auto">
          <a:xfrm>
            <a:off x="4871070" y="1195637"/>
            <a:ext cx="865211" cy="865211"/>
          </a:xfrm>
          <a:custGeom>
            <a:avLst/>
            <a:gdLst>
              <a:gd name="T0" fmla="*/ 382 w 1019"/>
              <a:gd name="T1" fmla="*/ 16 h 1017"/>
              <a:gd name="T2" fmla="*/ 226 w 1019"/>
              <a:gd name="T3" fmla="*/ 87 h 1017"/>
              <a:gd name="T4" fmla="*/ 102 w 1019"/>
              <a:gd name="T5" fmla="*/ 204 h 1017"/>
              <a:gd name="T6" fmla="*/ 24 w 1019"/>
              <a:gd name="T7" fmla="*/ 358 h 1017"/>
              <a:gd name="T8" fmla="*/ 0 w 1019"/>
              <a:gd name="T9" fmla="*/ 509 h 1017"/>
              <a:gd name="T10" fmla="*/ 32 w 1019"/>
              <a:gd name="T11" fmla="*/ 684 h 1017"/>
              <a:gd name="T12" fmla="*/ 117 w 1019"/>
              <a:gd name="T13" fmla="*/ 832 h 1017"/>
              <a:gd name="T14" fmla="*/ 246 w 1019"/>
              <a:gd name="T15" fmla="*/ 943 h 1017"/>
              <a:gd name="T16" fmla="*/ 407 w 1019"/>
              <a:gd name="T17" fmla="*/ 1008 h 1017"/>
              <a:gd name="T18" fmla="*/ 562 w 1019"/>
              <a:gd name="T19" fmla="*/ 1015 h 1017"/>
              <a:gd name="T20" fmla="*/ 730 w 1019"/>
              <a:gd name="T21" fmla="*/ 967 h 1017"/>
              <a:gd name="T22" fmla="*/ 869 w 1019"/>
              <a:gd name="T23" fmla="*/ 868 h 1017"/>
              <a:gd name="T24" fmla="*/ 968 w 1019"/>
              <a:gd name="T25" fmla="*/ 729 h 1017"/>
              <a:gd name="T26" fmla="*/ 1015 w 1019"/>
              <a:gd name="T27" fmla="*/ 560 h 1017"/>
              <a:gd name="T28" fmla="*/ 1008 w 1019"/>
              <a:gd name="T29" fmla="*/ 406 h 1017"/>
              <a:gd name="T30" fmla="*/ 945 w 1019"/>
              <a:gd name="T31" fmla="*/ 245 h 1017"/>
              <a:gd name="T32" fmla="*/ 833 w 1019"/>
              <a:gd name="T33" fmla="*/ 116 h 1017"/>
              <a:gd name="T34" fmla="*/ 684 w 1019"/>
              <a:gd name="T35" fmla="*/ 30 h 1017"/>
              <a:gd name="T36" fmla="*/ 510 w 1019"/>
              <a:gd name="T37" fmla="*/ 0 h 1017"/>
              <a:gd name="T38" fmla="*/ 420 w 1019"/>
              <a:gd name="T39" fmla="*/ 944 h 1017"/>
              <a:gd name="T40" fmla="*/ 278 w 1019"/>
              <a:gd name="T41" fmla="*/ 890 h 1017"/>
              <a:gd name="T42" fmla="*/ 166 w 1019"/>
              <a:gd name="T43" fmla="*/ 792 h 1017"/>
              <a:gd name="T44" fmla="*/ 92 w 1019"/>
              <a:gd name="T45" fmla="*/ 661 h 1017"/>
              <a:gd name="T46" fmla="*/ 65 w 1019"/>
              <a:gd name="T47" fmla="*/ 509 h 1017"/>
              <a:gd name="T48" fmla="*/ 84 w 1019"/>
              <a:gd name="T49" fmla="*/ 377 h 1017"/>
              <a:gd name="T50" fmla="*/ 153 w 1019"/>
              <a:gd name="T51" fmla="*/ 243 h 1017"/>
              <a:gd name="T52" fmla="*/ 261 w 1019"/>
              <a:gd name="T53" fmla="*/ 140 h 1017"/>
              <a:gd name="T54" fmla="*/ 398 w 1019"/>
              <a:gd name="T55" fmla="*/ 78 h 1017"/>
              <a:gd name="T56" fmla="*/ 533 w 1019"/>
              <a:gd name="T57" fmla="*/ 64 h 1017"/>
              <a:gd name="T58" fmla="*/ 683 w 1019"/>
              <a:gd name="T59" fmla="*/ 99 h 1017"/>
              <a:gd name="T60" fmla="*/ 808 w 1019"/>
              <a:gd name="T61" fmla="*/ 179 h 1017"/>
              <a:gd name="T62" fmla="*/ 901 w 1019"/>
              <a:gd name="T63" fmla="*/ 296 h 1017"/>
              <a:gd name="T64" fmla="*/ 950 w 1019"/>
              <a:gd name="T65" fmla="*/ 441 h 1017"/>
              <a:gd name="T66" fmla="*/ 950 w 1019"/>
              <a:gd name="T67" fmla="*/ 576 h 1017"/>
              <a:gd name="T68" fmla="*/ 901 w 1019"/>
              <a:gd name="T69" fmla="*/ 721 h 1017"/>
              <a:gd name="T70" fmla="*/ 808 w 1019"/>
              <a:gd name="T71" fmla="*/ 838 h 1017"/>
              <a:gd name="T72" fmla="*/ 683 w 1019"/>
              <a:gd name="T73" fmla="*/ 919 h 1017"/>
              <a:gd name="T74" fmla="*/ 533 w 1019"/>
              <a:gd name="T75" fmla="*/ 953 h 1017"/>
              <a:gd name="T76" fmla="*/ 604 w 1019"/>
              <a:gd name="T77" fmla="*/ 521 h 1017"/>
              <a:gd name="T78" fmla="*/ 578 w 1019"/>
              <a:gd name="T79" fmla="*/ 442 h 1017"/>
              <a:gd name="T80" fmla="*/ 539 w 1019"/>
              <a:gd name="T81" fmla="*/ 146 h 1017"/>
              <a:gd name="T82" fmla="*/ 510 w 1019"/>
              <a:gd name="T83" fmla="*/ 127 h 1017"/>
              <a:gd name="T84" fmla="*/ 478 w 1019"/>
              <a:gd name="T85" fmla="*/ 153 h 1017"/>
              <a:gd name="T86" fmla="*/ 432 w 1019"/>
              <a:gd name="T87" fmla="*/ 453 h 1017"/>
              <a:gd name="T88" fmla="*/ 416 w 1019"/>
              <a:gd name="T89" fmla="*/ 528 h 1017"/>
              <a:gd name="T90" fmla="*/ 449 w 1019"/>
              <a:gd name="T91" fmla="*/ 582 h 1017"/>
              <a:gd name="T92" fmla="*/ 510 w 1019"/>
              <a:gd name="T93" fmla="*/ 604 h 1017"/>
              <a:gd name="T94" fmla="*/ 677 w 1019"/>
              <a:gd name="T95" fmla="*/ 730 h 1017"/>
              <a:gd name="T96" fmla="*/ 713 w 1019"/>
              <a:gd name="T97" fmla="*/ 736 h 1017"/>
              <a:gd name="T98" fmla="*/ 732 w 1019"/>
              <a:gd name="T99" fmla="*/ 707 h 1017"/>
              <a:gd name="T100" fmla="*/ 510 w 1019"/>
              <a:gd name="T101" fmla="*/ 541 h 1017"/>
              <a:gd name="T102" fmla="*/ 478 w 1019"/>
              <a:gd name="T103" fmla="*/ 515 h 1017"/>
              <a:gd name="T104" fmla="*/ 492 w 1019"/>
              <a:gd name="T105" fmla="*/ 482 h 1017"/>
              <a:gd name="T106" fmla="*/ 527 w 1019"/>
              <a:gd name="T107" fmla="*/ 482 h 1017"/>
              <a:gd name="T108" fmla="*/ 541 w 1019"/>
              <a:gd name="T109" fmla="*/ 515 h 1017"/>
              <a:gd name="T110" fmla="*/ 510 w 1019"/>
              <a:gd name="T111" fmla="*/ 54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9" h="1017">
                <a:moveTo>
                  <a:pt x="510" y="0"/>
                </a:moveTo>
                <a:lnTo>
                  <a:pt x="510" y="0"/>
                </a:lnTo>
                <a:lnTo>
                  <a:pt x="483" y="0"/>
                </a:lnTo>
                <a:lnTo>
                  <a:pt x="457" y="2"/>
                </a:lnTo>
                <a:lnTo>
                  <a:pt x="432" y="6"/>
                </a:lnTo>
                <a:lnTo>
                  <a:pt x="407" y="10"/>
                </a:lnTo>
                <a:lnTo>
                  <a:pt x="382" y="16"/>
                </a:lnTo>
                <a:lnTo>
                  <a:pt x="359" y="23"/>
                </a:lnTo>
                <a:lnTo>
                  <a:pt x="335" y="30"/>
                </a:lnTo>
                <a:lnTo>
                  <a:pt x="312" y="40"/>
                </a:lnTo>
                <a:lnTo>
                  <a:pt x="289" y="50"/>
                </a:lnTo>
                <a:lnTo>
                  <a:pt x="268" y="61"/>
                </a:lnTo>
                <a:lnTo>
                  <a:pt x="246" y="73"/>
                </a:lnTo>
                <a:lnTo>
                  <a:pt x="226" y="87"/>
                </a:lnTo>
                <a:lnTo>
                  <a:pt x="205" y="101"/>
                </a:lnTo>
                <a:lnTo>
                  <a:pt x="186" y="116"/>
                </a:lnTo>
                <a:lnTo>
                  <a:pt x="168" y="132"/>
                </a:lnTo>
                <a:lnTo>
                  <a:pt x="150" y="149"/>
                </a:lnTo>
                <a:lnTo>
                  <a:pt x="133" y="167"/>
                </a:lnTo>
                <a:lnTo>
                  <a:pt x="117" y="185"/>
                </a:lnTo>
                <a:lnTo>
                  <a:pt x="102" y="204"/>
                </a:lnTo>
                <a:lnTo>
                  <a:pt x="87" y="225"/>
                </a:lnTo>
                <a:lnTo>
                  <a:pt x="74" y="245"/>
                </a:lnTo>
                <a:lnTo>
                  <a:pt x="63" y="266"/>
                </a:lnTo>
                <a:lnTo>
                  <a:pt x="51" y="288"/>
                </a:lnTo>
                <a:lnTo>
                  <a:pt x="41" y="310"/>
                </a:lnTo>
                <a:lnTo>
                  <a:pt x="32" y="334"/>
                </a:lnTo>
                <a:lnTo>
                  <a:pt x="24" y="358"/>
                </a:lnTo>
                <a:lnTo>
                  <a:pt x="16" y="382"/>
                </a:lnTo>
                <a:lnTo>
                  <a:pt x="11" y="406"/>
                </a:lnTo>
                <a:lnTo>
                  <a:pt x="7" y="432"/>
                </a:lnTo>
                <a:lnTo>
                  <a:pt x="4" y="456"/>
                </a:lnTo>
                <a:lnTo>
                  <a:pt x="1" y="483"/>
                </a:lnTo>
                <a:lnTo>
                  <a:pt x="0" y="509"/>
                </a:lnTo>
                <a:lnTo>
                  <a:pt x="0" y="509"/>
                </a:lnTo>
                <a:lnTo>
                  <a:pt x="1" y="535"/>
                </a:lnTo>
                <a:lnTo>
                  <a:pt x="4" y="560"/>
                </a:lnTo>
                <a:lnTo>
                  <a:pt x="7" y="586"/>
                </a:lnTo>
                <a:lnTo>
                  <a:pt x="11" y="611"/>
                </a:lnTo>
                <a:lnTo>
                  <a:pt x="16" y="635"/>
                </a:lnTo>
                <a:lnTo>
                  <a:pt x="24" y="660"/>
                </a:lnTo>
                <a:lnTo>
                  <a:pt x="32" y="684"/>
                </a:lnTo>
                <a:lnTo>
                  <a:pt x="41" y="706"/>
                </a:lnTo>
                <a:lnTo>
                  <a:pt x="51" y="729"/>
                </a:lnTo>
                <a:lnTo>
                  <a:pt x="63" y="751"/>
                </a:lnTo>
                <a:lnTo>
                  <a:pt x="74" y="773"/>
                </a:lnTo>
                <a:lnTo>
                  <a:pt x="87" y="793"/>
                </a:lnTo>
                <a:lnTo>
                  <a:pt x="102" y="812"/>
                </a:lnTo>
                <a:lnTo>
                  <a:pt x="117" y="832"/>
                </a:lnTo>
                <a:lnTo>
                  <a:pt x="133" y="851"/>
                </a:lnTo>
                <a:lnTo>
                  <a:pt x="150" y="868"/>
                </a:lnTo>
                <a:lnTo>
                  <a:pt x="168" y="885"/>
                </a:lnTo>
                <a:lnTo>
                  <a:pt x="186" y="902"/>
                </a:lnTo>
                <a:lnTo>
                  <a:pt x="205" y="917"/>
                </a:lnTo>
                <a:lnTo>
                  <a:pt x="226" y="930"/>
                </a:lnTo>
                <a:lnTo>
                  <a:pt x="246" y="943"/>
                </a:lnTo>
                <a:lnTo>
                  <a:pt x="268" y="956"/>
                </a:lnTo>
                <a:lnTo>
                  <a:pt x="289" y="967"/>
                </a:lnTo>
                <a:lnTo>
                  <a:pt x="312" y="978"/>
                </a:lnTo>
                <a:lnTo>
                  <a:pt x="335" y="986"/>
                </a:lnTo>
                <a:lnTo>
                  <a:pt x="359" y="995"/>
                </a:lnTo>
                <a:lnTo>
                  <a:pt x="382" y="1001"/>
                </a:lnTo>
                <a:lnTo>
                  <a:pt x="407" y="1008"/>
                </a:lnTo>
                <a:lnTo>
                  <a:pt x="432" y="1012"/>
                </a:lnTo>
                <a:lnTo>
                  <a:pt x="457" y="1015"/>
                </a:lnTo>
                <a:lnTo>
                  <a:pt x="483" y="1017"/>
                </a:lnTo>
                <a:lnTo>
                  <a:pt x="510" y="1017"/>
                </a:lnTo>
                <a:lnTo>
                  <a:pt x="510" y="1017"/>
                </a:lnTo>
                <a:lnTo>
                  <a:pt x="536" y="1017"/>
                </a:lnTo>
                <a:lnTo>
                  <a:pt x="562" y="1015"/>
                </a:lnTo>
                <a:lnTo>
                  <a:pt x="587" y="1012"/>
                </a:lnTo>
                <a:lnTo>
                  <a:pt x="612" y="1008"/>
                </a:lnTo>
                <a:lnTo>
                  <a:pt x="637" y="1001"/>
                </a:lnTo>
                <a:lnTo>
                  <a:pt x="660" y="995"/>
                </a:lnTo>
                <a:lnTo>
                  <a:pt x="684" y="986"/>
                </a:lnTo>
                <a:lnTo>
                  <a:pt x="707" y="978"/>
                </a:lnTo>
                <a:lnTo>
                  <a:pt x="730" y="967"/>
                </a:lnTo>
                <a:lnTo>
                  <a:pt x="751" y="956"/>
                </a:lnTo>
                <a:lnTo>
                  <a:pt x="773" y="943"/>
                </a:lnTo>
                <a:lnTo>
                  <a:pt x="793" y="930"/>
                </a:lnTo>
                <a:lnTo>
                  <a:pt x="814" y="917"/>
                </a:lnTo>
                <a:lnTo>
                  <a:pt x="833" y="902"/>
                </a:lnTo>
                <a:lnTo>
                  <a:pt x="851" y="885"/>
                </a:lnTo>
                <a:lnTo>
                  <a:pt x="869" y="868"/>
                </a:lnTo>
                <a:lnTo>
                  <a:pt x="886" y="851"/>
                </a:lnTo>
                <a:lnTo>
                  <a:pt x="902" y="832"/>
                </a:lnTo>
                <a:lnTo>
                  <a:pt x="917" y="812"/>
                </a:lnTo>
                <a:lnTo>
                  <a:pt x="932" y="793"/>
                </a:lnTo>
                <a:lnTo>
                  <a:pt x="945" y="773"/>
                </a:lnTo>
                <a:lnTo>
                  <a:pt x="956" y="751"/>
                </a:lnTo>
                <a:lnTo>
                  <a:pt x="968" y="729"/>
                </a:lnTo>
                <a:lnTo>
                  <a:pt x="978" y="706"/>
                </a:lnTo>
                <a:lnTo>
                  <a:pt x="988" y="684"/>
                </a:lnTo>
                <a:lnTo>
                  <a:pt x="995" y="660"/>
                </a:lnTo>
                <a:lnTo>
                  <a:pt x="1003" y="635"/>
                </a:lnTo>
                <a:lnTo>
                  <a:pt x="1008" y="611"/>
                </a:lnTo>
                <a:lnTo>
                  <a:pt x="1012" y="586"/>
                </a:lnTo>
                <a:lnTo>
                  <a:pt x="1015" y="560"/>
                </a:lnTo>
                <a:lnTo>
                  <a:pt x="1018" y="535"/>
                </a:lnTo>
                <a:lnTo>
                  <a:pt x="1019" y="509"/>
                </a:lnTo>
                <a:lnTo>
                  <a:pt x="1019" y="509"/>
                </a:lnTo>
                <a:lnTo>
                  <a:pt x="1018" y="483"/>
                </a:lnTo>
                <a:lnTo>
                  <a:pt x="1015" y="456"/>
                </a:lnTo>
                <a:lnTo>
                  <a:pt x="1012" y="432"/>
                </a:lnTo>
                <a:lnTo>
                  <a:pt x="1008" y="406"/>
                </a:lnTo>
                <a:lnTo>
                  <a:pt x="1003" y="382"/>
                </a:lnTo>
                <a:lnTo>
                  <a:pt x="995" y="358"/>
                </a:lnTo>
                <a:lnTo>
                  <a:pt x="988" y="334"/>
                </a:lnTo>
                <a:lnTo>
                  <a:pt x="978" y="310"/>
                </a:lnTo>
                <a:lnTo>
                  <a:pt x="968" y="288"/>
                </a:lnTo>
                <a:lnTo>
                  <a:pt x="956" y="266"/>
                </a:lnTo>
                <a:lnTo>
                  <a:pt x="945" y="245"/>
                </a:lnTo>
                <a:lnTo>
                  <a:pt x="932" y="225"/>
                </a:lnTo>
                <a:lnTo>
                  <a:pt x="917" y="204"/>
                </a:lnTo>
                <a:lnTo>
                  <a:pt x="902" y="185"/>
                </a:lnTo>
                <a:lnTo>
                  <a:pt x="886" y="167"/>
                </a:lnTo>
                <a:lnTo>
                  <a:pt x="869" y="149"/>
                </a:lnTo>
                <a:lnTo>
                  <a:pt x="851" y="132"/>
                </a:lnTo>
                <a:lnTo>
                  <a:pt x="833" y="116"/>
                </a:lnTo>
                <a:lnTo>
                  <a:pt x="814" y="101"/>
                </a:lnTo>
                <a:lnTo>
                  <a:pt x="793" y="87"/>
                </a:lnTo>
                <a:lnTo>
                  <a:pt x="773" y="73"/>
                </a:lnTo>
                <a:lnTo>
                  <a:pt x="751" y="61"/>
                </a:lnTo>
                <a:lnTo>
                  <a:pt x="730" y="50"/>
                </a:lnTo>
                <a:lnTo>
                  <a:pt x="707" y="40"/>
                </a:lnTo>
                <a:lnTo>
                  <a:pt x="684" y="30"/>
                </a:lnTo>
                <a:lnTo>
                  <a:pt x="660" y="23"/>
                </a:lnTo>
                <a:lnTo>
                  <a:pt x="637" y="16"/>
                </a:lnTo>
                <a:lnTo>
                  <a:pt x="612" y="10"/>
                </a:lnTo>
                <a:lnTo>
                  <a:pt x="587" y="6"/>
                </a:lnTo>
                <a:lnTo>
                  <a:pt x="562" y="2"/>
                </a:lnTo>
                <a:lnTo>
                  <a:pt x="536" y="0"/>
                </a:lnTo>
                <a:lnTo>
                  <a:pt x="510" y="0"/>
                </a:lnTo>
                <a:lnTo>
                  <a:pt x="510" y="0"/>
                </a:lnTo>
                <a:close/>
                <a:moveTo>
                  <a:pt x="510" y="954"/>
                </a:moveTo>
                <a:lnTo>
                  <a:pt x="510" y="954"/>
                </a:lnTo>
                <a:lnTo>
                  <a:pt x="486" y="953"/>
                </a:lnTo>
                <a:lnTo>
                  <a:pt x="464" y="952"/>
                </a:lnTo>
                <a:lnTo>
                  <a:pt x="441" y="949"/>
                </a:lnTo>
                <a:lnTo>
                  <a:pt x="420" y="944"/>
                </a:lnTo>
                <a:lnTo>
                  <a:pt x="398" y="940"/>
                </a:lnTo>
                <a:lnTo>
                  <a:pt x="377" y="934"/>
                </a:lnTo>
                <a:lnTo>
                  <a:pt x="357" y="927"/>
                </a:lnTo>
                <a:lnTo>
                  <a:pt x="336" y="919"/>
                </a:lnTo>
                <a:lnTo>
                  <a:pt x="317" y="910"/>
                </a:lnTo>
                <a:lnTo>
                  <a:pt x="298" y="900"/>
                </a:lnTo>
                <a:lnTo>
                  <a:pt x="278" y="890"/>
                </a:lnTo>
                <a:lnTo>
                  <a:pt x="261" y="878"/>
                </a:lnTo>
                <a:lnTo>
                  <a:pt x="243" y="865"/>
                </a:lnTo>
                <a:lnTo>
                  <a:pt x="227" y="852"/>
                </a:lnTo>
                <a:lnTo>
                  <a:pt x="211" y="838"/>
                </a:lnTo>
                <a:lnTo>
                  <a:pt x="195" y="823"/>
                </a:lnTo>
                <a:lnTo>
                  <a:pt x="180" y="808"/>
                </a:lnTo>
                <a:lnTo>
                  <a:pt x="166" y="792"/>
                </a:lnTo>
                <a:lnTo>
                  <a:pt x="153" y="775"/>
                </a:lnTo>
                <a:lnTo>
                  <a:pt x="140" y="758"/>
                </a:lnTo>
                <a:lnTo>
                  <a:pt x="129" y="740"/>
                </a:lnTo>
                <a:lnTo>
                  <a:pt x="118" y="721"/>
                </a:lnTo>
                <a:lnTo>
                  <a:pt x="109" y="702"/>
                </a:lnTo>
                <a:lnTo>
                  <a:pt x="99" y="682"/>
                </a:lnTo>
                <a:lnTo>
                  <a:pt x="92" y="661"/>
                </a:lnTo>
                <a:lnTo>
                  <a:pt x="84" y="641"/>
                </a:lnTo>
                <a:lnTo>
                  <a:pt x="79" y="619"/>
                </a:lnTo>
                <a:lnTo>
                  <a:pt x="73" y="598"/>
                </a:lnTo>
                <a:lnTo>
                  <a:pt x="69" y="576"/>
                </a:lnTo>
                <a:lnTo>
                  <a:pt x="67" y="554"/>
                </a:lnTo>
                <a:lnTo>
                  <a:pt x="65" y="531"/>
                </a:lnTo>
                <a:lnTo>
                  <a:pt x="65" y="509"/>
                </a:lnTo>
                <a:lnTo>
                  <a:pt x="65" y="509"/>
                </a:lnTo>
                <a:lnTo>
                  <a:pt x="65" y="486"/>
                </a:lnTo>
                <a:lnTo>
                  <a:pt x="67" y="464"/>
                </a:lnTo>
                <a:lnTo>
                  <a:pt x="69" y="441"/>
                </a:lnTo>
                <a:lnTo>
                  <a:pt x="73" y="419"/>
                </a:lnTo>
                <a:lnTo>
                  <a:pt x="79" y="397"/>
                </a:lnTo>
                <a:lnTo>
                  <a:pt x="84" y="377"/>
                </a:lnTo>
                <a:lnTo>
                  <a:pt x="92" y="355"/>
                </a:lnTo>
                <a:lnTo>
                  <a:pt x="99" y="336"/>
                </a:lnTo>
                <a:lnTo>
                  <a:pt x="109" y="316"/>
                </a:lnTo>
                <a:lnTo>
                  <a:pt x="118" y="296"/>
                </a:lnTo>
                <a:lnTo>
                  <a:pt x="129" y="278"/>
                </a:lnTo>
                <a:lnTo>
                  <a:pt x="140" y="260"/>
                </a:lnTo>
                <a:lnTo>
                  <a:pt x="153" y="243"/>
                </a:lnTo>
                <a:lnTo>
                  <a:pt x="166" y="226"/>
                </a:lnTo>
                <a:lnTo>
                  <a:pt x="180" y="209"/>
                </a:lnTo>
                <a:lnTo>
                  <a:pt x="195" y="194"/>
                </a:lnTo>
                <a:lnTo>
                  <a:pt x="211" y="179"/>
                </a:lnTo>
                <a:lnTo>
                  <a:pt x="227" y="166"/>
                </a:lnTo>
                <a:lnTo>
                  <a:pt x="243" y="152"/>
                </a:lnTo>
                <a:lnTo>
                  <a:pt x="261" y="140"/>
                </a:lnTo>
                <a:lnTo>
                  <a:pt x="278" y="128"/>
                </a:lnTo>
                <a:lnTo>
                  <a:pt x="298" y="117"/>
                </a:lnTo>
                <a:lnTo>
                  <a:pt x="317" y="108"/>
                </a:lnTo>
                <a:lnTo>
                  <a:pt x="336" y="99"/>
                </a:lnTo>
                <a:lnTo>
                  <a:pt x="357" y="90"/>
                </a:lnTo>
                <a:lnTo>
                  <a:pt x="377" y="84"/>
                </a:lnTo>
                <a:lnTo>
                  <a:pt x="398" y="78"/>
                </a:lnTo>
                <a:lnTo>
                  <a:pt x="420" y="72"/>
                </a:lnTo>
                <a:lnTo>
                  <a:pt x="441" y="69"/>
                </a:lnTo>
                <a:lnTo>
                  <a:pt x="464" y="66"/>
                </a:lnTo>
                <a:lnTo>
                  <a:pt x="486" y="64"/>
                </a:lnTo>
                <a:lnTo>
                  <a:pt x="510" y="64"/>
                </a:lnTo>
                <a:lnTo>
                  <a:pt x="510" y="64"/>
                </a:lnTo>
                <a:lnTo>
                  <a:pt x="533" y="64"/>
                </a:lnTo>
                <a:lnTo>
                  <a:pt x="555" y="66"/>
                </a:lnTo>
                <a:lnTo>
                  <a:pt x="578" y="69"/>
                </a:lnTo>
                <a:lnTo>
                  <a:pt x="599" y="72"/>
                </a:lnTo>
                <a:lnTo>
                  <a:pt x="621" y="78"/>
                </a:lnTo>
                <a:lnTo>
                  <a:pt x="642" y="84"/>
                </a:lnTo>
                <a:lnTo>
                  <a:pt x="662" y="90"/>
                </a:lnTo>
                <a:lnTo>
                  <a:pt x="683" y="99"/>
                </a:lnTo>
                <a:lnTo>
                  <a:pt x="702" y="108"/>
                </a:lnTo>
                <a:lnTo>
                  <a:pt x="721" y="117"/>
                </a:lnTo>
                <a:lnTo>
                  <a:pt x="741" y="128"/>
                </a:lnTo>
                <a:lnTo>
                  <a:pt x="758" y="140"/>
                </a:lnTo>
                <a:lnTo>
                  <a:pt x="776" y="152"/>
                </a:lnTo>
                <a:lnTo>
                  <a:pt x="792" y="166"/>
                </a:lnTo>
                <a:lnTo>
                  <a:pt x="808" y="179"/>
                </a:lnTo>
                <a:lnTo>
                  <a:pt x="824" y="194"/>
                </a:lnTo>
                <a:lnTo>
                  <a:pt x="839" y="209"/>
                </a:lnTo>
                <a:lnTo>
                  <a:pt x="853" y="226"/>
                </a:lnTo>
                <a:lnTo>
                  <a:pt x="866" y="243"/>
                </a:lnTo>
                <a:lnTo>
                  <a:pt x="879" y="260"/>
                </a:lnTo>
                <a:lnTo>
                  <a:pt x="890" y="278"/>
                </a:lnTo>
                <a:lnTo>
                  <a:pt x="901" y="296"/>
                </a:lnTo>
                <a:lnTo>
                  <a:pt x="911" y="316"/>
                </a:lnTo>
                <a:lnTo>
                  <a:pt x="920" y="336"/>
                </a:lnTo>
                <a:lnTo>
                  <a:pt x="927" y="355"/>
                </a:lnTo>
                <a:lnTo>
                  <a:pt x="935" y="377"/>
                </a:lnTo>
                <a:lnTo>
                  <a:pt x="940" y="397"/>
                </a:lnTo>
                <a:lnTo>
                  <a:pt x="946" y="419"/>
                </a:lnTo>
                <a:lnTo>
                  <a:pt x="950" y="441"/>
                </a:lnTo>
                <a:lnTo>
                  <a:pt x="952" y="464"/>
                </a:lnTo>
                <a:lnTo>
                  <a:pt x="954" y="486"/>
                </a:lnTo>
                <a:lnTo>
                  <a:pt x="955" y="509"/>
                </a:lnTo>
                <a:lnTo>
                  <a:pt x="955" y="509"/>
                </a:lnTo>
                <a:lnTo>
                  <a:pt x="954" y="531"/>
                </a:lnTo>
                <a:lnTo>
                  <a:pt x="952" y="554"/>
                </a:lnTo>
                <a:lnTo>
                  <a:pt x="950" y="576"/>
                </a:lnTo>
                <a:lnTo>
                  <a:pt x="946" y="598"/>
                </a:lnTo>
                <a:lnTo>
                  <a:pt x="940" y="619"/>
                </a:lnTo>
                <a:lnTo>
                  <a:pt x="935" y="641"/>
                </a:lnTo>
                <a:lnTo>
                  <a:pt x="927" y="661"/>
                </a:lnTo>
                <a:lnTo>
                  <a:pt x="920" y="682"/>
                </a:lnTo>
                <a:lnTo>
                  <a:pt x="911" y="702"/>
                </a:lnTo>
                <a:lnTo>
                  <a:pt x="901" y="721"/>
                </a:lnTo>
                <a:lnTo>
                  <a:pt x="890" y="740"/>
                </a:lnTo>
                <a:lnTo>
                  <a:pt x="879" y="758"/>
                </a:lnTo>
                <a:lnTo>
                  <a:pt x="866" y="775"/>
                </a:lnTo>
                <a:lnTo>
                  <a:pt x="853" y="792"/>
                </a:lnTo>
                <a:lnTo>
                  <a:pt x="839" y="808"/>
                </a:lnTo>
                <a:lnTo>
                  <a:pt x="824" y="823"/>
                </a:lnTo>
                <a:lnTo>
                  <a:pt x="808" y="838"/>
                </a:lnTo>
                <a:lnTo>
                  <a:pt x="792" y="852"/>
                </a:lnTo>
                <a:lnTo>
                  <a:pt x="776" y="865"/>
                </a:lnTo>
                <a:lnTo>
                  <a:pt x="758" y="878"/>
                </a:lnTo>
                <a:lnTo>
                  <a:pt x="741" y="890"/>
                </a:lnTo>
                <a:lnTo>
                  <a:pt x="721" y="900"/>
                </a:lnTo>
                <a:lnTo>
                  <a:pt x="702" y="910"/>
                </a:lnTo>
                <a:lnTo>
                  <a:pt x="683" y="919"/>
                </a:lnTo>
                <a:lnTo>
                  <a:pt x="662" y="927"/>
                </a:lnTo>
                <a:lnTo>
                  <a:pt x="642" y="934"/>
                </a:lnTo>
                <a:lnTo>
                  <a:pt x="621" y="940"/>
                </a:lnTo>
                <a:lnTo>
                  <a:pt x="599" y="944"/>
                </a:lnTo>
                <a:lnTo>
                  <a:pt x="578" y="949"/>
                </a:lnTo>
                <a:lnTo>
                  <a:pt x="555" y="952"/>
                </a:lnTo>
                <a:lnTo>
                  <a:pt x="533" y="953"/>
                </a:lnTo>
                <a:lnTo>
                  <a:pt x="510" y="954"/>
                </a:lnTo>
                <a:lnTo>
                  <a:pt x="510" y="954"/>
                </a:lnTo>
                <a:close/>
                <a:moveTo>
                  <a:pt x="593" y="555"/>
                </a:moveTo>
                <a:lnTo>
                  <a:pt x="593" y="555"/>
                </a:lnTo>
                <a:lnTo>
                  <a:pt x="598" y="544"/>
                </a:lnTo>
                <a:lnTo>
                  <a:pt x="601" y="532"/>
                </a:lnTo>
                <a:lnTo>
                  <a:pt x="604" y="521"/>
                </a:lnTo>
                <a:lnTo>
                  <a:pt x="604" y="509"/>
                </a:lnTo>
                <a:lnTo>
                  <a:pt x="604" y="509"/>
                </a:lnTo>
                <a:lnTo>
                  <a:pt x="603" y="494"/>
                </a:lnTo>
                <a:lnTo>
                  <a:pt x="600" y="479"/>
                </a:lnTo>
                <a:lnTo>
                  <a:pt x="595" y="466"/>
                </a:lnTo>
                <a:lnTo>
                  <a:pt x="587" y="453"/>
                </a:lnTo>
                <a:lnTo>
                  <a:pt x="578" y="442"/>
                </a:lnTo>
                <a:lnTo>
                  <a:pt x="567" y="433"/>
                </a:lnTo>
                <a:lnTo>
                  <a:pt x="555" y="425"/>
                </a:lnTo>
                <a:lnTo>
                  <a:pt x="541" y="419"/>
                </a:lnTo>
                <a:lnTo>
                  <a:pt x="541" y="159"/>
                </a:lnTo>
                <a:lnTo>
                  <a:pt x="541" y="159"/>
                </a:lnTo>
                <a:lnTo>
                  <a:pt x="541" y="153"/>
                </a:lnTo>
                <a:lnTo>
                  <a:pt x="539" y="146"/>
                </a:lnTo>
                <a:lnTo>
                  <a:pt x="536" y="141"/>
                </a:lnTo>
                <a:lnTo>
                  <a:pt x="532" y="137"/>
                </a:lnTo>
                <a:lnTo>
                  <a:pt x="527" y="132"/>
                </a:lnTo>
                <a:lnTo>
                  <a:pt x="522" y="130"/>
                </a:lnTo>
                <a:lnTo>
                  <a:pt x="515" y="128"/>
                </a:lnTo>
                <a:lnTo>
                  <a:pt x="510" y="127"/>
                </a:lnTo>
                <a:lnTo>
                  <a:pt x="510" y="127"/>
                </a:lnTo>
                <a:lnTo>
                  <a:pt x="504" y="128"/>
                </a:lnTo>
                <a:lnTo>
                  <a:pt x="497" y="130"/>
                </a:lnTo>
                <a:lnTo>
                  <a:pt x="492" y="132"/>
                </a:lnTo>
                <a:lnTo>
                  <a:pt x="488" y="137"/>
                </a:lnTo>
                <a:lnTo>
                  <a:pt x="483" y="141"/>
                </a:lnTo>
                <a:lnTo>
                  <a:pt x="480" y="146"/>
                </a:lnTo>
                <a:lnTo>
                  <a:pt x="478" y="153"/>
                </a:lnTo>
                <a:lnTo>
                  <a:pt x="478" y="159"/>
                </a:lnTo>
                <a:lnTo>
                  <a:pt x="478" y="419"/>
                </a:lnTo>
                <a:lnTo>
                  <a:pt x="478" y="419"/>
                </a:lnTo>
                <a:lnTo>
                  <a:pt x="464" y="425"/>
                </a:lnTo>
                <a:lnTo>
                  <a:pt x="452" y="433"/>
                </a:lnTo>
                <a:lnTo>
                  <a:pt x="441" y="442"/>
                </a:lnTo>
                <a:lnTo>
                  <a:pt x="432" y="453"/>
                </a:lnTo>
                <a:lnTo>
                  <a:pt x="424" y="466"/>
                </a:lnTo>
                <a:lnTo>
                  <a:pt x="419" y="479"/>
                </a:lnTo>
                <a:lnTo>
                  <a:pt x="416" y="494"/>
                </a:lnTo>
                <a:lnTo>
                  <a:pt x="415" y="509"/>
                </a:lnTo>
                <a:lnTo>
                  <a:pt x="415" y="509"/>
                </a:lnTo>
                <a:lnTo>
                  <a:pt x="415" y="518"/>
                </a:lnTo>
                <a:lnTo>
                  <a:pt x="416" y="528"/>
                </a:lnTo>
                <a:lnTo>
                  <a:pt x="419" y="537"/>
                </a:lnTo>
                <a:lnTo>
                  <a:pt x="422" y="545"/>
                </a:lnTo>
                <a:lnTo>
                  <a:pt x="425" y="554"/>
                </a:lnTo>
                <a:lnTo>
                  <a:pt x="431" y="562"/>
                </a:lnTo>
                <a:lnTo>
                  <a:pt x="436" y="569"/>
                </a:lnTo>
                <a:lnTo>
                  <a:pt x="442" y="576"/>
                </a:lnTo>
                <a:lnTo>
                  <a:pt x="449" y="582"/>
                </a:lnTo>
                <a:lnTo>
                  <a:pt x="456" y="588"/>
                </a:lnTo>
                <a:lnTo>
                  <a:pt x="464" y="593"/>
                </a:lnTo>
                <a:lnTo>
                  <a:pt x="472" y="597"/>
                </a:lnTo>
                <a:lnTo>
                  <a:pt x="481" y="600"/>
                </a:lnTo>
                <a:lnTo>
                  <a:pt x="491" y="602"/>
                </a:lnTo>
                <a:lnTo>
                  <a:pt x="499" y="603"/>
                </a:lnTo>
                <a:lnTo>
                  <a:pt x="510" y="604"/>
                </a:lnTo>
                <a:lnTo>
                  <a:pt x="510" y="604"/>
                </a:lnTo>
                <a:lnTo>
                  <a:pt x="519" y="603"/>
                </a:lnTo>
                <a:lnTo>
                  <a:pt x="528" y="602"/>
                </a:lnTo>
                <a:lnTo>
                  <a:pt x="537" y="600"/>
                </a:lnTo>
                <a:lnTo>
                  <a:pt x="545" y="597"/>
                </a:lnTo>
                <a:lnTo>
                  <a:pt x="677" y="730"/>
                </a:lnTo>
                <a:lnTo>
                  <a:pt x="677" y="730"/>
                </a:lnTo>
                <a:lnTo>
                  <a:pt x="683" y="734"/>
                </a:lnTo>
                <a:lnTo>
                  <a:pt x="688" y="736"/>
                </a:lnTo>
                <a:lnTo>
                  <a:pt x="695" y="738"/>
                </a:lnTo>
                <a:lnTo>
                  <a:pt x="700" y="740"/>
                </a:lnTo>
                <a:lnTo>
                  <a:pt x="700" y="740"/>
                </a:lnTo>
                <a:lnTo>
                  <a:pt x="706" y="738"/>
                </a:lnTo>
                <a:lnTo>
                  <a:pt x="713" y="736"/>
                </a:lnTo>
                <a:lnTo>
                  <a:pt x="718" y="734"/>
                </a:lnTo>
                <a:lnTo>
                  <a:pt x="722" y="730"/>
                </a:lnTo>
                <a:lnTo>
                  <a:pt x="722" y="730"/>
                </a:lnTo>
                <a:lnTo>
                  <a:pt x="727" y="724"/>
                </a:lnTo>
                <a:lnTo>
                  <a:pt x="730" y="719"/>
                </a:lnTo>
                <a:lnTo>
                  <a:pt x="731" y="714"/>
                </a:lnTo>
                <a:lnTo>
                  <a:pt x="732" y="707"/>
                </a:lnTo>
                <a:lnTo>
                  <a:pt x="731" y="701"/>
                </a:lnTo>
                <a:lnTo>
                  <a:pt x="730" y="696"/>
                </a:lnTo>
                <a:lnTo>
                  <a:pt x="727" y="690"/>
                </a:lnTo>
                <a:lnTo>
                  <a:pt x="722" y="685"/>
                </a:lnTo>
                <a:lnTo>
                  <a:pt x="593" y="555"/>
                </a:lnTo>
                <a:close/>
                <a:moveTo>
                  <a:pt x="510" y="541"/>
                </a:moveTo>
                <a:lnTo>
                  <a:pt x="510" y="541"/>
                </a:lnTo>
                <a:lnTo>
                  <a:pt x="504" y="540"/>
                </a:lnTo>
                <a:lnTo>
                  <a:pt x="497" y="538"/>
                </a:lnTo>
                <a:lnTo>
                  <a:pt x="492" y="535"/>
                </a:lnTo>
                <a:lnTo>
                  <a:pt x="488" y="531"/>
                </a:lnTo>
                <a:lnTo>
                  <a:pt x="483" y="526"/>
                </a:lnTo>
                <a:lnTo>
                  <a:pt x="480" y="521"/>
                </a:lnTo>
                <a:lnTo>
                  <a:pt x="478" y="515"/>
                </a:lnTo>
                <a:lnTo>
                  <a:pt x="478" y="509"/>
                </a:lnTo>
                <a:lnTo>
                  <a:pt x="478" y="509"/>
                </a:lnTo>
                <a:lnTo>
                  <a:pt x="478" y="502"/>
                </a:lnTo>
                <a:lnTo>
                  <a:pt x="480" y="496"/>
                </a:lnTo>
                <a:lnTo>
                  <a:pt x="483" y="491"/>
                </a:lnTo>
                <a:lnTo>
                  <a:pt x="488" y="486"/>
                </a:lnTo>
                <a:lnTo>
                  <a:pt x="492" y="482"/>
                </a:lnTo>
                <a:lnTo>
                  <a:pt x="497" y="480"/>
                </a:lnTo>
                <a:lnTo>
                  <a:pt x="504" y="478"/>
                </a:lnTo>
                <a:lnTo>
                  <a:pt x="510" y="477"/>
                </a:lnTo>
                <a:lnTo>
                  <a:pt x="510" y="477"/>
                </a:lnTo>
                <a:lnTo>
                  <a:pt x="515" y="478"/>
                </a:lnTo>
                <a:lnTo>
                  <a:pt x="522" y="480"/>
                </a:lnTo>
                <a:lnTo>
                  <a:pt x="527" y="482"/>
                </a:lnTo>
                <a:lnTo>
                  <a:pt x="532" y="486"/>
                </a:lnTo>
                <a:lnTo>
                  <a:pt x="536" y="491"/>
                </a:lnTo>
                <a:lnTo>
                  <a:pt x="539" y="496"/>
                </a:lnTo>
                <a:lnTo>
                  <a:pt x="541" y="502"/>
                </a:lnTo>
                <a:lnTo>
                  <a:pt x="541" y="509"/>
                </a:lnTo>
                <a:lnTo>
                  <a:pt x="541" y="509"/>
                </a:lnTo>
                <a:lnTo>
                  <a:pt x="541" y="515"/>
                </a:lnTo>
                <a:lnTo>
                  <a:pt x="539" y="521"/>
                </a:lnTo>
                <a:lnTo>
                  <a:pt x="536" y="526"/>
                </a:lnTo>
                <a:lnTo>
                  <a:pt x="532" y="531"/>
                </a:lnTo>
                <a:lnTo>
                  <a:pt x="527" y="535"/>
                </a:lnTo>
                <a:lnTo>
                  <a:pt x="522" y="538"/>
                </a:lnTo>
                <a:lnTo>
                  <a:pt x="515" y="540"/>
                </a:lnTo>
                <a:lnTo>
                  <a:pt x="510" y="541"/>
                </a:lnTo>
                <a:lnTo>
                  <a:pt x="510" y="5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342678" y="2507412"/>
            <a:ext cx="9505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atin typeface="造字工房形黑（非商用）粗体" pitchFamily="50" charset="-122"/>
                <a:ea typeface="造字工房形黑（非商用）粗体" pitchFamily="50" charset="-122"/>
              </a:rPr>
              <a:t>汇报完毕 </a:t>
            </a:r>
            <a:r>
              <a:rPr lang="zh-CN" altLang="en-US" sz="8000" dirty="0">
                <a:solidFill>
                  <a:srgbClr val="EF0014"/>
                </a:solidFill>
                <a:latin typeface="造字工房形黑（非商用）粗体" pitchFamily="50" charset="-122"/>
                <a:ea typeface="造字工房形黑（非商用）粗体" pitchFamily="50" charset="-122"/>
              </a:rPr>
              <a:t>谢谢观看</a:t>
            </a:r>
            <a:endParaRPr lang="zh-CN" altLang="en-US" sz="8000" dirty="0">
              <a:solidFill>
                <a:srgbClr val="EF0014"/>
              </a:solidFill>
              <a:latin typeface="Agency FB" panose="020B0503020202020204" pitchFamily="34" charset="0"/>
              <a:ea typeface="造字工房形黑（非商用）粗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3517340" y="4129335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精美设计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时间排列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工作安排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重要日期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481424" y="4427415"/>
            <a:ext cx="1573375" cy="225721"/>
          </a:xfrm>
          <a:prstGeom prst="roundRect">
            <a:avLst>
              <a:gd name="adj" fmla="val 0"/>
            </a:avLst>
          </a:prstGeom>
          <a:solidFill>
            <a:srgbClr val="EF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在此输入公司名称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181636" y="4427415"/>
            <a:ext cx="1656184" cy="225721"/>
          </a:xfrm>
          <a:prstGeom prst="roundRect">
            <a:avLst>
              <a:gd name="adj" fmla="val 0"/>
            </a:avLst>
          </a:prstGeom>
          <a:solidFill>
            <a:srgbClr val="EF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Chart 1321"/>
          <p:cNvGraphicFramePr/>
          <p:nvPr/>
        </p:nvGraphicFramePr>
        <p:xfrm>
          <a:off x="-407218" y="4794178"/>
          <a:ext cx="12821961" cy="206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7706242" y="819225"/>
            <a:ext cx="9361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方正兰亭黑_GBK" pitchFamily="2" charset="-122"/>
              </a:rPr>
              <a:t>9</a:t>
            </a:r>
            <a:endParaRPr lang="en-US" altLang="zh-CN" sz="9600" dirty="0">
              <a:solidFill>
                <a:srgbClr val="FF0000"/>
              </a:solidFill>
              <a:latin typeface="Agency FB" panose="020B050302020202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2 L 0 1.11111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99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99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9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99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99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/>
      <p:bldP spid="9" grpId="0"/>
      <p:bldP spid="11" grpId="0" animBg="1"/>
      <p:bldP spid="12" grpId="0"/>
      <p:bldP spid="13" grpId="0"/>
      <p:bldP spid="14" grpId="0" animBg="1"/>
      <p:bldP spid="15" grpId="0" animBg="1"/>
      <p:bldGraphic spid="16" grpId="0">
        <p:bldAsOne/>
      </p:bldGraphic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6"/>
          <p:cNvSpPr/>
          <p:nvPr/>
        </p:nvSpPr>
        <p:spPr>
          <a:xfrm>
            <a:off x="6027906" y="3447119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" name="Group 2"/>
          <p:cNvGrpSpPr/>
          <p:nvPr/>
        </p:nvGrpSpPr>
        <p:grpSpPr>
          <a:xfrm>
            <a:off x="6077893" y="1894350"/>
            <a:ext cx="36214" cy="1552769"/>
            <a:chOff x="6077893" y="1894350"/>
            <a:chExt cx="36214" cy="1552769"/>
          </a:xfrm>
          <a:solidFill>
            <a:schemeClr val="bg1">
              <a:lumMod val="75000"/>
            </a:schemeClr>
          </a:solidFill>
        </p:grpSpPr>
        <p:cxnSp>
          <p:nvCxnSpPr>
            <p:cNvPr id="6" name="Straight Connector 14"/>
            <p:cNvCxnSpPr/>
            <p:nvPr/>
          </p:nvCxnSpPr>
          <p:spPr>
            <a:xfrm>
              <a:off x="6114107" y="1894350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4"/>
            <p:cNvCxnSpPr/>
            <p:nvPr/>
          </p:nvCxnSpPr>
          <p:spPr>
            <a:xfrm>
              <a:off x="6077893" y="1894350"/>
              <a:ext cx="0" cy="155276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"/>
          <p:cNvGrpSpPr/>
          <p:nvPr/>
        </p:nvGrpSpPr>
        <p:grpSpPr>
          <a:xfrm>
            <a:off x="6077893" y="3583307"/>
            <a:ext cx="36214" cy="1371599"/>
            <a:chOff x="6077893" y="3583307"/>
            <a:chExt cx="36214" cy="1371599"/>
          </a:xfrm>
          <a:solidFill>
            <a:schemeClr val="bg1">
              <a:lumMod val="75000"/>
            </a:schemeClr>
          </a:solidFill>
        </p:grpSpPr>
        <p:cxnSp>
          <p:nvCxnSpPr>
            <p:cNvPr id="9" name="Straight Connector 19"/>
            <p:cNvCxnSpPr/>
            <p:nvPr/>
          </p:nvCxnSpPr>
          <p:spPr>
            <a:xfrm>
              <a:off x="6114107" y="3583307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5"/>
            <p:cNvCxnSpPr/>
            <p:nvPr/>
          </p:nvCxnSpPr>
          <p:spPr>
            <a:xfrm>
              <a:off x="6077893" y="3583307"/>
              <a:ext cx="0" cy="1371599"/>
            </a:xfrm>
            <a:prstGeom prst="line">
              <a:avLst/>
            </a:prstGeom>
            <a:grpFill/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40"/>
          <p:cNvSpPr/>
          <p:nvPr/>
        </p:nvSpPr>
        <p:spPr>
          <a:xfrm>
            <a:off x="6027906" y="1767391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41"/>
          <p:cNvSpPr/>
          <p:nvPr/>
        </p:nvSpPr>
        <p:spPr>
          <a:xfrm>
            <a:off x="6027906" y="4954421"/>
            <a:ext cx="136188" cy="136188"/>
          </a:xfrm>
          <a:prstGeom prst="ellipse">
            <a:avLst/>
          </a:prstGeom>
          <a:solidFill>
            <a:schemeClr val="bg1">
              <a:lumMod val="75000"/>
            </a:schemeClr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"/>
          <p:cNvGrpSpPr/>
          <p:nvPr/>
        </p:nvGrpSpPr>
        <p:grpSpPr>
          <a:xfrm>
            <a:off x="6077893" y="0"/>
            <a:ext cx="36214" cy="1767391"/>
            <a:chOff x="6077893" y="0"/>
            <a:chExt cx="36214" cy="1767391"/>
          </a:xfrm>
        </p:grpSpPr>
        <p:cxnSp>
          <p:nvCxnSpPr>
            <p:cNvPr id="14" name="Straight Connector 43"/>
            <p:cNvCxnSpPr/>
            <p:nvPr/>
          </p:nvCxnSpPr>
          <p:spPr>
            <a:xfrm>
              <a:off x="6114107" y="0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1"/>
            <p:cNvCxnSpPr/>
            <p:nvPr/>
          </p:nvCxnSpPr>
          <p:spPr>
            <a:xfrm>
              <a:off x="6077893" y="0"/>
              <a:ext cx="0" cy="1767391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Isosceles Triangle 58"/>
          <p:cNvSpPr/>
          <p:nvPr/>
        </p:nvSpPr>
        <p:spPr>
          <a:xfrm rot="5400000">
            <a:off x="6235218" y="1782160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Isosceles Triangle 59"/>
          <p:cNvSpPr/>
          <p:nvPr/>
        </p:nvSpPr>
        <p:spPr>
          <a:xfrm rot="16200000" flipH="1">
            <a:off x="5903270" y="3454481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Isosceles Triangle 60"/>
          <p:cNvSpPr/>
          <p:nvPr/>
        </p:nvSpPr>
        <p:spPr>
          <a:xfrm rot="5400000">
            <a:off x="6235218" y="4961782"/>
            <a:ext cx="69259" cy="11621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/>
          <p:cNvSpPr txBox="1"/>
          <p:nvPr/>
        </p:nvSpPr>
        <p:spPr>
          <a:xfrm>
            <a:off x="6470069" y="1052736"/>
            <a:ext cx="4048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2195427" y="3407778"/>
            <a:ext cx="2736724" cy="777952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Freeform 6"/>
          <p:cNvSpPr/>
          <p:nvPr/>
        </p:nvSpPr>
        <p:spPr bwMode="auto">
          <a:xfrm>
            <a:off x="2563565" y="2648349"/>
            <a:ext cx="2001605" cy="764060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6" name="Freeform 7"/>
          <p:cNvSpPr/>
          <p:nvPr/>
        </p:nvSpPr>
        <p:spPr bwMode="auto">
          <a:xfrm>
            <a:off x="3563789" y="1299668"/>
            <a:ext cx="957390" cy="2018497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7" name="Freeform 8"/>
          <p:cNvSpPr/>
          <p:nvPr/>
        </p:nvSpPr>
        <p:spPr bwMode="auto">
          <a:xfrm>
            <a:off x="2606399" y="1299668"/>
            <a:ext cx="957390" cy="2018497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rgbClr val="EF00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8" name="Freeform 9"/>
          <p:cNvSpPr/>
          <p:nvPr/>
        </p:nvSpPr>
        <p:spPr bwMode="auto">
          <a:xfrm>
            <a:off x="3563789" y="3692564"/>
            <a:ext cx="1736500" cy="1261857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rgbClr val="BABAB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9" name="Freeform 10"/>
          <p:cNvSpPr/>
          <p:nvPr/>
        </p:nvSpPr>
        <p:spPr bwMode="auto">
          <a:xfrm>
            <a:off x="1828447" y="3692564"/>
            <a:ext cx="1735342" cy="1261857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0" name="Freeform 11"/>
          <p:cNvSpPr/>
          <p:nvPr/>
        </p:nvSpPr>
        <p:spPr bwMode="auto">
          <a:xfrm>
            <a:off x="3563789" y="3054691"/>
            <a:ext cx="1325528" cy="1034954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1" name="Freeform 12"/>
          <p:cNvSpPr/>
          <p:nvPr/>
        </p:nvSpPr>
        <p:spPr bwMode="auto">
          <a:xfrm>
            <a:off x="2239418" y="3054691"/>
            <a:ext cx="1324371" cy="1034954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rgbClr val="C7C7C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2" name="Group 68"/>
          <p:cNvGrpSpPr/>
          <p:nvPr/>
        </p:nvGrpSpPr>
        <p:grpSpPr>
          <a:xfrm rot="20251316">
            <a:off x="4193495" y="4097693"/>
            <a:ext cx="361288" cy="361287"/>
            <a:chOff x="4033838" y="4086226"/>
            <a:chExt cx="881063" cy="881062"/>
          </a:xfrm>
          <a:noFill/>
        </p:grpSpPr>
        <p:sp>
          <p:nvSpPr>
            <p:cNvPr id="33" name="Freeform 36"/>
            <p:cNvSpPr/>
            <p:nvPr/>
          </p:nvSpPr>
          <p:spPr bwMode="auto">
            <a:xfrm>
              <a:off x="4033838" y="4086226"/>
              <a:ext cx="881063" cy="728663"/>
            </a:xfrm>
            <a:custGeom>
              <a:avLst/>
              <a:gdLst>
                <a:gd name="T0" fmla="*/ 186 w 232"/>
                <a:gd name="T1" fmla="*/ 192 h 192"/>
                <a:gd name="T2" fmla="*/ 216 w 232"/>
                <a:gd name="T3" fmla="*/ 192 h 192"/>
                <a:gd name="T4" fmla="*/ 232 w 232"/>
                <a:gd name="T5" fmla="*/ 176 h 192"/>
                <a:gd name="T6" fmla="*/ 232 w 232"/>
                <a:gd name="T7" fmla="*/ 141 h 192"/>
                <a:gd name="T8" fmla="*/ 216 w 232"/>
                <a:gd name="T9" fmla="*/ 120 h 192"/>
                <a:gd name="T10" fmla="*/ 216 w 232"/>
                <a:gd name="T11" fmla="*/ 32 h 192"/>
                <a:gd name="T12" fmla="*/ 188 w 232"/>
                <a:gd name="T13" fmla="*/ 0 h 192"/>
                <a:gd name="T14" fmla="*/ 48 w 232"/>
                <a:gd name="T15" fmla="*/ 0 h 192"/>
                <a:gd name="T16" fmla="*/ 16 w 232"/>
                <a:gd name="T17" fmla="*/ 32 h 192"/>
                <a:gd name="T18" fmla="*/ 16 w 232"/>
                <a:gd name="T19" fmla="*/ 120 h 192"/>
                <a:gd name="T20" fmla="*/ 0 w 232"/>
                <a:gd name="T21" fmla="*/ 141 h 192"/>
                <a:gd name="T22" fmla="*/ 0 w 232"/>
                <a:gd name="T23" fmla="*/ 176 h 192"/>
                <a:gd name="T24" fmla="*/ 16 w 232"/>
                <a:gd name="T25" fmla="*/ 192 h 192"/>
                <a:gd name="T26" fmla="*/ 45 w 232"/>
                <a:gd name="T2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4110038" y="4694238"/>
              <a:ext cx="728663" cy="273050"/>
            </a:xfrm>
            <a:custGeom>
              <a:avLst/>
              <a:gdLst>
                <a:gd name="T0" fmla="*/ 192 w 192"/>
                <a:gd name="T1" fmla="*/ 72 h 72"/>
                <a:gd name="T2" fmla="*/ 0 w 192"/>
                <a:gd name="T3" fmla="*/ 72 h 72"/>
                <a:gd name="T4" fmla="*/ 32 w 192"/>
                <a:gd name="T5" fmla="*/ 0 h 72"/>
                <a:gd name="T6" fmla="*/ 160 w 192"/>
                <a:gd name="T7" fmla="*/ 0 h 72"/>
                <a:gd name="T8" fmla="*/ 192 w 19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352925" y="4176713"/>
              <a:ext cx="242888" cy="244475"/>
            </a:xfrm>
            <a:prstGeom prst="ellips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4216400" y="4405313"/>
              <a:ext cx="30163" cy="30163"/>
            </a:xfrm>
            <a:prstGeom prst="ellips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7" name="Rectangle 40"/>
            <p:cNvSpPr>
              <a:spLocks noChangeArrowheads="1"/>
            </p:cNvSpPr>
            <p:nvPr/>
          </p:nvSpPr>
          <p:spPr bwMode="auto">
            <a:xfrm>
              <a:off x="4672013" y="4176713"/>
              <a:ext cx="90488" cy="92075"/>
            </a:xfrm>
            <a:prstGeom prst="rect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8" name="Line 41"/>
            <p:cNvSpPr>
              <a:spLocks noChangeShapeType="1"/>
            </p:cNvSpPr>
            <p:nvPr/>
          </p:nvSpPr>
          <p:spPr bwMode="auto">
            <a:xfrm flipV="1">
              <a:off x="4429125" y="4086226"/>
              <a:ext cx="0" cy="98425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39" name="Line 42"/>
            <p:cNvSpPr>
              <a:spLocks noChangeShapeType="1"/>
            </p:cNvSpPr>
            <p:nvPr/>
          </p:nvSpPr>
          <p:spPr bwMode="auto">
            <a:xfrm flipV="1">
              <a:off x="4519613" y="4086226"/>
              <a:ext cx="0" cy="98425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0" name="Line 43"/>
            <p:cNvSpPr>
              <a:spLocks noChangeShapeType="1"/>
            </p:cNvSpPr>
            <p:nvPr/>
          </p:nvSpPr>
          <p:spPr bwMode="auto">
            <a:xfrm flipV="1">
              <a:off x="4429125" y="4413251"/>
              <a:ext cx="0" cy="128588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1" name="Line 44"/>
            <p:cNvSpPr>
              <a:spLocks noChangeShapeType="1"/>
            </p:cNvSpPr>
            <p:nvPr/>
          </p:nvSpPr>
          <p:spPr bwMode="auto">
            <a:xfrm flipV="1">
              <a:off x="4519613" y="4413251"/>
              <a:ext cx="0" cy="128588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2" name="Line 45"/>
            <p:cNvSpPr>
              <a:spLocks noChangeShapeType="1"/>
            </p:cNvSpPr>
            <p:nvPr/>
          </p:nvSpPr>
          <p:spPr bwMode="auto">
            <a:xfrm>
              <a:off x="4094163" y="4541838"/>
              <a:ext cx="76041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3" name="Line 46"/>
            <p:cNvSpPr>
              <a:spLocks noChangeShapeType="1"/>
            </p:cNvSpPr>
            <p:nvPr/>
          </p:nvSpPr>
          <p:spPr bwMode="auto">
            <a:xfrm>
              <a:off x="4033838" y="4621213"/>
              <a:ext cx="88106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4" name="Line 47"/>
            <p:cNvSpPr>
              <a:spLocks noChangeShapeType="1"/>
            </p:cNvSpPr>
            <p:nvPr/>
          </p:nvSpPr>
          <p:spPr bwMode="auto">
            <a:xfrm>
              <a:off x="4079875" y="4694238"/>
              <a:ext cx="788988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5" name="Line 48"/>
            <p:cNvSpPr>
              <a:spLocks noChangeShapeType="1"/>
            </p:cNvSpPr>
            <p:nvPr/>
          </p:nvSpPr>
          <p:spPr bwMode="auto">
            <a:xfrm>
              <a:off x="4159250" y="4906963"/>
              <a:ext cx="62706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</p:grpSp>
      <p:grpSp>
        <p:nvGrpSpPr>
          <p:cNvPr id="46" name="Group 109"/>
          <p:cNvGrpSpPr/>
          <p:nvPr/>
        </p:nvGrpSpPr>
        <p:grpSpPr>
          <a:xfrm rot="20444854">
            <a:off x="3983516" y="3369217"/>
            <a:ext cx="341584" cy="341584"/>
            <a:chOff x="3263900" y="4037013"/>
            <a:chExt cx="879475" cy="879475"/>
          </a:xfrm>
        </p:grpSpPr>
        <p:sp>
          <p:nvSpPr>
            <p:cNvPr id="47" name="Rectangle 20"/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8" name="Line 21"/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49" name="Line 22"/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0" name="Line 23"/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1" name="Line 24"/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2" name="Line 25"/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3" name="Line 26"/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4" name="Rectangle 27"/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5" name="Rectangle 28"/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7" name="Oval 30"/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8" name="Oval 31"/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</p:grpSp>
      <p:grpSp>
        <p:nvGrpSpPr>
          <p:cNvPr id="60" name="Group 123"/>
          <p:cNvGrpSpPr/>
          <p:nvPr/>
        </p:nvGrpSpPr>
        <p:grpSpPr>
          <a:xfrm rot="20332437">
            <a:off x="3767919" y="2643985"/>
            <a:ext cx="351350" cy="345008"/>
            <a:chOff x="1614488" y="3721100"/>
            <a:chExt cx="879475" cy="863601"/>
          </a:xfrm>
        </p:grpSpPr>
        <p:sp>
          <p:nvSpPr>
            <p:cNvPr id="61" name="Freeform 10"/>
            <p:cNvSpPr/>
            <p:nvPr/>
          </p:nvSpPr>
          <p:spPr bwMode="auto">
            <a:xfrm>
              <a:off x="1887538" y="3721100"/>
              <a:ext cx="393700" cy="166688"/>
            </a:xfrm>
            <a:custGeom>
              <a:avLst/>
              <a:gdLst>
                <a:gd name="T0" fmla="*/ 0 w 248"/>
                <a:gd name="T1" fmla="*/ 105 h 105"/>
                <a:gd name="T2" fmla="*/ 124 w 248"/>
                <a:gd name="T3" fmla="*/ 0 h 105"/>
                <a:gd name="T4" fmla="*/ 248 w 24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1614488" y="3887788"/>
              <a:ext cx="879475" cy="696913"/>
            </a:xfrm>
            <a:prstGeom prst="rect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3" name="Rectangle 12"/>
            <p:cNvSpPr>
              <a:spLocks noChangeArrowheads="1"/>
            </p:cNvSpPr>
            <p:nvPr/>
          </p:nvSpPr>
          <p:spPr bwMode="auto">
            <a:xfrm>
              <a:off x="1704976" y="3978275"/>
              <a:ext cx="698500" cy="515938"/>
            </a:xfrm>
            <a:prstGeom prst="rect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1765301" y="4076700"/>
              <a:ext cx="349250" cy="417513"/>
            </a:xfrm>
            <a:custGeom>
              <a:avLst/>
              <a:gdLst>
                <a:gd name="T0" fmla="*/ 92 w 92"/>
                <a:gd name="T1" fmla="*/ 110 h 110"/>
                <a:gd name="T2" fmla="*/ 46 w 92"/>
                <a:gd name="T3" fmla="*/ 0 h 110"/>
                <a:gd name="T4" fmla="*/ 0 w 92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5" name="Line 14"/>
            <p:cNvSpPr>
              <a:spLocks noChangeShapeType="1"/>
            </p:cNvSpPr>
            <p:nvPr/>
          </p:nvSpPr>
          <p:spPr bwMode="auto">
            <a:xfrm>
              <a:off x="1849438" y="4373563"/>
              <a:ext cx="182563" cy="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2220913" y="4376738"/>
              <a:ext cx="92075" cy="117475"/>
            </a:xfrm>
            <a:custGeom>
              <a:avLst/>
              <a:gdLst>
                <a:gd name="T0" fmla="*/ 0 w 58"/>
                <a:gd name="T1" fmla="*/ 74 h 74"/>
                <a:gd name="T2" fmla="*/ 0 w 58"/>
                <a:gd name="T3" fmla="*/ 0 h 74"/>
                <a:gd name="T4" fmla="*/ 58 w 58"/>
                <a:gd name="T5" fmla="*/ 0 h 74"/>
                <a:gd name="T6" fmla="*/ 58 w 5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  <p:sp>
          <p:nvSpPr>
            <p:cNvPr id="67" name="Freeform 16"/>
            <p:cNvSpPr/>
            <p:nvPr/>
          </p:nvSpPr>
          <p:spPr bwMode="auto">
            <a:xfrm>
              <a:off x="2312988" y="4251325"/>
              <a:ext cx="90488" cy="125413"/>
            </a:xfrm>
            <a:custGeom>
              <a:avLst/>
              <a:gdLst>
                <a:gd name="T0" fmla="*/ 0 w 57"/>
                <a:gd name="T1" fmla="*/ 79 h 79"/>
                <a:gd name="T2" fmla="*/ 0 w 57"/>
                <a:gd name="T3" fmla="*/ 0 h 79"/>
                <a:gd name="T4" fmla="*/ 57 w 57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2400"/>
            </a:p>
          </p:txBody>
        </p:sp>
      </p:grpSp>
      <p:sp>
        <p:nvSpPr>
          <p:cNvPr id="68" name="TextBox 67"/>
          <p:cNvSpPr txBox="1"/>
          <p:nvPr/>
        </p:nvSpPr>
        <p:spPr>
          <a:xfrm rot="1237517">
            <a:off x="2891481" y="2782135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400" b="1" dirty="0">
                <a:solidFill>
                  <a:schemeClr val="bg1"/>
                </a:solidFill>
                <a:latin typeface="PT Sans" panose="020B0503020203020204" pitchFamily="34" charset="0"/>
              </a:rPr>
              <a:t>45%</a:t>
            </a:r>
            <a:endParaRPr lang="id-ID" sz="1400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 rot="1237517">
            <a:off x="2689107" y="3497919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400" b="1" dirty="0">
                <a:solidFill>
                  <a:schemeClr val="bg1"/>
                </a:solidFill>
                <a:latin typeface="PT Sans" panose="020B0503020203020204" pitchFamily="34" charset="0"/>
              </a:rPr>
              <a:t>30%</a:t>
            </a:r>
            <a:endParaRPr lang="id-ID" sz="1400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rot="1237517">
            <a:off x="2455036" y="4262854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400" b="1" dirty="0">
                <a:solidFill>
                  <a:schemeClr val="bg1"/>
                </a:solidFill>
                <a:latin typeface="PT Sans" panose="020B0503020203020204" pitchFamily="34" charset="0"/>
              </a:rPr>
              <a:t>25%</a:t>
            </a:r>
            <a:endParaRPr lang="id-ID" sz="1400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72" name="Rectangle 155"/>
          <p:cNvSpPr/>
          <p:nvPr/>
        </p:nvSpPr>
        <p:spPr>
          <a:xfrm>
            <a:off x="6537581" y="4312328"/>
            <a:ext cx="4123933" cy="1452617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156"/>
          <p:cNvSpPr/>
          <p:nvPr/>
        </p:nvSpPr>
        <p:spPr>
          <a:xfrm>
            <a:off x="10183352" y="3941526"/>
            <a:ext cx="851649" cy="851649"/>
          </a:xfrm>
          <a:prstGeom prst="ellipse">
            <a:avLst/>
          </a:prstGeom>
          <a:solidFill>
            <a:srgbClr val="EF001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TextBox 74"/>
          <p:cNvSpPr txBox="1"/>
          <p:nvPr/>
        </p:nvSpPr>
        <p:spPr>
          <a:xfrm>
            <a:off x="6637141" y="4509120"/>
            <a:ext cx="3907641" cy="111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为客户服务是我们存在的唯一理由，客户需求是、发展的原动力为客户服务是我们存在的唯一理由，客户需求是、发展的原动力。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Group 17"/>
          <p:cNvGrpSpPr/>
          <p:nvPr/>
        </p:nvGrpSpPr>
        <p:grpSpPr>
          <a:xfrm>
            <a:off x="10380605" y="4134456"/>
            <a:ext cx="490537" cy="492125"/>
            <a:chOff x="9336088" y="3449638"/>
            <a:chExt cx="490537" cy="492125"/>
          </a:xfrm>
          <a:solidFill>
            <a:schemeClr val="bg1"/>
          </a:solidFill>
        </p:grpSpPr>
        <p:sp>
          <p:nvSpPr>
            <p:cNvPr id="78" name="Freeform 5"/>
            <p:cNvSpPr>
              <a:spLocks noEditPoints="1"/>
            </p:cNvSpPr>
            <p:nvPr/>
          </p:nvSpPr>
          <p:spPr bwMode="auto">
            <a:xfrm>
              <a:off x="9336088" y="3449638"/>
              <a:ext cx="490537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6"/>
            <p:cNvSpPr>
              <a:spLocks noEditPoints="1"/>
            </p:cNvSpPr>
            <p:nvPr/>
          </p:nvSpPr>
          <p:spPr bwMode="auto">
            <a:xfrm>
              <a:off x="9474200" y="3589338"/>
              <a:ext cx="214312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7"/>
            <p:cNvSpPr>
              <a:spLocks noEditPoints="1"/>
            </p:cNvSpPr>
            <p:nvPr/>
          </p:nvSpPr>
          <p:spPr bwMode="auto">
            <a:xfrm>
              <a:off x="9520238" y="3635376"/>
              <a:ext cx="122237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81" name="椭圆 80"/>
          <p:cNvSpPr/>
          <p:nvPr/>
        </p:nvSpPr>
        <p:spPr>
          <a:xfrm>
            <a:off x="6537581" y="2060848"/>
            <a:ext cx="1141801" cy="1141801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761717" y="2060848"/>
            <a:ext cx="1141801" cy="114180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8975526" y="2060848"/>
            <a:ext cx="1141801" cy="114180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1630710" y="5015498"/>
            <a:ext cx="4048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为客户服务是我们存在的唯一理由，客户需求是、发展的原动力为客户服务是我们存在的唯一理由，客户需求是、发展的原动力。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68" grpId="0"/>
      <p:bldP spid="69" grpId="0"/>
      <p:bldP spid="70" grpId="0"/>
      <p:bldP spid="72" grpId="0" animBg="1"/>
      <p:bldP spid="73" grpId="0" animBg="1"/>
      <p:bldP spid="75" grpId="0"/>
      <p:bldP spid="81" grpId="0" animBg="1"/>
      <p:bldP spid="82" grpId="0" animBg="1"/>
      <p:bldP spid="83" grpId="0" animBg="1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8261" y="2069381"/>
            <a:ext cx="626268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262" y="1412776"/>
            <a:ext cx="3112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周一工作按排</a:t>
            </a:r>
            <a:endParaRPr lang="zh-CN" altLang="en-US" sz="24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14550" y="1504060"/>
            <a:ext cx="2733675" cy="2733675"/>
            <a:chOff x="2114550" y="1633589"/>
            <a:chExt cx="2733675" cy="2733675"/>
          </a:xfrm>
        </p:grpSpPr>
        <p:sp>
          <p:nvSpPr>
            <p:cNvPr id="13" name="椭圆 12"/>
            <p:cNvSpPr/>
            <p:nvPr/>
          </p:nvSpPr>
          <p:spPr>
            <a:xfrm>
              <a:off x="2190751" y="1709791"/>
              <a:ext cx="2581274" cy="2581272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114550" y="1633589"/>
              <a:ext cx="2733675" cy="2733675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67286" y="3429000"/>
            <a:ext cx="648000" cy="648000"/>
            <a:chOff x="6217920" y="4444440"/>
            <a:chExt cx="648000" cy="648000"/>
          </a:xfrm>
        </p:grpSpPr>
        <p:sp>
          <p:nvSpPr>
            <p:cNvPr id="16" name="椭圆 15"/>
            <p:cNvSpPr/>
            <p:nvPr/>
          </p:nvSpPr>
          <p:spPr>
            <a:xfrm>
              <a:off x="6217920" y="4444440"/>
              <a:ext cx="648000" cy="64800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72"/>
            <p:cNvSpPr>
              <a:spLocks noEditPoints="1"/>
            </p:cNvSpPr>
            <p:nvPr/>
          </p:nvSpPr>
          <p:spPr bwMode="auto">
            <a:xfrm>
              <a:off x="6379995" y="4606515"/>
              <a:ext cx="323850" cy="323850"/>
            </a:xfrm>
            <a:custGeom>
              <a:avLst/>
              <a:gdLst>
                <a:gd name="T0" fmla="*/ 934 w 1018"/>
                <a:gd name="T1" fmla="*/ 31 h 1017"/>
                <a:gd name="T2" fmla="*/ 868 w 1018"/>
                <a:gd name="T3" fmla="*/ 3 h 1017"/>
                <a:gd name="T4" fmla="*/ 812 w 1018"/>
                <a:gd name="T5" fmla="*/ 0 h 1017"/>
                <a:gd name="T6" fmla="*/ 743 w 1018"/>
                <a:gd name="T7" fmla="*/ 22 h 1017"/>
                <a:gd name="T8" fmla="*/ 137 w 1018"/>
                <a:gd name="T9" fmla="*/ 613 h 1017"/>
                <a:gd name="T10" fmla="*/ 2 w 1018"/>
                <a:gd name="T11" fmla="*/ 974 h 1017"/>
                <a:gd name="T12" fmla="*/ 4 w 1018"/>
                <a:gd name="T13" fmla="*/ 1000 h 1017"/>
                <a:gd name="T14" fmla="*/ 19 w 1018"/>
                <a:gd name="T15" fmla="*/ 1015 h 1017"/>
                <a:gd name="T16" fmla="*/ 36 w 1018"/>
                <a:gd name="T17" fmla="*/ 1017 h 1017"/>
                <a:gd name="T18" fmla="*/ 365 w 1018"/>
                <a:gd name="T19" fmla="*/ 915 h 1017"/>
                <a:gd name="T20" fmla="*/ 975 w 1018"/>
                <a:gd name="T21" fmla="*/ 305 h 1017"/>
                <a:gd name="T22" fmla="*/ 1009 w 1018"/>
                <a:gd name="T23" fmla="*/ 242 h 1017"/>
                <a:gd name="T24" fmla="*/ 1018 w 1018"/>
                <a:gd name="T25" fmla="*/ 187 h 1017"/>
                <a:gd name="T26" fmla="*/ 1004 w 1018"/>
                <a:gd name="T27" fmla="*/ 115 h 1017"/>
                <a:gd name="T28" fmla="*/ 963 w 1018"/>
                <a:gd name="T29" fmla="*/ 55 h 1017"/>
                <a:gd name="T30" fmla="*/ 203 w 1018"/>
                <a:gd name="T31" fmla="*/ 900 h 1017"/>
                <a:gd name="T32" fmla="*/ 170 w 1018"/>
                <a:gd name="T33" fmla="*/ 847 h 1017"/>
                <a:gd name="T34" fmla="*/ 139 w 1018"/>
                <a:gd name="T35" fmla="*/ 823 h 1017"/>
                <a:gd name="T36" fmla="*/ 254 w 1018"/>
                <a:gd name="T37" fmla="*/ 731 h 1017"/>
                <a:gd name="T38" fmla="*/ 261 w 1018"/>
                <a:gd name="T39" fmla="*/ 749 h 1017"/>
                <a:gd name="T40" fmla="*/ 280 w 1018"/>
                <a:gd name="T41" fmla="*/ 762 h 1017"/>
                <a:gd name="T42" fmla="*/ 789 w 1018"/>
                <a:gd name="T43" fmla="*/ 403 h 1017"/>
                <a:gd name="T44" fmla="*/ 414 w 1018"/>
                <a:gd name="T45" fmla="*/ 731 h 1017"/>
                <a:gd name="T46" fmla="*/ 406 w 1018"/>
                <a:gd name="T47" fmla="*/ 712 h 1017"/>
                <a:gd name="T48" fmla="*/ 382 w 1018"/>
                <a:gd name="T49" fmla="*/ 700 h 1017"/>
                <a:gd name="T50" fmla="*/ 317 w 1018"/>
                <a:gd name="T51" fmla="*/ 629 h 1017"/>
                <a:gd name="T52" fmla="*/ 305 w 1018"/>
                <a:gd name="T53" fmla="*/ 610 h 1017"/>
                <a:gd name="T54" fmla="*/ 236 w 1018"/>
                <a:gd name="T55" fmla="*/ 604 h 1017"/>
                <a:gd name="T56" fmla="*/ 624 w 1018"/>
                <a:gd name="T57" fmla="*/ 220 h 1017"/>
                <a:gd name="T58" fmla="*/ 666 w 1018"/>
                <a:gd name="T59" fmla="*/ 198 h 1017"/>
                <a:gd name="T60" fmla="*/ 703 w 1018"/>
                <a:gd name="T61" fmla="*/ 192 h 1017"/>
                <a:gd name="T62" fmla="*/ 750 w 1018"/>
                <a:gd name="T63" fmla="*/ 202 h 1017"/>
                <a:gd name="T64" fmla="*/ 789 w 1018"/>
                <a:gd name="T65" fmla="*/ 229 h 1017"/>
                <a:gd name="T66" fmla="*/ 811 w 1018"/>
                <a:gd name="T67" fmla="*/ 258 h 1017"/>
                <a:gd name="T68" fmla="*/ 825 w 1018"/>
                <a:gd name="T69" fmla="*/ 304 h 1017"/>
                <a:gd name="T70" fmla="*/ 823 w 1018"/>
                <a:gd name="T71" fmla="*/ 340 h 1017"/>
                <a:gd name="T72" fmla="*/ 804 w 1018"/>
                <a:gd name="T73" fmla="*/ 384 h 1017"/>
                <a:gd name="T74" fmla="*/ 918 w 1018"/>
                <a:gd name="T75" fmla="*/ 274 h 1017"/>
                <a:gd name="T76" fmla="*/ 884 w 1018"/>
                <a:gd name="T77" fmla="*/ 271 h 1017"/>
                <a:gd name="T78" fmla="*/ 856 w 1018"/>
                <a:gd name="T79" fmla="*/ 209 h 1017"/>
                <a:gd name="T80" fmla="*/ 822 w 1018"/>
                <a:gd name="T81" fmla="*/ 172 h 1017"/>
                <a:gd name="T82" fmla="*/ 764 w 1018"/>
                <a:gd name="T83" fmla="*/ 139 h 1017"/>
                <a:gd name="T84" fmla="*/ 743 w 1018"/>
                <a:gd name="T85" fmla="*/ 100 h 1017"/>
                <a:gd name="T86" fmla="*/ 763 w 1018"/>
                <a:gd name="T87" fmla="*/ 84 h 1017"/>
                <a:gd name="T88" fmla="*/ 807 w 1018"/>
                <a:gd name="T89" fmla="*/ 66 h 1017"/>
                <a:gd name="T90" fmla="*/ 843 w 1018"/>
                <a:gd name="T91" fmla="*/ 64 h 1017"/>
                <a:gd name="T92" fmla="*/ 889 w 1018"/>
                <a:gd name="T93" fmla="*/ 78 h 1017"/>
                <a:gd name="T94" fmla="*/ 918 w 1018"/>
                <a:gd name="T95" fmla="*/ 100 h 1017"/>
                <a:gd name="T96" fmla="*/ 945 w 1018"/>
                <a:gd name="T97" fmla="*/ 140 h 1017"/>
                <a:gd name="T98" fmla="*/ 955 w 1018"/>
                <a:gd name="T99" fmla="*/ 187 h 1017"/>
                <a:gd name="T100" fmla="*/ 949 w 1018"/>
                <a:gd name="T101" fmla="*/ 222 h 1017"/>
                <a:gd name="T102" fmla="*/ 927 w 1018"/>
                <a:gd name="T103" fmla="*/ 265 h 1017"/>
                <a:gd name="T104" fmla="*/ 391 w 1018"/>
                <a:gd name="T105" fmla="*/ 582 h 1017"/>
                <a:gd name="T106" fmla="*/ 383 w 1018"/>
                <a:gd name="T107" fmla="*/ 598 h 1017"/>
                <a:gd name="T108" fmla="*/ 387 w 1018"/>
                <a:gd name="T109" fmla="*/ 621 h 1017"/>
                <a:gd name="T110" fmla="*/ 402 w 1018"/>
                <a:gd name="T111" fmla="*/ 633 h 1017"/>
                <a:gd name="T112" fmla="*/ 419 w 1018"/>
                <a:gd name="T113" fmla="*/ 635 h 1017"/>
                <a:gd name="T114" fmla="*/ 754 w 1018"/>
                <a:gd name="T115" fmla="*/ 308 h 1017"/>
                <a:gd name="T116" fmla="*/ 763 w 1018"/>
                <a:gd name="T117" fmla="*/ 292 h 1017"/>
                <a:gd name="T118" fmla="*/ 758 w 1018"/>
                <a:gd name="T119" fmla="*/ 269 h 1017"/>
                <a:gd name="T120" fmla="*/ 743 w 1018"/>
                <a:gd name="T121" fmla="*/ 257 h 1017"/>
                <a:gd name="T122" fmla="*/ 720 w 1018"/>
                <a:gd name="T123" fmla="*/ 25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8" h="1017">
                  <a:moveTo>
                    <a:pt x="963" y="55"/>
                  </a:moveTo>
                  <a:lnTo>
                    <a:pt x="963" y="55"/>
                  </a:lnTo>
                  <a:lnTo>
                    <a:pt x="949" y="42"/>
                  </a:lnTo>
                  <a:lnTo>
                    <a:pt x="934" y="31"/>
                  </a:lnTo>
                  <a:lnTo>
                    <a:pt x="919" y="22"/>
                  </a:lnTo>
                  <a:lnTo>
                    <a:pt x="902" y="14"/>
                  </a:lnTo>
                  <a:lnTo>
                    <a:pt x="885" y="8"/>
                  </a:lnTo>
                  <a:lnTo>
                    <a:pt x="868" y="3"/>
                  </a:lnTo>
                  <a:lnTo>
                    <a:pt x="850" y="0"/>
                  </a:lnTo>
                  <a:lnTo>
                    <a:pt x="831" y="0"/>
                  </a:lnTo>
                  <a:lnTo>
                    <a:pt x="831" y="0"/>
                  </a:lnTo>
                  <a:lnTo>
                    <a:pt x="812" y="0"/>
                  </a:lnTo>
                  <a:lnTo>
                    <a:pt x="794" y="3"/>
                  </a:lnTo>
                  <a:lnTo>
                    <a:pt x="777" y="8"/>
                  </a:lnTo>
                  <a:lnTo>
                    <a:pt x="759" y="14"/>
                  </a:lnTo>
                  <a:lnTo>
                    <a:pt x="743" y="22"/>
                  </a:lnTo>
                  <a:lnTo>
                    <a:pt x="727" y="31"/>
                  </a:lnTo>
                  <a:lnTo>
                    <a:pt x="712" y="42"/>
                  </a:lnTo>
                  <a:lnTo>
                    <a:pt x="699" y="55"/>
                  </a:lnTo>
                  <a:lnTo>
                    <a:pt x="137" y="613"/>
                  </a:lnTo>
                  <a:lnTo>
                    <a:pt x="137" y="613"/>
                  </a:lnTo>
                  <a:lnTo>
                    <a:pt x="133" y="618"/>
                  </a:lnTo>
                  <a:lnTo>
                    <a:pt x="130" y="625"/>
                  </a:lnTo>
                  <a:lnTo>
                    <a:pt x="2" y="974"/>
                  </a:lnTo>
                  <a:lnTo>
                    <a:pt x="2" y="974"/>
                  </a:lnTo>
                  <a:lnTo>
                    <a:pt x="0" y="983"/>
                  </a:lnTo>
                  <a:lnTo>
                    <a:pt x="1" y="993"/>
                  </a:lnTo>
                  <a:lnTo>
                    <a:pt x="4" y="1000"/>
                  </a:lnTo>
                  <a:lnTo>
                    <a:pt x="9" y="1008"/>
                  </a:lnTo>
                  <a:lnTo>
                    <a:pt x="9" y="1008"/>
                  </a:lnTo>
                  <a:lnTo>
                    <a:pt x="14" y="1012"/>
                  </a:lnTo>
                  <a:lnTo>
                    <a:pt x="19" y="1015"/>
                  </a:lnTo>
                  <a:lnTo>
                    <a:pt x="26" y="1017"/>
                  </a:lnTo>
                  <a:lnTo>
                    <a:pt x="32" y="1017"/>
                  </a:lnTo>
                  <a:lnTo>
                    <a:pt x="32" y="1017"/>
                  </a:lnTo>
                  <a:lnTo>
                    <a:pt x="36" y="1017"/>
                  </a:lnTo>
                  <a:lnTo>
                    <a:pt x="42" y="1016"/>
                  </a:lnTo>
                  <a:lnTo>
                    <a:pt x="358" y="919"/>
                  </a:lnTo>
                  <a:lnTo>
                    <a:pt x="358" y="919"/>
                  </a:lnTo>
                  <a:lnTo>
                    <a:pt x="365" y="915"/>
                  </a:lnTo>
                  <a:lnTo>
                    <a:pt x="371" y="911"/>
                  </a:lnTo>
                  <a:lnTo>
                    <a:pt x="963" y="319"/>
                  </a:lnTo>
                  <a:lnTo>
                    <a:pt x="963" y="319"/>
                  </a:lnTo>
                  <a:lnTo>
                    <a:pt x="975" y="305"/>
                  </a:lnTo>
                  <a:lnTo>
                    <a:pt x="987" y="290"/>
                  </a:lnTo>
                  <a:lnTo>
                    <a:pt x="995" y="275"/>
                  </a:lnTo>
                  <a:lnTo>
                    <a:pt x="1004" y="259"/>
                  </a:lnTo>
                  <a:lnTo>
                    <a:pt x="1009" y="242"/>
                  </a:lnTo>
                  <a:lnTo>
                    <a:pt x="1015" y="223"/>
                  </a:lnTo>
                  <a:lnTo>
                    <a:pt x="1017" y="205"/>
                  </a:lnTo>
                  <a:lnTo>
                    <a:pt x="1018" y="187"/>
                  </a:lnTo>
                  <a:lnTo>
                    <a:pt x="1018" y="187"/>
                  </a:lnTo>
                  <a:lnTo>
                    <a:pt x="1017" y="169"/>
                  </a:lnTo>
                  <a:lnTo>
                    <a:pt x="1015" y="150"/>
                  </a:lnTo>
                  <a:lnTo>
                    <a:pt x="1009" y="132"/>
                  </a:lnTo>
                  <a:lnTo>
                    <a:pt x="1004" y="115"/>
                  </a:lnTo>
                  <a:lnTo>
                    <a:pt x="995" y="99"/>
                  </a:lnTo>
                  <a:lnTo>
                    <a:pt x="987" y="83"/>
                  </a:lnTo>
                  <a:lnTo>
                    <a:pt x="975" y="68"/>
                  </a:lnTo>
                  <a:lnTo>
                    <a:pt x="963" y="55"/>
                  </a:lnTo>
                  <a:lnTo>
                    <a:pt x="963" y="55"/>
                  </a:lnTo>
                  <a:close/>
                  <a:moveTo>
                    <a:pt x="322" y="864"/>
                  </a:moveTo>
                  <a:lnTo>
                    <a:pt x="203" y="900"/>
                  </a:lnTo>
                  <a:lnTo>
                    <a:pt x="203" y="900"/>
                  </a:lnTo>
                  <a:lnTo>
                    <a:pt x="197" y="885"/>
                  </a:lnTo>
                  <a:lnTo>
                    <a:pt x="190" y="871"/>
                  </a:lnTo>
                  <a:lnTo>
                    <a:pt x="181" y="859"/>
                  </a:lnTo>
                  <a:lnTo>
                    <a:pt x="170" y="847"/>
                  </a:lnTo>
                  <a:lnTo>
                    <a:pt x="170" y="847"/>
                  </a:lnTo>
                  <a:lnTo>
                    <a:pt x="161" y="838"/>
                  </a:lnTo>
                  <a:lnTo>
                    <a:pt x="150" y="831"/>
                  </a:lnTo>
                  <a:lnTo>
                    <a:pt x="139" y="823"/>
                  </a:lnTo>
                  <a:lnTo>
                    <a:pt x="127" y="817"/>
                  </a:lnTo>
                  <a:lnTo>
                    <a:pt x="181" y="668"/>
                  </a:lnTo>
                  <a:lnTo>
                    <a:pt x="254" y="668"/>
                  </a:lnTo>
                  <a:lnTo>
                    <a:pt x="254" y="731"/>
                  </a:lnTo>
                  <a:lnTo>
                    <a:pt x="254" y="731"/>
                  </a:lnTo>
                  <a:lnTo>
                    <a:pt x="255" y="737"/>
                  </a:lnTo>
                  <a:lnTo>
                    <a:pt x="257" y="744"/>
                  </a:lnTo>
                  <a:lnTo>
                    <a:pt x="261" y="749"/>
                  </a:lnTo>
                  <a:lnTo>
                    <a:pt x="264" y="753"/>
                  </a:lnTo>
                  <a:lnTo>
                    <a:pt x="269" y="758"/>
                  </a:lnTo>
                  <a:lnTo>
                    <a:pt x="274" y="761"/>
                  </a:lnTo>
                  <a:lnTo>
                    <a:pt x="280" y="762"/>
                  </a:lnTo>
                  <a:lnTo>
                    <a:pt x="286" y="763"/>
                  </a:lnTo>
                  <a:lnTo>
                    <a:pt x="342" y="763"/>
                  </a:lnTo>
                  <a:lnTo>
                    <a:pt x="322" y="864"/>
                  </a:lnTo>
                  <a:close/>
                  <a:moveTo>
                    <a:pt x="789" y="403"/>
                  </a:moveTo>
                  <a:lnTo>
                    <a:pt x="402" y="790"/>
                  </a:lnTo>
                  <a:lnTo>
                    <a:pt x="413" y="738"/>
                  </a:lnTo>
                  <a:lnTo>
                    <a:pt x="413" y="738"/>
                  </a:lnTo>
                  <a:lnTo>
                    <a:pt x="414" y="731"/>
                  </a:lnTo>
                  <a:lnTo>
                    <a:pt x="413" y="723"/>
                  </a:lnTo>
                  <a:lnTo>
                    <a:pt x="411" y="717"/>
                  </a:lnTo>
                  <a:lnTo>
                    <a:pt x="406" y="712"/>
                  </a:lnTo>
                  <a:lnTo>
                    <a:pt x="406" y="712"/>
                  </a:lnTo>
                  <a:lnTo>
                    <a:pt x="401" y="706"/>
                  </a:lnTo>
                  <a:lnTo>
                    <a:pt x="396" y="703"/>
                  </a:lnTo>
                  <a:lnTo>
                    <a:pt x="389" y="700"/>
                  </a:lnTo>
                  <a:lnTo>
                    <a:pt x="382" y="700"/>
                  </a:lnTo>
                  <a:lnTo>
                    <a:pt x="318" y="700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29"/>
                  </a:lnTo>
                  <a:lnTo>
                    <a:pt x="315" y="624"/>
                  </a:lnTo>
                  <a:lnTo>
                    <a:pt x="313" y="618"/>
                  </a:lnTo>
                  <a:lnTo>
                    <a:pt x="309" y="614"/>
                  </a:lnTo>
                  <a:lnTo>
                    <a:pt x="305" y="610"/>
                  </a:lnTo>
                  <a:lnTo>
                    <a:pt x="299" y="606"/>
                  </a:lnTo>
                  <a:lnTo>
                    <a:pt x="293" y="604"/>
                  </a:lnTo>
                  <a:lnTo>
                    <a:pt x="286" y="604"/>
                  </a:lnTo>
                  <a:lnTo>
                    <a:pt x="236" y="604"/>
                  </a:lnTo>
                  <a:lnTo>
                    <a:pt x="615" y="228"/>
                  </a:lnTo>
                  <a:lnTo>
                    <a:pt x="615" y="229"/>
                  </a:lnTo>
                  <a:lnTo>
                    <a:pt x="615" y="229"/>
                  </a:lnTo>
                  <a:lnTo>
                    <a:pt x="624" y="220"/>
                  </a:lnTo>
                  <a:lnTo>
                    <a:pt x="634" y="213"/>
                  </a:lnTo>
                  <a:lnTo>
                    <a:pt x="644" y="206"/>
                  </a:lnTo>
                  <a:lnTo>
                    <a:pt x="655" y="202"/>
                  </a:lnTo>
                  <a:lnTo>
                    <a:pt x="666" y="198"/>
                  </a:lnTo>
                  <a:lnTo>
                    <a:pt x="678" y="194"/>
                  </a:lnTo>
                  <a:lnTo>
                    <a:pt x="690" y="193"/>
                  </a:lnTo>
                  <a:lnTo>
                    <a:pt x="703" y="192"/>
                  </a:lnTo>
                  <a:lnTo>
                    <a:pt x="703" y="192"/>
                  </a:lnTo>
                  <a:lnTo>
                    <a:pt x="714" y="193"/>
                  </a:lnTo>
                  <a:lnTo>
                    <a:pt x="726" y="194"/>
                  </a:lnTo>
                  <a:lnTo>
                    <a:pt x="738" y="198"/>
                  </a:lnTo>
                  <a:lnTo>
                    <a:pt x="750" y="202"/>
                  </a:lnTo>
                  <a:lnTo>
                    <a:pt x="761" y="206"/>
                  </a:lnTo>
                  <a:lnTo>
                    <a:pt x="770" y="213"/>
                  </a:lnTo>
                  <a:lnTo>
                    <a:pt x="780" y="220"/>
                  </a:lnTo>
                  <a:lnTo>
                    <a:pt x="789" y="229"/>
                  </a:lnTo>
                  <a:lnTo>
                    <a:pt x="789" y="229"/>
                  </a:lnTo>
                  <a:lnTo>
                    <a:pt x="798" y="237"/>
                  </a:lnTo>
                  <a:lnTo>
                    <a:pt x="804" y="247"/>
                  </a:lnTo>
                  <a:lnTo>
                    <a:pt x="811" y="258"/>
                  </a:lnTo>
                  <a:lnTo>
                    <a:pt x="816" y="269"/>
                  </a:lnTo>
                  <a:lnTo>
                    <a:pt x="821" y="279"/>
                  </a:lnTo>
                  <a:lnTo>
                    <a:pt x="823" y="291"/>
                  </a:lnTo>
                  <a:lnTo>
                    <a:pt x="825" y="304"/>
                  </a:lnTo>
                  <a:lnTo>
                    <a:pt x="826" y="316"/>
                  </a:lnTo>
                  <a:lnTo>
                    <a:pt x="826" y="316"/>
                  </a:lnTo>
                  <a:lnTo>
                    <a:pt x="825" y="328"/>
                  </a:lnTo>
                  <a:lnTo>
                    <a:pt x="823" y="340"/>
                  </a:lnTo>
                  <a:lnTo>
                    <a:pt x="821" y="351"/>
                  </a:lnTo>
                  <a:lnTo>
                    <a:pt x="816" y="363"/>
                  </a:lnTo>
                  <a:lnTo>
                    <a:pt x="811" y="374"/>
                  </a:lnTo>
                  <a:lnTo>
                    <a:pt x="804" y="384"/>
                  </a:lnTo>
                  <a:lnTo>
                    <a:pt x="798" y="394"/>
                  </a:lnTo>
                  <a:lnTo>
                    <a:pt x="789" y="403"/>
                  </a:lnTo>
                  <a:lnTo>
                    <a:pt x="789" y="403"/>
                  </a:lnTo>
                  <a:close/>
                  <a:moveTo>
                    <a:pt x="918" y="274"/>
                  </a:moveTo>
                  <a:lnTo>
                    <a:pt x="888" y="304"/>
                  </a:lnTo>
                  <a:lnTo>
                    <a:pt x="888" y="304"/>
                  </a:lnTo>
                  <a:lnTo>
                    <a:pt x="887" y="287"/>
                  </a:lnTo>
                  <a:lnTo>
                    <a:pt x="884" y="271"/>
                  </a:lnTo>
                  <a:lnTo>
                    <a:pt x="879" y="255"/>
                  </a:lnTo>
                  <a:lnTo>
                    <a:pt x="872" y="238"/>
                  </a:lnTo>
                  <a:lnTo>
                    <a:pt x="865" y="223"/>
                  </a:lnTo>
                  <a:lnTo>
                    <a:pt x="856" y="209"/>
                  </a:lnTo>
                  <a:lnTo>
                    <a:pt x="846" y="196"/>
                  </a:lnTo>
                  <a:lnTo>
                    <a:pt x="835" y="184"/>
                  </a:lnTo>
                  <a:lnTo>
                    <a:pt x="835" y="184"/>
                  </a:lnTo>
                  <a:lnTo>
                    <a:pt x="822" y="172"/>
                  </a:lnTo>
                  <a:lnTo>
                    <a:pt x="808" y="161"/>
                  </a:lnTo>
                  <a:lnTo>
                    <a:pt x="794" y="153"/>
                  </a:lnTo>
                  <a:lnTo>
                    <a:pt x="779" y="145"/>
                  </a:lnTo>
                  <a:lnTo>
                    <a:pt x="764" y="139"/>
                  </a:lnTo>
                  <a:lnTo>
                    <a:pt x="748" y="134"/>
                  </a:lnTo>
                  <a:lnTo>
                    <a:pt x="730" y="131"/>
                  </a:lnTo>
                  <a:lnTo>
                    <a:pt x="714" y="129"/>
                  </a:lnTo>
                  <a:lnTo>
                    <a:pt x="743" y="100"/>
                  </a:lnTo>
                  <a:lnTo>
                    <a:pt x="743" y="100"/>
                  </a:lnTo>
                  <a:lnTo>
                    <a:pt x="743" y="100"/>
                  </a:lnTo>
                  <a:lnTo>
                    <a:pt x="753" y="91"/>
                  </a:lnTo>
                  <a:lnTo>
                    <a:pt x="763" y="84"/>
                  </a:lnTo>
                  <a:lnTo>
                    <a:pt x="773" y="78"/>
                  </a:lnTo>
                  <a:lnTo>
                    <a:pt x="784" y="73"/>
                  </a:lnTo>
                  <a:lnTo>
                    <a:pt x="795" y="69"/>
                  </a:lnTo>
                  <a:lnTo>
                    <a:pt x="807" y="66"/>
                  </a:lnTo>
                  <a:lnTo>
                    <a:pt x="818" y="64"/>
                  </a:lnTo>
                  <a:lnTo>
                    <a:pt x="831" y="64"/>
                  </a:lnTo>
                  <a:lnTo>
                    <a:pt x="831" y="64"/>
                  </a:lnTo>
                  <a:lnTo>
                    <a:pt x="843" y="64"/>
                  </a:lnTo>
                  <a:lnTo>
                    <a:pt x="855" y="66"/>
                  </a:lnTo>
                  <a:lnTo>
                    <a:pt x="867" y="69"/>
                  </a:lnTo>
                  <a:lnTo>
                    <a:pt x="879" y="73"/>
                  </a:lnTo>
                  <a:lnTo>
                    <a:pt x="889" y="78"/>
                  </a:lnTo>
                  <a:lnTo>
                    <a:pt x="899" y="84"/>
                  </a:lnTo>
                  <a:lnTo>
                    <a:pt x="909" y="91"/>
                  </a:lnTo>
                  <a:lnTo>
                    <a:pt x="918" y="100"/>
                  </a:lnTo>
                  <a:lnTo>
                    <a:pt x="918" y="100"/>
                  </a:lnTo>
                  <a:lnTo>
                    <a:pt x="927" y="109"/>
                  </a:lnTo>
                  <a:lnTo>
                    <a:pt x="933" y="118"/>
                  </a:lnTo>
                  <a:lnTo>
                    <a:pt x="940" y="129"/>
                  </a:lnTo>
                  <a:lnTo>
                    <a:pt x="945" y="140"/>
                  </a:lnTo>
                  <a:lnTo>
                    <a:pt x="949" y="150"/>
                  </a:lnTo>
                  <a:lnTo>
                    <a:pt x="951" y="162"/>
                  </a:lnTo>
                  <a:lnTo>
                    <a:pt x="954" y="174"/>
                  </a:lnTo>
                  <a:lnTo>
                    <a:pt x="955" y="187"/>
                  </a:lnTo>
                  <a:lnTo>
                    <a:pt x="955" y="187"/>
                  </a:lnTo>
                  <a:lnTo>
                    <a:pt x="954" y="199"/>
                  </a:lnTo>
                  <a:lnTo>
                    <a:pt x="951" y="211"/>
                  </a:lnTo>
                  <a:lnTo>
                    <a:pt x="949" y="222"/>
                  </a:lnTo>
                  <a:lnTo>
                    <a:pt x="945" y="234"/>
                  </a:lnTo>
                  <a:lnTo>
                    <a:pt x="940" y="245"/>
                  </a:lnTo>
                  <a:lnTo>
                    <a:pt x="933" y="256"/>
                  </a:lnTo>
                  <a:lnTo>
                    <a:pt x="927" y="265"/>
                  </a:lnTo>
                  <a:lnTo>
                    <a:pt x="918" y="274"/>
                  </a:lnTo>
                  <a:lnTo>
                    <a:pt x="918" y="274"/>
                  </a:lnTo>
                  <a:close/>
                  <a:moveTo>
                    <a:pt x="709" y="263"/>
                  </a:moveTo>
                  <a:lnTo>
                    <a:pt x="391" y="582"/>
                  </a:lnTo>
                  <a:lnTo>
                    <a:pt x="391" y="582"/>
                  </a:lnTo>
                  <a:lnTo>
                    <a:pt x="387" y="587"/>
                  </a:lnTo>
                  <a:lnTo>
                    <a:pt x="384" y="593"/>
                  </a:lnTo>
                  <a:lnTo>
                    <a:pt x="383" y="598"/>
                  </a:lnTo>
                  <a:lnTo>
                    <a:pt x="382" y="604"/>
                  </a:lnTo>
                  <a:lnTo>
                    <a:pt x="383" y="610"/>
                  </a:lnTo>
                  <a:lnTo>
                    <a:pt x="384" y="616"/>
                  </a:lnTo>
                  <a:lnTo>
                    <a:pt x="387" y="621"/>
                  </a:lnTo>
                  <a:lnTo>
                    <a:pt x="391" y="627"/>
                  </a:lnTo>
                  <a:lnTo>
                    <a:pt x="391" y="627"/>
                  </a:lnTo>
                  <a:lnTo>
                    <a:pt x="396" y="631"/>
                  </a:lnTo>
                  <a:lnTo>
                    <a:pt x="402" y="633"/>
                  </a:lnTo>
                  <a:lnTo>
                    <a:pt x="408" y="635"/>
                  </a:lnTo>
                  <a:lnTo>
                    <a:pt x="414" y="635"/>
                  </a:lnTo>
                  <a:lnTo>
                    <a:pt x="414" y="635"/>
                  </a:lnTo>
                  <a:lnTo>
                    <a:pt x="419" y="635"/>
                  </a:lnTo>
                  <a:lnTo>
                    <a:pt x="426" y="633"/>
                  </a:lnTo>
                  <a:lnTo>
                    <a:pt x="431" y="631"/>
                  </a:lnTo>
                  <a:lnTo>
                    <a:pt x="436" y="627"/>
                  </a:lnTo>
                  <a:lnTo>
                    <a:pt x="754" y="308"/>
                  </a:lnTo>
                  <a:lnTo>
                    <a:pt x="754" y="308"/>
                  </a:lnTo>
                  <a:lnTo>
                    <a:pt x="758" y="304"/>
                  </a:lnTo>
                  <a:lnTo>
                    <a:pt x="762" y="299"/>
                  </a:lnTo>
                  <a:lnTo>
                    <a:pt x="763" y="292"/>
                  </a:lnTo>
                  <a:lnTo>
                    <a:pt x="764" y="286"/>
                  </a:lnTo>
                  <a:lnTo>
                    <a:pt x="763" y="280"/>
                  </a:lnTo>
                  <a:lnTo>
                    <a:pt x="762" y="274"/>
                  </a:lnTo>
                  <a:lnTo>
                    <a:pt x="758" y="269"/>
                  </a:lnTo>
                  <a:lnTo>
                    <a:pt x="754" y="263"/>
                  </a:lnTo>
                  <a:lnTo>
                    <a:pt x="754" y="263"/>
                  </a:lnTo>
                  <a:lnTo>
                    <a:pt x="749" y="260"/>
                  </a:lnTo>
                  <a:lnTo>
                    <a:pt x="743" y="257"/>
                  </a:lnTo>
                  <a:lnTo>
                    <a:pt x="738" y="255"/>
                  </a:lnTo>
                  <a:lnTo>
                    <a:pt x="732" y="255"/>
                  </a:lnTo>
                  <a:lnTo>
                    <a:pt x="725" y="255"/>
                  </a:lnTo>
                  <a:lnTo>
                    <a:pt x="720" y="257"/>
                  </a:lnTo>
                  <a:lnTo>
                    <a:pt x="714" y="260"/>
                  </a:lnTo>
                  <a:lnTo>
                    <a:pt x="709" y="263"/>
                  </a:lnTo>
                  <a:lnTo>
                    <a:pt x="709" y="26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90970" y="3429000"/>
            <a:ext cx="648000" cy="648000"/>
            <a:chOff x="5241604" y="4444440"/>
            <a:chExt cx="648000" cy="648000"/>
          </a:xfrm>
        </p:grpSpPr>
        <p:sp>
          <p:nvSpPr>
            <p:cNvPr id="19" name="椭圆 18"/>
            <p:cNvSpPr/>
            <p:nvPr/>
          </p:nvSpPr>
          <p:spPr>
            <a:xfrm>
              <a:off x="5241604" y="4444440"/>
              <a:ext cx="648000" cy="64800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07"/>
            <p:cNvSpPr>
              <a:spLocks noEditPoints="1"/>
            </p:cNvSpPr>
            <p:nvPr/>
          </p:nvSpPr>
          <p:spPr bwMode="auto">
            <a:xfrm>
              <a:off x="5403679" y="4606515"/>
              <a:ext cx="323850" cy="323850"/>
            </a:xfrm>
            <a:custGeom>
              <a:avLst/>
              <a:gdLst>
                <a:gd name="T0" fmla="*/ 382 w 1019"/>
                <a:gd name="T1" fmla="*/ 16 h 1017"/>
                <a:gd name="T2" fmla="*/ 226 w 1019"/>
                <a:gd name="T3" fmla="*/ 87 h 1017"/>
                <a:gd name="T4" fmla="*/ 102 w 1019"/>
                <a:gd name="T5" fmla="*/ 204 h 1017"/>
                <a:gd name="T6" fmla="*/ 24 w 1019"/>
                <a:gd name="T7" fmla="*/ 358 h 1017"/>
                <a:gd name="T8" fmla="*/ 0 w 1019"/>
                <a:gd name="T9" fmla="*/ 509 h 1017"/>
                <a:gd name="T10" fmla="*/ 32 w 1019"/>
                <a:gd name="T11" fmla="*/ 684 h 1017"/>
                <a:gd name="T12" fmla="*/ 117 w 1019"/>
                <a:gd name="T13" fmla="*/ 832 h 1017"/>
                <a:gd name="T14" fmla="*/ 246 w 1019"/>
                <a:gd name="T15" fmla="*/ 943 h 1017"/>
                <a:gd name="T16" fmla="*/ 407 w 1019"/>
                <a:gd name="T17" fmla="*/ 1008 h 1017"/>
                <a:gd name="T18" fmla="*/ 562 w 1019"/>
                <a:gd name="T19" fmla="*/ 1015 h 1017"/>
                <a:gd name="T20" fmla="*/ 730 w 1019"/>
                <a:gd name="T21" fmla="*/ 967 h 1017"/>
                <a:gd name="T22" fmla="*/ 869 w 1019"/>
                <a:gd name="T23" fmla="*/ 868 h 1017"/>
                <a:gd name="T24" fmla="*/ 968 w 1019"/>
                <a:gd name="T25" fmla="*/ 729 h 1017"/>
                <a:gd name="T26" fmla="*/ 1015 w 1019"/>
                <a:gd name="T27" fmla="*/ 560 h 1017"/>
                <a:gd name="T28" fmla="*/ 1008 w 1019"/>
                <a:gd name="T29" fmla="*/ 406 h 1017"/>
                <a:gd name="T30" fmla="*/ 945 w 1019"/>
                <a:gd name="T31" fmla="*/ 245 h 1017"/>
                <a:gd name="T32" fmla="*/ 833 w 1019"/>
                <a:gd name="T33" fmla="*/ 116 h 1017"/>
                <a:gd name="T34" fmla="*/ 684 w 1019"/>
                <a:gd name="T35" fmla="*/ 30 h 1017"/>
                <a:gd name="T36" fmla="*/ 510 w 1019"/>
                <a:gd name="T37" fmla="*/ 0 h 1017"/>
                <a:gd name="T38" fmla="*/ 420 w 1019"/>
                <a:gd name="T39" fmla="*/ 944 h 1017"/>
                <a:gd name="T40" fmla="*/ 278 w 1019"/>
                <a:gd name="T41" fmla="*/ 890 h 1017"/>
                <a:gd name="T42" fmla="*/ 166 w 1019"/>
                <a:gd name="T43" fmla="*/ 792 h 1017"/>
                <a:gd name="T44" fmla="*/ 92 w 1019"/>
                <a:gd name="T45" fmla="*/ 661 h 1017"/>
                <a:gd name="T46" fmla="*/ 65 w 1019"/>
                <a:gd name="T47" fmla="*/ 509 h 1017"/>
                <a:gd name="T48" fmla="*/ 84 w 1019"/>
                <a:gd name="T49" fmla="*/ 377 h 1017"/>
                <a:gd name="T50" fmla="*/ 153 w 1019"/>
                <a:gd name="T51" fmla="*/ 243 h 1017"/>
                <a:gd name="T52" fmla="*/ 261 w 1019"/>
                <a:gd name="T53" fmla="*/ 140 h 1017"/>
                <a:gd name="T54" fmla="*/ 398 w 1019"/>
                <a:gd name="T55" fmla="*/ 78 h 1017"/>
                <a:gd name="T56" fmla="*/ 533 w 1019"/>
                <a:gd name="T57" fmla="*/ 64 h 1017"/>
                <a:gd name="T58" fmla="*/ 683 w 1019"/>
                <a:gd name="T59" fmla="*/ 99 h 1017"/>
                <a:gd name="T60" fmla="*/ 808 w 1019"/>
                <a:gd name="T61" fmla="*/ 179 h 1017"/>
                <a:gd name="T62" fmla="*/ 901 w 1019"/>
                <a:gd name="T63" fmla="*/ 296 h 1017"/>
                <a:gd name="T64" fmla="*/ 950 w 1019"/>
                <a:gd name="T65" fmla="*/ 441 h 1017"/>
                <a:gd name="T66" fmla="*/ 950 w 1019"/>
                <a:gd name="T67" fmla="*/ 576 h 1017"/>
                <a:gd name="T68" fmla="*/ 901 w 1019"/>
                <a:gd name="T69" fmla="*/ 721 h 1017"/>
                <a:gd name="T70" fmla="*/ 808 w 1019"/>
                <a:gd name="T71" fmla="*/ 838 h 1017"/>
                <a:gd name="T72" fmla="*/ 683 w 1019"/>
                <a:gd name="T73" fmla="*/ 919 h 1017"/>
                <a:gd name="T74" fmla="*/ 533 w 1019"/>
                <a:gd name="T75" fmla="*/ 953 h 1017"/>
                <a:gd name="T76" fmla="*/ 604 w 1019"/>
                <a:gd name="T77" fmla="*/ 521 h 1017"/>
                <a:gd name="T78" fmla="*/ 578 w 1019"/>
                <a:gd name="T79" fmla="*/ 442 h 1017"/>
                <a:gd name="T80" fmla="*/ 539 w 1019"/>
                <a:gd name="T81" fmla="*/ 146 h 1017"/>
                <a:gd name="T82" fmla="*/ 510 w 1019"/>
                <a:gd name="T83" fmla="*/ 127 h 1017"/>
                <a:gd name="T84" fmla="*/ 478 w 1019"/>
                <a:gd name="T85" fmla="*/ 153 h 1017"/>
                <a:gd name="T86" fmla="*/ 432 w 1019"/>
                <a:gd name="T87" fmla="*/ 453 h 1017"/>
                <a:gd name="T88" fmla="*/ 416 w 1019"/>
                <a:gd name="T89" fmla="*/ 528 h 1017"/>
                <a:gd name="T90" fmla="*/ 449 w 1019"/>
                <a:gd name="T91" fmla="*/ 582 h 1017"/>
                <a:gd name="T92" fmla="*/ 510 w 1019"/>
                <a:gd name="T93" fmla="*/ 604 h 1017"/>
                <a:gd name="T94" fmla="*/ 677 w 1019"/>
                <a:gd name="T95" fmla="*/ 730 h 1017"/>
                <a:gd name="T96" fmla="*/ 713 w 1019"/>
                <a:gd name="T97" fmla="*/ 736 h 1017"/>
                <a:gd name="T98" fmla="*/ 732 w 1019"/>
                <a:gd name="T99" fmla="*/ 707 h 1017"/>
                <a:gd name="T100" fmla="*/ 510 w 1019"/>
                <a:gd name="T101" fmla="*/ 541 h 1017"/>
                <a:gd name="T102" fmla="*/ 478 w 1019"/>
                <a:gd name="T103" fmla="*/ 515 h 1017"/>
                <a:gd name="T104" fmla="*/ 492 w 1019"/>
                <a:gd name="T105" fmla="*/ 482 h 1017"/>
                <a:gd name="T106" fmla="*/ 527 w 1019"/>
                <a:gd name="T107" fmla="*/ 482 h 1017"/>
                <a:gd name="T108" fmla="*/ 541 w 1019"/>
                <a:gd name="T109" fmla="*/ 515 h 1017"/>
                <a:gd name="T110" fmla="*/ 510 w 1019"/>
                <a:gd name="T111" fmla="*/ 54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10"/>
                  </a:lnTo>
                  <a:lnTo>
                    <a:pt x="382" y="16"/>
                  </a:lnTo>
                  <a:lnTo>
                    <a:pt x="359" y="23"/>
                  </a:lnTo>
                  <a:lnTo>
                    <a:pt x="335" y="30"/>
                  </a:lnTo>
                  <a:lnTo>
                    <a:pt x="312" y="40"/>
                  </a:lnTo>
                  <a:lnTo>
                    <a:pt x="289" y="50"/>
                  </a:lnTo>
                  <a:lnTo>
                    <a:pt x="268" y="61"/>
                  </a:lnTo>
                  <a:lnTo>
                    <a:pt x="246" y="73"/>
                  </a:lnTo>
                  <a:lnTo>
                    <a:pt x="226" y="87"/>
                  </a:lnTo>
                  <a:lnTo>
                    <a:pt x="205" y="101"/>
                  </a:lnTo>
                  <a:lnTo>
                    <a:pt x="186" y="116"/>
                  </a:lnTo>
                  <a:lnTo>
                    <a:pt x="168" y="132"/>
                  </a:lnTo>
                  <a:lnTo>
                    <a:pt x="150" y="149"/>
                  </a:lnTo>
                  <a:lnTo>
                    <a:pt x="133" y="167"/>
                  </a:lnTo>
                  <a:lnTo>
                    <a:pt x="117" y="185"/>
                  </a:lnTo>
                  <a:lnTo>
                    <a:pt x="102" y="204"/>
                  </a:lnTo>
                  <a:lnTo>
                    <a:pt x="87" y="225"/>
                  </a:lnTo>
                  <a:lnTo>
                    <a:pt x="74" y="245"/>
                  </a:lnTo>
                  <a:lnTo>
                    <a:pt x="63" y="266"/>
                  </a:lnTo>
                  <a:lnTo>
                    <a:pt x="51" y="288"/>
                  </a:lnTo>
                  <a:lnTo>
                    <a:pt x="41" y="310"/>
                  </a:lnTo>
                  <a:lnTo>
                    <a:pt x="32" y="334"/>
                  </a:lnTo>
                  <a:lnTo>
                    <a:pt x="24" y="358"/>
                  </a:lnTo>
                  <a:lnTo>
                    <a:pt x="16" y="382"/>
                  </a:lnTo>
                  <a:lnTo>
                    <a:pt x="11" y="406"/>
                  </a:lnTo>
                  <a:lnTo>
                    <a:pt x="7" y="432"/>
                  </a:lnTo>
                  <a:lnTo>
                    <a:pt x="4" y="456"/>
                  </a:lnTo>
                  <a:lnTo>
                    <a:pt x="1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535"/>
                  </a:lnTo>
                  <a:lnTo>
                    <a:pt x="4" y="560"/>
                  </a:lnTo>
                  <a:lnTo>
                    <a:pt x="7" y="586"/>
                  </a:lnTo>
                  <a:lnTo>
                    <a:pt x="11" y="611"/>
                  </a:lnTo>
                  <a:lnTo>
                    <a:pt x="16" y="635"/>
                  </a:lnTo>
                  <a:lnTo>
                    <a:pt x="24" y="660"/>
                  </a:lnTo>
                  <a:lnTo>
                    <a:pt x="32" y="684"/>
                  </a:lnTo>
                  <a:lnTo>
                    <a:pt x="41" y="706"/>
                  </a:lnTo>
                  <a:lnTo>
                    <a:pt x="51" y="729"/>
                  </a:lnTo>
                  <a:lnTo>
                    <a:pt x="63" y="751"/>
                  </a:lnTo>
                  <a:lnTo>
                    <a:pt x="74" y="773"/>
                  </a:lnTo>
                  <a:lnTo>
                    <a:pt x="87" y="793"/>
                  </a:lnTo>
                  <a:lnTo>
                    <a:pt x="102" y="812"/>
                  </a:lnTo>
                  <a:lnTo>
                    <a:pt x="117" y="832"/>
                  </a:lnTo>
                  <a:lnTo>
                    <a:pt x="133" y="851"/>
                  </a:lnTo>
                  <a:lnTo>
                    <a:pt x="150" y="868"/>
                  </a:lnTo>
                  <a:lnTo>
                    <a:pt x="168" y="885"/>
                  </a:lnTo>
                  <a:lnTo>
                    <a:pt x="186" y="902"/>
                  </a:lnTo>
                  <a:lnTo>
                    <a:pt x="205" y="917"/>
                  </a:lnTo>
                  <a:lnTo>
                    <a:pt x="226" y="930"/>
                  </a:lnTo>
                  <a:lnTo>
                    <a:pt x="246" y="943"/>
                  </a:lnTo>
                  <a:lnTo>
                    <a:pt x="268" y="956"/>
                  </a:lnTo>
                  <a:lnTo>
                    <a:pt x="289" y="967"/>
                  </a:lnTo>
                  <a:lnTo>
                    <a:pt x="312" y="978"/>
                  </a:lnTo>
                  <a:lnTo>
                    <a:pt x="335" y="986"/>
                  </a:lnTo>
                  <a:lnTo>
                    <a:pt x="359" y="995"/>
                  </a:lnTo>
                  <a:lnTo>
                    <a:pt x="382" y="1001"/>
                  </a:lnTo>
                  <a:lnTo>
                    <a:pt x="407" y="1008"/>
                  </a:lnTo>
                  <a:lnTo>
                    <a:pt x="432" y="1012"/>
                  </a:lnTo>
                  <a:lnTo>
                    <a:pt x="457" y="1015"/>
                  </a:lnTo>
                  <a:lnTo>
                    <a:pt x="483" y="1017"/>
                  </a:lnTo>
                  <a:lnTo>
                    <a:pt x="510" y="1017"/>
                  </a:lnTo>
                  <a:lnTo>
                    <a:pt x="510" y="1017"/>
                  </a:lnTo>
                  <a:lnTo>
                    <a:pt x="536" y="1017"/>
                  </a:lnTo>
                  <a:lnTo>
                    <a:pt x="562" y="1015"/>
                  </a:lnTo>
                  <a:lnTo>
                    <a:pt x="587" y="1012"/>
                  </a:lnTo>
                  <a:lnTo>
                    <a:pt x="612" y="1008"/>
                  </a:lnTo>
                  <a:lnTo>
                    <a:pt x="637" y="1001"/>
                  </a:lnTo>
                  <a:lnTo>
                    <a:pt x="660" y="995"/>
                  </a:lnTo>
                  <a:lnTo>
                    <a:pt x="684" y="986"/>
                  </a:lnTo>
                  <a:lnTo>
                    <a:pt x="707" y="978"/>
                  </a:lnTo>
                  <a:lnTo>
                    <a:pt x="730" y="967"/>
                  </a:lnTo>
                  <a:lnTo>
                    <a:pt x="751" y="956"/>
                  </a:lnTo>
                  <a:lnTo>
                    <a:pt x="773" y="943"/>
                  </a:lnTo>
                  <a:lnTo>
                    <a:pt x="793" y="930"/>
                  </a:lnTo>
                  <a:lnTo>
                    <a:pt x="814" y="917"/>
                  </a:lnTo>
                  <a:lnTo>
                    <a:pt x="833" y="902"/>
                  </a:lnTo>
                  <a:lnTo>
                    <a:pt x="851" y="885"/>
                  </a:lnTo>
                  <a:lnTo>
                    <a:pt x="869" y="868"/>
                  </a:lnTo>
                  <a:lnTo>
                    <a:pt x="886" y="851"/>
                  </a:lnTo>
                  <a:lnTo>
                    <a:pt x="902" y="832"/>
                  </a:lnTo>
                  <a:lnTo>
                    <a:pt x="917" y="812"/>
                  </a:lnTo>
                  <a:lnTo>
                    <a:pt x="932" y="793"/>
                  </a:lnTo>
                  <a:lnTo>
                    <a:pt x="945" y="773"/>
                  </a:lnTo>
                  <a:lnTo>
                    <a:pt x="956" y="751"/>
                  </a:lnTo>
                  <a:lnTo>
                    <a:pt x="968" y="729"/>
                  </a:lnTo>
                  <a:lnTo>
                    <a:pt x="978" y="706"/>
                  </a:lnTo>
                  <a:lnTo>
                    <a:pt x="988" y="684"/>
                  </a:lnTo>
                  <a:lnTo>
                    <a:pt x="995" y="660"/>
                  </a:lnTo>
                  <a:lnTo>
                    <a:pt x="1003" y="635"/>
                  </a:lnTo>
                  <a:lnTo>
                    <a:pt x="1008" y="611"/>
                  </a:lnTo>
                  <a:lnTo>
                    <a:pt x="1012" y="586"/>
                  </a:lnTo>
                  <a:lnTo>
                    <a:pt x="1015" y="560"/>
                  </a:lnTo>
                  <a:lnTo>
                    <a:pt x="1018" y="535"/>
                  </a:lnTo>
                  <a:lnTo>
                    <a:pt x="1019" y="509"/>
                  </a:lnTo>
                  <a:lnTo>
                    <a:pt x="1019" y="509"/>
                  </a:lnTo>
                  <a:lnTo>
                    <a:pt x="1018" y="483"/>
                  </a:lnTo>
                  <a:lnTo>
                    <a:pt x="1015" y="456"/>
                  </a:lnTo>
                  <a:lnTo>
                    <a:pt x="1012" y="432"/>
                  </a:lnTo>
                  <a:lnTo>
                    <a:pt x="1008" y="406"/>
                  </a:lnTo>
                  <a:lnTo>
                    <a:pt x="1003" y="382"/>
                  </a:lnTo>
                  <a:lnTo>
                    <a:pt x="995" y="358"/>
                  </a:lnTo>
                  <a:lnTo>
                    <a:pt x="988" y="334"/>
                  </a:lnTo>
                  <a:lnTo>
                    <a:pt x="978" y="310"/>
                  </a:lnTo>
                  <a:lnTo>
                    <a:pt x="968" y="288"/>
                  </a:lnTo>
                  <a:lnTo>
                    <a:pt x="956" y="266"/>
                  </a:lnTo>
                  <a:lnTo>
                    <a:pt x="945" y="245"/>
                  </a:lnTo>
                  <a:lnTo>
                    <a:pt x="932" y="225"/>
                  </a:lnTo>
                  <a:lnTo>
                    <a:pt x="917" y="204"/>
                  </a:lnTo>
                  <a:lnTo>
                    <a:pt x="902" y="185"/>
                  </a:lnTo>
                  <a:lnTo>
                    <a:pt x="886" y="167"/>
                  </a:lnTo>
                  <a:lnTo>
                    <a:pt x="869" y="149"/>
                  </a:lnTo>
                  <a:lnTo>
                    <a:pt x="851" y="132"/>
                  </a:lnTo>
                  <a:lnTo>
                    <a:pt x="833" y="116"/>
                  </a:lnTo>
                  <a:lnTo>
                    <a:pt x="814" y="101"/>
                  </a:lnTo>
                  <a:lnTo>
                    <a:pt x="793" y="87"/>
                  </a:lnTo>
                  <a:lnTo>
                    <a:pt x="773" y="73"/>
                  </a:lnTo>
                  <a:lnTo>
                    <a:pt x="751" y="61"/>
                  </a:lnTo>
                  <a:lnTo>
                    <a:pt x="730" y="50"/>
                  </a:lnTo>
                  <a:lnTo>
                    <a:pt x="707" y="40"/>
                  </a:lnTo>
                  <a:lnTo>
                    <a:pt x="684" y="30"/>
                  </a:lnTo>
                  <a:lnTo>
                    <a:pt x="660" y="23"/>
                  </a:lnTo>
                  <a:lnTo>
                    <a:pt x="637" y="16"/>
                  </a:lnTo>
                  <a:lnTo>
                    <a:pt x="612" y="10"/>
                  </a:lnTo>
                  <a:lnTo>
                    <a:pt x="587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510" y="954"/>
                  </a:moveTo>
                  <a:lnTo>
                    <a:pt x="510" y="954"/>
                  </a:lnTo>
                  <a:lnTo>
                    <a:pt x="486" y="953"/>
                  </a:lnTo>
                  <a:lnTo>
                    <a:pt x="464" y="952"/>
                  </a:lnTo>
                  <a:lnTo>
                    <a:pt x="441" y="949"/>
                  </a:lnTo>
                  <a:lnTo>
                    <a:pt x="420" y="944"/>
                  </a:lnTo>
                  <a:lnTo>
                    <a:pt x="398" y="940"/>
                  </a:lnTo>
                  <a:lnTo>
                    <a:pt x="377" y="934"/>
                  </a:lnTo>
                  <a:lnTo>
                    <a:pt x="357" y="927"/>
                  </a:lnTo>
                  <a:lnTo>
                    <a:pt x="336" y="919"/>
                  </a:lnTo>
                  <a:lnTo>
                    <a:pt x="317" y="910"/>
                  </a:lnTo>
                  <a:lnTo>
                    <a:pt x="298" y="900"/>
                  </a:lnTo>
                  <a:lnTo>
                    <a:pt x="278" y="890"/>
                  </a:lnTo>
                  <a:lnTo>
                    <a:pt x="261" y="878"/>
                  </a:lnTo>
                  <a:lnTo>
                    <a:pt x="243" y="865"/>
                  </a:lnTo>
                  <a:lnTo>
                    <a:pt x="227" y="852"/>
                  </a:lnTo>
                  <a:lnTo>
                    <a:pt x="211" y="838"/>
                  </a:lnTo>
                  <a:lnTo>
                    <a:pt x="195" y="823"/>
                  </a:lnTo>
                  <a:lnTo>
                    <a:pt x="180" y="808"/>
                  </a:lnTo>
                  <a:lnTo>
                    <a:pt x="166" y="792"/>
                  </a:lnTo>
                  <a:lnTo>
                    <a:pt x="153" y="775"/>
                  </a:lnTo>
                  <a:lnTo>
                    <a:pt x="140" y="758"/>
                  </a:lnTo>
                  <a:lnTo>
                    <a:pt x="129" y="740"/>
                  </a:lnTo>
                  <a:lnTo>
                    <a:pt x="118" y="721"/>
                  </a:lnTo>
                  <a:lnTo>
                    <a:pt x="109" y="702"/>
                  </a:lnTo>
                  <a:lnTo>
                    <a:pt x="99" y="682"/>
                  </a:lnTo>
                  <a:lnTo>
                    <a:pt x="92" y="661"/>
                  </a:lnTo>
                  <a:lnTo>
                    <a:pt x="84" y="641"/>
                  </a:lnTo>
                  <a:lnTo>
                    <a:pt x="79" y="619"/>
                  </a:lnTo>
                  <a:lnTo>
                    <a:pt x="73" y="598"/>
                  </a:lnTo>
                  <a:lnTo>
                    <a:pt x="69" y="576"/>
                  </a:lnTo>
                  <a:lnTo>
                    <a:pt x="67" y="554"/>
                  </a:lnTo>
                  <a:lnTo>
                    <a:pt x="65" y="531"/>
                  </a:lnTo>
                  <a:lnTo>
                    <a:pt x="65" y="509"/>
                  </a:lnTo>
                  <a:lnTo>
                    <a:pt x="65" y="509"/>
                  </a:lnTo>
                  <a:lnTo>
                    <a:pt x="65" y="486"/>
                  </a:lnTo>
                  <a:lnTo>
                    <a:pt x="67" y="464"/>
                  </a:lnTo>
                  <a:lnTo>
                    <a:pt x="69" y="441"/>
                  </a:lnTo>
                  <a:lnTo>
                    <a:pt x="73" y="419"/>
                  </a:lnTo>
                  <a:lnTo>
                    <a:pt x="79" y="397"/>
                  </a:lnTo>
                  <a:lnTo>
                    <a:pt x="84" y="377"/>
                  </a:lnTo>
                  <a:lnTo>
                    <a:pt x="92" y="355"/>
                  </a:lnTo>
                  <a:lnTo>
                    <a:pt x="99" y="336"/>
                  </a:lnTo>
                  <a:lnTo>
                    <a:pt x="109" y="316"/>
                  </a:lnTo>
                  <a:lnTo>
                    <a:pt x="118" y="296"/>
                  </a:lnTo>
                  <a:lnTo>
                    <a:pt x="129" y="278"/>
                  </a:lnTo>
                  <a:lnTo>
                    <a:pt x="140" y="260"/>
                  </a:lnTo>
                  <a:lnTo>
                    <a:pt x="153" y="243"/>
                  </a:lnTo>
                  <a:lnTo>
                    <a:pt x="166" y="226"/>
                  </a:lnTo>
                  <a:lnTo>
                    <a:pt x="180" y="209"/>
                  </a:lnTo>
                  <a:lnTo>
                    <a:pt x="195" y="194"/>
                  </a:lnTo>
                  <a:lnTo>
                    <a:pt x="211" y="179"/>
                  </a:lnTo>
                  <a:lnTo>
                    <a:pt x="227" y="166"/>
                  </a:lnTo>
                  <a:lnTo>
                    <a:pt x="243" y="152"/>
                  </a:lnTo>
                  <a:lnTo>
                    <a:pt x="261" y="140"/>
                  </a:lnTo>
                  <a:lnTo>
                    <a:pt x="278" y="128"/>
                  </a:lnTo>
                  <a:lnTo>
                    <a:pt x="298" y="117"/>
                  </a:lnTo>
                  <a:lnTo>
                    <a:pt x="317" y="108"/>
                  </a:lnTo>
                  <a:lnTo>
                    <a:pt x="336" y="99"/>
                  </a:lnTo>
                  <a:lnTo>
                    <a:pt x="357" y="90"/>
                  </a:lnTo>
                  <a:lnTo>
                    <a:pt x="377" y="84"/>
                  </a:lnTo>
                  <a:lnTo>
                    <a:pt x="398" y="78"/>
                  </a:lnTo>
                  <a:lnTo>
                    <a:pt x="420" y="72"/>
                  </a:lnTo>
                  <a:lnTo>
                    <a:pt x="441" y="69"/>
                  </a:lnTo>
                  <a:lnTo>
                    <a:pt x="464" y="66"/>
                  </a:lnTo>
                  <a:lnTo>
                    <a:pt x="486" y="64"/>
                  </a:lnTo>
                  <a:lnTo>
                    <a:pt x="510" y="64"/>
                  </a:lnTo>
                  <a:lnTo>
                    <a:pt x="510" y="64"/>
                  </a:lnTo>
                  <a:lnTo>
                    <a:pt x="533" y="64"/>
                  </a:lnTo>
                  <a:lnTo>
                    <a:pt x="555" y="66"/>
                  </a:lnTo>
                  <a:lnTo>
                    <a:pt x="578" y="69"/>
                  </a:lnTo>
                  <a:lnTo>
                    <a:pt x="599" y="72"/>
                  </a:lnTo>
                  <a:lnTo>
                    <a:pt x="621" y="78"/>
                  </a:lnTo>
                  <a:lnTo>
                    <a:pt x="642" y="84"/>
                  </a:lnTo>
                  <a:lnTo>
                    <a:pt x="662" y="90"/>
                  </a:lnTo>
                  <a:lnTo>
                    <a:pt x="683" y="99"/>
                  </a:lnTo>
                  <a:lnTo>
                    <a:pt x="702" y="108"/>
                  </a:lnTo>
                  <a:lnTo>
                    <a:pt x="721" y="117"/>
                  </a:lnTo>
                  <a:lnTo>
                    <a:pt x="741" y="128"/>
                  </a:lnTo>
                  <a:lnTo>
                    <a:pt x="758" y="140"/>
                  </a:lnTo>
                  <a:lnTo>
                    <a:pt x="776" y="152"/>
                  </a:lnTo>
                  <a:lnTo>
                    <a:pt x="792" y="166"/>
                  </a:lnTo>
                  <a:lnTo>
                    <a:pt x="808" y="179"/>
                  </a:lnTo>
                  <a:lnTo>
                    <a:pt x="824" y="194"/>
                  </a:lnTo>
                  <a:lnTo>
                    <a:pt x="839" y="209"/>
                  </a:lnTo>
                  <a:lnTo>
                    <a:pt x="853" y="226"/>
                  </a:lnTo>
                  <a:lnTo>
                    <a:pt x="866" y="243"/>
                  </a:lnTo>
                  <a:lnTo>
                    <a:pt x="879" y="260"/>
                  </a:lnTo>
                  <a:lnTo>
                    <a:pt x="890" y="278"/>
                  </a:lnTo>
                  <a:lnTo>
                    <a:pt x="901" y="296"/>
                  </a:lnTo>
                  <a:lnTo>
                    <a:pt x="911" y="316"/>
                  </a:lnTo>
                  <a:lnTo>
                    <a:pt x="920" y="336"/>
                  </a:lnTo>
                  <a:lnTo>
                    <a:pt x="927" y="355"/>
                  </a:lnTo>
                  <a:lnTo>
                    <a:pt x="935" y="377"/>
                  </a:lnTo>
                  <a:lnTo>
                    <a:pt x="940" y="397"/>
                  </a:lnTo>
                  <a:lnTo>
                    <a:pt x="946" y="419"/>
                  </a:lnTo>
                  <a:lnTo>
                    <a:pt x="950" y="441"/>
                  </a:lnTo>
                  <a:lnTo>
                    <a:pt x="952" y="464"/>
                  </a:lnTo>
                  <a:lnTo>
                    <a:pt x="954" y="486"/>
                  </a:lnTo>
                  <a:lnTo>
                    <a:pt x="955" y="509"/>
                  </a:lnTo>
                  <a:lnTo>
                    <a:pt x="955" y="509"/>
                  </a:lnTo>
                  <a:lnTo>
                    <a:pt x="954" y="531"/>
                  </a:lnTo>
                  <a:lnTo>
                    <a:pt x="952" y="554"/>
                  </a:lnTo>
                  <a:lnTo>
                    <a:pt x="950" y="576"/>
                  </a:lnTo>
                  <a:lnTo>
                    <a:pt x="946" y="598"/>
                  </a:lnTo>
                  <a:lnTo>
                    <a:pt x="940" y="619"/>
                  </a:lnTo>
                  <a:lnTo>
                    <a:pt x="935" y="641"/>
                  </a:lnTo>
                  <a:lnTo>
                    <a:pt x="927" y="661"/>
                  </a:lnTo>
                  <a:lnTo>
                    <a:pt x="920" y="682"/>
                  </a:lnTo>
                  <a:lnTo>
                    <a:pt x="911" y="702"/>
                  </a:lnTo>
                  <a:lnTo>
                    <a:pt x="901" y="721"/>
                  </a:lnTo>
                  <a:lnTo>
                    <a:pt x="890" y="740"/>
                  </a:lnTo>
                  <a:lnTo>
                    <a:pt x="879" y="758"/>
                  </a:lnTo>
                  <a:lnTo>
                    <a:pt x="866" y="775"/>
                  </a:lnTo>
                  <a:lnTo>
                    <a:pt x="853" y="792"/>
                  </a:lnTo>
                  <a:lnTo>
                    <a:pt x="839" y="808"/>
                  </a:lnTo>
                  <a:lnTo>
                    <a:pt x="824" y="823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6" y="865"/>
                  </a:lnTo>
                  <a:lnTo>
                    <a:pt x="758" y="878"/>
                  </a:lnTo>
                  <a:lnTo>
                    <a:pt x="741" y="890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3" y="919"/>
                  </a:lnTo>
                  <a:lnTo>
                    <a:pt x="662" y="927"/>
                  </a:lnTo>
                  <a:lnTo>
                    <a:pt x="642" y="934"/>
                  </a:lnTo>
                  <a:lnTo>
                    <a:pt x="621" y="940"/>
                  </a:lnTo>
                  <a:lnTo>
                    <a:pt x="599" y="944"/>
                  </a:lnTo>
                  <a:lnTo>
                    <a:pt x="578" y="949"/>
                  </a:lnTo>
                  <a:lnTo>
                    <a:pt x="555" y="952"/>
                  </a:lnTo>
                  <a:lnTo>
                    <a:pt x="533" y="953"/>
                  </a:lnTo>
                  <a:lnTo>
                    <a:pt x="510" y="954"/>
                  </a:lnTo>
                  <a:lnTo>
                    <a:pt x="510" y="954"/>
                  </a:lnTo>
                  <a:close/>
                  <a:moveTo>
                    <a:pt x="593" y="555"/>
                  </a:moveTo>
                  <a:lnTo>
                    <a:pt x="593" y="555"/>
                  </a:lnTo>
                  <a:lnTo>
                    <a:pt x="598" y="544"/>
                  </a:lnTo>
                  <a:lnTo>
                    <a:pt x="601" y="532"/>
                  </a:lnTo>
                  <a:lnTo>
                    <a:pt x="604" y="521"/>
                  </a:lnTo>
                  <a:lnTo>
                    <a:pt x="604" y="509"/>
                  </a:lnTo>
                  <a:lnTo>
                    <a:pt x="604" y="509"/>
                  </a:lnTo>
                  <a:lnTo>
                    <a:pt x="603" y="494"/>
                  </a:lnTo>
                  <a:lnTo>
                    <a:pt x="600" y="479"/>
                  </a:lnTo>
                  <a:lnTo>
                    <a:pt x="595" y="466"/>
                  </a:lnTo>
                  <a:lnTo>
                    <a:pt x="587" y="453"/>
                  </a:lnTo>
                  <a:lnTo>
                    <a:pt x="578" y="442"/>
                  </a:lnTo>
                  <a:lnTo>
                    <a:pt x="567" y="433"/>
                  </a:lnTo>
                  <a:lnTo>
                    <a:pt x="555" y="425"/>
                  </a:lnTo>
                  <a:lnTo>
                    <a:pt x="541" y="419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1" y="153"/>
                  </a:lnTo>
                  <a:lnTo>
                    <a:pt x="539" y="146"/>
                  </a:lnTo>
                  <a:lnTo>
                    <a:pt x="536" y="141"/>
                  </a:lnTo>
                  <a:lnTo>
                    <a:pt x="532" y="137"/>
                  </a:lnTo>
                  <a:lnTo>
                    <a:pt x="527" y="132"/>
                  </a:lnTo>
                  <a:lnTo>
                    <a:pt x="522" y="130"/>
                  </a:lnTo>
                  <a:lnTo>
                    <a:pt x="515" y="128"/>
                  </a:lnTo>
                  <a:lnTo>
                    <a:pt x="510" y="127"/>
                  </a:lnTo>
                  <a:lnTo>
                    <a:pt x="510" y="127"/>
                  </a:lnTo>
                  <a:lnTo>
                    <a:pt x="504" y="128"/>
                  </a:lnTo>
                  <a:lnTo>
                    <a:pt x="497" y="130"/>
                  </a:lnTo>
                  <a:lnTo>
                    <a:pt x="492" y="132"/>
                  </a:lnTo>
                  <a:lnTo>
                    <a:pt x="488" y="137"/>
                  </a:lnTo>
                  <a:lnTo>
                    <a:pt x="483" y="141"/>
                  </a:lnTo>
                  <a:lnTo>
                    <a:pt x="480" y="146"/>
                  </a:lnTo>
                  <a:lnTo>
                    <a:pt x="478" y="153"/>
                  </a:lnTo>
                  <a:lnTo>
                    <a:pt x="478" y="159"/>
                  </a:lnTo>
                  <a:lnTo>
                    <a:pt x="478" y="419"/>
                  </a:lnTo>
                  <a:lnTo>
                    <a:pt x="478" y="419"/>
                  </a:lnTo>
                  <a:lnTo>
                    <a:pt x="464" y="425"/>
                  </a:lnTo>
                  <a:lnTo>
                    <a:pt x="452" y="433"/>
                  </a:lnTo>
                  <a:lnTo>
                    <a:pt x="441" y="442"/>
                  </a:lnTo>
                  <a:lnTo>
                    <a:pt x="432" y="453"/>
                  </a:lnTo>
                  <a:lnTo>
                    <a:pt x="424" y="466"/>
                  </a:lnTo>
                  <a:lnTo>
                    <a:pt x="419" y="479"/>
                  </a:lnTo>
                  <a:lnTo>
                    <a:pt x="416" y="494"/>
                  </a:lnTo>
                  <a:lnTo>
                    <a:pt x="415" y="509"/>
                  </a:lnTo>
                  <a:lnTo>
                    <a:pt x="415" y="509"/>
                  </a:lnTo>
                  <a:lnTo>
                    <a:pt x="415" y="518"/>
                  </a:lnTo>
                  <a:lnTo>
                    <a:pt x="416" y="528"/>
                  </a:lnTo>
                  <a:lnTo>
                    <a:pt x="419" y="537"/>
                  </a:lnTo>
                  <a:lnTo>
                    <a:pt x="422" y="545"/>
                  </a:lnTo>
                  <a:lnTo>
                    <a:pt x="425" y="554"/>
                  </a:lnTo>
                  <a:lnTo>
                    <a:pt x="431" y="562"/>
                  </a:lnTo>
                  <a:lnTo>
                    <a:pt x="436" y="569"/>
                  </a:lnTo>
                  <a:lnTo>
                    <a:pt x="442" y="576"/>
                  </a:lnTo>
                  <a:lnTo>
                    <a:pt x="449" y="582"/>
                  </a:lnTo>
                  <a:lnTo>
                    <a:pt x="456" y="588"/>
                  </a:lnTo>
                  <a:lnTo>
                    <a:pt x="464" y="593"/>
                  </a:lnTo>
                  <a:lnTo>
                    <a:pt x="472" y="597"/>
                  </a:lnTo>
                  <a:lnTo>
                    <a:pt x="481" y="600"/>
                  </a:lnTo>
                  <a:lnTo>
                    <a:pt x="491" y="602"/>
                  </a:lnTo>
                  <a:lnTo>
                    <a:pt x="499" y="603"/>
                  </a:lnTo>
                  <a:lnTo>
                    <a:pt x="510" y="604"/>
                  </a:lnTo>
                  <a:lnTo>
                    <a:pt x="510" y="604"/>
                  </a:lnTo>
                  <a:lnTo>
                    <a:pt x="519" y="603"/>
                  </a:lnTo>
                  <a:lnTo>
                    <a:pt x="528" y="602"/>
                  </a:lnTo>
                  <a:lnTo>
                    <a:pt x="537" y="600"/>
                  </a:lnTo>
                  <a:lnTo>
                    <a:pt x="545" y="597"/>
                  </a:lnTo>
                  <a:lnTo>
                    <a:pt x="677" y="730"/>
                  </a:lnTo>
                  <a:lnTo>
                    <a:pt x="677" y="730"/>
                  </a:lnTo>
                  <a:lnTo>
                    <a:pt x="683" y="734"/>
                  </a:lnTo>
                  <a:lnTo>
                    <a:pt x="688" y="736"/>
                  </a:lnTo>
                  <a:lnTo>
                    <a:pt x="695" y="738"/>
                  </a:lnTo>
                  <a:lnTo>
                    <a:pt x="700" y="740"/>
                  </a:lnTo>
                  <a:lnTo>
                    <a:pt x="700" y="740"/>
                  </a:lnTo>
                  <a:lnTo>
                    <a:pt x="706" y="738"/>
                  </a:lnTo>
                  <a:lnTo>
                    <a:pt x="713" y="736"/>
                  </a:lnTo>
                  <a:lnTo>
                    <a:pt x="718" y="734"/>
                  </a:lnTo>
                  <a:lnTo>
                    <a:pt x="722" y="730"/>
                  </a:lnTo>
                  <a:lnTo>
                    <a:pt x="722" y="730"/>
                  </a:lnTo>
                  <a:lnTo>
                    <a:pt x="727" y="724"/>
                  </a:lnTo>
                  <a:lnTo>
                    <a:pt x="730" y="719"/>
                  </a:lnTo>
                  <a:lnTo>
                    <a:pt x="731" y="714"/>
                  </a:lnTo>
                  <a:lnTo>
                    <a:pt x="732" y="707"/>
                  </a:lnTo>
                  <a:lnTo>
                    <a:pt x="731" y="701"/>
                  </a:lnTo>
                  <a:lnTo>
                    <a:pt x="730" y="696"/>
                  </a:lnTo>
                  <a:lnTo>
                    <a:pt x="727" y="690"/>
                  </a:lnTo>
                  <a:lnTo>
                    <a:pt x="722" y="685"/>
                  </a:lnTo>
                  <a:lnTo>
                    <a:pt x="593" y="555"/>
                  </a:lnTo>
                  <a:close/>
                  <a:moveTo>
                    <a:pt x="510" y="541"/>
                  </a:moveTo>
                  <a:lnTo>
                    <a:pt x="510" y="541"/>
                  </a:lnTo>
                  <a:lnTo>
                    <a:pt x="504" y="540"/>
                  </a:lnTo>
                  <a:lnTo>
                    <a:pt x="497" y="538"/>
                  </a:lnTo>
                  <a:lnTo>
                    <a:pt x="492" y="535"/>
                  </a:lnTo>
                  <a:lnTo>
                    <a:pt x="488" y="531"/>
                  </a:lnTo>
                  <a:lnTo>
                    <a:pt x="483" y="526"/>
                  </a:lnTo>
                  <a:lnTo>
                    <a:pt x="480" y="521"/>
                  </a:lnTo>
                  <a:lnTo>
                    <a:pt x="478" y="515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8" y="502"/>
                  </a:lnTo>
                  <a:lnTo>
                    <a:pt x="480" y="496"/>
                  </a:lnTo>
                  <a:lnTo>
                    <a:pt x="483" y="491"/>
                  </a:lnTo>
                  <a:lnTo>
                    <a:pt x="488" y="486"/>
                  </a:lnTo>
                  <a:lnTo>
                    <a:pt x="492" y="482"/>
                  </a:lnTo>
                  <a:lnTo>
                    <a:pt x="497" y="480"/>
                  </a:lnTo>
                  <a:lnTo>
                    <a:pt x="504" y="478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15" y="478"/>
                  </a:lnTo>
                  <a:lnTo>
                    <a:pt x="522" y="480"/>
                  </a:lnTo>
                  <a:lnTo>
                    <a:pt x="527" y="482"/>
                  </a:lnTo>
                  <a:lnTo>
                    <a:pt x="532" y="486"/>
                  </a:lnTo>
                  <a:lnTo>
                    <a:pt x="536" y="491"/>
                  </a:lnTo>
                  <a:lnTo>
                    <a:pt x="539" y="496"/>
                  </a:lnTo>
                  <a:lnTo>
                    <a:pt x="541" y="502"/>
                  </a:lnTo>
                  <a:lnTo>
                    <a:pt x="541" y="509"/>
                  </a:lnTo>
                  <a:lnTo>
                    <a:pt x="541" y="509"/>
                  </a:lnTo>
                  <a:lnTo>
                    <a:pt x="541" y="515"/>
                  </a:lnTo>
                  <a:lnTo>
                    <a:pt x="539" y="521"/>
                  </a:lnTo>
                  <a:lnTo>
                    <a:pt x="536" y="526"/>
                  </a:lnTo>
                  <a:lnTo>
                    <a:pt x="532" y="531"/>
                  </a:lnTo>
                  <a:lnTo>
                    <a:pt x="527" y="535"/>
                  </a:lnTo>
                  <a:lnTo>
                    <a:pt x="522" y="538"/>
                  </a:lnTo>
                  <a:lnTo>
                    <a:pt x="515" y="540"/>
                  </a:lnTo>
                  <a:lnTo>
                    <a:pt x="510" y="541"/>
                  </a:lnTo>
                  <a:lnTo>
                    <a:pt x="510" y="54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56084" y="4131230"/>
            <a:ext cx="6567714" cy="877163"/>
            <a:chOff x="4550228" y="4275246"/>
            <a:chExt cx="6567714" cy="877163"/>
          </a:xfrm>
        </p:grpSpPr>
        <p:sp>
          <p:nvSpPr>
            <p:cNvPr id="22" name="矩形 21"/>
            <p:cNvSpPr/>
            <p:nvPr/>
          </p:nvSpPr>
          <p:spPr>
            <a:xfrm>
              <a:off x="4792189" y="4275246"/>
              <a:ext cx="6325753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添加标题内容</a:t>
              </a:r>
              <a:endPara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spc="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我们坚持以客户为中心，快速响应客户需求持续为客户创造长期价值进而成就客户。为客户提供有效服务，是我们工作的方向和价值评价的标尺我们坚持以客户为中心</a:t>
              </a:r>
              <a:endPara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522951" y="4419874"/>
              <a:ext cx="151373" cy="96820"/>
            </a:xfrm>
            <a:prstGeom prst="triangl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56084" y="5164446"/>
            <a:ext cx="6567714" cy="877163"/>
            <a:chOff x="4550228" y="5308462"/>
            <a:chExt cx="6567714" cy="877163"/>
          </a:xfrm>
        </p:grpSpPr>
        <p:sp>
          <p:nvSpPr>
            <p:cNvPr id="25" name="矩形 24"/>
            <p:cNvSpPr/>
            <p:nvPr/>
          </p:nvSpPr>
          <p:spPr>
            <a:xfrm>
              <a:off x="4792189" y="5308462"/>
              <a:ext cx="6325753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E70014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添加标题内容</a:t>
              </a:r>
              <a:endParaRPr lang="en-US" altLang="zh-CN" sz="1400" dirty="0">
                <a:solidFill>
                  <a:srgbClr val="E70014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spc="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我们坚持以客户为中心，快速响应客户需求持续为客户创造长期价值进而成就客户。为客户提供有效服务，是我们工作的方向和价值评价的标尺我们坚持以客户为中心</a:t>
              </a:r>
              <a:endParaRPr lang="zh-CN" altLang="en-US" sz="1000" spc="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4522951" y="5449489"/>
              <a:ext cx="151373" cy="96820"/>
            </a:xfrm>
            <a:prstGeom prst="triangl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/>
          <p:bldP spid="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0851" y="4151474"/>
            <a:ext cx="344632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，快速响应客户需求</a:t>
            </a:r>
            <a:endParaRPr lang="zh-CN" altLang="en-US" sz="10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0851" y="3494869"/>
            <a:ext cx="2376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周二工作按排</a:t>
            </a:r>
            <a:endParaRPr lang="zh-CN" altLang="en-US" sz="2400" dirty="0">
              <a:solidFill>
                <a:srgbClr val="E700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76484" y="1504060"/>
            <a:ext cx="1716544" cy="1716544"/>
            <a:chOff x="5241604" y="4444440"/>
            <a:chExt cx="648000" cy="648000"/>
          </a:xfrm>
        </p:grpSpPr>
        <p:sp>
          <p:nvSpPr>
            <p:cNvPr id="13" name="椭圆 12"/>
            <p:cNvSpPr/>
            <p:nvPr/>
          </p:nvSpPr>
          <p:spPr>
            <a:xfrm>
              <a:off x="5241604" y="4444440"/>
              <a:ext cx="648000" cy="648000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07"/>
            <p:cNvSpPr>
              <a:spLocks noEditPoints="1"/>
            </p:cNvSpPr>
            <p:nvPr/>
          </p:nvSpPr>
          <p:spPr bwMode="auto">
            <a:xfrm>
              <a:off x="5432280" y="4635116"/>
              <a:ext cx="266649" cy="266648"/>
            </a:xfrm>
            <a:custGeom>
              <a:avLst/>
              <a:gdLst>
                <a:gd name="T0" fmla="*/ 382 w 1019"/>
                <a:gd name="T1" fmla="*/ 16 h 1017"/>
                <a:gd name="T2" fmla="*/ 226 w 1019"/>
                <a:gd name="T3" fmla="*/ 87 h 1017"/>
                <a:gd name="T4" fmla="*/ 102 w 1019"/>
                <a:gd name="T5" fmla="*/ 204 h 1017"/>
                <a:gd name="T6" fmla="*/ 24 w 1019"/>
                <a:gd name="T7" fmla="*/ 358 h 1017"/>
                <a:gd name="T8" fmla="*/ 0 w 1019"/>
                <a:gd name="T9" fmla="*/ 509 h 1017"/>
                <a:gd name="T10" fmla="*/ 32 w 1019"/>
                <a:gd name="T11" fmla="*/ 684 h 1017"/>
                <a:gd name="T12" fmla="*/ 117 w 1019"/>
                <a:gd name="T13" fmla="*/ 832 h 1017"/>
                <a:gd name="T14" fmla="*/ 246 w 1019"/>
                <a:gd name="T15" fmla="*/ 943 h 1017"/>
                <a:gd name="T16" fmla="*/ 407 w 1019"/>
                <a:gd name="T17" fmla="*/ 1008 h 1017"/>
                <a:gd name="T18" fmla="*/ 562 w 1019"/>
                <a:gd name="T19" fmla="*/ 1015 h 1017"/>
                <a:gd name="T20" fmla="*/ 730 w 1019"/>
                <a:gd name="T21" fmla="*/ 967 h 1017"/>
                <a:gd name="T22" fmla="*/ 869 w 1019"/>
                <a:gd name="T23" fmla="*/ 868 h 1017"/>
                <a:gd name="T24" fmla="*/ 968 w 1019"/>
                <a:gd name="T25" fmla="*/ 729 h 1017"/>
                <a:gd name="T26" fmla="*/ 1015 w 1019"/>
                <a:gd name="T27" fmla="*/ 560 h 1017"/>
                <a:gd name="T28" fmla="*/ 1008 w 1019"/>
                <a:gd name="T29" fmla="*/ 406 h 1017"/>
                <a:gd name="T30" fmla="*/ 945 w 1019"/>
                <a:gd name="T31" fmla="*/ 245 h 1017"/>
                <a:gd name="T32" fmla="*/ 833 w 1019"/>
                <a:gd name="T33" fmla="*/ 116 h 1017"/>
                <a:gd name="T34" fmla="*/ 684 w 1019"/>
                <a:gd name="T35" fmla="*/ 30 h 1017"/>
                <a:gd name="T36" fmla="*/ 510 w 1019"/>
                <a:gd name="T37" fmla="*/ 0 h 1017"/>
                <a:gd name="T38" fmla="*/ 420 w 1019"/>
                <a:gd name="T39" fmla="*/ 944 h 1017"/>
                <a:gd name="T40" fmla="*/ 278 w 1019"/>
                <a:gd name="T41" fmla="*/ 890 h 1017"/>
                <a:gd name="T42" fmla="*/ 166 w 1019"/>
                <a:gd name="T43" fmla="*/ 792 h 1017"/>
                <a:gd name="T44" fmla="*/ 92 w 1019"/>
                <a:gd name="T45" fmla="*/ 661 h 1017"/>
                <a:gd name="T46" fmla="*/ 65 w 1019"/>
                <a:gd name="T47" fmla="*/ 509 h 1017"/>
                <a:gd name="T48" fmla="*/ 84 w 1019"/>
                <a:gd name="T49" fmla="*/ 377 h 1017"/>
                <a:gd name="T50" fmla="*/ 153 w 1019"/>
                <a:gd name="T51" fmla="*/ 243 h 1017"/>
                <a:gd name="T52" fmla="*/ 261 w 1019"/>
                <a:gd name="T53" fmla="*/ 140 h 1017"/>
                <a:gd name="T54" fmla="*/ 398 w 1019"/>
                <a:gd name="T55" fmla="*/ 78 h 1017"/>
                <a:gd name="T56" fmla="*/ 533 w 1019"/>
                <a:gd name="T57" fmla="*/ 64 h 1017"/>
                <a:gd name="T58" fmla="*/ 683 w 1019"/>
                <a:gd name="T59" fmla="*/ 99 h 1017"/>
                <a:gd name="T60" fmla="*/ 808 w 1019"/>
                <a:gd name="T61" fmla="*/ 179 h 1017"/>
                <a:gd name="T62" fmla="*/ 901 w 1019"/>
                <a:gd name="T63" fmla="*/ 296 h 1017"/>
                <a:gd name="T64" fmla="*/ 950 w 1019"/>
                <a:gd name="T65" fmla="*/ 441 h 1017"/>
                <a:gd name="T66" fmla="*/ 950 w 1019"/>
                <a:gd name="T67" fmla="*/ 576 h 1017"/>
                <a:gd name="T68" fmla="*/ 901 w 1019"/>
                <a:gd name="T69" fmla="*/ 721 h 1017"/>
                <a:gd name="T70" fmla="*/ 808 w 1019"/>
                <a:gd name="T71" fmla="*/ 838 h 1017"/>
                <a:gd name="T72" fmla="*/ 683 w 1019"/>
                <a:gd name="T73" fmla="*/ 919 h 1017"/>
                <a:gd name="T74" fmla="*/ 533 w 1019"/>
                <a:gd name="T75" fmla="*/ 953 h 1017"/>
                <a:gd name="T76" fmla="*/ 604 w 1019"/>
                <a:gd name="T77" fmla="*/ 521 h 1017"/>
                <a:gd name="T78" fmla="*/ 578 w 1019"/>
                <a:gd name="T79" fmla="*/ 442 h 1017"/>
                <a:gd name="T80" fmla="*/ 539 w 1019"/>
                <a:gd name="T81" fmla="*/ 146 h 1017"/>
                <a:gd name="T82" fmla="*/ 510 w 1019"/>
                <a:gd name="T83" fmla="*/ 127 h 1017"/>
                <a:gd name="T84" fmla="*/ 478 w 1019"/>
                <a:gd name="T85" fmla="*/ 153 h 1017"/>
                <a:gd name="T86" fmla="*/ 432 w 1019"/>
                <a:gd name="T87" fmla="*/ 453 h 1017"/>
                <a:gd name="T88" fmla="*/ 416 w 1019"/>
                <a:gd name="T89" fmla="*/ 528 h 1017"/>
                <a:gd name="T90" fmla="*/ 449 w 1019"/>
                <a:gd name="T91" fmla="*/ 582 h 1017"/>
                <a:gd name="T92" fmla="*/ 510 w 1019"/>
                <a:gd name="T93" fmla="*/ 604 h 1017"/>
                <a:gd name="T94" fmla="*/ 677 w 1019"/>
                <a:gd name="T95" fmla="*/ 730 h 1017"/>
                <a:gd name="T96" fmla="*/ 713 w 1019"/>
                <a:gd name="T97" fmla="*/ 736 h 1017"/>
                <a:gd name="T98" fmla="*/ 732 w 1019"/>
                <a:gd name="T99" fmla="*/ 707 h 1017"/>
                <a:gd name="T100" fmla="*/ 510 w 1019"/>
                <a:gd name="T101" fmla="*/ 541 h 1017"/>
                <a:gd name="T102" fmla="*/ 478 w 1019"/>
                <a:gd name="T103" fmla="*/ 515 h 1017"/>
                <a:gd name="T104" fmla="*/ 492 w 1019"/>
                <a:gd name="T105" fmla="*/ 482 h 1017"/>
                <a:gd name="T106" fmla="*/ 527 w 1019"/>
                <a:gd name="T107" fmla="*/ 482 h 1017"/>
                <a:gd name="T108" fmla="*/ 541 w 1019"/>
                <a:gd name="T109" fmla="*/ 515 h 1017"/>
                <a:gd name="T110" fmla="*/ 510 w 1019"/>
                <a:gd name="T111" fmla="*/ 54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9" h="1017"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10"/>
                  </a:lnTo>
                  <a:lnTo>
                    <a:pt x="382" y="16"/>
                  </a:lnTo>
                  <a:lnTo>
                    <a:pt x="359" y="23"/>
                  </a:lnTo>
                  <a:lnTo>
                    <a:pt x="335" y="30"/>
                  </a:lnTo>
                  <a:lnTo>
                    <a:pt x="312" y="40"/>
                  </a:lnTo>
                  <a:lnTo>
                    <a:pt x="289" y="50"/>
                  </a:lnTo>
                  <a:lnTo>
                    <a:pt x="268" y="61"/>
                  </a:lnTo>
                  <a:lnTo>
                    <a:pt x="246" y="73"/>
                  </a:lnTo>
                  <a:lnTo>
                    <a:pt x="226" y="87"/>
                  </a:lnTo>
                  <a:lnTo>
                    <a:pt x="205" y="101"/>
                  </a:lnTo>
                  <a:lnTo>
                    <a:pt x="186" y="116"/>
                  </a:lnTo>
                  <a:lnTo>
                    <a:pt x="168" y="132"/>
                  </a:lnTo>
                  <a:lnTo>
                    <a:pt x="150" y="149"/>
                  </a:lnTo>
                  <a:lnTo>
                    <a:pt x="133" y="167"/>
                  </a:lnTo>
                  <a:lnTo>
                    <a:pt x="117" y="185"/>
                  </a:lnTo>
                  <a:lnTo>
                    <a:pt x="102" y="204"/>
                  </a:lnTo>
                  <a:lnTo>
                    <a:pt x="87" y="225"/>
                  </a:lnTo>
                  <a:lnTo>
                    <a:pt x="74" y="245"/>
                  </a:lnTo>
                  <a:lnTo>
                    <a:pt x="63" y="266"/>
                  </a:lnTo>
                  <a:lnTo>
                    <a:pt x="51" y="288"/>
                  </a:lnTo>
                  <a:lnTo>
                    <a:pt x="41" y="310"/>
                  </a:lnTo>
                  <a:lnTo>
                    <a:pt x="32" y="334"/>
                  </a:lnTo>
                  <a:lnTo>
                    <a:pt x="24" y="358"/>
                  </a:lnTo>
                  <a:lnTo>
                    <a:pt x="16" y="382"/>
                  </a:lnTo>
                  <a:lnTo>
                    <a:pt x="11" y="406"/>
                  </a:lnTo>
                  <a:lnTo>
                    <a:pt x="7" y="432"/>
                  </a:lnTo>
                  <a:lnTo>
                    <a:pt x="4" y="456"/>
                  </a:lnTo>
                  <a:lnTo>
                    <a:pt x="1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535"/>
                  </a:lnTo>
                  <a:lnTo>
                    <a:pt x="4" y="560"/>
                  </a:lnTo>
                  <a:lnTo>
                    <a:pt x="7" y="586"/>
                  </a:lnTo>
                  <a:lnTo>
                    <a:pt x="11" y="611"/>
                  </a:lnTo>
                  <a:lnTo>
                    <a:pt x="16" y="635"/>
                  </a:lnTo>
                  <a:lnTo>
                    <a:pt x="24" y="660"/>
                  </a:lnTo>
                  <a:lnTo>
                    <a:pt x="32" y="684"/>
                  </a:lnTo>
                  <a:lnTo>
                    <a:pt x="41" y="706"/>
                  </a:lnTo>
                  <a:lnTo>
                    <a:pt x="51" y="729"/>
                  </a:lnTo>
                  <a:lnTo>
                    <a:pt x="63" y="751"/>
                  </a:lnTo>
                  <a:lnTo>
                    <a:pt x="74" y="773"/>
                  </a:lnTo>
                  <a:lnTo>
                    <a:pt x="87" y="793"/>
                  </a:lnTo>
                  <a:lnTo>
                    <a:pt x="102" y="812"/>
                  </a:lnTo>
                  <a:lnTo>
                    <a:pt x="117" y="832"/>
                  </a:lnTo>
                  <a:lnTo>
                    <a:pt x="133" y="851"/>
                  </a:lnTo>
                  <a:lnTo>
                    <a:pt x="150" y="868"/>
                  </a:lnTo>
                  <a:lnTo>
                    <a:pt x="168" y="885"/>
                  </a:lnTo>
                  <a:lnTo>
                    <a:pt x="186" y="902"/>
                  </a:lnTo>
                  <a:lnTo>
                    <a:pt x="205" y="917"/>
                  </a:lnTo>
                  <a:lnTo>
                    <a:pt x="226" y="930"/>
                  </a:lnTo>
                  <a:lnTo>
                    <a:pt x="246" y="943"/>
                  </a:lnTo>
                  <a:lnTo>
                    <a:pt x="268" y="956"/>
                  </a:lnTo>
                  <a:lnTo>
                    <a:pt x="289" y="967"/>
                  </a:lnTo>
                  <a:lnTo>
                    <a:pt x="312" y="978"/>
                  </a:lnTo>
                  <a:lnTo>
                    <a:pt x="335" y="986"/>
                  </a:lnTo>
                  <a:lnTo>
                    <a:pt x="359" y="995"/>
                  </a:lnTo>
                  <a:lnTo>
                    <a:pt x="382" y="1001"/>
                  </a:lnTo>
                  <a:lnTo>
                    <a:pt x="407" y="1008"/>
                  </a:lnTo>
                  <a:lnTo>
                    <a:pt x="432" y="1012"/>
                  </a:lnTo>
                  <a:lnTo>
                    <a:pt x="457" y="1015"/>
                  </a:lnTo>
                  <a:lnTo>
                    <a:pt x="483" y="1017"/>
                  </a:lnTo>
                  <a:lnTo>
                    <a:pt x="510" y="1017"/>
                  </a:lnTo>
                  <a:lnTo>
                    <a:pt x="510" y="1017"/>
                  </a:lnTo>
                  <a:lnTo>
                    <a:pt x="536" y="1017"/>
                  </a:lnTo>
                  <a:lnTo>
                    <a:pt x="562" y="1015"/>
                  </a:lnTo>
                  <a:lnTo>
                    <a:pt x="587" y="1012"/>
                  </a:lnTo>
                  <a:lnTo>
                    <a:pt x="612" y="1008"/>
                  </a:lnTo>
                  <a:lnTo>
                    <a:pt x="637" y="1001"/>
                  </a:lnTo>
                  <a:lnTo>
                    <a:pt x="660" y="995"/>
                  </a:lnTo>
                  <a:lnTo>
                    <a:pt x="684" y="986"/>
                  </a:lnTo>
                  <a:lnTo>
                    <a:pt x="707" y="978"/>
                  </a:lnTo>
                  <a:lnTo>
                    <a:pt x="730" y="967"/>
                  </a:lnTo>
                  <a:lnTo>
                    <a:pt x="751" y="956"/>
                  </a:lnTo>
                  <a:lnTo>
                    <a:pt x="773" y="943"/>
                  </a:lnTo>
                  <a:lnTo>
                    <a:pt x="793" y="930"/>
                  </a:lnTo>
                  <a:lnTo>
                    <a:pt x="814" y="917"/>
                  </a:lnTo>
                  <a:lnTo>
                    <a:pt x="833" y="902"/>
                  </a:lnTo>
                  <a:lnTo>
                    <a:pt x="851" y="885"/>
                  </a:lnTo>
                  <a:lnTo>
                    <a:pt x="869" y="868"/>
                  </a:lnTo>
                  <a:lnTo>
                    <a:pt x="886" y="851"/>
                  </a:lnTo>
                  <a:lnTo>
                    <a:pt x="902" y="832"/>
                  </a:lnTo>
                  <a:lnTo>
                    <a:pt x="917" y="812"/>
                  </a:lnTo>
                  <a:lnTo>
                    <a:pt x="932" y="793"/>
                  </a:lnTo>
                  <a:lnTo>
                    <a:pt x="945" y="773"/>
                  </a:lnTo>
                  <a:lnTo>
                    <a:pt x="956" y="751"/>
                  </a:lnTo>
                  <a:lnTo>
                    <a:pt x="968" y="729"/>
                  </a:lnTo>
                  <a:lnTo>
                    <a:pt x="978" y="706"/>
                  </a:lnTo>
                  <a:lnTo>
                    <a:pt x="988" y="684"/>
                  </a:lnTo>
                  <a:lnTo>
                    <a:pt x="995" y="660"/>
                  </a:lnTo>
                  <a:lnTo>
                    <a:pt x="1003" y="635"/>
                  </a:lnTo>
                  <a:lnTo>
                    <a:pt x="1008" y="611"/>
                  </a:lnTo>
                  <a:lnTo>
                    <a:pt x="1012" y="586"/>
                  </a:lnTo>
                  <a:lnTo>
                    <a:pt x="1015" y="560"/>
                  </a:lnTo>
                  <a:lnTo>
                    <a:pt x="1018" y="535"/>
                  </a:lnTo>
                  <a:lnTo>
                    <a:pt x="1019" y="509"/>
                  </a:lnTo>
                  <a:lnTo>
                    <a:pt x="1019" y="509"/>
                  </a:lnTo>
                  <a:lnTo>
                    <a:pt x="1018" y="483"/>
                  </a:lnTo>
                  <a:lnTo>
                    <a:pt x="1015" y="456"/>
                  </a:lnTo>
                  <a:lnTo>
                    <a:pt x="1012" y="432"/>
                  </a:lnTo>
                  <a:lnTo>
                    <a:pt x="1008" y="406"/>
                  </a:lnTo>
                  <a:lnTo>
                    <a:pt x="1003" y="382"/>
                  </a:lnTo>
                  <a:lnTo>
                    <a:pt x="995" y="358"/>
                  </a:lnTo>
                  <a:lnTo>
                    <a:pt x="988" y="334"/>
                  </a:lnTo>
                  <a:lnTo>
                    <a:pt x="978" y="310"/>
                  </a:lnTo>
                  <a:lnTo>
                    <a:pt x="968" y="288"/>
                  </a:lnTo>
                  <a:lnTo>
                    <a:pt x="956" y="266"/>
                  </a:lnTo>
                  <a:lnTo>
                    <a:pt x="945" y="245"/>
                  </a:lnTo>
                  <a:lnTo>
                    <a:pt x="932" y="225"/>
                  </a:lnTo>
                  <a:lnTo>
                    <a:pt x="917" y="204"/>
                  </a:lnTo>
                  <a:lnTo>
                    <a:pt x="902" y="185"/>
                  </a:lnTo>
                  <a:lnTo>
                    <a:pt x="886" y="167"/>
                  </a:lnTo>
                  <a:lnTo>
                    <a:pt x="869" y="149"/>
                  </a:lnTo>
                  <a:lnTo>
                    <a:pt x="851" y="132"/>
                  </a:lnTo>
                  <a:lnTo>
                    <a:pt x="833" y="116"/>
                  </a:lnTo>
                  <a:lnTo>
                    <a:pt x="814" y="101"/>
                  </a:lnTo>
                  <a:lnTo>
                    <a:pt x="793" y="87"/>
                  </a:lnTo>
                  <a:lnTo>
                    <a:pt x="773" y="73"/>
                  </a:lnTo>
                  <a:lnTo>
                    <a:pt x="751" y="61"/>
                  </a:lnTo>
                  <a:lnTo>
                    <a:pt x="730" y="50"/>
                  </a:lnTo>
                  <a:lnTo>
                    <a:pt x="707" y="40"/>
                  </a:lnTo>
                  <a:lnTo>
                    <a:pt x="684" y="30"/>
                  </a:lnTo>
                  <a:lnTo>
                    <a:pt x="660" y="23"/>
                  </a:lnTo>
                  <a:lnTo>
                    <a:pt x="637" y="16"/>
                  </a:lnTo>
                  <a:lnTo>
                    <a:pt x="612" y="10"/>
                  </a:lnTo>
                  <a:lnTo>
                    <a:pt x="587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  <a:lnTo>
                    <a:pt x="510" y="0"/>
                  </a:lnTo>
                  <a:close/>
                  <a:moveTo>
                    <a:pt x="510" y="954"/>
                  </a:moveTo>
                  <a:lnTo>
                    <a:pt x="510" y="954"/>
                  </a:lnTo>
                  <a:lnTo>
                    <a:pt x="486" y="953"/>
                  </a:lnTo>
                  <a:lnTo>
                    <a:pt x="464" y="952"/>
                  </a:lnTo>
                  <a:lnTo>
                    <a:pt x="441" y="949"/>
                  </a:lnTo>
                  <a:lnTo>
                    <a:pt x="420" y="944"/>
                  </a:lnTo>
                  <a:lnTo>
                    <a:pt x="398" y="940"/>
                  </a:lnTo>
                  <a:lnTo>
                    <a:pt x="377" y="934"/>
                  </a:lnTo>
                  <a:lnTo>
                    <a:pt x="357" y="927"/>
                  </a:lnTo>
                  <a:lnTo>
                    <a:pt x="336" y="919"/>
                  </a:lnTo>
                  <a:lnTo>
                    <a:pt x="317" y="910"/>
                  </a:lnTo>
                  <a:lnTo>
                    <a:pt x="298" y="900"/>
                  </a:lnTo>
                  <a:lnTo>
                    <a:pt x="278" y="890"/>
                  </a:lnTo>
                  <a:lnTo>
                    <a:pt x="261" y="878"/>
                  </a:lnTo>
                  <a:lnTo>
                    <a:pt x="243" y="865"/>
                  </a:lnTo>
                  <a:lnTo>
                    <a:pt x="227" y="852"/>
                  </a:lnTo>
                  <a:lnTo>
                    <a:pt x="211" y="838"/>
                  </a:lnTo>
                  <a:lnTo>
                    <a:pt x="195" y="823"/>
                  </a:lnTo>
                  <a:lnTo>
                    <a:pt x="180" y="808"/>
                  </a:lnTo>
                  <a:lnTo>
                    <a:pt x="166" y="792"/>
                  </a:lnTo>
                  <a:lnTo>
                    <a:pt x="153" y="775"/>
                  </a:lnTo>
                  <a:lnTo>
                    <a:pt x="140" y="758"/>
                  </a:lnTo>
                  <a:lnTo>
                    <a:pt x="129" y="740"/>
                  </a:lnTo>
                  <a:lnTo>
                    <a:pt x="118" y="721"/>
                  </a:lnTo>
                  <a:lnTo>
                    <a:pt x="109" y="702"/>
                  </a:lnTo>
                  <a:lnTo>
                    <a:pt x="99" y="682"/>
                  </a:lnTo>
                  <a:lnTo>
                    <a:pt x="92" y="661"/>
                  </a:lnTo>
                  <a:lnTo>
                    <a:pt x="84" y="641"/>
                  </a:lnTo>
                  <a:lnTo>
                    <a:pt x="79" y="619"/>
                  </a:lnTo>
                  <a:lnTo>
                    <a:pt x="73" y="598"/>
                  </a:lnTo>
                  <a:lnTo>
                    <a:pt x="69" y="576"/>
                  </a:lnTo>
                  <a:lnTo>
                    <a:pt x="67" y="554"/>
                  </a:lnTo>
                  <a:lnTo>
                    <a:pt x="65" y="531"/>
                  </a:lnTo>
                  <a:lnTo>
                    <a:pt x="65" y="509"/>
                  </a:lnTo>
                  <a:lnTo>
                    <a:pt x="65" y="509"/>
                  </a:lnTo>
                  <a:lnTo>
                    <a:pt x="65" y="486"/>
                  </a:lnTo>
                  <a:lnTo>
                    <a:pt x="67" y="464"/>
                  </a:lnTo>
                  <a:lnTo>
                    <a:pt x="69" y="441"/>
                  </a:lnTo>
                  <a:lnTo>
                    <a:pt x="73" y="419"/>
                  </a:lnTo>
                  <a:lnTo>
                    <a:pt x="79" y="397"/>
                  </a:lnTo>
                  <a:lnTo>
                    <a:pt x="84" y="377"/>
                  </a:lnTo>
                  <a:lnTo>
                    <a:pt x="92" y="355"/>
                  </a:lnTo>
                  <a:lnTo>
                    <a:pt x="99" y="336"/>
                  </a:lnTo>
                  <a:lnTo>
                    <a:pt x="109" y="316"/>
                  </a:lnTo>
                  <a:lnTo>
                    <a:pt x="118" y="296"/>
                  </a:lnTo>
                  <a:lnTo>
                    <a:pt x="129" y="278"/>
                  </a:lnTo>
                  <a:lnTo>
                    <a:pt x="140" y="260"/>
                  </a:lnTo>
                  <a:lnTo>
                    <a:pt x="153" y="243"/>
                  </a:lnTo>
                  <a:lnTo>
                    <a:pt x="166" y="226"/>
                  </a:lnTo>
                  <a:lnTo>
                    <a:pt x="180" y="209"/>
                  </a:lnTo>
                  <a:lnTo>
                    <a:pt x="195" y="194"/>
                  </a:lnTo>
                  <a:lnTo>
                    <a:pt x="211" y="179"/>
                  </a:lnTo>
                  <a:lnTo>
                    <a:pt x="227" y="166"/>
                  </a:lnTo>
                  <a:lnTo>
                    <a:pt x="243" y="152"/>
                  </a:lnTo>
                  <a:lnTo>
                    <a:pt x="261" y="140"/>
                  </a:lnTo>
                  <a:lnTo>
                    <a:pt x="278" y="128"/>
                  </a:lnTo>
                  <a:lnTo>
                    <a:pt x="298" y="117"/>
                  </a:lnTo>
                  <a:lnTo>
                    <a:pt x="317" y="108"/>
                  </a:lnTo>
                  <a:lnTo>
                    <a:pt x="336" y="99"/>
                  </a:lnTo>
                  <a:lnTo>
                    <a:pt x="357" y="90"/>
                  </a:lnTo>
                  <a:lnTo>
                    <a:pt x="377" y="84"/>
                  </a:lnTo>
                  <a:lnTo>
                    <a:pt x="398" y="78"/>
                  </a:lnTo>
                  <a:lnTo>
                    <a:pt x="420" y="72"/>
                  </a:lnTo>
                  <a:lnTo>
                    <a:pt x="441" y="69"/>
                  </a:lnTo>
                  <a:lnTo>
                    <a:pt x="464" y="66"/>
                  </a:lnTo>
                  <a:lnTo>
                    <a:pt x="486" y="64"/>
                  </a:lnTo>
                  <a:lnTo>
                    <a:pt x="510" y="64"/>
                  </a:lnTo>
                  <a:lnTo>
                    <a:pt x="510" y="64"/>
                  </a:lnTo>
                  <a:lnTo>
                    <a:pt x="533" y="64"/>
                  </a:lnTo>
                  <a:lnTo>
                    <a:pt x="555" y="66"/>
                  </a:lnTo>
                  <a:lnTo>
                    <a:pt x="578" y="69"/>
                  </a:lnTo>
                  <a:lnTo>
                    <a:pt x="599" y="72"/>
                  </a:lnTo>
                  <a:lnTo>
                    <a:pt x="621" y="78"/>
                  </a:lnTo>
                  <a:lnTo>
                    <a:pt x="642" y="84"/>
                  </a:lnTo>
                  <a:lnTo>
                    <a:pt x="662" y="90"/>
                  </a:lnTo>
                  <a:lnTo>
                    <a:pt x="683" y="99"/>
                  </a:lnTo>
                  <a:lnTo>
                    <a:pt x="702" y="108"/>
                  </a:lnTo>
                  <a:lnTo>
                    <a:pt x="721" y="117"/>
                  </a:lnTo>
                  <a:lnTo>
                    <a:pt x="741" y="128"/>
                  </a:lnTo>
                  <a:lnTo>
                    <a:pt x="758" y="140"/>
                  </a:lnTo>
                  <a:lnTo>
                    <a:pt x="776" y="152"/>
                  </a:lnTo>
                  <a:lnTo>
                    <a:pt x="792" y="166"/>
                  </a:lnTo>
                  <a:lnTo>
                    <a:pt x="808" y="179"/>
                  </a:lnTo>
                  <a:lnTo>
                    <a:pt x="824" y="194"/>
                  </a:lnTo>
                  <a:lnTo>
                    <a:pt x="839" y="209"/>
                  </a:lnTo>
                  <a:lnTo>
                    <a:pt x="853" y="226"/>
                  </a:lnTo>
                  <a:lnTo>
                    <a:pt x="866" y="243"/>
                  </a:lnTo>
                  <a:lnTo>
                    <a:pt x="879" y="260"/>
                  </a:lnTo>
                  <a:lnTo>
                    <a:pt x="890" y="278"/>
                  </a:lnTo>
                  <a:lnTo>
                    <a:pt x="901" y="296"/>
                  </a:lnTo>
                  <a:lnTo>
                    <a:pt x="911" y="316"/>
                  </a:lnTo>
                  <a:lnTo>
                    <a:pt x="920" y="336"/>
                  </a:lnTo>
                  <a:lnTo>
                    <a:pt x="927" y="355"/>
                  </a:lnTo>
                  <a:lnTo>
                    <a:pt x="935" y="377"/>
                  </a:lnTo>
                  <a:lnTo>
                    <a:pt x="940" y="397"/>
                  </a:lnTo>
                  <a:lnTo>
                    <a:pt x="946" y="419"/>
                  </a:lnTo>
                  <a:lnTo>
                    <a:pt x="950" y="441"/>
                  </a:lnTo>
                  <a:lnTo>
                    <a:pt x="952" y="464"/>
                  </a:lnTo>
                  <a:lnTo>
                    <a:pt x="954" y="486"/>
                  </a:lnTo>
                  <a:lnTo>
                    <a:pt x="955" y="509"/>
                  </a:lnTo>
                  <a:lnTo>
                    <a:pt x="955" y="509"/>
                  </a:lnTo>
                  <a:lnTo>
                    <a:pt x="954" y="531"/>
                  </a:lnTo>
                  <a:lnTo>
                    <a:pt x="952" y="554"/>
                  </a:lnTo>
                  <a:lnTo>
                    <a:pt x="950" y="576"/>
                  </a:lnTo>
                  <a:lnTo>
                    <a:pt x="946" y="598"/>
                  </a:lnTo>
                  <a:lnTo>
                    <a:pt x="940" y="619"/>
                  </a:lnTo>
                  <a:lnTo>
                    <a:pt x="935" y="641"/>
                  </a:lnTo>
                  <a:lnTo>
                    <a:pt x="927" y="661"/>
                  </a:lnTo>
                  <a:lnTo>
                    <a:pt x="920" y="682"/>
                  </a:lnTo>
                  <a:lnTo>
                    <a:pt x="911" y="702"/>
                  </a:lnTo>
                  <a:lnTo>
                    <a:pt x="901" y="721"/>
                  </a:lnTo>
                  <a:lnTo>
                    <a:pt x="890" y="740"/>
                  </a:lnTo>
                  <a:lnTo>
                    <a:pt x="879" y="758"/>
                  </a:lnTo>
                  <a:lnTo>
                    <a:pt x="866" y="775"/>
                  </a:lnTo>
                  <a:lnTo>
                    <a:pt x="853" y="792"/>
                  </a:lnTo>
                  <a:lnTo>
                    <a:pt x="839" y="808"/>
                  </a:lnTo>
                  <a:lnTo>
                    <a:pt x="824" y="823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6" y="865"/>
                  </a:lnTo>
                  <a:lnTo>
                    <a:pt x="758" y="878"/>
                  </a:lnTo>
                  <a:lnTo>
                    <a:pt x="741" y="890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3" y="919"/>
                  </a:lnTo>
                  <a:lnTo>
                    <a:pt x="662" y="927"/>
                  </a:lnTo>
                  <a:lnTo>
                    <a:pt x="642" y="934"/>
                  </a:lnTo>
                  <a:lnTo>
                    <a:pt x="621" y="940"/>
                  </a:lnTo>
                  <a:lnTo>
                    <a:pt x="599" y="944"/>
                  </a:lnTo>
                  <a:lnTo>
                    <a:pt x="578" y="949"/>
                  </a:lnTo>
                  <a:lnTo>
                    <a:pt x="555" y="952"/>
                  </a:lnTo>
                  <a:lnTo>
                    <a:pt x="533" y="953"/>
                  </a:lnTo>
                  <a:lnTo>
                    <a:pt x="510" y="954"/>
                  </a:lnTo>
                  <a:lnTo>
                    <a:pt x="510" y="954"/>
                  </a:lnTo>
                  <a:close/>
                  <a:moveTo>
                    <a:pt x="593" y="555"/>
                  </a:moveTo>
                  <a:lnTo>
                    <a:pt x="593" y="555"/>
                  </a:lnTo>
                  <a:lnTo>
                    <a:pt x="598" y="544"/>
                  </a:lnTo>
                  <a:lnTo>
                    <a:pt x="601" y="532"/>
                  </a:lnTo>
                  <a:lnTo>
                    <a:pt x="604" y="521"/>
                  </a:lnTo>
                  <a:lnTo>
                    <a:pt x="604" y="509"/>
                  </a:lnTo>
                  <a:lnTo>
                    <a:pt x="604" y="509"/>
                  </a:lnTo>
                  <a:lnTo>
                    <a:pt x="603" y="494"/>
                  </a:lnTo>
                  <a:lnTo>
                    <a:pt x="600" y="479"/>
                  </a:lnTo>
                  <a:lnTo>
                    <a:pt x="595" y="466"/>
                  </a:lnTo>
                  <a:lnTo>
                    <a:pt x="587" y="453"/>
                  </a:lnTo>
                  <a:lnTo>
                    <a:pt x="578" y="442"/>
                  </a:lnTo>
                  <a:lnTo>
                    <a:pt x="567" y="433"/>
                  </a:lnTo>
                  <a:lnTo>
                    <a:pt x="555" y="425"/>
                  </a:lnTo>
                  <a:lnTo>
                    <a:pt x="541" y="419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1" y="153"/>
                  </a:lnTo>
                  <a:lnTo>
                    <a:pt x="539" y="146"/>
                  </a:lnTo>
                  <a:lnTo>
                    <a:pt x="536" y="141"/>
                  </a:lnTo>
                  <a:lnTo>
                    <a:pt x="532" y="137"/>
                  </a:lnTo>
                  <a:lnTo>
                    <a:pt x="527" y="132"/>
                  </a:lnTo>
                  <a:lnTo>
                    <a:pt x="522" y="130"/>
                  </a:lnTo>
                  <a:lnTo>
                    <a:pt x="515" y="128"/>
                  </a:lnTo>
                  <a:lnTo>
                    <a:pt x="510" y="127"/>
                  </a:lnTo>
                  <a:lnTo>
                    <a:pt x="510" y="127"/>
                  </a:lnTo>
                  <a:lnTo>
                    <a:pt x="504" y="128"/>
                  </a:lnTo>
                  <a:lnTo>
                    <a:pt x="497" y="130"/>
                  </a:lnTo>
                  <a:lnTo>
                    <a:pt x="492" y="132"/>
                  </a:lnTo>
                  <a:lnTo>
                    <a:pt x="488" y="137"/>
                  </a:lnTo>
                  <a:lnTo>
                    <a:pt x="483" y="141"/>
                  </a:lnTo>
                  <a:lnTo>
                    <a:pt x="480" y="146"/>
                  </a:lnTo>
                  <a:lnTo>
                    <a:pt x="478" y="153"/>
                  </a:lnTo>
                  <a:lnTo>
                    <a:pt x="478" y="159"/>
                  </a:lnTo>
                  <a:lnTo>
                    <a:pt x="478" y="419"/>
                  </a:lnTo>
                  <a:lnTo>
                    <a:pt x="478" y="419"/>
                  </a:lnTo>
                  <a:lnTo>
                    <a:pt x="464" y="425"/>
                  </a:lnTo>
                  <a:lnTo>
                    <a:pt x="452" y="433"/>
                  </a:lnTo>
                  <a:lnTo>
                    <a:pt x="441" y="442"/>
                  </a:lnTo>
                  <a:lnTo>
                    <a:pt x="432" y="453"/>
                  </a:lnTo>
                  <a:lnTo>
                    <a:pt x="424" y="466"/>
                  </a:lnTo>
                  <a:lnTo>
                    <a:pt x="419" y="479"/>
                  </a:lnTo>
                  <a:lnTo>
                    <a:pt x="416" y="494"/>
                  </a:lnTo>
                  <a:lnTo>
                    <a:pt x="415" y="509"/>
                  </a:lnTo>
                  <a:lnTo>
                    <a:pt x="415" y="509"/>
                  </a:lnTo>
                  <a:lnTo>
                    <a:pt x="415" y="518"/>
                  </a:lnTo>
                  <a:lnTo>
                    <a:pt x="416" y="528"/>
                  </a:lnTo>
                  <a:lnTo>
                    <a:pt x="419" y="537"/>
                  </a:lnTo>
                  <a:lnTo>
                    <a:pt x="422" y="545"/>
                  </a:lnTo>
                  <a:lnTo>
                    <a:pt x="425" y="554"/>
                  </a:lnTo>
                  <a:lnTo>
                    <a:pt x="431" y="562"/>
                  </a:lnTo>
                  <a:lnTo>
                    <a:pt x="436" y="569"/>
                  </a:lnTo>
                  <a:lnTo>
                    <a:pt x="442" y="576"/>
                  </a:lnTo>
                  <a:lnTo>
                    <a:pt x="449" y="582"/>
                  </a:lnTo>
                  <a:lnTo>
                    <a:pt x="456" y="588"/>
                  </a:lnTo>
                  <a:lnTo>
                    <a:pt x="464" y="593"/>
                  </a:lnTo>
                  <a:lnTo>
                    <a:pt x="472" y="597"/>
                  </a:lnTo>
                  <a:lnTo>
                    <a:pt x="481" y="600"/>
                  </a:lnTo>
                  <a:lnTo>
                    <a:pt x="491" y="602"/>
                  </a:lnTo>
                  <a:lnTo>
                    <a:pt x="499" y="603"/>
                  </a:lnTo>
                  <a:lnTo>
                    <a:pt x="510" y="604"/>
                  </a:lnTo>
                  <a:lnTo>
                    <a:pt x="510" y="604"/>
                  </a:lnTo>
                  <a:lnTo>
                    <a:pt x="519" y="603"/>
                  </a:lnTo>
                  <a:lnTo>
                    <a:pt x="528" y="602"/>
                  </a:lnTo>
                  <a:lnTo>
                    <a:pt x="537" y="600"/>
                  </a:lnTo>
                  <a:lnTo>
                    <a:pt x="545" y="597"/>
                  </a:lnTo>
                  <a:lnTo>
                    <a:pt x="677" y="730"/>
                  </a:lnTo>
                  <a:lnTo>
                    <a:pt x="677" y="730"/>
                  </a:lnTo>
                  <a:lnTo>
                    <a:pt x="683" y="734"/>
                  </a:lnTo>
                  <a:lnTo>
                    <a:pt x="688" y="736"/>
                  </a:lnTo>
                  <a:lnTo>
                    <a:pt x="695" y="738"/>
                  </a:lnTo>
                  <a:lnTo>
                    <a:pt x="700" y="740"/>
                  </a:lnTo>
                  <a:lnTo>
                    <a:pt x="700" y="740"/>
                  </a:lnTo>
                  <a:lnTo>
                    <a:pt x="706" y="738"/>
                  </a:lnTo>
                  <a:lnTo>
                    <a:pt x="713" y="736"/>
                  </a:lnTo>
                  <a:lnTo>
                    <a:pt x="718" y="734"/>
                  </a:lnTo>
                  <a:lnTo>
                    <a:pt x="722" y="730"/>
                  </a:lnTo>
                  <a:lnTo>
                    <a:pt x="722" y="730"/>
                  </a:lnTo>
                  <a:lnTo>
                    <a:pt x="727" y="724"/>
                  </a:lnTo>
                  <a:lnTo>
                    <a:pt x="730" y="719"/>
                  </a:lnTo>
                  <a:lnTo>
                    <a:pt x="731" y="714"/>
                  </a:lnTo>
                  <a:lnTo>
                    <a:pt x="732" y="707"/>
                  </a:lnTo>
                  <a:lnTo>
                    <a:pt x="731" y="701"/>
                  </a:lnTo>
                  <a:lnTo>
                    <a:pt x="730" y="696"/>
                  </a:lnTo>
                  <a:lnTo>
                    <a:pt x="727" y="690"/>
                  </a:lnTo>
                  <a:lnTo>
                    <a:pt x="722" y="685"/>
                  </a:lnTo>
                  <a:lnTo>
                    <a:pt x="593" y="555"/>
                  </a:lnTo>
                  <a:close/>
                  <a:moveTo>
                    <a:pt x="510" y="541"/>
                  </a:moveTo>
                  <a:lnTo>
                    <a:pt x="510" y="541"/>
                  </a:lnTo>
                  <a:lnTo>
                    <a:pt x="504" y="540"/>
                  </a:lnTo>
                  <a:lnTo>
                    <a:pt x="497" y="538"/>
                  </a:lnTo>
                  <a:lnTo>
                    <a:pt x="492" y="535"/>
                  </a:lnTo>
                  <a:lnTo>
                    <a:pt x="488" y="531"/>
                  </a:lnTo>
                  <a:lnTo>
                    <a:pt x="483" y="526"/>
                  </a:lnTo>
                  <a:lnTo>
                    <a:pt x="480" y="521"/>
                  </a:lnTo>
                  <a:lnTo>
                    <a:pt x="478" y="515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8" y="502"/>
                  </a:lnTo>
                  <a:lnTo>
                    <a:pt x="480" y="496"/>
                  </a:lnTo>
                  <a:lnTo>
                    <a:pt x="483" y="491"/>
                  </a:lnTo>
                  <a:lnTo>
                    <a:pt x="488" y="486"/>
                  </a:lnTo>
                  <a:lnTo>
                    <a:pt x="492" y="482"/>
                  </a:lnTo>
                  <a:lnTo>
                    <a:pt x="497" y="480"/>
                  </a:lnTo>
                  <a:lnTo>
                    <a:pt x="504" y="478"/>
                  </a:lnTo>
                  <a:lnTo>
                    <a:pt x="510" y="477"/>
                  </a:lnTo>
                  <a:lnTo>
                    <a:pt x="510" y="477"/>
                  </a:lnTo>
                  <a:lnTo>
                    <a:pt x="515" y="478"/>
                  </a:lnTo>
                  <a:lnTo>
                    <a:pt x="522" y="480"/>
                  </a:lnTo>
                  <a:lnTo>
                    <a:pt x="527" y="482"/>
                  </a:lnTo>
                  <a:lnTo>
                    <a:pt x="532" y="486"/>
                  </a:lnTo>
                  <a:lnTo>
                    <a:pt x="536" y="491"/>
                  </a:lnTo>
                  <a:lnTo>
                    <a:pt x="539" y="496"/>
                  </a:lnTo>
                  <a:lnTo>
                    <a:pt x="541" y="502"/>
                  </a:lnTo>
                  <a:lnTo>
                    <a:pt x="541" y="509"/>
                  </a:lnTo>
                  <a:lnTo>
                    <a:pt x="541" y="509"/>
                  </a:lnTo>
                  <a:lnTo>
                    <a:pt x="541" y="515"/>
                  </a:lnTo>
                  <a:lnTo>
                    <a:pt x="539" y="521"/>
                  </a:lnTo>
                  <a:lnTo>
                    <a:pt x="536" y="526"/>
                  </a:lnTo>
                  <a:lnTo>
                    <a:pt x="532" y="531"/>
                  </a:lnTo>
                  <a:lnTo>
                    <a:pt x="527" y="535"/>
                  </a:lnTo>
                  <a:lnTo>
                    <a:pt x="522" y="538"/>
                  </a:lnTo>
                  <a:lnTo>
                    <a:pt x="515" y="540"/>
                  </a:lnTo>
                  <a:lnTo>
                    <a:pt x="510" y="541"/>
                  </a:lnTo>
                  <a:lnTo>
                    <a:pt x="510" y="541"/>
                  </a:lnTo>
                  <a:close/>
                </a:path>
              </a:pathLst>
            </a:custGeom>
            <a:solidFill>
              <a:srgbClr val="E700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096000" y="1812074"/>
            <a:ext cx="0" cy="38973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508875" y="3143692"/>
            <a:ext cx="4670438" cy="2525950"/>
            <a:chOff x="6508875" y="3143692"/>
            <a:chExt cx="4670438" cy="25259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4518" y="3143692"/>
              <a:ext cx="3499151" cy="252595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6508875" y="5103109"/>
              <a:ext cx="4670438" cy="566533"/>
            </a:xfrm>
            <a:prstGeom prst="rect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WE ARE PROFESSIONAL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430067" y="1705912"/>
            <a:ext cx="4850707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11" grpId="0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/>
          <p:bldP spid="11" grpId="0"/>
          <p:bldP spid="1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Group 3"/>
          <p:cNvGrpSpPr/>
          <p:nvPr/>
        </p:nvGrpSpPr>
        <p:grpSpPr>
          <a:xfrm>
            <a:off x="3535821" y="1556792"/>
            <a:ext cx="7272808" cy="1679990"/>
            <a:chOff x="8370955" y="1989134"/>
            <a:chExt cx="6213124" cy="1679990"/>
          </a:xfrm>
        </p:grpSpPr>
        <p:sp>
          <p:nvSpPr>
            <p:cNvPr id="11" name="TextBox 10"/>
            <p:cNvSpPr txBox="1"/>
            <p:nvPr/>
          </p:nvSpPr>
          <p:spPr>
            <a:xfrm>
              <a:off x="8370955" y="1989134"/>
              <a:ext cx="23212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7001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周三工作安排</a:t>
              </a:r>
              <a:endParaRPr lang="en-US" sz="2400" dirty="0">
                <a:solidFill>
                  <a:srgbClr val="E7001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370957" y="2607295"/>
              <a:ext cx="621312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语言描述尽量简洁语言描述尽量简洁尽量简洁生动。此处添加详细文本描述，建议与标题相关并符合整体语言风格。此处添加详细文本描述，建议与标题相关并符合整体语言风格，语言描述语言描述尽量简洁语言描述尽量简洁尽量简洁生动。此处添加详细文本描述，建议与标题相关并符合整体语言风格。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273793" y="3705172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73792" y="3932805"/>
            <a:ext cx="2693834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44334" y="361448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44334" y="3842120"/>
            <a:ext cx="2693834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5902" y="488019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55902" y="5107826"/>
            <a:ext cx="2693834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35821" y="4819507"/>
            <a:ext cx="666750" cy="666750"/>
            <a:chOff x="8404060" y="5089976"/>
            <a:chExt cx="666750" cy="666750"/>
          </a:xfrm>
        </p:grpSpPr>
        <p:sp>
          <p:nvSpPr>
            <p:cNvPr id="20" name="椭圆 19"/>
            <p:cNvSpPr/>
            <p:nvPr/>
          </p:nvSpPr>
          <p:spPr>
            <a:xfrm>
              <a:off x="8404060" y="5089976"/>
              <a:ext cx="666750" cy="666750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8572455" y="5262086"/>
              <a:ext cx="329960" cy="322529"/>
            </a:xfrm>
            <a:custGeom>
              <a:avLst/>
              <a:gdLst>
                <a:gd name="T0" fmla="*/ 90 w 94"/>
                <a:gd name="T1" fmla="*/ 55 h 92"/>
                <a:gd name="T2" fmla="*/ 90 w 94"/>
                <a:gd name="T3" fmla="*/ 85 h 92"/>
                <a:gd name="T4" fmla="*/ 53 w 94"/>
                <a:gd name="T5" fmla="*/ 89 h 92"/>
                <a:gd name="T6" fmla="*/ 54 w 94"/>
                <a:gd name="T7" fmla="*/ 59 h 92"/>
                <a:gd name="T8" fmla="*/ 46 w 94"/>
                <a:gd name="T9" fmla="*/ 0 h 92"/>
                <a:gd name="T10" fmla="*/ 0 w 94"/>
                <a:gd name="T11" fmla="*/ 46 h 92"/>
                <a:gd name="T12" fmla="*/ 46 w 94"/>
                <a:gd name="T13" fmla="*/ 92 h 92"/>
                <a:gd name="T14" fmla="*/ 45 w 94"/>
                <a:gd name="T15" fmla="*/ 84 h 92"/>
                <a:gd name="T16" fmla="*/ 20 w 94"/>
                <a:gd name="T17" fmla="*/ 72 h 92"/>
                <a:gd name="T18" fmla="*/ 20 w 94"/>
                <a:gd name="T19" fmla="*/ 20 h 92"/>
                <a:gd name="T20" fmla="*/ 72 w 94"/>
                <a:gd name="T21" fmla="*/ 20 h 92"/>
                <a:gd name="T22" fmla="*/ 83 w 94"/>
                <a:gd name="T23" fmla="*/ 50 h 92"/>
                <a:gd name="T24" fmla="*/ 92 w 94"/>
                <a:gd name="T25" fmla="*/ 50 h 92"/>
                <a:gd name="T26" fmla="*/ 79 w 94"/>
                <a:gd name="T27" fmla="*/ 13 h 92"/>
                <a:gd name="T28" fmla="*/ 47 w 94"/>
                <a:gd name="T29" fmla="*/ 41 h 92"/>
                <a:gd name="T30" fmla="*/ 31 w 94"/>
                <a:gd name="T31" fmla="*/ 19 h 92"/>
                <a:gd name="T32" fmla="*/ 41 w 94"/>
                <a:gd name="T33" fmla="*/ 44 h 92"/>
                <a:gd name="T34" fmla="*/ 47 w 94"/>
                <a:gd name="T35" fmla="*/ 55 h 92"/>
                <a:gd name="T36" fmla="*/ 54 w 94"/>
                <a:gd name="T37" fmla="*/ 47 h 92"/>
                <a:gd name="T38" fmla="*/ 62 w 94"/>
                <a:gd name="T39" fmla="*/ 30 h 92"/>
                <a:gd name="T40" fmla="*/ 47 w 94"/>
                <a:gd name="T41" fmla="*/ 41 h 92"/>
                <a:gd name="T42" fmla="*/ 88 w 94"/>
                <a:gd name="T43" fmla="*/ 75 h 92"/>
                <a:gd name="T44" fmla="*/ 87 w 94"/>
                <a:gd name="T45" fmla="*/ 74 h 92"/>
                <a:gd name="T46" fmla="*/ 86 w 94"/>
                <a:gd name="T47" fmla="*/ 71 h 92"/>
                <a:gd name="T48" fmla="*/ 81 w 94"/>
                <a:gd name="T49" fmla="*/ 83 h 92"/>
                <a:gd name="T50" fmla="*/ 85 w 94"/>
                <a:gd name="T51" fmla="*/ 76 h 92"/>
                <a:gd name="T52" fmla="*/ 86 w 94"/>
                <a:gd name="T53" fmla="*/ 76 h 92"/>
                <a:gd name="T54" fmla="*/ 87 w 94"/>
                <a:gd name="T55" fmla="*/ 83 h 92"/>
                <a:gd name="T56" fmla="*/ 66 w 94"/>
                <a:gd name="T57" fmla="*/ 80 h 92"/>
                <a:gd name="T58" fmla="*/ 67 w 94"/>
                <a:gd name="T59" fmla="*/ 69 h 92"/>
                <a:gd name="T60" fmla="*/ 68 w 94"/>
                <a:gd name="T61" fmla="*/ 61 h 92"/>
                <a:gd name="T62" fmla="*/ 57 w 94"/>
                <a:gd name="T63" fmla="*/ 64 h 92"/>
                <a:gd name="T64" fmla="*/ 61 w 94"/>
                <a:gd name="T65" fmla="*/ 68 h 92"/>
                <a:gd name="T66" fmla="*/ 63 w 94"/>
                <a:gd name="T67" fmla="*/ 63 h 92"/>
                <a:gd name="T68" fmla="*/ 62 w 94"/>
                <a:gd name="T69" fmla="*/ 69 h 92"/>
                <a:gd name="T70" fmla="*/ 54 w 94"/>
                <a:gd name="T71" fmla="*/ 83 h 92"/>
                <a:gd name="T72" fmla="*/ 81 w 94"/>
                <a:gd name="T73" fmla="*/ 80 h 92"/>
                <a:gd name="T74" fmla="*/ 79 w 94"/>
                <a:gd name="T75" fmla="*/ 76 h 92"/>
                <a:gd name="T76" fmla="*/ 75 w 94"/>
                <a:gd name="T77" fmla="*/ 60 h 92"/>
                <a:gd name="T78" fmla="*/ 66 w 94"/>
                <a:gd name="T79" fmla="*/ 80 h 92"/>
                <a:gd name="T80" fmla="*/ 73 w 94"/>
                <a:gd name="T81" fmla="*/ 83 h 92"/>
                <a:gd name="T82" fmla="*/ 78 w 94"/>
                <a:gd name="T83" fmla="*/ 80 h 92"/>
                <a:gd name="T84" fmla="*/ 74 w 94"/>
                <a:gd name="T85" fmla="*/ 76 h 92"/>
                <a:gd name="T86" fmla="*/ 72 w 94"/>
                <a:gd name="T8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92">
                  <a:moveTo>
                    <a:pt x="58" y="55"/>
                  </a:moveTo>
                  <a:cubicBezTo>
                    <a:pt x="90" y="55"/>
                    <a:pt x="90" y="55"/>
                    <a:pt x="90" y="55"/>
                  </a:cubicBezTo>
                  <a:cubicBezTo>
                    <a:pt x="92" y="55"/>
                    <a:pt x="94" y="56"/>
                    <a:pt x="93" y="59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89" y="87"/>
                    <a:pt x="87" y="89"/>
                    <a:pt x="85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89"/>
                    <a:pt x="49" y="87"/>
                    <a:pt x="50" y="8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6"/>
                    <a:pt x="56" y="55"/>
                    <a:pt x="58" y="55"/>
                  </a:cubicBezTo>
                  <a:close/>
                  <a:moveTo>
                    <a:pt x="46" y="0"/>
                  </a:moveTo>
                  <a:cubicBezTo>
                    <a:pt x="34" y="0"/>
                    <a:pt x="22" y="5"/>
                    <a:pt x="14" y="13"/>
                  </a:cubicBezTo>
                  <a:cubicBezTo>
                    <a:pt x="6" y="22"/>
                    <a:pt x="0" y="33"/>
                    <a:pt x="0" y="46"/>
                  </a:cubicBezTo>
                  <a:cubicBezTo>
                    <a:pt x="0" y="58"/>
                    <a:pt x="6" y="70"/>
                    <a:pt x="14" y="78"/>
                  </a:cubicBezTo>
                  <a:cubicBezTo>
                    <a:pt x="22" y="86"/>
                    <a:pt x="34" y="92"/>
                    <a:pt x="46" y="92"/>
                  </a:cubicBezTo>
                  <a:cubicBezTo>
                    <a:pt x="47" y="92"/>
                    <a:pt x="47" y="92"/>
                    <a:pt x="48" y="91"/>
                  </a:cubicBezTo>
                  <a:cubicBezTo>
                    <a:pt x="46" y="90"/>
                    <a:pt x="45" y="87"/>
                    <a:pt x="45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36" y="82"/>
                    <a:pt x="27" y="78"/>
                    <a:pt x="20" y="72"/>
                  </a:cubicBezTo>
                  <a:cubicBezTo>
                    <a:pt x="14" y="65"/>
                    <a:pt x="10" y="56"/>
                    <a:pt x="10" y="46"/>
                  </a:cubicBezTo>
                  <a:cubicBezTo>
                    <a:pt x="10" y="36"/>
                    <a:pt x="14" y="26"/>
                    <a:pt x="20" y="20"/>
                  </a:cubicBezTo>
                  <a:cubicBezTo>
                    <a:pt x="27" y="13"/>
                    <a:pt x="36" y="9"/>
                    <a:pt x="46" y="9"/>
                  </a:cubicBezTo>
                  <a:cubicBezTo>
                    <a:pt x="56" y="9"/>
                    <a:pt x="66" y="13"/>
                    <a:pt x="72" y="20"/>
                  </a:cubicBezTo>
                  <a:cubicBezTo>
                    <a:pt x="79" y="26"/>
                    <a:pt x="83" y="36"/>
                    <a:pt x="83" y="46"/>
                  </a:cubicBezTo>
                  <a:cubicBezTo>
                    <a:pt x="83" y="47"/>
                    <a:pt x="83" y="49"/>
                    <a:pt x="83" y="50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1" y="50"/>
                    <a:pt x="91" y="50"/>
                    <a:pt x="92" y="50"/>
                  </a:cubicBezTo>
                  <a:cubicBezTo>
                    <a:pt x="92" y="49"/>
                    <a:pt x="92" y="47"/>
                    <a:pt x="92" y="46"/>
                  </a:cubicBezTo>
                  <a:cubicBezTo>
                    <a:pt x="92" y="33"/>
                    <a:pt x="87" y="22"/>
                    <a:pt x="79" y="13"/>
                  </a:cubicBezTo>
                  <a:cubicBezTo>
                    <a:pt x="70" y="5"/>
                    <a:pt x="59" y="0"/>
                    <a:pt x="46" y="0"/>
                  </a:cubicBezTo>
                  <a:close/>
                  <a:moveTo>
                    <a:pt x="47" y="41"/>
                  </a:moveTo>
                  <a:cubicBezTo>
                    <a:pt x="46" y="41"/>
                    <a:pt x="45" y="41"/>
                    <a:pt x="45" y="41"/>
                  </a:cubicBezTo>
                  <a:cubicBezTo>
                    <a:pt x="41" y="34"/>
                    <a:pt x="36" y="26"/>
                    <a:pt x="31" y="19"/>
                  </a:cubicBezTo>
                  <a:cubicBezTo>
                    <a:pt x="30" y="20"/>
                    <a:pt x="29" y="21"/>
                    <a:pt x="27" y="21"/>
                  </a:cubicBezTo>
                  <a:cubicBezTo>
                    <a:pt x="31" y="30"/>
                    <a:pt x="36" y="37"/>
                    <a:pt x="41" y="44"/>
                  </a:cubicBezTo>
                  <a:cubicBezTo>
                    <a:pt x="40" y="45"/>
                    <a:pt x="40" y="47"/>
                    <a:pt x="40" y="48"/>
                  </a:cubicBezTo>
                  <a:cubicBezTo>
                    <a:pt x="40" y="52"/>
                    <a:pt x="43" y="55"/>
                    <a:pt x="47" y="55"/>
                  </a:cubicBezTo>
                  <a:cubicBezTo>
                    <a:pt x="51" y="55"/>
                    <a:pt x="54" y="52"/>
                    <a:pt x="54" y="48"/>
                  </a:cubicBezTo>
                  <a:cubicBezTo>
                    <a:pt x="54" y="48"/>
                    <a:pt x="54" y="47"/>
                    <a:pt x="54" y="47"/>
                  </a:cubicBezTo>
                  <a:cubicBezTo>
                    <a:pt x="58" y="43"/>
                    <a:pt x="62" y="39"/>
                    <a:pt x="65" y="33"/>
                  </a:cubicBezTo>
                  <a:cubicBezTo>
                    <a:pt x="64" y="32"/>
                    <a:pt x="63" y="31"/>
                    <a:pt x="62" y="30"/>
                  </a:cubicBezTo>
                  <a:cubicBezTo>
                    <a:pt x="57" y="34"/>
                    <a:pt x="53" y="38"/>
                    <a:pt x="50" y="42"/>
                  </a:cubicBezTo>
                  <a:cubicBezTo>
                    <a:pt x="49" y="41"/>
                    <a:pt x="48" y="41"/>
                    <a:pt x="47" y="41"/>
                  </a:cubicBezTo>
                  <a:close/>
                  <a:moveTo>
                    <a:pt x="87" y="83"/>
                  </a:move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4"/>
                    <a:pt x="88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6" y="74"/>
                    <a:pt x="85" y="74"/>
                    <a:pt x="85" y="74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6" y="75"/>
                    <a:pt x="86" y="76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3"/>
                    <a:pt x="87" y="83"/>
                    <a:pt x="87" y="83"/>
                  </a:cubicBezTo>
                  <a:close/>
                  <a:moveTo>
                    <a:pt x="65" y="83"/>
                  </a:moveTo>
                  <a:cubicBezTo>
                    <a:pt x="66" y="80"/>
                    <a:pt x="66" y="80"/>
                    <a:pt x="66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8" y="68"/>
                    <a:pt x="68" y="67"/>
                    <a:pt x="68" y="66"/>
                  </a:cubicBezTo>
                  <a:cubicBezTo>
                    <a:pt x="69" y="64"/>
                    <a:pt x="69" y="62"/>
                    <a:pt x="68" y="61"/>
                  </a:cubicBezTo>
                  <a:cubicBezTo>
                    <a:pt x="67" y="60"/>
                    <a:pt x="66" y="59"/>
                    <a:pt x="64" y="59"/>
                  </a:cubicBezTo>
                  <a:cubicBezTo>
                    <a:pt x="60" y="59"/>
                    <a:pt x="58" y="61"/>
                    <a:pt x="57" y="64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3"/>
                    <a:pt x="62" y="63"/>
                    <a:pt x="63" y="63"/>
                  </a:cubicBezTo>
                  <a:cubicBezTo>
                    <a:pt x="64" y="63"/>
                    <a:pt x="64" y="64"/>
                    <a:pt x="64" y="65"/>
                  </a:cubicBezTo>
                  <a:cubicBezTo>
                    <a:pt x="63" y="67"/>
                    <a:pt x="63" y="68"/>
                    <a:pt x="62" y="6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65" y="83"/>
                    <a:pt x="65" y="83"/>
                    <a:pt x="65" y="83"/>
                  </a:cubicBezTo>
                  <a:close/>
                  <a:moveTo>
                    <a:pt x="81" y="80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1" y="80"/>
                    <a:pt x="81" y="80"/>
                    <a:pt x="81" y="80"/>
                  </a:cubicBezTo>
                  <a:close/>
                  <a:moveTo>
                    <a:pt x="74" y="76"/>
                  </a:moveTo>
                  <a:cubicBezTo>
                    <a:pt x="75" y="67"/>
                    <a:pt x="75" y="67"/>
                    <a:pt x="75" y="67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74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153900" y="4874926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53900" y="5102559"/>
            <a:ext cx="2693834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53712" y="3644486"/>
            <a:ext cx="666750" cy="666750"/>
            <a:chOff x="4744944" y="1772278"/>
            <a:chExt cx="666750" cy="666750"/>
          </a:xfrm>
        </p:grpSpPr>
        <p:sp>
          <p:nvSpPr>
            <p:cNvPr id="25" name="椭圆 24"/>
            <p:cNvSpPr/>
            <p:nvPr/>
          </p:nvSpPr>
          <p:spPr>
            <a:xfrm>
              <a:off x="4744944" y="1772278"/>
              <a:ext cx="666750" cy="666750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80"/>
            <p:cNvSpPr>
              <a:spLocks noEditPoints="1"/>
            </p:cNvSpPr>
            <p:nvPr/>
          </p:nvSpPr>
          <p:spPr bwMode="auto">
            <a:xfrm>
              <a:off x="4976945" y="1962584"/>
              <a:ext cx="185638" cy="282759"/>
            </a:xfrm>
            <a:custGeom>
              <a:avLst/>
              <a:gdLst>
                <a:gd name="T0" fmla="*/ 55 w 64"/>
                <a:gd name="T1" fmla="*/ 0 h 97"/>
                <a:gd name="T2" fmla="*/ 64 w 64"/>
                <a:gd name="T3" fmla="*/ 89 h 97"/>
                <a:gd name="T4" fmla="*/ 9 w 64"/>
                <a:gd name="T5" fmla="*/ 97 h 97"/>
                <a:gd name="T6" fmla="*/ 0 w 64"/>
                <a:gd name="T7" fmla="*/ 9 h 97"/>
                <a:gd name="T8" fmla="*/ 7 w 64"/>
                <a:gd name="T9" fmla="*/ 14 h 97"/>
                <a:gd name="T10" fmla="*/ 57 w 64"/>
                <a:gd name="T11" fmla="*/ 48 h 97"/>
                <a:gd name="T12" fmla="*/ 7 w 64"/>
                <a:gd name="T13" fmla="*/ 14 h 97"/>
                <a:gd name="T14" fmla="*/ 20 w 64"/>
                <a:gd name="T15" fmla="*/ 8 h 97"/>
                <a:gd name="T16" fmla="*/ 42 w 64"/>
                <a:gd name="T17" fmla="*/ 5 h 97"/>
                <a:gd name="T18" fmla="*/ 27 w 64"/>
                <a:gd name="T19" fmla="*/ 52 h 97"/>
                <a:gd name="T20" fmla="*/ 24 w 64"/>
                <a:gd name="T21" fmla="*/ 60 h 97"/>
                <a:gd name="T22" fmla="*/ 36 w 64"/>
                <a:gd name="T23" fmla="*/ 63 h 97"/>
                <a:gd name="T24" fmla="*/ 39 w 64"/>
                <a:gd name="T25" fmla="*/ 55 h 97"/>
                <a:gd name="T26" fmla="*/ 27 w 64"/>
                <a:gd name="T27" fmla="*/ 52 h 97"/>
                <a:gd name="T28" fmla="*/ 8 w 64"/>
                <a:gd name="T29" fmla="*/ 56 h 97"/>
                <a:gd name="T30" fmla="*/ 22 w 64"/>
                <a:gd name="T31" fmla="*/ 59 h 97"/>
                <a:gd name="T32" fmla="*/ 55 w 64"/>
                <a:gd name="T33" fmla="*/ 56 h 97"/>
                <a:gd name="T34" fmla="*/ 41 w 64"/>
                <a:gd name="T35" fmla="*/ 59 h 97"/>
                <a:gd name="T36" fmla="*/ 55 w 64"/>
                <a:gd name="T37" fmla="*/ 56 h 97"/>
                <a:gd name="T38" fmla="*/ 8 w 64"/>
                <a:gd name="T39" fmla="*/ 65 h 97"/>
                <a:gd name="T40" fmla="*/ 22 w 64"/>
                <a:gd name="T41" fmla="*/ 72 h 97"/>
                <a:gd name="T42" fmla="*/ 38 w 64"/>
                <a:gd name="T43" fmla="*/ 65 h 97"/>
                <a:gd name="T44" fmla="*/ 25 w 64"/>
                <a:gd name="T45" fmla="*/ 72 h 97"/>
                <a:gd name="T46" fmla="*/ 38 w 64"/>
                <a:gd name="T47" fmla="*/ 65 h 97"/>
                <a:gd name="T48" fmla="*/ 41 w 64"/>
                <a:gd name="T49" fmla="*/ 65 h 97"/>
                <a:gd name="T50" fmla="*/ 55 w 64"/>
                <a:gd name="T51" fmla="*/ 72 h 97"/>
                <a:gd name="T52" fmla="*/ 22 w 64"/>
                <a:gd name="T53" fmla="*/ 74 h 97"/>
                <a:gd name="T54" fmla="*/ 8 w 64"/>
                <a:gd name="T55" fmla="*/ 80 h 97"/>
                <a:gd name="T56" fmla="*/ 22 w 64"/>
                <a:gd name="T57" fmla="*/ 74 h 97"/>
                <a:gd name="T58" fmla="*/ 25 w 64"/>
                <a:gd name="T59" fmla="*/ 74 h 97"/>
                <a:gd name="T60" fmla="*/ 38 w 64"/>
                <a:gd name="T61" fmla="*/ 80 h 97"/>
                <a:gd name="T62" fmla="*/ 55 w 64"/>
                <a:gd name="T63" fmla="*/ 74 h 97"/>
                <a:gd name="T64" fmla="*/ 41 w 64"/>
                <a:gd name="T65" fmla="*/ 80 h 97"/>
                <a:gd name="T66" fmla="*/ 55 w 64"/>
                <a:gd name="T67" fmla="*/ 74 h 97"/>
                <a:gd name="T68" fmla="*/ 8 w 64"/>
                <a:gd name="T69" fmla="*/ 83 h 97"/>
                <a:gd name="T70" fmla="*/ 22 w 64"/>
                <a:gd name="T71" fmla="*/ 89 h 97"/>
                <a:gd name="T72" fmla="*/ 38 w 64"/>
                <a:gd name="T73" fmla="*/ 83 h 97"/>
                <a:gd name="T74" fmla="*/ 25 w 64"/>
                <a:gd name="T75" fmla="*/ 89 h 97"/>
                <a:gd name="T76" fmla="*/ 38 w 64"/>
                <a:gd name="T77" fmla="*/ 83 h 97"/>
                <a:gd name="T78" fmla="*/ 41 w 64"/>
                <a:gd name="T79" fmla="*/ 83 h 97"/>
                <a:gd name="T80" fmla="*/ 55 w 64"/>
                <a:gd name="T81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7">
                  <a:moveTo>
                    <a:pt x="9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4" y="4"/>
                    <a:pt x="64" y="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93"/>
                    <a:pt x="60" y="97"/>
                    <a:pt x="55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7" y="14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  <a:moveTo>
                    <a:pt x="2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20" y="5"/>
                    <a:pt x="20" y="5"/>
                    <a:pt x="20" y="5"/>
                  </a:cubicBezTo>
                  <a:close/>
                  <a:moveTo>
                    <a:pt x="27" y="52"/>
                  </a:moveTo>
                  <a:cubicBezTo>
                    <a:pt x="25" y="52"/>
                    <a:pt x="24" y="53"/>
                    <a:pt x="24" y="55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1"/>
                    <a:pt x="25" y="63"/>
                    <a:pt x="27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3"/>
                    <a:pt x="39" y="61"/>
                    <a:pt x="39" y="60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3"/>
                    <a:pt x="38" y="52"/>
                    <a:pt x="36" y="52"/>
                  </a:cubicBezTo>
                  <a:cubicBezTo>
                    <a:pt x="27" y="52"/>
                    <a:pt x="27" y="52"/>
                    <a:pt x="27" y="52"/>
                  </a:cubicBezTo>
                  <a:close/>
                  <a:moveTo>
                    <a:pt x="22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6"/>
                    <a:pt x="22" y="56"/>
                    <a:pt x="22" y="56"/>
                  </a:cubicBezTo>
                  <a:close/>
                  <a:moveTo>
                    <a:pt x="55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6"/>
                    <a:pt x="55" y="56"/>
                    <a:pt x="55" y="56"/>
                  </a:cubicBezTo>
                  <a:close/>
                  <a:moveTo>
                    <a:pt x="22" y="65"/>
                  </a:moveTo>
                  <a:cubicBezTo>
                    <a:pt x="8" y="65"/>
                    <a:pt x="8" y="65"/>
                    <a:pt x="8" y="65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5"/>
                    <a:pt x="22" y="65"/>
                    <a:pt x="22" y="65"/>
                  </a:cubicBezTo>
                  <a:close/>
                  <a:moveTo>
                    <a:pt x="38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65"/>
                    <a:pt x="38" y="65"/>
                    <a:pt x="38" y="65"/>
                  </a:cubicBezTo>
                  <a:close/>
                  <a:moveTo>
                    <a:pt x="55" y="65"/>
                  </a:moveTo>
                  <a:cubicBezTo>
                    <a:pt x="41" y="65"/>
                    <a:pt x="41" y="65"/>
                    <a:pt x="41" y="6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65"/>
                    <a:pt x="55" y="65"/>
                    <a:pt x="55" y="65"/>
                  </a:cubicBezTo>
                  <a:close/>
                  <a:moveTo>
                    <a:pt x="22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74"/>
                    <a:pt x="22" y="74"/>
                    <a:pt x="22" y="74"/>
                  </a:cubicBezTo>
                  <a:close/>
                  <a:moveTo>
                    <a:pt x="38" y="74"/>
                  </a:moveTo>
                  <a:cubicBezTo>
                    <a:pt x="25" y="74"/>
                    <a:pt x="25" y="74"/>
                    <a:pt x="25" y="74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74"/>
                    <a:pt x="38" y="74"/>
                    <a:pt x="38" y="74"/>
                  </a:cubicBezTo>
                  <a:close/>
                  <a:moveTo>
                    <a:pt x="55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4"/>
                    <a:pt x="55" y="74"/>
                    <a:pt x="55" y="74"/>
                  </a:cubicBezTo>
                  <a:close/>
                  <a:moveTo>
                    <a:pt x="22" y="83"/>
                  </a:moveTo>
                  <a:cubicBezTo>
                    <a:pt x="8" y="83"/>
                    <a:pt x="8" y="83"/>
                    <a:pt x="8" y="83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83"/>
                    <a:pt x="22" y="83"/>
                    <a:pt x="22" y="83"/>
                  </a:cubicBezTo>
                  <a:close/>
                  <a:moveTo>
                    <a:pt x="38" y="83"/>
                  </a:moveTo>
                  <a:cubicBezTo>
                    <a:pt x="25" y="83"/>
                    <a:pt x="25" y="83"/>
                    <a:pt x="25" y="83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83"/>
                    <a:pt x="38" y="83"/>
                    <a:pt x="38" y="83"/>
                  </a:cubicBezTo>
                  <a:close/>
                  <a:moveTo>
                    <a:pt x="55" y="83"/>
                  </a:moveTo>
                  <a:cubicBezTo>
                    <a:pt x="41" y="83"/>
                    <a:pt x="41" y="83"/>
                    <a:pt x="41" y="83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55" y="89"/>
                    <a:pt x="55" y="89"/>
                    <a:pt x="55" y="89"/>
                  </a:cubicBezTo>
                  <a:lnTo>
                    <a:pt x="55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24254" y="3553801"/>
            <a:ext cx="666750" cy="666750"/>
            <a:chOff x="8558270" y="1681593"/>
            <a:chExt cx="666750" cy="666750"/>
          </a:xfrm>
        </p:grpSpPr>
        <p:sp>
          <p:nvSpPr>
            <p:cNvPr id="28" name="椭圆 27"/>
            <p:cNvSpPr/>
            <p:nvPr/>
          </p:nvSpPr>
          <p:spPr>
            <a:xfrm>
              <a:off x="8558270" y="1681593"/>
              <a:ext cx="666750" cy="666750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8755553" y="1868566"/>
              <a:ext cx="291316" cy="292803"/>
            </a:xfrm>
            <a:custGeom>
              <a:avLst/>
              <a:gdLst>
                <a:gd name="T0" fmla="*/ 42 w 83"/>
                <a:gd name="T1" fmla="*/ 0 h 83"/>
                <a:gd name="T2" fmla="*/ 71 w 83"/>
                <a:gd name="T3" fmla="*/ 12 h 83"/>
                <a:gd name="T4" fmla="*/ 83 w 83"/>
                <a:gd name="T5" fmla="*/ 41 h 83"/>
                <a:gd name="T6" fmla="*/ 71 w 83"/>
                <a:gd name="T7" fmla="*/ 71 h 83"/>
                <a:gd name="T8" fmla="*/ 42 w 83"/>
                <a:gd name="T9" fmla="*/ 83 h 83"/>
                <a:gd name="T10" fmla="*/ 12 w 83"/>
                <a:gd name="T11" fmla="*/ 71 h 83"/>
                <a:gd name="T12" fmla="*/ 0 w 83"/>
                <a:gd name="T13" fmla="*/ 41 h 83"/>
                <a:gd name="T14" fmla="*/ 12 w 83"/>
                <a:gd name="T15" fmla="*/ 12 h 83"/>
                <a:gd name="T16" fmla="*/ 42 w 83"/>
                <a:gd name="T17" fmla="*/ 0 h 83"/>
                <a:gd name="T18" fmla="*/ 58 w 83"/>
                <a:gd name="T19" fmla="*/ 46 h 83"/>
                <a:gd name="T20" fmla="*/ 59 w 83"/>
                <a:gd name="T21" fmla="*/ 37 h 83"/>
                <a:gd name="T22" fmla="*/ 48 w 83"/>
                <a:gd name="T23" fmla="*/ 31 h 83"/>
                <a:gd name="T24" fmla="*/ 37 w 83"/>
                <a:gd name="T25" fmla="*/ 25 h 83"/>
                <a:gd name="T26" fmla="*/ 29 w 83"/>
                <a:gd name="T27" fmla="*/ 29 h 83"/>
                <a:gd name="T28" fmla="*/ 29 w 83"/>
                <a:gd name="T29" fmla="*/ 41 h 83"/>
                <a:gd name="T30" fmla="*/ 29 w 83"/>
                <a:gd name="T31" fmla="*/ 53 h 83"/>
                <a:gd name="T32" fmla="*/ 36 w 83"/>
                <a:gd name="T33" fmla="*/ 59 h 83"/>
                <a:gd name="T34" fmla="*/ 48 w 83"/>
                <a:gd name="T35" fmla="*/ 52 h 83"/>
                <a:gd name="T36" fmla="*/ 58 w 83"/>
                <a:gd name="T37" fmla="*/ 46 h 83"/>
                <a:gd name="T38" fmla="*/ 61 w 83"/>
                <a:gd name="T39" fmla="*/ 23 h 83"/>
                <a:gd name="T40" fmla="*/ 42 w 83"/>
                <a:gd name="T41" fmla="*/ 15 h 83"/>
                <a:gd name="T42" fmla="*/ 23 w 83"/>
                <a:gd name="T43" fmla="*/ 23 h 83"/>
                <a:gd name="T44" fmla="*/ 15 w 83"/>
                <a:gd name="T45" fmla="*/ 41 h 83"/>
                <a:gd name="T46" fmla="*/ 23 w 83"/>
                <a:gd name="T47" fmla="*/ 60 h 83"/>
                <a:gd name="T48" fmla="*/ 42 w 83"/>
                <a:gd name="T49" fmla="*/ 68 h 83"/>
                <a:gd name="T50" fmla="*/ 61 w 83"/>
                <a:gd name="T51" fmla="*/ 60 h 83"/>
                <a:gd name="T52" fmla="*/ 69 w 83"/>
                <a:gd name="T53" fmla="*/ 41 h 83"/>
                <a:gd name="T54" fmla="*/ 61 w 83"/>
                <a:gd name="T55" fmla="*/ 2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" h="83">
                  <a:moveTo>
                    <a:pt x="42" y="0"/>
                  </a:moveTo>
                  <a:cubicBezTo>
                    <a:pt x="53" y="0"/>
                    <a:pt x="64" y="5"/>
                    <a:pt x="71" y="12"/>
                  </a:cubicBezTo>
                  <a:cubicBezTo>
                    <a:pt x="79" y="20"/>
                    <a:pt x="83" y="30"/>
                    <a:pt x="83" y="41"/>
                  </a:cubicBezTo>
                  <a:cubicBezTo>
                    <a:pt x="83" y="53"/>
                    <a:pt x="79" y="63"/>
                    <a:pt x="71" y="71"/>
                  </a:cubicBezTo>
                  <a:cubicBezTo>
                    <a:pt x="64" y="78"/>
                    <a:pt x="53" y="83"/>
                    <a:pt x="42" y="83"/>
                  </a:cubicBezTo>
                  <a:cubicBezTo>
                    <a:pt x="30" y="83"/>
                    <a:pt x="20" y="78"/>
                    <a:pt x="12" y="71"/>
                  </a:cubicBezTo>
                  <a:cubicBezTo>
                    <a:pt x="5" y="63"/>
                    <a:pt x="0" y="53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2" y="0"/>
                  </a:cubicBezTo>
                  <a:close/>
                  <a:moveTo>
                    <a:pt x="58" y="46"/>
                  </a:moveTo>
                  <a:cubicBezTo>
                    <a:pt x="62" y="44"/>
                    <a:pt x="63" y="40"/>
                    <a:pt x="59" y="37"/>
                  </a:cubicBezTo>
                  <a:cubicBezTo>
                    <a:pt x="55" y="35"/>
                    <a:pt x="51" y="33"/>
                    <a:pt x="48" y="31"/>
                  </a:cubicBezTo>
                  <a:cubicBezTo>
                    <a:pt x="44" y="29"/>
                    <a:pt x="41" y="27"/>
                    <a:pt x="37" y="25"/>
                  </a:cubicBezTo>
                  <a:cubicBezTo>
                    <a:pt x="33" y="22"/>
                    <a:pt x="29" y="24"/>
                    <a:pt x="29" y="29"/>
                  </a:cubicBezTo>
                  <a:cubicBezTo>
                    <a:pt x="29" y="33"/>
                    <a:pt x="29" y="37"/>
                    <a:pt x="29" y="41"/>
                  </a:cubicBezTo>
                  <a:cubicBezTo>
                    <a:pt x="29" y="45"/>
                    <a:pt x="29" y="49"/>
                    <a:pt x="29" y="53"/>
                  </a:cubicBezTo>
                  <a:cubicBezTo>
                    <a:pt x="29" y="58"/>
                    <a:pt x="32" y="61"/>
                    <a:pt x="36" y="59"/>
                  </a:cubicBezTo>
                  <a:cubicBezTo>
                    <a:pt x="40" y="56"/>
                    <a:pt x="44" y="54"/>
                    <a:pt x="48" y="52"/>
                  </a:cubicBezTo>
                  <a:cubicBezTo>
                    <a:pt x="51" y="50"/>
                    <a:pt x="55" y="48"/>
                    <a:pt x="58" y="46"/>
                  </a:cubicBezTo>
                  <a:close/>
                  <a:moveTo>
                    <a:pt x="61" y="23"/>
                  </a:moveTo>
                  <a:cubicBezTo>
                    <a:pt x="56" y="18"/>
                    <a:pt x="49" y="15"/>
                    <a:pt x="42" y="15"/>
                  </a:cubicBezTo>
                  <a:cubicBezTo>
                    <a:pt x="34" y="15"/>
                    <a:pt x="28" y="18"/>
                    <a:pt x="23" y="23"/>
                  </a:cubicBezTo>
                  <a:cubicBezTo>
                    <a:pt x="18" y="27"/>
                    <a:pt x="15" y="34"/>
                    <a:pt x="15" y="41"/>
                  </a:cubicBezTo>
                  <a:cubicBezTo>
                    <a:pt x="15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9" y="68"/>
                    <a:pt x="56" y="65"/>
                    <a:pt x="61" y="60"/>
                  </a:cubicBezTo>
                  <a:cubicBezTo>
                    <a:pt x="66" y="56"/>
                    <a:pt x="69" y="49"/>
                    <a:pt x="69" y="41"/>
                  </a:cubicBezTo>
                  <a:cubicBezTo>
                    <a:pt x="69" y="34"/>
                    <a:pt x="66" y="27"/>
                    <a:pt x="61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33820" y="4814240"/>
            <a:ext cx="666750" cy="666750"/>
            <a:chOff x="8567836" y="2942032"/>
            <a:chExt cx="666750" cy="666750"/>
          </a:xfrm>
        </p:grpSpPr>
        <p:sp>
          <p:nvSpPr>
            <p:cNvPr id="31" name="椭圆 30"/>
            <p:cNvSpPr/>
            <p:nvPr/>
          </p:nvSpPr>
          <p:spPr>
            <a:xfrm>
              <a:off x="8567836" y="2942032"/>
              <a:ext cx="666750" cy="666750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8784542" y="3189418"/>
              <a:ext cx="262327" cy="170158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22" grpId="0"/>
          <p:bldP spid="2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6774" y="1772816"/>
            <a:ext cx="4457950" cy="815608"/>
            <a:chOff x="924339" y="1772318"/>
            <a:chExt cx="4457950" cy="815608"/>
          </a:xfrm>
        </p:grpSpPr>
        <p:sp>
          <p:nvSpPr>
            <p:cNvPr id="11" name="椭圆 10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44419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06774" y="2757408"/>
            <a:ext cx="4457950" cy="815608"/>
            <a:chOff x="924339" y="1772318"/>
            <a:chExt cx="4457950" cy="815608"/>
          </a:xfrm>
        </p:grpSpPr>
        <p:sp>
          <p:nvSpPr>
            <p:cNvPr id="14" name="椭圆 13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44419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06774" y="3789040"/>
            <a:ext cx="4457950" cy="815608"/>
            <a:chOff x="924339" y="1772318"/>
            <a:chExt cx="4457950" cy="815608"/>
          </a:xfrm>
        </p:grpSpPr>
        <p:sp>
          <p:nvSpPr>
            <p:cNvPr id="17" name="椭圆 16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44419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06774" y="4773632"/>
            <a:ext cx="4457950" cy="815608"/>
            <a:chOff x="924339" y="1772318"/>
            <a:chExt cx="4457950" cy="815608"/>
          </a:xfrm>
        </p:grpSpPr>
        <p:sp>
          <p:nvSpPr>
            <p:cNvPr id="20" name="椭圆 19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644419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47333" y="1772816"/>
            <a:ext cx="4457951" cy="815608"/>
            <a:chOff x="924339" y="1772318"/>
            <a:chExt cx="4457951" cy="815608"/>
          </a:xfrm>
        </p:grpSpPr>
        <p:sp>
          <p:nvSpPr>
            <p:cNvPr id="23" name="椭圆 22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644420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47333" y="2757408"/>
            <a:ext cx="4457951" cy="815608"/>
            <a:chOff x="924339" y="1772318"/>
            <a:chExt cx="4457951" cy="815608"/>
          </a:xfrm>
        </p:grpSpPr>
        <p:sp>
          <p:nvSpPr>
            <p:cNvPr id="26" name="椭圆 25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44420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47333" y="3789040"/>
            <a:ext cx="4457951" cy="815608"/>
            <a:chOff x="924339" y="1772318"/>
            <a:chExt cx="4457951" cy="815608"/>
          </a:xfrm>
        </p:grpSpPr>
        <p:sp>
          <p:nvSpPr>
            <p:cNvPr id="29" name="椭圆 28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644420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47333" y="4773632"/>
            <a:ext cx="4457951" cy="815608"/>
            <a:chOff x="924339" y="1772318"/>
            <a:chExt cx="4457951" cy="815608"/>
          </a:xfrm>
        </p:grpSpPr>
        <p:sp>
          <p:nvSpPr>
            <p:cNvPr id="32" name="椭圆 31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E7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dirty="0"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644420" y="1772318"/>
              <a:ext cx="3737870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为客户服务是我们存在的唯一理由，客户需求是我们发展的原动力。我们坚持以客户为中心，快速响应客户需求为客户创造长期价值进而成就客户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83038" y="0"/>
            <a:ext cx="3096344" cy="404664"/>
          </a:xfrm>
          <a:prstGeom prst="rect">
            <a:avLst/>
          </a:prstGeom>
          <a:solidFill>
            <a:srgbClr val="E7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/>
          <p:cNvSpPr txBox="1"/>
          <p:nvPr/>
        </p:nvSpPr>
        <p:spPr>
          <a:xfrm>
            <a:off x="5199793" y="79222"/>
            <a:ext cx="18628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4060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01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39012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02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773964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03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408916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04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043868"/>
            <a:ext cx="1504060" cy="452927"/>
          </a:xfrm>
          <a:prstGeom prst="rect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05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678819"/>
            <a:ext cx="1504060" cy="45292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Day 06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145665" y="1922912"/>
            <a:ext cx="296092" cy="29609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88568" y="1922912"/>
            <a:ext cx="296092" cy="2960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31471" y="1922912"/>
            <a:ext cx="296092" cy="296092"/>
          </a:xfrm>
          <a:prstGeom prst="ellipse">
            <a:avLst/>
          </a:prstGeom>
          <a:solidFill>
            <a:srgbClr val="E7001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441757" y="2070958"/>
            <a:ext cx="224681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84660" y="2070958"/>
            <a:ext cx="2246811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142878" y="3940894"/>
            <a:ext cx="2307775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已完成的工作</a:t>
            </a:r>
            <a:endParaRPr lang="en-US" altLang="zh-CN" sz="12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8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5781" y="3940894"/>
            <a:ext cx="2307775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进行中的工作</a:t>
            </a:r>
            <a:endParaRPr lang="en-US" altLang="zh-CN" sz="12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8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8684" y="3940894"/>
            <a:ext cx="2307775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一周工作总结</a:t>
            </a:r>
            <a:endParaRPr lang="en-US" altLang="zh-CN" sz="12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spc="1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我们坚持以客户为中心，快速响应客户需求，持续为客户创造长期价值进而成就客户。为客户提供有效服务</a:t>
            </a:r>
            <a:endParaRPr lang="zh-CN" altLang="en-US" sz="800" spc="1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74420" y="2706683"/>
            <a:ext cx="1010194" cy="1010194"/>
            <a:chOff x="8299268" y="2429691"/>
            <a:chExt cx="1010194" cy="1010194"/>
          </a:xfrm>
        </p:grpSpPr>
        <p:sp>
          <p:nvSpPr>
            <p:cNvPr id="19" name="椭圆 18"/>
            <p:cNvSpPr/>
            <p:nvPr/>
          </p:nvSpPr>
          <p:spPr>
            <a:xfrm>
              <a:off x="8299268" y="2429691"/>
              <a:ext cx="1010194" cy="1010194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70"/>
            <p:cNvSpPr>
              <a:spLocks noEditPoints="1"/>
            </p:cNvSpPr>
            <p:nvPr/>
          </p:nvSpPr>
          <p:spPr bwMode="auto">
            <a:xfrm>
              <a:off x="8642440" y="2772863"/>
              <a:ext cx="323850" cy="323850"/>
            </a:xfrm>
            <a:custGeom>
              <a:avLst/>
              <a:gdLst>
                <a:gd name="T0" fmla="*/ 255 w 1019"/>
                <a:gd name="T1" fmla="*/ 21 h 1018"/>
                <a:gd name="T2" fmla="*/ 224 w 1019"/>
                <a:gd name="T3" fmla="*/ 748 h 1018"/>
                <a:gd name="T4" fmla="*/ 201 w 1019"/>
                <a:gd name="T5" fmla="*/ 763 h 1018"/>
                <a:gd name="T6" fmla="*/ 182 w 1019"/>
                <a:gd name="T7" fmla="*/ 264 h 1018"/>
                <a:gd name="T8" fmla="*/ 63 w 1019"/>
                <a:gd name="T9" fmla="*/ 260 h 1018"/>
                <a:gd name="T10" fmla="*/ 5 w 1019"/>
                <a:gd name="T11" fmla="*/ 320 h 1018"/>
                <a:gd name="T12" fmla="*/ 20 w 1019"/>
                <a:gd name="T13" fmla="*/ 934 h 1018"/>
                <a:gd name="T14" fmla="*/ 143 w 1019"/>
                <a:gd name="T15" fmla="*/ 1017 h 1018"/>
                <a:gd name="T16" fmla="*/ 907 w 1019"/>
                <a:gd name="T17" fmla="*/ 1011 h 1018"/>
                <a:gd name="T18" fmla="*/ 1011 w 1019"/>
                <a:gd name="T19" fmla="*/ 907 h 1018"/>
                <a:gd name="T20" fmla="*/ 1008 w 1019"/>
                <a:gd name="T21" fmla="*/ 48 h 1018"/>
                <a:gd name="T22" fmla="*/ 940 w 1019"/>
                <a:gd name="T23" fmla="*/ 1 h 1018"/>
                <a:gd name="T24" fmla="*/ 938 w 1019"/>
                <a:gd name="T25" fmla="*/ 913 h 1018"/>
                <a:gd name="T26" fmla="*/ 860 w 1019"/>
                <a:gd name="T27" fmla="*/ 955 h 1018"/>
                <a:gd name="T28" fmla="*/ 99 w 1019"/>
                <a:gd name="T29" fmla="*/ 932 h 1018"/>
                <a:gd name="T30" fmla="*/ 65 w 1019"/>
                <a:gd name="T31" fmla="*/ 346 h 1018"/>
                <a:gd name="T32" fmla="*/ 128 w 1019"/>
                <a:gd name="T33" fmla="*/ 319 h 1018"/>
                <a:gd name="T34" fmla="*/ 152 w 1019"/>
                <a:gd name="T35" fmla="*/ 804 h 1018"/>
                <a:gd name="T36" fmla="*/ 215 w 1019"/>
                <a:gd name="T37" fmla="*/ 827 h 1018"/>
                <a:gd name="T38" fmla="*/ 277 w 1019"/>
                <a:gd name="T39" fmla="*/ 785 h 1018"/>
                <a:gd name="T40" fmla="*/ 291 w 1019"/>
                <a:gd name="T41" fmla="*/ 76 h 1018"/>
                <a:gd name="T42" fmla="*/ 945 w 1019"/>
                <a:gd name="T43" fmla="*/ 69 h 1018"/>
                <a:gd name="T44" fmla="*/ 394 w 1019"/>
                <a:gd name="T45" fmla="*/ 443 h 1018"/>
                <a:gd name="T46" fmla="*/ 518 w 1019"/>
                <a:gd name="T47" fmla="*/ 436 h 1018"/>
                <a:gd name="T48" fmla="*/ 541 w 1019"/>
                <a:gd name="T49" fmla="*/ 445 h 1018"/>
                <a:gd name="T50" fmla="*/ 555 w 1019"/>
                <a:gd name="T51" fmla="*/ 442 h 1018"/>
                <a:gd name="T52" fmla="*/ 571 w 1019"/>
                <a:gd name="T53" fmla="*/ 424 h 1018"/>
                <a:gd name="T54" fmla="*/ 559 w 1019"/>
                <a:gd name="T55" fmla="*/ 133 h 1018"/>
                <a:gd name="T56" fmla="*/ 512 w 1019"/>
                <a:gd name="T57" fmla="*/ 147 h 1018"/>
                <a:gd name="T58" fmla="*/ 397 w 1019"/>
                <a:gd name="T59" fmla="*/ 132 h 1018"/>
                <a:gd name="T60" fmla="*/ 374 w 1019"/>
                <a:gd name="T61" fmla="*/ 130 h 1018"/>
                <a:gd name="T62" fmla="*/ 354 w 1019"/>
                <a:gd name="T63" fmla="*/ 145 h 1018"/>
                <a:gd name="T64" fmla="*/ 353 w 1019"/>
                <a:gd name="T65" fmla="*/ 426 h 1018"/>
                <a:gd name="T66" fmla="*/ 891 w 1019"/>
                <a:gd name="T67" fmla="*/ 668 h 1018"/>
                <a:gd name="T68" fmla="*/ 642 w 1019"/>
                <a:gd name="T69" fmla="*/ 142 h 1018"/>
                <a:gd name="T70" fmla="*/ 656 w 1019"/>
                <a:gd name="T71" fmla="*/ 189 h 1018"/>
                <a:gd name="T72" fmla="*/ 889 w 1019"/>
                <a:gd name="T73" fmla="*/ 172 h 1018"/>
                <a:gd name="T74" fmla="*/ 866 w 1019"/>
                <a:gd name="T75" fmla="*/ 129 h 1018"/>
                <a:gd name="T76" fmla="*/ 642 w 1019"/>
                <a:gd name="T77" fmla="*/ 269 h 1018"/>
                <a:gd name="T78" fmla="*/ 656 w 1019"/>
                <a:gd name="T79" fmla="*/ 316 h 1018"/>
                <a:gd name="T80" fmla="*/ 889 w 1019"/>
                <a:gd name="T81" fmla="*/ 299 h 1018"/>
                <a:gd name="T82" fmla="*/ 866 w 1019"/>
                <a:gd name="T83" fmla="*/ 255 h 1018"/>
                <a:gd name="T84" fmla="*/ 642 w 1019"/>
                <a:gd name="T85" fmla="*/ 396 h 1018"/>
                <a:gd name="T86" fmla="*/ 656 w 1019"/>
                <a:gd name="T87" fmla="*/ 443 h 1018"/>
                <a:gd name="T88" fmla="*/ 889 w 1019"/>
                <a:gd name="T89" fmla="*/ 426 h 1018"/>
                <a:gd name="T90" fmla="*/ 866 w 1019"/>
                <a:gd name="T91" fmla="*/ 383 h 1018"/>
                <a:gd name="T92" fmla="*/ 356 w 1019"/>
                <a:gd name="T93" fmla="*/ 682 h 1018"/>
                <a:gd name="T94" fmla="*/ 369 w 1019"/>
                <a:gd name="T95" fmla="*/ 729 h 1018"/>
                <a:gd name="T96" fmla="*/ 570 w 1019"/>
                <a:gd name="T97" fmla="*/ 712 h 1018"/>
                <a:gd name="T98" fmla="*/ 548 w 1019"/>
                <a:gd name="T99" fmla="*/ 669 h 1018"/>
                <a:gd name="T100" fmla="*/ 356 w 1019"/>
                <a:gd name="T101" fmla="*/ 810 h 1018"/>
                <a:gd name="T102" fmla="*/ 369 w 1019"/>
                <a:gd name="T103" fmla="*/ 857 h 1018"/>
                <a:gd name="T104" fmla="*/ 570 w 1019"/>
                <a:gd name="T105" fmla="*/ 840 h 1018"/>
                <a:gd name="T106" fmla="*/ 548 w 1019"/>
                <a:gd name="T107" fmla="*/ 796 h 1018"/>
                <a:gd name="T108" fmla="*/ 356 w 1019"/>
                <a:gd name="T109" fmla="*/ 523 h 1018"/>
                <a:gd name="T110" fmla="*/ 364 w 1019"/>
                <a:gd name="T111" fmla="*/ 600 h 1018"/>
                <a:gd name="T112" fmla="*/ 886 w 1019"/>
                <a:gd name="T113" fmla="*/ 591 h 1018"/>
                <a:gd name="T114" fmla="*/ 877 w 1019"/>
                <a:gd name="T115" fmla="*/ 515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9" h="1018">
                  <a:moveTo>
                    <a:pt x="931" y="0"/>
                  </a:moveTo>
                  <a:lnTo>
                    <a:pt x="310" y="0"/>
                  </a:lnTo>
                  <a:lnTo>
                    <a:pt x="310" y="0"/>
                  </a:lnTo>
                  <a:lnTo>
                    <a:pt x="302" y="1"/>
                  </a:lnTo>
                  <a:lnTo>
                    <a:pt x="293" y="2"/>
                  </a:lnTo>
                  <a:lnTo>
                    <a:pt x="285" y="4"/>
                  </a:lnTo>
                  <a:lnTo>
                    <a:pt x="277" y="7"/>
                  </a:lnTo>
                  <a:lnTo>
                    <a:pt x="269" y="12"/>
                  </a:lnTo>
                  <a:lnTo>
                    <a:pt x="262" y="16"/>
                  </a:lnTo>
                  <a:lnTo>
                    <a:pt x="255" y="21"/>
                  </a:lnTo>
                  <a:lnTo>
                    <a:pt x="249" y="27"/>
                  </a:lnTo>
                  <a:lnTo>
                    <a:pt x="243" y="34"/>
                  </a:lnTo>
                  <a:lnTo>
                    <a:pt x="239" y="41"/>
                  </a:lnTo>
                  <a:lnTo>
                    <a:pt x="234" y="48"/>
                  </a:lnTo>
                  <a:lnTo>
                    <a:pt x="230" y="57"/>
                  </a:lnTo>
                  <a:lnTo>
                    <a:pt x="227" y="64"/>
                  </a:lnTo>
                  <a:lnTo>
                    <a:pt x="225" y="74"/>
                  </a:lnTo>
                  <a:lnTo>
                    <a:pt x="224" y="83"/>
                  </a:lnTo>
                  <a:lnTo>
                    <a:pt x="224" y="92"/>
                  </a:lnTo>
                  <a:lnTo>
                    <a:pt x="224" y="748"/>
                  </a:lnTo>
                  <a:lnTo>
                    <a:pt x="224" y="748"/>
                  </a:lnTo>
                  <a:lnTo>
                    <a:pt x="222" y="751"/>
                  </a:lnTo>
                  <a:lnTo>
                    <a:pt x="222" y="754"/>
                  </a:lnTo>
                  <a:lnTo>
                    <a:pt x="218" y="760"/>
                  </a:lnTo>
                  <a:lnTo>
                    <a:pt x="214" y="763"/>
                  </a:lnTo>
                  <a:lnTo>
                    <a:pt x="211" y="764"/>
                  </a:lnTo>
                  <a:lnTo>
                    <a:pt x="207" y="764"/>
                  </a:lnTo>
                  <a:lnTo>
                    <a:pt x="207" y="764"/>
                  </a:lnTo>
                  <a:lnTo>
                    <a:pt x="204" y="764"/>
                  </a:lnTo>
                  <a:lnTo>
                    <a:pt x="201" y="763"/>
                  </a:lnTo>
                  <a:lnTo>
                    <a:pt x="196" y="760"/>
                  </a:lnTo>
                  <a:lnTo>
                    <a:pt x="192" y="754"/>
                  </a:lnTo>
                  <a:lnTo>
                    <a:pt x="191" y="751"/>
                  </a:lnTo>
                  <a:lnTo>
                    <a:pt x="191" y="748"/>
                  </a:lnTo>
                  <a:lnTo>
                    <a:pt x="191" y="286"/>
                  </a:lnTo>
                  <a:lnTo>
                    <a:pt x="191" y="286"/>
                  </a:lnTo>
                  <a:lnTo>
                    <a:pt x="190" y="280"/>
                  </a:lnTo>
                  <a:lnTo>
                    <a:pt x="189" y="275"/>
                  </a:lnTo>
                  <a:lnTo>
                    <a:pt x="186" y="268"/>
                  </a:lnTo>
                  <a:lnTo>
                    <a:pt x="182" y="264"/>
                  </a:lnTo>
                  <a:lnTo>
                    <a:pt x="177" y="260"/>
                  </a:lnTo>
                  <a:lnTo>
                    <a:pt x="172" y="257"/>
                  </a:lnTo>
                  <a:lnTo>
                    <a:pt x="166" y="255"/>
                  </a:lnTo>
                  <a:lnTo>
                    <a:pt x="159" y="255"/>
                  </a:lnTo>
                  <a:lnTo>
                    <a:pt x="159" y="255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5"/>
                  </a:lnTo>
                  <a:lnTo>
                    <a:pt x="70" y="256"/>
                  </a:lnTo>
                  <a:lnTo>
                    <a:pt x="63" y="260"/>
                  </a:lnTo>
                  <a:lnTo>
                    <a:pt x="54" y="262"/>
                  </a:lnTo>
                  <a:lnTo>
                    <a:pt x="47" y="266"/>
                  </a:lnTo>
                  <a:lnTo>
                    <a:pt x="39" y="270"/>
                  </a:lnTo>
                  <a:lnTo>
                    <a:pt x="33" y="276"/>
                  </a:lnTo>
                  <a:lnTo>
                    <a:pt x="26" y="282"/>
                  </a:lnTo>
                  <a:lnTo>
                    <a:pt x="21" y="289"/>
                  </a:lnTo>
                  <a:lnTo>
                    <a:pt x="15" y="295"/>
                  </a:lnTo>
                  <a:lnTo>
                    <a:pt x="11" y="302"/>
                  </a:lnTo>
                  <a:lnTo>
                    <a:pt x="8" y="311"/>
                  </a:lnTo>
                  <a:lnTo>
                    <a:pt x="5" y="320"/>
                  </a:lnTo>
                  <a:lnTo>
                    <a:pt x="3" y="328"/>
                  </a:lnTo>
                  <a:lnTo>
                    <a:pt x="1" y="337"/>
                  </a:lnTo>
                  <a:lnTo>
                    <a:pt x="0" y="346"/>
                  </a:lnTo>
                  <a:lnTo>
                    <a:pt x="0" y="859"/>
                  </a:lnTo>
                  <a:lnTo>
                    <a:pt x="0" y="859"/>
                  </a:lnTo>
                  <a:lnTo>
                    <a:pt x="1" y="875"/>
                  </a:lnTo>
                  <a:lnTo>
                    <a:pt x="4" y="891"/>
                  </a:lnTo>
                  <a:lnTo>
                    <a:pt x="8" y="907"/>
                  </a:lnTo>
                  <a:lnTo>
                    <a:pt x="13" y="920"/>
                  </a:lnTo>
                  <a:lnTo>
                    <a:pt x="20" y="934"/>
                  </a:lnTo>
                  <a:lnTo>
                    <a:pt x="28" y="948"/>
                  </a:lnTo>
                  <a:lnTo>
                    <a:pt x="37" y="960"/>
                  </a:lnTo>
                  <a:lnTo>
                    <a:pt x="48" y="972"/>
                  </a:lnTo>
                  <a:lnTo>
                    <a:pt x="58" y="982"/>
                  </a:lnTo>
                  <a:lnTo>
                    <a:pt x="71" y="991"/>
                  </a:lnTo>
                  <a:lnTo>
                    <a:pt x="84" y="999"/>
                  </a:lnTo>
                  <a:lnTo>
                    <a:pt x="98" y="1005"/>
                  </a:lnTo>
                  <a:lnTo>
                    <a:pt x="112" y="1011"/>
                  </a:lnTo>
                  <a:lnTo>
                    <a:pt x="128" y="1015"/>
                  </a:lnTo>
                  <a:lnTo>
                    <a:pt x="143" y="1017"/>
                  </a:lnTo>
                  <a:lnTo>
                    <a:pt x="159" y="1018"/>
                  </a:lnTo>
                  <a:lnTo>
                    <a:pt x="159" y="1017"/>
                  </a:lnTo>
                  <a:lnTo>
                    <a:pt x="159" y="1017"/>
                  </a:lnTo>
                  <a:lnTo>
                    <a:pt x="174" y="1018"/>
                  </a:lnTo>
                  <a:lnTo>
                    <a:pt x="189" y="1018"/>
                  </a:lnTo>
                  <a:lnTo>
                    <a:pt x="860" y="1018"/>
                  </a:lnTo>
                  <a:lnTo>
                    <a:pt x="860" y="1018"/>
                  </a:lnTo>
                  <a:lnTo>
                    <a:pt x="876" y="1017"/>
                  </a:lnTo>
                  <a:lnTo>
                    <a:pt x="891" y="1015"/>
                  </a:lnTo>
                  <a:lnTo>
                    <a:pt x="907" y="1011"/>
                  </a:lnTo>
                  <a:lnTo>
                    <a:pt x="921" y="1005"/>
                  </a:lnTo>
                  <a:lnTo>
                    <a:pt x="935" y="999"/>
                  </a:lnTo>
                  <a:lnTo>
                    <a:pt x="948" y="991"/>
                  </a:lnTo>
                  <a:lnTo>
                    <a:pt x="961" y="982"/>
                  </a:lnTo>
                  <a:lnTo>
                    <a:pt x="971" y="972"/>
                  </a:lnTo>
                  <a:lnTo>
                    <a:pt x="982" y="960"/>
                  </a:lnTo>
                  <a:lnTo>
                    <a:pt x="991" y="948"/>
                  </a:lnTo>
                  <a:lnTo>
                    <a:pt x="999" y="934"/>
                  </a:lnTo>
                  <a:lnTo>
                    <a:pt x="1006" y="920"/>
                  </a:lnTo>
                  <a:lnTo>
                    <a:pt x="1011" y="907"/>
                  </a:lnTo>
                  <a:lnTo>
                    <a:pt x="1015" y="891"/>
                  </a:lnTo>
                  <a:lnTo>
                    <a:pt x="1018" y="875"/>
                  </a:lnTo>
                  <a:lnTo>
                    <a:pt x="1019" y="859"/>
                  </a:lnTo>
                  <a:lnTo>
                    <a:pt x="1019" y="92"/>
                  </a:lnTo>
                  <a:lnTo>
                    <a:pt x="1019" y="92"/>
                  </a:lnTo>
                  <a:lnTo>
                    <a:pt x="1018" y="83"/>
                  </a:lnTo>
                  <a:lnTo>
                    <a:pt x="1016" y="74"/>
                  </a:lnTo>
                  <a:lnTo>
                    <a:pt x="1014" y="64"/>
                  </a:lnTo>
                  <a:lnTo>
                    <a:pt x="1011" y="57"/>
                  </a:lnTo>
                  <a:lnTo>
                    <a:pt x="1008" y="48"/>
                  </a:lnTo>
                  <a:lnTo>
                    <a:pt x="1004" y="41"/>
                  </a:lnTo>
                  <a:lnTo>
                    <a:pt x="998" y="34"/>
                  </a:lnTo>
                  <a:lnTo>
                    <a:pt x="993" y="27"/>
                  </a:lnTo>
                  <a:lnTo>
                    <a:pt x="986" y="21"/>
                  </a:lnTo>
                  <a:lnTo>
                    <a:pt x="980" y="16"/>
                  </a:lnTo>
                  <a:lnTo>
                    <a:pt x="972" y="12"/>
                  </a:lnTo>
                  <a:lnTo>
                    <a:pt x="965" y="7"/>
                  </a:lnTo>
                  <a:lnTo>
                    <a:pt x="956" y="4"/>
                  </a:lnTo>
                  <a:lnTo>
                    <a:pt x="949" y="2"/>
                  </a:lnTo>
                  <a:lnTo>
                    <a:pt x="940" y="1"/>
                  </a:lnTo>
                  <a:lnTo>
                    <a:pt x="931" y="0"/>
                  </a:lnTo>
                  <a:lnTo>
                    <a:pt x="931" y="0"/>
                  </a:lnTo>
                  <a:close/>
                  <a:moveTo>
                    <a:pt x="955" y="859"/>
                  </a:moveTo>
                  <a:lnTo>
                    <a:pt x="955" y="859"/>
                  </a:lnTo>
                  <a:lnTo>
                    <a:pt x="954" y="869"/>
                  </a:lnTo>
                  <a:lnTo>
                    <a:pt x="953" y="879"/>
                  </a:lnTo>
                  <a:lnTo>
                    <a:pt x="951" y="887"/>
                  </a:lnTo>
                  <a:lnTo>
                    <a:pt x="948" y="896"/>
                  </a:lnTo>
                  <a:lnTo>
                    <a:pt x="944" y="904"/>
                  </a:lnTo>
                  <a:lnTo>
                    <a:pt x="938" y="913"/>
                  </a:lnTo>
                  <a:lnTo>
                    <a:pt x="933" y="919"/>
                  </a:lnTo>
                  <a:lnTo>
                    <a:pt x="926" y="927"/>
                  </a:lnTo>
                  <a:lnTo>
                    <a:pt x="920" y="932"/>
                  </a:lnTo>
                  <a:lnTo>
                    <a:pt x="912" y="939"/>
                  </a:lnTo>
                  <a:lnTo>
                    <a:pt x="905" y="943"/>
                  </a:lnTo>
                  <a:lnTo>
                    <a:pt x="896" y="947"/>
                  </a:lnTo>
                  <a:lnTo>
                    <a:pt x="888" y="951"/>
                  </a:lnTo>
                  <a:lnTo>
                    <a:pt x="878" y="953"/>
                  </a:lnTo>
                  <a:lnTo>
                    <a:pt x="869" y="954"/>
                  </a:lnTo>
                  <a:lnTo>
                    <a:pt x="860" y="955"/>
                  </a:lnTo>
                  <a:lnTo>
                    <a:pt x="860" y="955"/>
                  </a:lnTo>
                  <a:lnTo>
                    <a:pt x="159" y="955"/>
                  </a:lnTo>
                  <a:lnTo>
                    <a:pt x="159" y="955"/>
                  </a:lnTo>
                  <a:lnTo>
                    <a:pt x="150" y="954"/>
                  </a:lnTo>
                  <a:lnTo>
                    <a:pt x="141" y="953"/>
                  </a:lnTo>
                  <a:lnTo>
                    <a:pt x="131" y="951"/>
                  </a:lnTo>
                  <a:lnTo>
                    <a:pt x="123" y="947"/>
                  </a:lnTo>
                  <a:lnTo>
                    <a:pt x="114" y="943"/>
                  </a:lnTo>
                  <a:lnTo>
                    <a:pt x="107" y="939"/>
                  </a:lnTo>
                  <a:lnTo>
                    <a:pt x="99" y="932"/>
                  </a:lnTo>
                  <a:lnTo>
                    <a:pt x="93" y="927"/>
                  </a:lnTo>
                  <a:lnTo>
                    <a:pt x="86" y="919"/>
                  </a:lnTo>
                  <a:lnTo>
                    <a:pt x="81" y="913"/>
                  </a:lnTo>
                  <a:lnTo>
                    <a:pt x="75" y="904"/>
                  </a:lnTo>
                  <a:lnTo>
                    <a:pt x="72" y="896"/>
                  </a:lnTo>
                  <a:lnTo>
                    <a:pt x="69" y="887"/>
                  </a:lnTo>
                  <a:lnTo>
                    <a:pt x="66" y="879"/>
                  </a:lnTo>
                  <a:lnTo>
                    <a:pt x="65" y="869"/>
                  </a:lnTo>
                  <a:lnTo>
                    <a:pt x="65" y="859"/>
                  </a:lnTo>
                  <a:lnTo>
                    <a:pt x="65" y="346"/>
                  </a:lnTo>
                  <a:lnTo>
                    <a:pt x="65" y="346"/>
                  </a:lnTo>
                  <a:lnTo>
                    <a:pt x="65" y="341"/>
                  </a:lnTo>
                  <a:lnTo>
                    <a:pt x="66" y="336"/>
                  </a:lnTo>
                  <a:lnTo>
                    <a:pt x="68" y="330"/>
                  </a:lnTo>
                  <a:lnTo>
                    <a:pt x="71" y="327"/>
                  </a:lnTo>
                  <a:lnTo>
                    <a:pt x="74" y="323"/>
                  </a:lnTo>
                  <a:lnTo>
                    <a:pt x="79" y="321"/>
                  </a:lnTo>
                  <a:lnTo>
                    <a:pt x="83" y="320"/>
                  </a:lnTo>
                  <a:lnTo>
                    <a:pt x="88" y="319"/>
                  </a:lnTo>
                  <a:lnTo>
                    <a:pt x="128" y="319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28" y="756"/>
                  </a:lnTo>
                  <a:lnTo>
                    <a:pt x="129" y="764"/>
                  </a:lnTo>
                  <a:lnTo>
                    <a:pt x="131" y="771"/>
                  </a:lnTo>
                  <a:lnTo>
                    <a:pt x="135" y="779"/>
                  </a:lnTo>
                  <a:lnTo>
                    <a:pt x="138" y="785"/>
                  </a:lnTo>
                  <a:lnTo>
                    <a:pt x="141" y="792"/>
                  </a:lnTo>
                  <a:lnTo>
                    <a:pt x="146" y="798"/>
                  </a:lnTo>
                  <a:lnTo>
                    <a:pt x="152" y="804"/>
                  </a:lnTo>
                  <a:lnTo>
                    <a:pt x="157" y="809"/>
                  </a:lnTo>
                  <a:lnTo>
                    <a:pt x="162" y="814"/>
                  </a:lnTo>
                  <a:lnTo>
                    <a:pt x="170" y="817"/>
                  </a:lnTo>
                  <a:lnTo>
                    <a:pt x="176" y="821"/>
                  </a:lnTo>
                  <a:lnTo>
                    <a:pt x="184" y="824"/>
                  </a:lnTo>
                  <a:lnTo>
                    <a:pt x="191" y="826"/>
                  </a:lnTo>
                  <a:lnTo>
                    <a:pt x="199" y="827"/>
                  </a:lnTo>
                  <a:lnTo>
                    <a:pt x="207" y="827"/>
                  </a:lnTo>
                  <a:lnTo>
                    <a:pt x="207" y="827"/>
                  </a:lnTo>
                  <a:lnTo>
                    <a:pt x="215" y="827"/>
                  </a:lnTo>
                  <a:lnTo>
                    <a:pt x="224" y="826"/>
                  </a:lnTo>
                  <a:lnTo>
                    <a:pt x="231" y="824"/>
                  </a:lnTo>
                  <a:lnTo>
                    <a:pt x="239" y="821"/>
                  </a:lnTo>
                  <a:lnTo>
                    <a:pt x="245" y="817"/>
                  </a:lnTo>
                  <a:lnTo>
                    <a:pt x="251" y="814"/>
                  </a:lnTo>
                  <a:lnTo>
                    <a:pt x="258" y="809"/>
                  </a:lnTo>
                  <a:lnTo>
                    <a:pt x="263" y="804"/>
                  </a:lnTo>
                  <a:lnTo>
                    <a:pt x="269" y="798"/>
                  </a:lnTo>
                  <a:lnTo>
                    <a:pt x="273" y="792"/>
                  </a:lnTo>
                  <a:lnTo>
                    <a:pt x="277" y="785"/>
                  </a:lnTo>
                  <a:lnTo>
                    <a:pt x="280" y="779"/>
                  </a:lnTo>
                  <a:lnTo>
                    <a:pt x="284" y="771"/>
                  </a:lnTo>
                  <a:lnTo>
                    <a:pt x="286" y="764"/>
                  </a:lnTo>
                  <a:lnTo>
                    <a:pt x="287" y="756"/>
                  </a:lnTo>
                  <a:lnTo>
                    <a:pt x="287" y="748"/>
                  </a:lnTo>
                  <a:lnTo>
                    <a:pt x="287" y="92"/>
                  </a:lnTo>
                  <a:lnTo>
                    <a:pt x="287" y="92"/>
                  </a:lnTo>
                  <a:lnTo>
                    <a:pt x="287" y="86"/>
                  </a:lnTo>
                  <a:lnTo>
                    <a:pt x="289" y="81"/>
                  </a:lnTo>
                  <a:lnTo>
                    <a:pt x="291" y="76"/>
                  </a:lnTo>
                  <a:lnTo>
                    <a:pt x="294" y="72"/>
                  </a:lnTo>
                  <a:lnTo>
                    <a:pt x="298" y="69"/>
                  </a:lnTo>
                  <a:lnTo>
                    <a:pt x="302" y="66"/>
                  </a:lnTo>
                  <a:lnTo>
                    <a:pt x="306" y="64"/>
                  </a:lnTo>
                  <a:lnTo>
                    <a:pt x="310" y="64"/>
                  </a:lnTo>
                  <a:lnTo>
                    <a:pt x="931" y="64"/>
                  </a:lnTo>
                  <a:lnTo>
                    <a:pt x="931" y="64"/>
                  </a:lnTo>
                  <a:lnTo>
                    <a:pt x="936" y="64"/>
                  </a:lnTo>
                  <a:lnTo>
                    <a:pt x="940" y="66"/>
                  </a:lnTo>
                  <a:lnTo>
                    <a:pt x="945" y="69"/>
                  </a:lnTo>
                  <a:lnTo>
                    <a:pt x="948" y="72"/>
                  </a:lnTo>
                  <a:lnTo>
                    <a:pt x="951" y="76"/>
                  </a:lnTo>
                  <a:lnTo>
                    <a:pt x="953" y="81"/>
                  </a:lnTo>
                  <a:lnTo>
                    <a:pt x="954" y="86"/>
                  </a:lnTo>
                  <a:lnTo>
                    <a:pt x="955" y="92"/>
                  </a:lnTo>
                  <a:lnTo>
                    <a:pt x="955" y="859"/>
                  </a:lnTo>
                  <a:close/>
                  <a:moveTo>
                    <a:pt x="382" y="445"/>
                  </a:moveTo>
                  <a:lnTo>
                    <a:pt x="382" y="445"/>
                  </a:lnTo>
                  <a:lnTo>
                    <a:pt x="389" y="445"/>
                  </a:lnTo>
                  <a:lnTo>
                    <a:pt x="394" y="443"/>
                  </a:lnTo>
                  <a:lnTo>
                    <a:pt x="401" y="440"/>
                  </a:lnTo>
                  <a:lnTo>
                    <a:pt x="405" y="437"/>
                  </a:lnTo>
                  <a:lnTo>
                    <a:pt x="409" y="431"/>
                  </a:lnTo>
                  <a:lnTo>
                    <a:pt x="411" y="426"/>
                  </a:lnTo>
                  <a:lnTo>
                    <a:pt x="413" y="420"/>
                  </a:lnTo>
                  <a:lnTo>
                    <a:pt x="415" y="414"/>
                  </a:lnTo>
                  <a:lnTo>
                    <a:pt x="415" y="270"/>
                  </a:lnTo>
                  <a:lnTo>
                    <a:pt x="514" y="431"/>
                  </a:lnTo>
                  <a:lnTo>
                    <a:pt x="514" y="431"/>
                  </a:lnTo>
                  <a:lnTo>
                    <a:pt x="518" y="436"/>
                  </a:lnTo>
                  <a:lnTo>
                    <a:pt x="518" y="436"/>
                  </a:lnTo>
                  <a:lnTo>
                    <a:pt x="520" y="437"/>
                  </a:lnTo>
                  <a:lnTo>
                    <a:pt x="520" y="437"/>
                  </a:lnTo>
                  <a:lnTo>
                    <a:pt x="523" y="440"/>
                  </a:lnTo>
                  <a:lnTo>
                    <a:pt x="528" y="443"/>
                  </a:lnTo>
                  <a:lnTo>
                    <a:pt x="528" y="443"/>
                  </a:lnTo>
                  <a:lnTo>
                    <a:pt x="530" y="443"/>
                  </a:lnTo>
                  <a:lnTo>
                    <a:pt x="530" y="443"/>
                  </a:lnTo>
                  <a:lnTo>
                    <a:pt x="536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7" y="445"/>
                  </a:lnTo>
                  <a:lnTo>
                    <a:pt x="552" y="443"/>
                  </a:lnTo>
                  <a:lnTo>
                    <a:pt x="552" y="443"/>
                  </a:lnTo>
                  <a:lnTo>
                    <a:pt x="555" y="442"/>
                  </a:lnTo>
                  <a:lnTo>
                    <a:pt x="555" y="442"/>
                  </a:lnTo>
                  <a:lnTo>
                    <a:pt x="558" y="441"/>
                  </a:lnTo>
                  <a:lnTo>
                    <a:pt x="558" y="441"/>
                  </a:lnTo>
                  <a:lnTo>
                    <a:pt x="560" y="439"/>
                  </a:lnTo>
                  <a:lnTo>
                    <a:pt x="560" y="439"/>
                  </a:lnTo>
                  <a:lnTo>
                    <a:pt x="566" y="434"/>
                  </a:lnTo>
                  <a:lnTo>
                    <a:pt x="566" y="434"/>
                  </a:lnTo>
                  <a:lnTo>
                    <a:pt x="569" y="429"/>
                  </a:lnTo>
                  <a:lnTo>
                    <a:pt x="569" y="429"/>
                  </a:lnTo>
                  <a:lnTo>
                    <a:pt x="571" y="424"/>
                  </a:lnTo>
                  <a:lnTo>
                    <a:pt x="571" y="424"/>
                  </a:lnTo>
                  <a:lnTo>
                    <a:pt x="572" y="417"/>
                  </a:lnTo>
                  <a:lnTo>
                    <a:pt x="572" y="417"/>
                  </a:lnTo>
                  <a:lnTo>
                    <a:pt x="573" y="414"/>
                  </a:lnTo>
                  <a:lnTo>
                    <a:pt x="573" y="160"/>
                  </a:lnTo>
                  <a:lnTo>
                    <a:pt x="573" y="160"/>
                  </a:lnTo>
                  <a:lnTo>
                    <a:pt x="572" y="153"/>
                  </a:lnTo>
                  <a:lnTo>
                    <a:pt x="570" y="147"/>
                  </a:lnTo>
                  <a:lnTo>
                    <a:pt x="568" y="142"/>
                  </a:lnTo>
                  <a:lnTo>
                    <a:pt x="564" y="137"/>
                  </a:lnTo>
                  <a:lnTo>
                    <a:pt x="559" y="133"/>
                  </a:lnTo>
                  <a:lnTo>
                    <a:pt x="554" y="130"/>
                  </a:lnTo>
                  <a:lnTo>
                    <a:pt x="548" y="129"/>
                  </a:lnTo>
                  <a:lnTo>
                    <a:pt x="541" y="128"/>
                  </a:lnTo>
                  <a:lnTo>
                    <a:pt x="541" y="128"/>
                  </a:lnTo>
                  <a:lnTo>
                    <a:pt x="535" y="129"/>
                  </a:lnTo>
                  <a:lnTo>
                    <a:pt x="529" y="130"/>
                  </a:lnTo>
                  <a:lnTo>
                    <a:pt x="524" y="133"/>
                  </a:lnTo>
                  <a:lnTo>
                    <a:pt x="519" y="137"/>
                  </a:lnTo>
                  <a:lnTo>
                    <a:pt x="515" y="142"/>
                  </a:lnTo>
                  <a:lnTo>
                    <a:pt x="512" y="147"/>
                  </a:lnTo>
                  <a:lnTo>
                    <a:pt x="510" y="153"/>
                  </a:lnTo>
                  <a:lnTo>
                    <a:pt x="510" y="160"/>
                  </a:lnTo>
                  <a:lnTo>
                    <a:pt x="510" y="304"/>
                  </a:lnTo>
                  <a:lnTo>
                    <a:pt x="409" y="143"/>
                  </a:lnTo>
                  <a:lnTo>
                    <a:pt x="409" y="143"/>
                  </a:lnTo>
                  <a:lnTo>
                    <a:pt x="407" y="140"/>
                  </a:lnTo>
                  <a:lnTo>
                    <a:pt x="407" y="140"/>
                  </a:lnTo>
                  <a:lnTo>
                    <a:pt x="403" y="135"/>
                  </a:lnTo>
                  <a:lnTo>
                    <a:pt x="403" y="135"/>
                  </a:lnTo>
                  <a:lnTo>
                    <a:pt x="397" y="132"/>
                  </a:lnTo>
                  <a:lnTo>
                    <a:pt x="397" y="132"/>
                  </a:lnTo>
                  <a:lnTo>
                    <a:pt x="392" y="130"/>
                  </a:lnTo>
                  <a:lnTo>
                    <a:pt x="392" y="130"/>
                  </a:lnTo>
                  <a:lnTo>
                    <a:pt x="386" y="129"/>
                  </a:lnTo>
                  <a:lnTo>
                    <a:pt x="386" y="129"/>
                  </a:lnTo>
                  <a:lnTo>
                    <a:pt x="382" y="128"/>
                  </a:lnTo>
                  <a:lnTo>
                    <a:pt x="382" y="128"/>
                  </a:lnTo>
                  <a:lnTo>
                    <a:pt x="380" y="129"/>
                  </a:lnTo>
                  <a:lnTo>
                    <a:pt x="380" y="129"/>
                  </a:lnTo>
                  <a:lnTo>
                    <a:pt x="374" y="130"/>
                  </a:lnTo>
                  <a:lnTo>
                    <a:pt x="374" y="130"/>
                  </a:lnTo>
                  <a:lnTo>
                    <a:pt x="367" y="132"/>
                  </a:lnTo>
                  <a:lnTo>
                    <a:pt x="367" y="132"/>
                  </a:lnTo>
                  <a:lnTo>
                    <a:pt x="365" y="133"/>
                  </a:lnTo>
                  <a:lnTo>
                    <a:pt x="365" y="133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59" y="139"/>
                  </a:lnTo>
                  <a:lnTo>
                    <a:pt x="359" y="139"/>
                  </a:lnTo>
                  <a:lnTo>
                    <a:pt x="354" y="145"/>
                  </a:lnTo>
                  <a:lnTo>
                    <a:pt x="354" y="145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1" y="157"/>
                  </a:lnTo>
                  <a:lnTo>
                    <a:pt x="351" y="157"/>
                  </a:lnTo>
                  <a:lnTo>
                    <a:pt x="350" y="160"/>
                  </a:lnTo>
                  <a:lnTo>
                    <a:pt x="350" y="414"/>
                  </a:lnTo>
                  <a:lnTo>
                    <a:pt x="350" y="414"/>
                  </a:lnTo>
                  <a:lnTo>
                    <a:pt x="351" y="420"/>
                  </a:lnTo>
                  <a:lnTo>
                    <a:pt x="353" y="426"/>
                  </a:lnTo>
                  <a:lnTo>
                    <a:pt x="356" y="431"/>
                  </a:lnTo>
                  <a:lnTo>
                    <a:pt x="360" y="437"/>
                  </a:lnTo>
                  <a:lnTo>
                    <a:pt x="364" y="440"/>
                  </a:lnTo>
                  <a:lnTo>
                    <a:pt x="369" y="443"/>
                  </a:lnTo>
                  <a:lnTo>
                    <a:pt x="376" y="445"/>
                  </a:lnTo>
                  <a:lnTo>
                    <a:pt x="382" y="445"/>
                  </a:lnTo>
                  <a:lnTo>
                    <a:pt x="382" y="445"/>
                  </a:lnTo>
                  <a:close/>
                  <a:moveTo>
                    <a:pt x="637" y="859"/>
                  </a:moveTo>
                  <a:lnTo>
                    <a:pt x="891" y="859"/>
                  </a:lnTo>
                  <a:lnTo>
                    <a:pt x="891" y="668"/>
                  </a:lnTo>
                  <a:lnTo>
                    <a:pt x="637" y="668"/>
                  </a:lnTo>
                  <a:lnTo>
                    <a:pt x="637" y="859"/>
                  </a:lnTo>
                  <a:close/>
                  <a:moveTo>
                    <a:pt x="860" y="128"/>
                  </a:moveTo>
                  <a:lnTo>
                    <a:pt x="669" y="128"/>
                  </a:lnTo>
                  <a:lnTo>
                    <a:pt x="669" y="128"/>
                  </a:lnTo>
                  <a:lnTo>
                    <a:pt x="662" y="129"/>
                  </a:lnTo>
                  <a:lnTo>
                    <a:pt x="656" y="130"/>
                  </a:lnTo>
                  <a:lnTo>
                    <a:pt x="651" y="133"/>
                  </a:lnTo>
                  <a:lnTo>
                    <a:pt x="646" y="137"/>
                  </a:lnTo>
                  <a:lnTo>
                    <a:pt x="642" y="142"/>
                  </a:lnTo>
                  <a:lnTo>
                    <a:pt x="639" y="147"/>
                  </a:lnTo>
                  <a:lnTo>
                    <a:pt x="638" y="153"/>
                  </a:lnTo>
                  <a:lnTo>
                    <a:pt x="637" y="160"/>
                  </a:lnTo>
                  <a:lnTo>
                    <a:pt x="637" y="160"/>
                  </a:lnTo>
                  <a:lnTo>
                    <a:pt x="638" y="166"/>
                  </a:lnTo>
                  <a:lnTo>
                    <a:pt x="639" y="172"/>
                  </a:lnTo>
                  <a:lnTo>
                    <a:pt x="642" y="177"/>
                  </a:lnTo>
                  <a:lnTo>
                    <a:pt x="646" y="182"/>
                  </a:lnTo>
                  <a:lnTo>
                    <a:pt x="651" y="186"/>
                  </a:lnTo>
                  <a:lnTo>
                    <a:pt x="656" y="189"/>
                  </a:lnTo>
                  <a:lnTo>
                    <a:pt x="662" y="191"/>
                  </a:lnTo>
                  <a:lnTo>
                    <a:pt x="669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6" y="191"/>
                  </a:lnTo>
                  <a:lnTo>
                    <a:pt x="872" y="189"/>
                  </a:lnTo>
                  <a:lnTo>
                    <a:pt x="877" y="186"/>
                  </a:lnTo>
                  <a:lnTo>
                    <a:pt x="882" y="182"/>
                  </a:lnTo>
                  <a:lnTo>
                    <a:pt x="886" y="177"/>
                  </a:lnTo>
                  <a:lnTo>
                    <a:pt x="889" y="172"/>
                  </a:lnTo>
                  <a:lnTo>
                    <a:pt x="891" y="166"/>
                  </a:lnTo>
                  <a:lnTo>
                    <a:pt x="891" y="160"/>
                  </a:lnTo>
                  <a:lnTo>
                    <a:pt x="891" y="160"/>
                  </a:lnTo>
                  <a:lnTo>
                    <a:pt x="891" y="153"/>
                  </a:lnTo>
                  <a:lnTo>
                    <a:pt x="889" y="147"/>
                  </a:lnTo>
                  <a:lnTo>
                    <a:pt x="886" y="142"/>
                  </a:lnTo>
                  <a:lnTo>
                    <a:pt x="882" y="137"/>
                  </a:lnTo>
                  <a:lnTo>
                    <a:pt x="877" y="133"/>
                  </a:lnTo>
                  <a:lnTo>
                    <a:pt x="872" y="130"/>
                  </a:lnTo>
                  <a:lnTo>
                    <a:pt x="866" y="129"/>
                  </a:lnTo>
                  <a:lnTo>
                    <a:pt x="860" y="128"/>
                  </a:lnTo>
                  <a:lnTo>
                    <a:pt x="860" y="128"/>
                  </a:lnTo>
                  <a:close/>
                  <a:moveTo>
                    <a:pt x="860" y="255"/>
                  </a:moveTo>
                  <a:lnTo>
                    <a:pt x="669" y="255"/>
                  </a:lnTo>
                  <a:lnTo>
                    <a:pt x="669" y="255"/>
                  </a:lnTo>
                  <a:lnTo>
                    <a:pt x="662" y="255"/>
                  </a:lnTo>
                  <a:lnTo>
                    <a:pt x="656" y="257"/>
                  </a:lnTo>
                  <a:lnTo>
                    <a:pt x="651" y="261"/>
                  </a:lnTo>
                  <a:lnTo>
                    <a:pt x="646" y="264"/>
                  </a:lnTo>
                  <a:lnTo>
                    <a:pt x="642" y="269"/>
                  </a:lnTo>
                  <a:lnTo>
                    <a:pt x="639" y="275"/>
                  </a:lnTo>
                  <a:lnTo>
                    <a:pt x="638" y="280"/>
                  </a:lnTo>
                  <a:lnTo>
                    <a:pt x="637" y="286"/>
                  </a:lnTo>
                  <a:lnTo>
                    <a:pt x="637" y="286"/>
                  </a:lnTo>
                  <a:lnTo>
                    <a:pt x="638" y="293"/>
                  </a:lnTo>
                  <a:lnTo>
                    <a:pt x="639" y="299"/>
                  </a:lnTo>
                  <a:lnTo>
                    <a:pt x="642" y="305"/>
                  </a:lnTo>
                  <a:lnTo>
                    <a:pt x="646" y="309"/>
                  </a:lnTo>
                  <a:lnTo>
                    <a:pt x="651" y="313"/>
                  </a:lnTo>
                  <a:lnTo>
                    <a:pt x="656" y="316"/>
                  </a:lnTo>
                  <a:lnTo>
                    <a:pt x="662" y="317"/>
                  </a:lnTo>
                  <a:lnTo>
                    <a:pt x="669" y="319"/>
                  </a:lnTo>
                  <a:lnTo>
                    <a:pt x="860" y="319"/>
                  </a:lnTo>
                  <a:lnTo>
                    <a:pt x="860" y="319"/>
                  </a:lnTo>
                  <a:lnTo>
                    <a:pt x="866" y="317"/>
                  </a:lnTo>
                  <a:lnTo>
                    <a:pt x="872" y="316"/>
                  </a:lnTo>
                  <a:lnTo>
                    <a:pt x="877" y="313"/>
                  </a:lnTo>
                  <a:lnTo>
                    <a:pt x="882" y="309"/>
                  </a:lnTo>
                  <a:lnTo>
                    <a:pt x="886" y="305"/>
                  </a:lnTo>
                  <a:lnTo>
                    <a:pt x="889" y="299"/>
                  </a:lnTo>
                  <a:lnTo>
                    <a:pt x="891" y="293"/>
                  </a:lnTo>
                  <a:lnTo>
                    <a:pt x="891" y="286"/>
                  </a:lnTo>
                  <a:lnTo>
                    <a:pt x="891" y="286"/>
                  </a:lnTo>
                  <a:lnTo>
                    <a:pt x="891" y="280"/>
                  </a:lnTo>
                  <a:lnTo>
                    <a:pt x="889" y="275"/>
                  </a:lnTo>
                  <a:lnTo>
                    <a:pt x="886" y="269"/>
                  </a:lnTo>
                  <a:lnTo>
                    <a:pt x="882" y="264"/>
                  </a:lnTo>
                  <a:lnTo>
                    <a:pt x="877" y="261"/>
                  </a:lnTo>
                  <a:lnTo>
                    <a:pt x="872" y="257"/>
                  </a:lnTo>
                  <a:lnTo>
                    <a:pt x="866" y="255"/>
                  </a:lnTo>
                  <a:lnTo>
                    <a:pt x="860" y="255"/>
                  </a:lnTo>
                  <a:lnTo>
                    <a:pt x="860" y="255"/>
                  </a:lnTo>
                  <a:close/>
                  <a:moveTo>
                    <a:pt x="860" y="382"/>
                  </a:moveTo>
                  <a:lnTo>
                    <a:pt x="669" y="382"/>
                  </a:lnTo>
                  <a:lnTo>
                    <a:pt x="669" y="382"/>
                  </a:lnTo>
                  <a:lnTo>
                    <a:pt x="662" y="383"/>
                  </a:lnTo>
                  <a:lnTo>
                    <a:pt x="656" y="385"/>
                  </a:lnTo>
                  <a:lnTo>
                    <a:pt x="651" y="387"/>
                  </a:lnTo>
                  <a:lnTo>
                    <a:pt x="646" y="392"/>
                  </a:lnTo>
                  <a:lnTo>
                    <a:pt x="642" y="396"/>
                  </a:lnTo>
                  <a:lnTo>
                    <a:pt x="639" y="401"/>
                  </a:lnTo>
                  <a:lnTo>
                    <a:pt x="638" y="408"/>
                  </a:lnTo>
                  <a:lnTo>
                    <a:pt x="637" y="414"/>
                  </a:lnTo>
                  <a:lnTo>
                    <a:pt x="637" y="414"/>
                  </a:lnTo>
                  <a:lnTo>
                    <a:pt x="638" y="420"/>
                  </a:lnTo>
                  <a:lnTo>
                    <a:pt x="639" y="426"/>
                  </a:lnTo>
                  <a:lnTo>
                    <a:pt x="642" y="431"/>
                  </a:lnTo>
                  <a:lnTo>
                    <a:pt x="646" y="437"/>
                  </a:lnTo>
                  <a:lnTo>
                    <a:pt x="651" y="440"/>
                  </a:lnTo>
                  <a:lnTo>
                    <a:pt x="656" y="443"/>
                  </a:lnTo>
                  <a:lnTo>
                    <a:pt x="662" y="445"/>
                  </a:lnTo>
                  <a:lnTo>
                    <a:pt x="669" y="445"/>
                  </a:lnTo>
                  <a:lnTo>
                    <a:pt x="860" y="445"/>
                  </a:lnTo>
                  <a:lnTo>
                    <a:pt x="860" y="445"/>
                  </a:lnTo>
                  <a:lnTo>
                    <a:pt x="866" y="445"/>
                  </a:lnTo>
                  <a:lnTo>
                    <a:pt x="872" y="443"/>
                  </a:lnTo>
                  <a:lnTo>
                    <a:pt x="877" y="440"/>
                  </a:lnTo>
                  <a:lnTo>
                    <a:pt x="882" y="437"/>
                  </a:lnTo>
                  <a:lnTo>
                    <a:pt x="886" y="431"/>
                  </a:lnTo>
                  <a:lnTo>
                    <a:pt x="889" y="426"/>
                  </a:lnTo>
                  <a:lnTo>
                    <a:pt x="891" y="420"/>
                  </a:lnTo>
                  <a:lnTo>
                    <a:pt x="891" y="414"/>
                  </a:lnTo>
                  <a:lnTo>
                    <a:pt x="891" y="414"/>
                  </a:lnTo>
                  <a:lnTo>
                    <a:pt x="891" y="408"/>
                  </a:lnTo>
                  <a:lnTo>
                    <a:pt x="889" y="401"/>
                  </a:lnTo>
                  <a:lnTo>
                    <a:pt x="886" y="396"/>
                  </a:lnTo>
                  <a:lnTo>
                    <a:pt x="882" y="392"/>
                  </a:lnTo>
                  <a:lnTo>
                    <a:pt x="877" y="387"/>
                  </a:lnTo>
                  <a:lnTo>
                    <a:pt x="872" y="385"/>
                  </a:lnTo>
                  <a:lnTo>
                    <a:pt x="866" y="383"/>
                  </a:lnTo>
                  <a:lnTo>
                    <a:pt x="860" y="382"/>
                  </a:lnTo>
                  <a:lnTo>
                    <a:pt x="860" y="382"/>
                  </a:lnTo>
                  <a:close/>
                  <a:moveTo>
                    <a:pt x="541" y="668"/>
                  </a:moveTo>
                  <a:lnTo>
                    <a:pt x="382" y="668"/>
                  </a:lnTo>
                  <a:lnTo>
                    <a:pt x="382" y="668"/>
                  </a:lnTo>
                  <a:lnTo>
                    <a:pt x="376" y="669"/>
                  </a:lnTo>
                  <a:lnTo>
                    <a:pt x="369" y="670"/>
                  </a:lnTo>
                  <a:lnTo>
                    <a:pt x="364" y="674"/>
                  </a:lnTo>
                  <a:lnTo>
                    <a:pt x="360" y="678"/>
                  </a:lnTo>
                  <a:lnTo>
                    <a:pt x="356" y="682"/>
                  </a:lnTo>
                  <a:lnTo>
                    <a:pt x="353" y="688"/>
                  </a:lnTo>
                  <a:lnTo>
                    <a:pt x="351" y="694"/>
                  </a:lnTo>
                  <a:lnTo>
                    <a:pt x="350" y="701"/>
                  </a:lnTo>
                  <a:lnTo>
                    <a:pt x="350" y="701"/>
                  </a:lnTo>
                  <a:lnTo>
                    <a:pt x="351" y="707"/>
                  </a:lnTo>
                  <a:lnTo>
                    <a:pt x="353" y="712"/>
                  </a:lnTo>
                  <a:lnTo>
                    <a:pt x="356" y="718"/>
                  </a:lnTo>
                  <a:lnTo>
                    <a:pt x="360" y="723"/>
                  </a:lnTo>
                  <a:lnTo>
                    <a:pt x="364" y="726"/>
                  </a:lnTo>
                  <a:lnTo>
                    <a:pt x="369" y="729"/>
                  </a:lnTo>
                  <a:lnTo>
                    <a:pt x="376" y="732"/>
                  </a:lnTo>
                  <a:lnTo>
                    <a:pt x="382" y="732"/>
                  </a:lnTo>
                  <a:lnTo>
                    <a:pt x="541" y="732"/>
                  </a:lnTo>
                  <a:lnTo>
                    <a:pt x="541" y="732"/>
                  </a:lnTo>
                  <a:lnTo>
                    <a:pt x="548" y="732"/>
                  </a:lnTo>
                  <a:lnTo>
                    <a:pt x="554" y="729"/>
                  </a:lnTo>
                  <a:lnTo>
                    <a:pt x="559" y="726"/>
                  </a:lnTo>
                  <a:lnTo>
                    <a:pt x="564" y="723"/>
                  </a:lnTo>
                  <a:lnTo>
                    <a:pt x="568" y="718"/>
                  </a:lnTo>
                  <a:lnTo>
                    <a:pt x="570" y="712"/>
                  </a:lnTo>
                  <a:lnTo>
                    <a:pt x="572" y="707"/>
                  </a:lnTo>
                  <a:lnTo>
                    <a:pt x="573" y="701"/>
                  </a:lnTo>
                  <a:lnTo>
                    <a:pt x="573" y="701"/>
                  </a:lnTo>
                  <a:lnTo>
                    <a:pt x="572" y="694"/>
                  </a:lnTo>
                  <a:lnTo>
                    <a:pt x="570" y="688"/>
                  </a:lnTo>
                  <a:lnTo>
                    <a:pt x="568" y="682"/>
                  </a:lnTo>
                  <a:lnTo>
                    <a:pt x="564" y="678"/>
                  </a:lnTo>
                  <a:lnTo>
                    <a:pt x="559" y="674"/>
                  </a:lnTo>
                  <a:lnTo>
                    <a:pt x="554" y="670"/>
                  </a:lnTo>
                  <a:lnTo>
                    <a:pt x="548" y="669"/>
                  </a:lnTo>
                  <a:lnTo>
                    <a:pt x="541" y="668"/>
                  </a:lnTo>
                  <a:lnTo>
                    <a:pt x="541" y="668"/>
                  </a:lnTo>
                  <a:close/>
                  <a:moveTo>
                    <a:pt x="541" y="796"/>
                  </a:moveTo>
                  <a:lnTo>
                    <a:pt x="382" y="796"/>
                  </a:lnTo>
                  <a:lnTo>
                    <a:pt x="382" y="796"/>
                  </a:lnTo>
                  <a:lnTo>
                    <a:pt x="376" y="796"/>
                  </a:lnTo>
                  <a:lnTo>
                    <a:pt x="369" y="798"/>
                  </a:lnTo>
                  <a:lnTo>
                    <a:pt x="364" y="801"/>
                  </a:lnTo>
                  <a:lnTo>
                    <a:pt x="360" y="805"/>
                  </a:lnTo>
                  <a:lnTo>
                    <a:pt x="356" y="810"/>
                  </a:lnTo>
                  <a:lnTo>
                    <a:pt x="353" y="815"/>
                  </a:lnTo>
                  <a:lnTo>
                    <a:pt x="351" y="821"/>
                  </a:lnTo>
                  <a:lnTo>
                    <a:pt x="350" y="827"/>
                  </a:lnTo>
                  <a:lnTo>
                    <a:pt x="350" y="827"/>
                  </a:lnTo>
                  <a:lnTo>
                    <a:pt x="351" y="834"/>
                  </a:lnTo>
                  <a:lnTo>
                    <a:pt x="353" y="840"/>
                  </a:lnTo>
                  <a:lnTo>
                    <a:pt x="356" y="845"/>
                  </a:lnTo>
                  <a:lnTo>
                    <a:pt x="360" y="850"/>
                  </a:lnTo>
                  <a:lnTo>
                    <a:pt x="364" y="854"/>
                  </a:lnTo>
                  <a:lnTo>
                    <a:pt x="369" y="857"/>
                  </a:lnTo>
                  <a:lnTo>
                    <a:pt x="376" y="858"/>
                  </a:lnTo>
                  <a:lnTo>
                    <a:pt x="382" y="859"/>
                  </a:lnTo>
                  <a:lnTo>
                    <a:pt x="541" y="859"/>
                  </a:lnTo>
                  <a:lnTo>
                    <a:pt x="541" y="859"/>
                  </a:lnTo>
                  <a:lnTo>
                    <a:pt x="548" y="858"/>
                  </a:lnTo>
                  <a:lnTo>
                    <a:pt x="554" y="857"/>
                  </a:lnTo>
                  <a:lnTo>
                    <a:pt x="559" y="854"/>
                  </a:lnTo>
                  <a:lnTo>
                    <a:pt x="564" y="850"/>
                  </a:lnTo>
                  <a:lnTo>
                    <a:pt x="568" y="845"/>
                  </a:lnTo>
                  <a:lnTo>
                    <a:pt x="570" y="840"/>
                  </a:lnTo>
                  <a:lnTo>
                    <a:pt x="572" y="834"/>
                  </a:lnTo>
                  <a:lnTo>
                    <a:pt x="573" y="827"/>
                  </a:lnTo>
                  <a:lnTo>
                    <a:pt x="573" y="827"/>
                  </a:lnTo>
                  <a:lnTo>
                    <a:pt x="572" y="821"/>
                  </a:lnTo>
                  <a:lnTo>
                    <a:pt x="570" y="815"/>
                  </a:lnTo>
                  <a:lnTo>
                    <a:pt x="568" y="810"/>
                  </a:lnTo>
                  <a:lnTo>
                    <a:pt x="564" y="805"/>
                  </a:lnTo>
                  <a:lnTo>
                    <a:pt x="559" y="801"/>
                  </a:lnTo>
                  <a:lnTo>
                    <a:pt x="554" y="798"/>
                  </a:lnTo>
                  <a:lnTo>
                    <a:pt x="548" y="796"/>
                  </a:lnTo>
                  <a:lnTo>
                    <a:pt x="541" y="796"/>
                  </a:lnTo>
                  <a:lnTo>
                    <a:pt x="541" y="796"/>
                  </a:lnTo>
                  <a:close/>
                  <a:moveTo>
                    <a:pt x="860" y="510"/>
                  </a:moveTo>
                  <a:lnTo>
                    <a:pt x="382" y="510"/>
                  </a:lnTo>
                  <a:lnTo>
                    <a:pt x="382" y="510"/>
                  </a:lnTo>
                  <a:lnTo>
                    <a:pt x="376" y="510"/>
                  </a:lnTo>
                  <a:lnTo>
                    <a:pt x="369" y="512"/>
                  </a:lnTo>
                  <a:lnTo>
                    <a:pt x="364" y="515"/>
                  </a:lnTo>
                  <a:lnTo>
                    <a:pt x="360" y="518"/>
                  </a:lnTo>
                  <a:lnTo>
                    <a:pt x="356" y="523"/>
                  </a:lnTo>
                  <a:lnTo>
                    <a:pt x="353" y="529"/>
                  </a:lnTo>
                  <a:lnTo>
                    <a:pt x="351" y="534"/>
                  </a:lnTo>
                  <a:lnTo>
                    <a:pt x="350" y="541"/>
                  </a:lnTo>
                  <a:lnTo>
                    <a:pt x="350" y="573"/>
                  </a:lnTo>
                  <a:lnTo>
                    <a:pt x="350" y="573"/>
                  </a:lnTo>
                  <a:lnTo>
                    <a:pt x="351" y="579"/>
                  </a:lnTo>
                  <a:lnTo>
                    <a:pt x="353" y="586"/>
                  </a:lnTo>
                  <a:lnTo>
                    <a:pt x="356" y="591"/>
                  </a:lnTo>
                  <a:lnTo>
                    <a:pt x="360" y="595"/>
                  </a:lnTo>
                  <a:lnTo>
                    <a:pt x="364" y="600"/>
                  </a:lnTo>
                  <a:lnTo>
                    <a:pt x="369" y="602"/>
                  </a:lnTo>
                  <a:lnTo>
                    <a:pt x="376" y="604"/>
                  </a:lnTo>
                  <a:lnTo>
                    <a:pt x="382" y="605"/>
                  </a:lnTo>
                  <a:lnTo>
                    <a:pt x="860" y="605"/>
                  </a:lnTo>
                  <a:lnTo>
                    <a:pt x="860" y="605"/>
                  </a:lnTo>
                  <a:lnTo>
                    <a:pt x="866" y="604"/>
                  </a:lnTo>
                  <a:lnTo>
                    <a:pt x="872" y="602"/>
                  </a:lnTo>
                  <a:lnTo>
                    <a:pt x="877" y="600"/>
                  </a:lnTo>
                  <a:lnTo>
                    <a:pt x="882" y="595"/>
                  </a:lnTo>
                  <a:lnTo>
                    <a:pt x="886" y="591"/>
                  </a:lnTo>
                  <a:lnTo>
                    <a:pt x="889" y="586"/>
                  </a:lnTo>
                  <a:lnTo>
                    <a:pt x="891" y="579"/>
                  </a:lnTo>
                  <a:lnTo>
                    <a:pt x="891" y="573"/>
                  </a:lnTo>
                  <a:lnTo>
                    <a:pt x="891" y="541"/>
                  </a:lnTo>
                  <a:lnTo>
                    <a:pt x="891" y="541"/>
                  </a:lnTo>
                  <a:lnTo>
                    <a:pt x="891" y="534"/>
                  </a:lnTo>
                  <a:lnTo>
                    <a:pt x="889" y="529"/>
                  </a:lnTo>
                  <a:lnTo>
                    <a:pt x="886" y="523"/>
                  </a:lnTo>
                  <a:lnTo>
                    <a:pt x="882" y="518"/>
                  </a:lnTo>
                  <a:lnTo>
                    <a:pt x="877" y="515"/>
                  </a:lnTo>
                  <a:lnTo>
                    <a:pt x="872" y="512"/>
                  </a:lnTo>
                  <a:lnTo>
                    <a:pt x="866" y="510"/>
                  </a:lnTo>
                  <a:lnTo>
                    <a:pt x="860" y="510"/>
                  </a:lnTo>
                  <a:lnTo>
                    <a:pt x="860" y="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31517" y="2706683"/>
            <a:ext cx="1010194" cy="1010194"/>
            <a:chOff x="5756365" y="2429691"/>
            <a:chExt cx="1010194" cy="1010194"/>
          </a:xfrm>
        </p:grpSpPr>
        <p:sp>
          <p:nvSpPr>
            <p:cNvPr id="22" name="椭圆 21"/>
            <p:cNvSpPr/>
            <p:nvPr/>
          </p:nvSpPr>
          <p:spPr>
            <a:xfrm>
              <a:off x="5756365" y="2429691"/>
              <a:ext cx="1010194" cy="1010194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110"/>
            <p:cNvSpPr>
              <a:spLocks noEditPoints="1"/>
            </p:cNvSpPr>
            <p:nvPr/>
          </p:nvSpPr>
          <p:spPr bwMode="auto">
            <a:xfrm>
              <a:off x="6099537" y="2772863"/>
              <a:ext cx="323850" cy="323850"/>
            </a:xfrm>
            <a:custGeom>
              <a:avLst/>
              <a:gdLst>
                <a:gd name="T0" fmla="*/ 279 w 1017"/>
                <a:gd name="T1" fmla="*/ 354 h 1017"/>
                <a:gd name="T2" fmla="*/ 241 w 1017"/>
                <a:gd name="T3" fmla="*/ 577 h 1017"/>
                <a:gd name="T4" fmla="*/ 453 w 1017"/>
                <a:gd name="T5" fmla="*/ 779 h 1017"/>
                <a:gd name="T6" fmla="*/ 703 w 1017"/>
                <a:gd name="T7" fmla="*/ 702 h 1017"/>
                <a:gd name="T8" fmla="*/ 779 w 1017"/>
                <a:gd name="T9" fmla="*/ 452 h 1017"/>
                <a:gd name="T10" fmla="*/ 563 w 1017"/>
                <a:gd name="T11" fmla="*/ 238 h 1017"/>
                <a:gd name="T12" fmla="*/ 322 w 1017"/>
                <a:gd name="T13" fmla="*/ 609 h 1017"/>
                <a:gd name="T14" fmla="*/ 426 w 1017"/>
                <a:gd name="T15" fmla="*/ 312 h 1017"/>
                <a:gd name="T16" fmla="*/ 711 w 1017"/>
                <a:gd name="T17" fmla="*/ 445 h 1017"/>
                <a:gd name="T18" fmla="*/ 550 w 1017"/>
                <a:gd name="T19" fmla="*/ 716 h 1017"/>
                <a:gd name="T20" fmla="*/ 913 w 1017"/>
                <a:gd name="T21" fmla="*/ 533 h 1017"/>
                <a:gd name="T22" fmla="*/ 972 w 1017"/>
                <a:gd name="T23" fmla="*/ 421 h 1017"/>
                <a:gd name="T24" fmla="*/ 985 w 1017"/>
                <a:gd name="T25" fmla="*/ 290 h 1017"/>
                <a:gd name="T26" fmla="*/ 883 w 1017"/>
                <a:gd name="T27" fmla="*/ 246 h 1017"/>
                <a:gd name="T28" fmla="*/ 770 w 1017"/>
                <a:gd name="T29" fmla="*/ 190 h 1017"/>
                <a:gd name="T30" fmla="*/ 788 w 1017"/>
                <a:gd name="T31" fmla="*/ 73 h 1017"/>
                <a:gd name="T32" fmla="*/ 611 w 1017"/>
                <a:gd name="T33" fmla="*/ 5 h 1017"/>
                <a:gd name="T34" fmla="*/ 533 w 1017"/>
                <a:gd name="T35" fmla="*/ 104 h 1017"/>
                <a:gd name="T36" fmla="*/ 422 w 1017"/>
                <a:gd name="T37" fmla="*/ 44 h 1017"/>
                <a:gd name="T38" fmla="*/ 291 w 1017"/>
                <a:gd name="T39" fmla="*/ 32 h 1017"/>
                <a:gd name="T40" fmla="*/ 247 w 1017"/>
                <a:gd name="T41" fmla="*/ 134 h 1017"/>
                <a:gd name="T42" fmla="*/ 190 w 1017"/>
                <a:gd name="T43" fmla="*/ 245 h 1017"/>
                <a:gd name="T44" fmla="*/ 73 w 1017"/>
                <a:gd name="T45" fmla="*/ 227 h 1017"/>
                <a:gd name="T46" fmla="*/ 5 w 1017"/>
                <a:gd name="T47" fmla="*/ 404 h 1017"/>
                <a:gd name="T48" fmla="*/ 104 w 1017"/>
                <a:gd name="T49" fmla="*/ 484 h 1017"/>
                <a:gd name="T50" fmla="*/ 44 w 1017"/>
                <a:gd name="T51" fmla="*/ 594 h 1017"/>
                <a:gd name="T52" fmla="*/ 32 w 1017"/>
                <a:gd name="T53" fmla="*/ 725 h 1017"/>
                <a:gd name="T54" fmla="*/ 134 w 1017"/>
                <a:gd name="T55" fmla="*/ 770 h 1017"/>
                <a:gd name="T56" fmla="*/ 246 w 1017"/>
                <a:gd name="T57" fmla="*/ 826 h 1017"/>
                <a:gd name="T58" fmla="*/ 227 w 1017"/>
                <a:gd name="T59" fmla="*/ 943 h 1017"/>
                <a:gd name="T60" fmla="*/ 400 w 1017"/>
                <a:gd name="T61" fmla="*/ 1014 h 1017"/>
                <a:gd name="T62" fmla="*/ 468 w 1017"/>
                <a:gd name="T63" fmla="*/ 918 h 1017"/>
                <a:gd name="T64" fmla="*/ 588 w 1017"/>
                <a:gd name="T65" fmla="*/ 957 h 1017"/>
                <a:gd name="T66" fmla="*/ 691 w 1017"/>
                <a:gd name="T67" fmla="*/ 999 h 1017"/>
                <a:gd name="T68" fmla="*/ 776 w 1017"/>
                <a:gd name="T69" fmla="*/ 898 h 1017"/>
                <a:gd name="T70" fmla="*/ 811 w 1017"/>
                <a:gd name="T71" fmla="*/ 776 h 1017"/>
                <a:gd name="T72" fmla="*/ 937 w 1017"/>
                <a:gd name="T73" fmla="*/ 790 h 1017"/>
                <a:gd name="T74" fmla="*/ 1014 w 1017"/>
                <a:gd name="T75" fmla="*/ 618 h 1017"/>
                <a:gd name="T76" fmla="*/ 816 w 1017"/>
                <a:gd name="T77" fmla="*/ 707 h 1017"/>
                <a:gd name="T78" fmla="*/ 702 w 1017"/>
                <a:gd name="T79" fmla="*/ 852 h 1017"/>
                <a:gd name="T80" fmla="*/ 596 w 1017"/>
                <a:gd name="T81" fmla="*/ 873 h 1017"/>
                <a:gd name="T82" fmla="*/ 411 w 1017"/>
                <a:gd name="T83" fmla="*/ 881 h 1017"/>
                <a:gd name="T84" fmla="*/ 313 w 1017"/>
                <a:gd name="T85" fmla="*/ 840 h 1017"/>
                <a:gd name="T86" fmla="*/ 161 w 1017"/>
                <a:gd name="T87" fmla="*/ 701 h 1017"/>
                <a:gd name="T88" fmla="*/ 143 w 1017"/>
                <a:gd name="T89" fmla="*/ 596 h 1017"/>
                <a:gd name="T90" fmla="*/ 136 w 1017"/>
                <a:gd name="T91" fmla="*/ 411 h 1017"/>
                <a:gd name="T92" fmla="*/ 176 w 1017"/>
                <a:gd name="T93" fmla="*/ 314 h 1017"/>
                <a:gd name="T94" fmla="*/ 314 w 1017"/>
                <a:gd name="T95" fmla="*/ 165 h 1017"/>
                <a:gd name="T96" fmla="*/ 420 w 1017"/>
                <a:gd name="T97" fmla="*/ 142 h 1017"/>
                <a:gd name="T98" fmla="*/ 605 w 1017"/>
                <a:gd name="T99" fmla="*/ 136 h 1017"/>
                <a:gd name="T100" fmla="*/ 703 w 1017"/>
                <a:gd name="T101" fmla="*/ 176 h 1017"/>
                <a:gd name="T102" fmla="*/ 855 w 1017"/>
                <a:gd name="T103" fmla="*/ 314 h 1017"/>
                <a:gd name="T104" fmla="*/ 873 w 1017"/>
                <a:gd name="T105" fmla="*/ 420 h 1017"/>
                <a:gd name="T106" fmla="*/ 881 w 1017"/>
                <a:gd name="T107" fmla="*/ 605 h 1017"/>
                <a:gd name="T108" fmla="*/ 449 w 1017"/>
                <a:gd name="T109" fmla="*/ 369 h 1017"/>
                <a:gd name="T110" fmla="*/ 375 w 1017"/>
                <a:gd name="T111" fmla="*/ 580 h 1017"/>
                <a:gd name="T112" fmla="*/ 592 w 1017"/>
                <a:gd name="T113" fmla="*/ 633 h 1017"/>
                <a:gd name="T114" fmla="*/ 624 w 1017"/>
                <a:gd name="T115" fmla="*/ 412 h 1017"/>
                <a:gd name="T116" fmla="*/ 454 w 1017"/>
                <a:gd name="T117" fmla="*/ 531 h 1017"/>
                <a:gd name="T118" fmla="*/ 563 w 1017"/>
                <a:gd name="T119" fmla="*/ 4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1017">
                  <a:moveTo>
                    <a:pt x="508" y="231"/>
                  </a:moveTo>
                  <a:lnTo>
                    <a:pt x="508" y="231"/>
                  </a:lnTo>
                  <a:lnTo>
                    <a:pt x="493" y="232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8"/>
                  </a:lnTo>
                  <a:lnTo>
                    <a:pt x="439" y="241"/>
                  </a:lnTo>
                  <a:lnTo>
                    <a:pt x="426" y="244"/>
                  </a:lnTo>
                  <a:lnTo>
                    <a:pt x="413" y="249"/>
                  </a:lnTo>
                  <a:lnTo>
                    <a:pt x="401" y="254"/>
                  </a:lnTo>
                  <a:lnTo>
                    <a:pt x="388" y="259"/>
                  </a:lnTo>
                  <a:lnTo>
                    <a:pt x="376" y="266"/>
                  </a:lnTo>
                  <a:lnTo>
                    <a:pt x="365" y="272"/>
                  </a:lnTo>
                  <a:lnTo>
                    <a:pt x="354" y="279"/>
                  </a:lnTo>
                  <a:lnTo>
                    <a:pt x="332" y="295"/>
                  </a:lnTo>
                  <a:lnTo>
                    <a:pt x="313" y="313"/>
                  </a:lnTo>
                  <a:lnTo>
                    <a:pt x="295" y="332"/>
                  </a:lnTo>
                  <a:lnTo>
                    <a:pt x="279" y="354"/>
                  </a:lnTo>
                  <a:lnTo>
                    <a:pt x="272" y="364"/>
                  </a:lnTo>
                  <a:lnTo>
                    <a:pt x="266" y="376"/>
                  </a:lnTo>
                  <a:lnTo>
                    <a:pt x="260" y="388"/>
                  </a:lnTo>
                  <a:lnTo>
                    <a:pt x="254" y="401"/>
                  </a:lnTo>
                  <a:lnTo>
                    <a:pt x="249" y="413"/>
                  </a:lnTo>
                  <a:lnTo>
                    <a:pt x="244" y="426"/>
                  </a:lnTo>
                  <a:lnTo>
                    <a:pt x="241" y="438"/>
                  </a:lnTo>
                  <a:lnTo>
                    <a:pt x="238" y="452"/>
                  </a:lnTo>
                  <a:lnTo>
                    <a:pt x="235" y="466"/>
                  </a:lnTo>
                  <a:lnTo>
                    <a:pt x="234" y="479"/>
                  </a:lnTo>
                  <a:lnTo>
                    <a:pt x="233" y="493"/>
                  </a:lnTo>
                  <a:lnTo>
                    <a:pt x="232" y="508"/>
                  </a:lnTo>
                  <a:lnTo>
                    <a:pt x="232" y="508"/>
                  </a:lnTo>
                  <a:lnTo>
                    <a:pt x="233" y="522"/>
                  </a:lnTo>
                  <a:lnTo>
                    <a:pt x="234" y="536"/>
                  </a:lnTo>
                  <a:lnTo>
                    <a:pt x="235" y="550"/>
                  </a:lnTo>
                  <a:lnTo>
                    <a:pt x="238" y="563"/>
                  </a:lnTo>
                  <a:lnTo>
                    <a:pt x="241" y="577"/>
                  </a:lnTo>
                  <a:lnTo>
                    <a:pt x="244" y="590"/>
                  </a:lnTo>
                  <a:lnTo>
                    <a:pt x="249" y="603"/>
                  </a:lnTo>
                  <a:lnTo>
                    <a:pt x="254" y="616"/>
                  </a:lnTo>
                  <a:lnTo>
                    <a:pt x="260" y="627"/>
                  </a:lnTo>
                  <a:lnTo>
                    <a:pt x="266" y="639"/>
                  </a:lnTo>
                  <a:lnTo>
                    <a:pt x="272" y="651"/>
                  </a:lnTo>
                  <a:lnTo>
                    <a:pt x="279" y="662"/>
                  </a:lnTo>
                  <a:lnTo>
                    <a:pt x="295" y="683"/>
                  </a:lnTo>
                  <a:lnTo>
                    <a:pt x="313" y="702"/>
                  </a:lnTo>
                  <a:lnTo>
                    <a:pt x="332" y="721"/>
                  </a:lnTo>
                  <a:lnTo>
                    <a:pt x="354" y="737"/>
                  </a:lnTo>
                  <a:lnTo>
                    <a:pt x="376" y="751"/>
                  </a:lnTo>
                  <a:lnTo>
                    <a:pt x="388" y="756"/>
                  </a:lnTo>
                  <a:lnTo>
                    <a:pt x="401" y="763"/>
                  </a:lnTo>
                  <a:lnTo>
                    <a:pt x="413" y="767"/>
                  </a:lnTo>
                  <a:lnTo>
                    <a:pt x="426" y="771"/>
                  </a:lnTo>
                  <a:lnTo>
                    <a:pt x="439" y="775"/>
                  </a:lnTo>
                  <a:lnTo>
                    <a:pt x="453" y="779"/>
                  </a:lnTo>
                  <a:lnTo>
                    <a:pt x="466" y="781"/>
                  </a:lnTo>
                  <a:lnTo>
                    <a:pt x="479" y="783"/>
                  </a:lnTo>
                  <a:lnTo>
                    <a:pt x="493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22" y="784"/>
                  </a:lnTo>
                  <a:lnTo>
                    <a:pt x="536" y="783"/>
                  </a:lnTo>
                  <a:lnTo>
                    <a:pt x="550" y="781"/>
                  </a:lnTo>
                  <a:lnTo>
                    <a:pt x="563" y="779"/>
                  </a:lnTo>
                  <a:lnTo>
                    <a:pt x="577" y="775"/>
                  </a:lnTo>
                  <a:lnTo>
                    <a:pt x="590" y="771"/>
                  </a:lnTo>
                  <a:lnTo>
                    <a:pt x="603" y="767"/>
                  </a:lnTo>
                  <a:lnTo>
                    <a:pt x="616" y="763"/>
                  </a:lnTo>
                  <a:lnTo>
                    <a:pt x="628" y="756"/>
                  </a:lnTo>
                  <a:lnTo>
                    <a:pt x="639" y="751"/>
                  </a:lnTo>
                  <a:lnTo>
                    <a:pt x="662" y="737"/>
                  </a:lnTo>
                  <a:lnTo>
                    <a:pt x="683" y="721"/>
                  </a:lnTo>
                  <a:lnTo>
                    <a:pt x="703" y="702"/>
                  </a:lnTo>
                  <a:lnTo>
                    <a:pt x="721" y="683"/>
                  </a:lnTo>
                  <a:lnTo>
                    <a:pt x="737" y="662"/>
                  </a:lnTo>
                  <a:lnTo>
                    <a:pt x="751" y="639"/>
                  </a:lnTo>
                  <a:lnTo>
                    <a:pt x="756" y="627"/>
                  </a:lnTo>
                  <a:lnTo>
                    <a:pt x="763" y="616"/>
                  </a:lnTo>
                  <a:lnTo>
                    <a:pt x="767" y="603"/>
                  </a:lnTo>
                  <a:lnTo>
                    <a:pt x="771" y="590"/>
                  </a:lnTo>
                  <a:lnTo>
                    <a:pt x="776" y="577"/>
                  </a:lnTo>
                  <a:lnTo>
                    <a:pt x="779" y="563"/>
                  </a:lnTo>
                  <a:lnTo>
                    <a:pt x="781" y="550"/>
                  </a:lnTo>
                  <a:lnTo>
                    <a:pt x="782" y="536"/>
                  </a:lnTo>
                  <a:lnTo>
                    <a:pt x="783" y="522"/>
                  </a:lnTo>
                  <a:lnTo>
                    <a:pt x="784" y="508"/>
                  </a:lnTo>
                  <a:lnTo>
                    <a:pt x="784" y="508"/>
                  </a:lnTo>
                  <a:lnTo>
                    <a:pt x="783" y="493"/>
                  </a:lnTo>
                  <a:lnTo>
                    <a:pt x="782" y="479"/>
                  </a:lnTo>
                  <a:lnTo>
                    <a:pt x="781" y="466"/>
                  </a:lnTo>
                  <a:lnTo>
                    <a:pt x="779" y="452"/>
                  </a:lnTo>
                  <a:lnTo>
                    <a:pt x="776" y="438"/>
                  </a:lnTo>
                  <a:lnTo>
                    <a:pt x="771" y="426"/>
                  </a:lnTo>
                  <a:lnTo>
                    <a:pt x="767" y="413"/>
                  </a:lnTo>
                  <a:lnTo>
                    <a:pt x="763" y="401"/>
                  </a:lnTo>
                  <a:lnTo>
                    <a:pt x="756" y="388"/>
                  </a:lnTo>
                  <a:lnTo>
                    <a:pt x="751" y="376"/>
                  </a:lnTo>
                  <a:lnTo>
                    <a:pt x="737" y="354"/>
                  </a:lnTo>
                  <a:lnTo>
                    <a:pt x="721" y="332"/>
                  </a:lnTo>
                  <a:lnTo>
                    <a:pt x="703" y="313"/>
                  </a:lnTo>
                  <a:lnTo>
                    <a:pt x="683" y="295"/>
                  </a:lnTo>
                  <a:lnTo>
                    <a:pt x="662" y="279"/>
                  </a:lnTo>
                  <a:lnTo>
                    <a:pt x="639" y="266"/>
                  </a:lnTo>
                  <a:lnTo>
                    <a:pt x="628" y="259"/>
                  </a:lnTo>
                  <a:lnTo>
                    <a:pt x="616" y="254"/>
                  </a:lnTo>
                  <a:lnTo>
                    <a:pt x="603" y="249"/>
                  </a:lnTo>
                  <a:lnTo>
                    <a:pt x="590" y="244"/>
                  </a:lnTo>
                  <a:lnTo>
                    <a:pt x="577" y="241"/>
                  </a:lnTo>
                  <a:lnTo>
                    <a:pt x="563" y="238"/>
                  </a:lnTo>
                  <a:lnTo>
                    <a:pt x="550" y="235"/>
                  </a:lnTo>
                  <a:lnTo>
                    <a:pt x="536" y="234"/>
                  </a:lnTo>
                  <a:lnTo>
                    <a:pt x="522" y="232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08" y="721"/>
                  </a:moveTo>
                  <a:lnTo>
                    <a:pt x="508" y="721"/>
                  </a:lnTo>
                  <a:lnTo>
                    <a:pt x="486" y="720"/>
                  </a:lnTo>
                  <a:lnTo>
                    <a:pt x="466" y="716"/>
                  </a:lnTo>
                  <a:lnTo>
                    <a:pt x="445" y="711"/>
                  </a:lnTo>
                  <a:lnTo>
                    <a:pt x="426" y="704"/>
                  </a:lnTo>
                  <a:lnTo>
                    <a:pt x="407" y="695"/>
                  </a:lnTo>
                  <a:lnTo>
                    <a:pt x="389" y="684"/>
                  </a:lnTo>
                  <a:lnTo>
                    <a:pt x="373" y="671"/>
                  </a:lnTo>
                  <a:lnTo>
                    <a:pt x="358" y="658"/>
                  </a:lnTo>
                  <a:lnTo>
                    <a:pt x="344" y="642"/>
                  </a:lnTo>
                  <a:lnTo>
                    <a:pt x="332" y="626"/>
                  </a:lnTo>
                  <a:lnTo>
                    <a:pt x="322" y="609"/>
                  </a:lnTo>
                  <a:lnTo>
                    <a:pt x="312" y="591"/>
                  </a:lnTo>
                  <a:lnTo>
                    <a:pt x="306" y="570"/>
                  </a:lnTo>
                  <a:lnTo>
                    <a:pt x="300" y="550"/>
                  </a:lnTo>
                  <a:lnTo>
                    <a:pt x="297" y="530"/>
                  </a:lnTo>
                  <a:lnTo>
                    <a:pt x="296" y="508"/>
                  </a:lnTo>
                  <a:lnTo>
                    <a:pt x="296" y="508"/>
                  </a:lnTo>
                  <a:lnTo>
                    <a:pt x="297" y="486"/>
                  </a:lnTo>
                  <a:lnTo>
                    <a:pt x="300" y="465"/>
                  </a:lnTo>
                  <a:lnTo>
                    <a:pt x="306" y="445"/>
                  </a:lnTo>
                  <a:lnTo>
                    <a:pt x="312" y="426"/>
                  </a:lnTo>
                  <a:lnTo>
                    <a:pt x="322" y="406"/>
                  </a:lnTo>
                  <a:lnTo>
                    <a:pt x="332" y="389"/>
                  </a:lnTo>
                  <a:lnTo>
                    <a:pt x="344" y="373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9" y="332"/>
                  </a:lnTo>
                  <a:lnTo>
                    <a:pt x="407" y="322"/>
                  </a:lnTo>
                  <a:lnTo>
                    <a:pt x="426" y="312"/>
                  </a:lnTo>
                  <a:lnTo>
                    <a:pt x="445" y="305"/>
                  </a:lnTo>
                  <a:lnTo>
                    <a:pt x="466" y="300"/>
                  </a:lnTo>
                  <a:lnTo>
                    <a:pt x="486" y="297"/>
                  </a:lnTo>
                  <a:lnTo>
                    <a:pt x="508" y="296"/>
                  </a:lnTo>
                  <a:lnTo>
                    <a:pt x="508" y="296"/>
                  </a:lnTo>
                  <a:lnTo>
                    <a:pt x="530" y="297"/>
                  </a:lnTo>
                  <a:lnTo>
                    <a:pt x="550" y="300"/>
                  </a:lnTo>
                  <a:lnTo>
                    <a:pt x="571" y="305"/>
                  </a:lnTo>
                  <a:lnTo>
                    <a:pt x="591" y="312"/>
                  </a:lnTo>
                  <a:lnTo>
                    <a:pt x="609" y="322"/>
                  </a:lnTo>
                  <a:lnTo>
                    <a:pt x="626" y="332"/>
                  </a:lnTo>
                  <a:lnTo>
                    <a:pt x="643" y="344"/>
                  </a:lnTo>
                  <a:lnTo>
                    <a:pt x="658" y="358"/>
                  </a:lnTo>
                  <a:lnTo>
                    <a:pt x="672" y="373"/>
                  </a:lnTo>
                  <a:lnTo>
                    <a:pt x="684" y="389"/>
                  </a:lnTo>
                  <a:lnTo>
                    <a:pt x="695" y="406"/>
                  </a:lnTo>
                  <a:lnTo>
                    <a:pt x="704" y="426"/>
                  </a:lnTo>
                  <a:lnTo>
                    <a:pt x="711" y="445"/>
                  </a:lnTo>
                  <a:lnTo>
                    <a:pt x="717" y="465"/>
                  </a:lnTo>
                  <a:lnTo>
                    <a:pt x="720" y="486"/>
                  </a:lnTo>
                  <a:lnTo>
                    <a:pt x="721" y="508"/>
                  </a:lnTo>
                  <a:lnTo>
                    <a:pt x="721" y="508"/>
                  </a:lnTo>
                  <a:lnTo>
                    <a:pt x="720" y="530"/>
                  </a:lnTo>
                  <a:lnTo>
                    <a:pt x="717" y="550"/>
                  </a:lnTo>
                  <a:lnTo>
                    <a:pt x="711" y="570"/>
                  </a:lnTo>
                  <a:lnTo>
                    <a:pt x="704" y="591"/>
                  </a:lnTo>
                  <a:lnTo>
                    <a:pt x="695" y="609"/>
                  </a:lnTo>
                  <a:lnTo>
                    <a:pt x="684" y="626"/>
                  </a:lnTo>
                  <a:lnTo>
                    <a:pt x="672" y="642"/>
                  </a:lnTo>
                  <a:lnTo>
                    <a:pt x="658" y="658"/>
                  </a:lnTo>
                  <a:lnTo>
                    <a:pt x="643" y="671"/>
                  </a:lnTo>
                  <a:lnTo>
                    <a:pt x="626" y="684"/>
                  </a:lnTo>
                  <a:lnTo>
                    <a:pt x="609" y="695"/>
                  </a:lnTo>
                  <a:lnTo>
                    <a:pt x="591" y="704"/>
                  </a:lnTo>
                  <a:lnTo>
                    <a:pt x="571" y="711"/>
                  </a:lnTo>
                  <a:lnTo>
                    <a:pt x="550" y="716"/>
                  </a:lnTo>
                  <a:lnTo>
                    <a:pt x="530" y="720"/>
                  </a:lnTo>
                  <a:lnTo>
                    <a:pt x="508" y="721"/>
                  </a:lnTo>
                  <a:lnTo>
                    <a:pt x="508" y="721"/>
                  </a:lnTo>
                  <a:close/>
                  <a:moveTo>
                    <a:pt x="989" y="598"/>
                  </a:moveTo>
                  <a:lnTo>
                    <a:pt x="989" y="598"/>
                  </a:lnTo>
                  <a:lnTo>
                    <a:pt x="981" y="596"/>
                  </a:lnTo>
                  <a:lnTo>
                    <a:pt x="972" y="594"/>
                  </a:lnTo>
                  <a:lnTo>
                    <a:pt x="964" y="591"/>
                  </a:lnTo>
                  <a:lnTo>
                    <a:pt x="957" y="588"/>
                  </a:lnTo>
                  <a:lnTo>
                    <a:pt x="950" y="583"/>
                  </a:lnTo>
                  <a:lnTo>
                    <a:pt x="944" y="579"/>
                  </a:lnTo>
                  <a:lnTo>
                    <a:pt x="938" y="574"/>
                  </a:lnTo>
                  <a:lnTo>
                    <a:pt x="932" y="567"/>
                  </a:lnTo>
                  <a:lnTo>
                    <a:pt x="927" y="562"/>
                  </a:lnTo>
                  <a:lnTo>
                    <a:pt x="923" y="554"/>
                  </a:lnTo>
                  <a:lnTo>
                    <a:pt x="918" y="548"/>
                  </a:lnTo>
                  <a:lnTo>
                    <a:pt x="915" y="540"/>
                  </a:lnTo>
                  <a:lnTo>
                    <a:pt x="913" y="533"/>
                  </a:lnTo>
                  <a:lnTo>
                    <a:pt x="911" y="524"/>
                  </a:lnTo>
                  <a:lnTo>
                    <a:pt x="910" y="517"/>
                  </a:lnTo>
                  <a:lnTo>
                    <a:pt x="909" y="508"/>
                  </a:lnTo>
                  <a:lnTo>
                    <a:pt x="909" y="508"/>
                  </a:lnTo>
                  <a:lnTo>
                    <a:pt x="910" y="500"/>
                  </a:lnTo>
                  <a:lnTo>
                    <a:pt x="911" y="491"/>
                  </a:lnTo>
                  <a:lnTo>
                    <a:pt x="913" y="484"/>
                  </a:lnTo>
                  <a:lnTo>
                    <a:pt x="915" y="475"/>
                  </a:lnTo>
                  <a:lnTo>
                    <a:pt x="918" y="469"/>
                  </a:lnTo>
                  <a:lnTo>
                    <a:pt x="923" y="461"/>
                  </a:lnTo>
                  <a:lnTo>
                    <a:pt x="927" y="455"/>
                  </a:lnTo>
                  <a:lnTo>
                    <a:pt x="932" y="448"/>
                  </a:lnTo>
                  <a:lnTo>
                    <a:pt x="938" y="442"/>
                  </a:lnTo>
                  <a:lnTo>
                    <a:pt x="944" y="437"/>
                  </a:lnTo>
                  <a:lnTo>
                    <a:pt x="950" y="432"/>
                  </a:lnTo>
                  <a:lnTo>
                    <a:pt x="957" y="428"/>
                  </a:lnTo>
                  <a:lnTo>
                    <a:pt x="964" y="425"/>
                  </a:lnTo>
                  <a:lnTo>
                    <a:pt x="972" y="421"/>
                  </a:lnTo>
                  <a:lnTo>
                    <a:pt x="981" y="419"/>
                  </a:lnTo>
                  <a:lnTo>
                    <a:pt x="989" y="418"/>
                  </a:lnTo>
                  <a:lnTo>
                    <a:pt x="989" y="418"/>
                  </a:lnTo>
                  <a:lnTo>
                    <a:pt x="996" y="416"/>
                  </a:lnTo>
                  <a:lnTo>
                    <a:pt x="1001" y="414"/>
                  </a:lnTo>
                  <a:lnTo>
                    <a:pt x="1006" y="410"/>
                  </a:lnTo>
                  <a:lnTo>
                    <a:pt x="1011" y="404"/>
                  </a:lnTo>
                  <a:lnTo>
                    <a:pt x="1011" y="404"/>
                  </a:lnTo>
                  <a:lnTo>
                    <a:pt x="1014" y="399"/>
                  </a:lnTo>
                  <a:lnTo>
                    <a:pt x="1016" y="392"/>
                  </a:lnTo>
                  <a:lnTo>
                    <a:pt x="1017" y="385"/>
                  </a:lnTo>
                  <a:lnTo>
                    <a:pt x="1016" y="378"/>
                  </a:lnTo>
                  <a:lnTo>
                    <a:pt x="1016" y="378"/>
                  </a:lnTo>
                  <a:lnTo>
                    <a:pt x="1011" y="360"/>
                  </a:lnTo>
                  <a:lnTo>
                    <a:pt x="1005" y="343"/>
                  </a:lnTo>
                  <a:lnTo>
                    <a:pt x="999" y="325"/>
                  </a:lnTo>
                  <a:lnTo>
                    <a:pt x="992" y="308"/>
                  </a:lnTo>
                  <a:lnTo>
                    <a:pt x="985" y="290"/>
                  </a:lnTo>
                  <a:lnTo>
                    <a:pt x="976" y="273"/>
                  </a:lnTo>
                  <a:lnTo>
                    <a:pt x="968" y="257"/>
                  </a:lnTo>
                  <a:lnTo>
                    <a:pt x="958" y="240"/>
                  </a:lnTo>
                  <a:lnTo>
                    <a:pt x="958" y="240"/>
                  </a:lnTo>
                  <a:lnTo>
                    <a:pt x="955" y="235"/>
                  </a:lnTo>
                  <a:lnTo>
                    <a:pt x="949" y="230"/>
                  </a:lnTo>
                  <a:lnTo>
                    <a:pt x="943" y="227"/>
                  </a:lnTo>
                  <a:lnTo>
                    <a:pt x="937" y="225"/>
                  </a:lnTo>
                  <a:lnTo>
                    <a:pt x="937" y="225"/>
                  </a:lnTo>
                  <a:lnTo>
                    <a:pt x="930" y="225"/>
                  </a:lnTo>
                  <a:lnTo>
                    <a:pt x="924" y="226"/>
                  </a:lnTo>
                  <a:lnTo>
                    <a:pt x="917" y="228"/>
                  </a:lnTo>
                  <a:lnTo>
                    <a:pt x="912" y="231"/>
                  </a:lnTo>
                  <a:lnTo>
                    <a:pt x="912" y="231"/>
                  </a:lnTo>
                  <a:lnTo>
                    <a:pt x="904" y="237"/>
                  </a:lnTo>
                  <a:lnTo>
                    <a:pt x="898" y="240"/>
                  </a:lnTo>
                  <a:lnTo>
                    <a:pt x="890" y="243"/>
                  </a:lnTo>
                  <a:lnTo>
                    <a:pt x="883" y="246"/>
                  </a:lnTo>
                  <a:lnTo>
                    <a:pt x="874" y="249"/>
                  </a:lnTo>
                  <a:lnTo>
                    <a:pt x="867" y="250"/>
                  </a:lnTo>
                  <a:lnTo>
                    <a:pt x="858" y="250"/>
                  </a:lnTo>
                  <a:lnTo>
                    <a:pt x="851" y="250"/>
                  </a:lnTo>
                  <a:lnTo>
                    <a:pt x="842" y="249"/>
                  </a:lnTo>
                  <a:lnTo>
                    <a:pt x="835" y="248"/>
                  </a:lnTo>
                  <a:lnTo>
                    <a:pt x="826" y="245"/>
                  </a:lnTo>
                  <a:lnTo>
                    <a:pt x="819" y="242"/>
                  </a:lnTo>
                  <a:lnTo>
                    <a:pt x="811" y="239"/>
                  </a:lnTo>
                  <a:lnTo>
                    <a:pt x="805" y="235"/>
                  </a:lnTo>
                  <a:lnTo>
                    <a:pt x="798" y="229"/>
                  </a:lnTo>
                  <a:lnTo>
                    <a:pt x="792" y="224"/>
                  </a:lnTo>
                  <a:lnTo>
                    <a:pt x="792" y="224"/>
                  </a:lnTo>
                  <a:lnTo>
                    <a:pt x="786" y="217"/>
                  </a:lnTo>
                  <a:lnTo>
                    <a:pt x="781" y="211"/>
                  </a:lnTo>
                  <a:lnTo>
                    <a:pt x="777" y="205"/>
                  </a:lnTo>
                  <a:lnTo>
                    <a:pt x="773" y="197"/>
                  </a:lnTo>
                  <a:lnTo>
                    <a:pt x="770" y="190"/>
                  </a:lnTo>
                  <a:lnTo>
                    <a:pt x="768" y="182"/>
                  </a:lnTo>
                  <a:lnTo>
                    <a:pt x="766" y="173"/>
                  </a:lnTo>
                  <a:lnTo>
                    <a:pt x="766" y="166"/>
                  </a:lnTo>
                  <a:lnTo>
                    <a:pt x="765" y="157"/>
                  </a:lnTo>
                  <a:lnTo>
                    <a:pt x="766" y="150"/>
                  </a:lnTo>
                  <a:lnTo>
                    <a:pt x="767" y="141"/>
                  </a:lnTo>
                  <a:lnTo>
                    <a:pt x="769" y="134"/>
                  </a:lnTo>
                  <a:lnTo>
                    <a:pt x="772" y="126"/>
                  </a:lnTo>
                  <a:lnTo>
                    <a:pt x="776" y="119"/>
                  </a:lnTo>
                  <a:lnTo>
                    <a:pt x="780" y="111"/>
                  </a:lnTo>
                  <a:lnTo>
                    <a:pt x="784" y="105"/>
                  </a:lnTo>
                  <a:lnTo>
                    <a:pt x="784" y="105"/>
                  </a:lnTo>
                  <a:lnTo>
                    <a:pt x="787" y="98"/>
                  </a:lnTo>
                  <a:lnTo>
                    <a:pt x="791" y="92"/>
                  </a:lnTo>
                  <a:lnTo>
                    <a:pt x="791" y="86"/>
                  </a:lnTo>
                  <a:lnTo>
                    <a:pt x="791" y="79"/>
                  </a:lnTo>
                  <a:lnTo>
                    <a:pt x="791" y="79"/>
                  </a:lnTo>
                  <a:lnTo>
                    <a:pt x="788" y="73"/>
                  </a:lnTo>
                  <a:lnTo>
                    <a:pt x="785" y="66"/>
                  </a:lnTo>
                  <a:lnTo>
                    <a:pt x="781" y="62"/>
                  </a:lnTo>
                  <a:lnTo>
                    <a:pt x="776" y="58"/>
                  </a:lnTo>
                  <a:lnTo>
                    <a:pt x="776" y="58"/>
                  </a:lnTo>
                  <a:lnTo>
                    <a:pt x="760" y="48"/>
                  </a:lnTo>
                  <a:lnTo>
                    <a:pt x="742" y="39"/>
                  </a:lnTo>
                  <a:lnTo>
                    <a:pt x="726" y="32"/>
                  </a:lnTo>
                  <a:lnTo>
                    <a:pt x="709" y="24"/>
                  </a:lnTo>
                  <a:lnTo>
                    <a:pt x="691" y="17"/>
                  </a:lnTo>
                  <a:lnTo>
                    <a:pt x="674" y="10"/>
                  </a:lnTo>
                  <a:lnTo>
                    <a:pt x="655" y="5"/>
                  </a:lnTo>
                  <a:lnTo>
                    <a:pt x="637" y="1"/>
                  </a:lnTo>
                  <a:lnTo>
                    <a:pt x="637" y="1"/>
                  </a:lnTo>
                  <a:lnTo>
                    <a:pt x="631" y="0"/>
                  </a:lnTo>
                  <a:lnTo>
                    <a:pt x="624" y="0"/>
                  </a:lnTo>
                  <a:lnTo>
                    <a:pt x="618" y="2"/>
                  </a:lnTo>
                  <a:lnTo>
                    <a:pt x="611" y="5"/>
                  </a:lnTo>
                  <a:lnTo>
                    <a:pt x="611" y="5"/>
                  </a:lnTo>
                  <a:lnTo>
                    <a:pt x="606" y="9"/>
                  </a:lnTo>
                  <a:lnTo>
                    <a:pt x="603" y="15"/>
                  </a:lnTo>
                  <a:lnTo>
                    <a:pt x="600" y="20"/>
                  </a:lnTo>
                  <a:lnTo>
                    <a:pt x="597" y="28"/>
                  </a:lnTo>
                  <a:lnTo>
                    <a:pt x="597" y="28"/>
                  </a:lnTo>
                  <a:lnTo>
                    <a:pt x="596" y="35"/>
                  </a:lnTo>
                  <a:lnTo>
                    <a:pt x="594" y="44"/>
                  </a:lnTo>
                  <a:lnTo>
                    <a:pt x="591" y="51"/>
                  </a:lnTo>
                  <a:lnTo>
                    <a:pt x="588" y="59"/>
                  </a:lnTo>
                  <a:lnTo>
                    <a:pt x="584" y="66"/>
                  </a:lnTo>
                  <a:lnTo>
                    <a:pt x="579" y="73"/>
                  </a:lnTo>
                  <a:lnTo>
                    <a:pt x="574" y="78"/>
                  </a:lnTo>
                  <a:lnTo>
                    <a:pt x="567" y="84"/>
                  </a:lnTo>
                  <a:lnTo>
                    <a:pt x="562" y="89"/>
                  </a:lnTo>
                  <a:lnTo>
                    <a:pt x="555" y="93"/>
                  </a:lnTo>
                  <a:lnTo>
                    <a:pt x="548" y="97"/>
                  </a:lnTo>
                  <a:lnTo>
                    <a:pt x="541" y="101"/>
                  </a:lnTo>
                  <a:lnTo>
                    <a:pt x="533" y="104"/>
                  </a:lnTo>
                  <a:lnTo>
                    <a:pt x="525" y="105"/>
                  </a:lnTo>
                  <a:lnTo>
                    <a:pt x="516" y="106"/>
                  </a:lnTo>
                  <a:lnTo>
                    <a:pt x="508" y="107"/>
                  </a:lnTo>
                  <a:lnTo>
                    <a:pt x="508" y="107"/>
                  </a:lnTo>
                  <a:lnTo>
                    <a:pt x="500" y="106"/>
                  </a:lnTo>
                  <a:lnTo>
                    <a:pt x="491" y="105"/>
                  </a:lnTo>
                  <a:lnTo>
                    <a:pt x="484" y="104"/>
                  </a:lnTo>
                  <a:lnTo>
                    <a:pt x="475" y="101"/>
                  </a:lnTo>
                  <a:lnTo>
                    <a:pt x="468" y="97"/>
                  </a:lnTo>
                  <a:lnTo>
                    <a:pt x="461" y="93"/>
                  </a:lnTo>
                  <a:lnTo>
                    <a:pt x="455" y="89"/>
                  </a:lnTo>
                  <a:lnTo>
                    <a:pt x="448" y="84"/>
                  </a:lnTo>
                  <a:lnTo>
                    <a:pt x="442" y="78"/>
                  </a:lnTo>
                  <a:lnTo>
                    <a:pt x="438" y="73"/>
                  </a:lnTo>
                  <a:lnTo>
                    <a:pt x="432" y="66"/>
                  </a:lnTo>
                  <a:lnTo>
                    <a:pt x="428" y="59"/>
                  </a:lnTo>
                  <a:lnTo>
                    <a:pt x="425" y="51"/>
                  </a:lnTo>
                  <a:lnTo>
                    <a:pt x="422" y="44"/>
                  </a:lnTo>
                  <a:lnTo>
                    <a:pt x="419" y="35"/>
                  </a:lnTo>
                  <a:lnTo>
                    <a:pt x="418" y="28"/>
                  </a:lnTo>
                  <a:lnTo>
                    <a:pt x="418" y="28"/>
                  </a:lnTo>
                  <a:lnTo>
                    <a:pt x="416" y="20"/>
                  </a:lnTo>
                  <a:lnTo>
                    <a:pt x="414" y="15"/>
                  </a:lnTo>
                  <a:lnTo>
                    <a:pt x="410" y="9"/>
                  </a:lnTo>
                  <a:lnTo>
                    <a:pt x="404" y="5"/>
                  </a:lnTo>
                  <a:lnTo>
                    <a:pt x="404" y="5"/>
                  </a:lnTo>
                  <a:lnTo>
                    <a:pt x="398" y="2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9" y="1"/>
                  </a:lnTo>
                  <a:lnTo>
                    <a:pt x="379" y="1"/>
                  </a:lnTo>
                  <a:lnTo>
                    <a:pt x="360" y="5"/>
                  </a:lnTo>
                  <a:lnTo>
                    <a:pt x="342" y="10"/>
                  </a:lnTo>
                  <a:lnTo>
                    <a:pt x="325" y="17"/>
                  </a:lnTo>
                  <a:lnTo>
                    <a:pt x="308" y="24"/>
                  </a:lnTo>
                  <a:lnTo>
                    <a:pt x="291" y="32"/>
                  </a:lnTo>
                  <a:lnTo>
                    <a:pt x="273" y="39"/>
                  </a:lnTo>
                  <a:lnTo>
                    <a:pt x="257" y="48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35" y="62"/>
                  </a:lnTo>
                  <a:lnTo>
                    <a:pt x="231" y="66"/>
                  </a:lnTo>
                  <a:lnTo>
                    <a:pt x="227" y="73"/>
                  </a:lnTo>
                  <a:lnTo>
                    <a:pt x="225" y="79"/>
                  </a:lnTo>
                  <a:lnTo>
                    <a:pt x="225" y="79"/>
                  </a:lnTo>
                  <a:lnTo>
                    <a:pt x="225" y="86"/>
                  </a:lnTo>
                  <a:lnTo>
                    <a:pt x="226" y="92"/>
                  </a:lnTo>
                  <a:lnTo>
                    <a:pt x="228" y="98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7" y="111"/>
                  </a:lnTo>
                  <a:lnTo>
                    <a:pt x="240" y="119"/>
                  </a:lnTo>
                  <a:lnTo>
                    <a:pt x="244" y="126"/>
                  </a:lnTo>
                  <a:lnTo>
                    <a:pt x="247" y="134"/>
                  </a:lnTo>
                  <a:lnTo>
                    <a:pt x="249" y="141"/>
                  </a:lnTo>
                  <a:lnTo>
                    <a:pt x="250" y="150"/>
                  </a:lnTo>
                  <a:lnTo>
                    <a:pt x="251" y="157"/>
                  </a:lnTo>
                  <a:lnTo>
                    <a:pt x="251" y="166"/>
                  </a:lnTo>
                  <a:lnTo>
                    <a:pt x="250" y="173"/>
                  </a:lnTo>
                  <a:lnTo>
                    <a:pt x="248" y="182"/>
                  </a:lnTo>
                  <a:lnTo>
                    <a:pt x="246" y="190"/>
                  </a:lnTo>
                  <a:lnTo>
                    <a:pt x="243" y="197"/>
                  </a:lnTo>
                  <a:lnTo>
                    <a:pt x="239" y="205"/>
                  </a:lnTo>
                  <a:lnTo>
                    <a:pt x="235" y="211"/>
                  </a:lnTo>
                  <a:lnTo>
                    <a:pt x="231" y="217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19" y="229"/>
                  </a:lnTo>
                  <a:lnTo>
                    <a:pt x="211" y="235"/>
                  </a:lnTo>
                  <a:lnTo>
                    <a:pt x="205" y="239"/>
                  </a:lnTo>
                  <a:lnTo>
                    <a:pt x="197" y="242"/>
                  </a:lnTo>
                  <a:lnTo>
                    <a:pt x="190" y="245"/>
                  </a:lnTo>
                  <a:lnTo>
                    <a:pt x="182" y="248"/>
                  </a:lnTo>
                  <a:lnTo>
                    <a:pt x="174" y="249"/>
                  </a:lnTo>
                  <a:lnTo>
                    <a:pt x="166" y="250"/>
                  </a:lnTo>
                  <a:lnTo>
                    <a:pt x="158" y="250"/>
                  </a:lnTo>
                  <a:lnTo>
                    <a:pt x="150" y="250"/>
                  </a:lnTo>
                  <a:lnTo>
                    <a:pt x="141" y="249"/>
                  </a:lnTo>
                  <a:lnTo>
                    <a:pt x="134" y="246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7"/>
                  </a:lnTo>
                  <a:lnTo>
                    <a:pt x="104" y="231"/>
                  </a:lnTo>
                  <a:lnTo>
                    <a:pt x="104" y="231"/>
                  </a:lnTo>
                  <a:lnTo>
                    <a:pt x="99" y="228"/>
                  </a:lnTo>
                  <a:lnTo>
                    <a:pt x="92" y="226"/>
                  </a:lnTo>
                  <a:lnTo>
                    <a:pt x="86" y="225"/>
                  </a:lnTo>
                  <a:lnTo>
                    <a:pt x="79" y="225"/>
                  </a:lnTo>
                  <a:lnTo>
                    <a:pt x="79" y="225"/>
                  </a:lnTo>
                  <a:lnTo>
                    <a:pt x="73" y="227"/>
                  </a:lnTo>
                  <a:lnTo>
                    <a:pt x="66" y="230"/>
                  </a:lnTo>
                  <a:lnTo>
                    <a:pt x="62" y="235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48" y="257"/>
                  </a:lnTo>
                  <a:lnTo>
                    <a:pt x="40" y="273"/>
                  </a:lnTo>
                  <a:lnTo>
                    <a:pt x="32" y="290"/>
                  </a:lnTo>
                  <a:lnTo>
                    <a:pt x="25" y="308"/>
                  </a:lnTo>
                  <a:lnTo>
                    <a:pt x="17" y="325"/>
                  </a:lnTo>
                  <a:lnTo>
                    <a:pt x="11" y="343"/>
                  </a:lnTo>
                  <a:lnTo>
                    <a:pt x="5" y="360"/>
                  </a:lnTo>
                  <a:lnTo>
                    <a:pt x="1" y="378"/>
                  </a:lnTo>
                  <a:lnTo>
                    <a:pt x="1" y="378"/>
                  </a:lnTo>
                  <a:lnTo>
                    <a:pt x="0" y="385"/>
                  </a:lnTo>
                  <a:lnTo>
                    <a:pt x="0" y="392"/>
                  </a:lnTo>
                  <a:lnTo>
                    <a:pt x="2" y="399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10" y="410"/>
                  </a:lnTo>
                  <a:lnTo>
                    <a:pt x="15" y="414"/>
                  </a:lnTo>
                  <a:lnTo>
                    <a:pt x="20" y="416"/>
                  </a:lnTo>
                  <a:lnTo>
                    <a:pt x="28" y="418"/>
                  </a:lnTo>
                  <a:lnTo>
                    <a:pt x="28" y="418"/>
                  </a:lnTo>
                  <a:lnTo>
                    <a:pt x="35" y="419"/>
                  </a:lnTo>
                  <a:lnTo>
                    <a:pt x="44" y="421"/>
                  </a:lnTo>
                  <a:lnTo>
                    <a:pt x="51" y="425"/>
                  </a:lnTo>
                  <a:lnTo>
                    <a:pt x="59" y="428"/>
                  </a:lnTo>
                  <a:lnTo>
                    <a:pt x="66" y="432"/>
                  </a:lnTo>
                  <a:lnTo>
                    <a:pt x="73" y="437"/>
                  </a:lnTo>
                  <a:lnTo>
                    <a:pt x="78" y="442"/>
                  </a:lnTo>
                  <a:lnTo>
                    <a:pt x="85" y="448"/>
                  </a:lnTo>
                  <a:lnTo>
                    <a:pt x="89" y="455"/>
                  </a:lnTo>
                  <a:lnTo>
                    <a:pt x="93" y="461"/>
                  </a:lnTo>
                  <a:lnTo>
                    <a:pt x="97" y="469"/>
                  </a:lnTo>
                  <a:lnTo>
                    <a:pt x="101" y="475"/>
                  </a:lnTo>
                  <a:lnTo>
                    <a:pt x="104" y="484"/>
                  </a:lnTo>
                  <a:lnTo>
                    <a:pt x="105" y="491"/>
                  </a:lnTo>
                  <a:lnTo>
                    <a:pt x="106" y="500"/>
                  </a:lnTo>
                  <a:lnTo>
                    <a:pt x="107" y="508"/>
                  </a:lnTo>
                  <a:lnTo>
                    <a:pt x="107" y="508"/>
                  </a:lnTo>
                  <a:lnTo>
                    <a:pt x="106" y="517"/>
                  </a:lnTo>
                  <a:lnTo>
                    <a:pt x="105" y="524"/>
                  </a:lnTo>
                  <a:lnTo>
                    <a:pt x="104" y="533"/>
                  </a:lnTo>
                  <a:lnTo>
                    <a:pt x="101" y="540"/>
                  </a:lnTo>
                  <a:lnTo>
                    <a:pt x="97" y="548"/>
                  </a:lnTo>
                  <a:lnTo>
                    <a:pt x="93" y="554"/>
                  </a:lnTo>
                  <a:lnTo>
                    <a:pt x="89" y="562"/>
                  </a:lnTo>
                  <a:lnTo>
                    <a:pt x="85" y="567"/>
                  </a:lnTo>
                  <a:lnTo>
                    <a:pt x="78" y="574"/>
                  </a:lnTo>
                  <a:lnTo>
                    <a:pt x="73" y="579"/>
                  </a:lnTo>
                  <a:lnTo>
                    <a:pt x="66" y="583"/>
                  </a:lnTo>
                  <a:lnTo>
                    <a:pt x="59" y="588"/>
                  </a:lnTo>
                  <a:lnTo>
                    <a:pt x="51" y="591"/>
                  </a:lnTo>
                  <a:lnTo>
                    <a:pt x="44" y="594"/>
                  </a:lnTo>
                  <a:lnTo>
                    <a:pt x="35" y="596"/>
                  </a:lnTo>
                  <a:lnTo>
                    <a:pt x="28" y="598"/>
                  </a:lnTo>
                  <a:lnTo>
                    <a:pt x="28" y="598"/>
                  </a:lnTo>
                  <a:lnTo>
                    <a:pt x="20" y="599"/>
                  </a:lnTo>
                  <a:lnTo>
                    <a:pt x="15" y="603"/>
                  </a:lnTo>
                  <a:lnTo>
                    <a:pt x="10" y="606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2" y="618"/>
                  </a:lnTo>
                  <a:lnTo>
                    <a:pt x="0" y="624"/>
                  </a:lnTo>
                  <a:lnTo>
                    <a:pt x="0" y="631"/>
                  </a:lnTo>
                  <a:lnTo>
                    <a:pt x="1" y="637"/>
                  </a:lnTo>
                  <a:lnTo>
                    <a:pt x="1" y="637"/>
                  </a:lnTo>
                  <a:lnTo>
                    <a:pt x="5" y="655"/>
                  </a:lnTo>
                  <a:lnTo>
                    <a:pt x="11" y="673"/>
                  </a:lnTo>
                  <a:lnTo>
                    <a:pt x="17" y="691"/>
                  </a:lnTo>
                  <a:lnTo>
                    <a:pt x="25" y="708"/>
                  </a:lnTo>
                  <a:lnTo>
                    <a:pt x="32" y="725"/>
                  </a:lnTo>
                  <a:lnTo>
                    <a:pt x="40" y="742"/>
                  </a:lnTo>
                  <a:lnTo>
                    <a:pt x="48" y="759"/>
                  </a:lnTo>
                  <a:lnTo>
                    <a:pt x="58" y="775"/>
                  </a:lnTo>
                  <a:lnTo>
                    <a:pt x="58" y="775"/>
                  </a:lnTo>
                  <a:lnTo>
                    <a:pt x="62" y="781"/>
                  </a:lnTo>
                  <a:lnTo>
                    <a:pt x="66" y="785"/>
                  </a:lnTo>
                  <a:lnTo>
                    <a:pt x="73" y="788"/>
                  </a:lnTo>
                  <a:lnTo>
                    <a:pt x="79" y="790"/>
                  </a:lnTo>
                  <a:lnTo>
                    <a:pt x="79" y="790"/>
                  </a:lnTo>
                  <a:lnTo>
                    <a:pt x="86" y="790"/>
                  </a:lnTo>
                  <a:lnTo>
                    <a:pt x="92" y="790"/>
                  </a:lnTo>
                  <a:lnTo>
                    <a:pt x="99" y="788"/>
                  </a:lnTo>
                  <a:lnTo>
                    <a:pt x="104" y="784"/>
                  </a:lnTo>
                  <a:lnTo>
                    <a:pt x="104" y="784"/>
                  </a:lnTo>
                  <a:lnTo>
                    <a:pt x="111" y="780"/>
                  </a:lnTo>
                  <a:lnTo>
                    <a:pt x="118" y="775"/>
                  </a:lnTo>
                  <a:lnTo>
                    <a:pt x="125" y="772"/>
                  </a:lnTo>
                  <a:lnTo>
                    <a:pt x="134" y="770"/>
                  </a:lnTo>
                  <a:lnTo>
                    <a:pt x="141" y="768"/>
                  </a:lnTo>
                  <a:lnTo>
                    <a:pt x="150" y="767"/>
                  </a:lnTo>
                  <a:lnTo>
                    <a:pt x="158" y="766"/>
                  </a:lnTo>
                  <a:lnTo>
                    <a:pt x="166" y="766"/>
                  </a:lnTo>
                  <a:lnTo>
                    <a:pt x="174" y="767"/>
                  </a:lnTo>
                  <a:lnTo>
                    <a:pt x="182" y="768"/>
                  </a:lnTo>
                  <a:lnTo>
                    <a:pt x="190" y="770"/>
                  </a:lnTo>
                  <a:lnTo>
                    <a:pt x="197" y="773"/>
                  </a:lnTo>
                  <a:lnTo>
                    <a:pt x="205" y="776"/>
                  </a:lnTo>
                  <a:lnTo>
                    <a:pt x="211" y="781"/>
                  </a:lnTo>
                  <a:lnTo>
                    <a:pt x="219" y="786"/>
                  </a:lnTo>
                  <a:lnTo>
                    <a:pt x="224" y="791"/>
                  </a:lnTo>
                  <a:lnTo>
                    <a:pt x="224" y="791"/>
                  </a:lnTo>
                  <a:lnTo>
                    <a:pt x="231" y="798"/>
                  </a:lnTo>
                  <a:lnTo>
                    <a:pt x="235" y="804"/>
                  </a:lnTo>
                  <a:lnTo>
                    <a:pt x="239" y="812"/>
                  </a:lnTo>
                  <a:lnTo>
                    <a:pt x="243" y="818"/>
                  </a:lnTo>
                  <a:lnTo>
                    <a:pt x="246" y="826"/>
                  </a:lnTo>
                  <a:lnTo>
                    <a:pt x="248" y="834"/>
                  </a:lnTo>
                  <a:lnTo>
                    <a:pt x="250" y="842"/>
                  </a:lnTo>
                  <a:lnTo>
                    <a:pt x="251" y="849"/>
                  </a:lnTo>
                  <a:lnTo>
                    <a:pt x="251" y="858"/>
                  </a:lnTo>
                  <a:lnTo>
                    <a:pt x="250" y="866"/>
                  </a:lnTo>
                  <a:lnTo>
                    <a:pt x="249" y="874"/>
                  </a:lnTo>
                  <a:lnTo>
                    <a:pt x="247" y="882"/>
                  </a:lnTo>
                  <a:lnTo>
                    <a:pt x="244" y="890"/>
                  </a:lnTo>
                  <a:lnTo>
                    <a:pt x="240" y="898"/>
                  </a:lnTo>
                  <a:lnTo>
                    <a:pt x="237" y="904"/>
                  </a:lnTo>
                  <a:lnTo>
                    <a:pt x="232" y="912"/>
                  </a:lnTo>
                  <a:lnTo>
                    <a:pt x="232" y="912"/>
                  </a:lnTo>
                  <a:lnTo>
                    <a:pt x="228" y="917"/>
                  </a:lnTo>
                  <a:lnTo>
                    <a:pt x="226" y="923"/>
                  </a:lnTo>
                  <a:lnTo>
                    <a:pt x="225" y="930"/>
                  </a:lnTo>
                  <a:lnTo>
                    <a:pt x="225" y="936"/>
                  </a:lnTo>
                  <a:lnTo>
                    <a:pt x="225" y="936"/>
                  </a:lnTo>
                  <a:lnTo>
                    <a:pt x="227" y="943"/>
                  </a:lnTo>
                  <a:lnTo>
                    <a:pt x="231" y="949"/>
                  </a:lnTo>
                  <a:lnTo>
                    <a:pt x="235" y="955"/>
                  </a:lnTo>
                  <a:lnTo>
                    <a:pt x="240" y="958"/>
                  </a:lnTo>
                  <a:lnTo>
                    <a:pt x="240" y="958"/>
                  </a:lnTo>
                  <a:lnTo>
                    <a:pt x="257" y="967"/>
                  </a:lnTo>
                  <a:lnTo>
                    <a:pt x="273" y="976"/>
                  </a:lnTo>
                  <a:lnTo>
                    <a:pt x="291" y="985"/>
                  </a:lnTo>
                  <a:lnTo>
                    <a:pt x="308" y="992"/>
                  </a:lnTo>
                  <a:lnTo>
                    <a:pt x="325" y="999"/>
                  </a:lnTo>
                  <a:lnTo>
                    <a:pt x="342" y="1005"/>
                  </a:lnTo>
                  <a:lnTo>
                    <a:pt x="360" y="1010"/>
                  </a:lnTo>
                  <a:lnTo>
                    <a:pt x="379" y="1016"/>
                  </a:lnTo>
                  <a:lnTo>
                    <a:pt x="379" y="1016"/>
                  </a:lnTo>
                  <a:lnTo>
                    <a:pt x="386" y="1017"/>
                  </a:lnTo>
                  <a:lnTo>
                    <a:pt x="386" y="1017"/>
                  </a:lnTo>
                  <a:lnTo>
                    <a:pt x="391" y="1016"/>
                  </a:lnTo>
                  <a:lnTo>
                    <a:pt x="396" y="1015"/>
                  </a:lnTo>
                  <a:lnTo>
                    <a:pt x="400" y="1014"/>
                  </a:lnTo>
                  <a:lnTo>
                    <a:pt x="404" y="1010"/>
                  </a:lnTo>
                  <a:lnTo>
                    <a:pt x="404" y="1010"/>
                  </a:lnTo>
                  <a:lnTo>
                    <a:pt x="410" y="1006"/>
                  </a:lnTo>
                  <a:lnTo>
                    <a:pt x="414" y="1001"/>
                  </a:lnTo>
                  <a:lnTo>
                    <a:pt x="416" y="995"/>
                  </a:lnTo>
                  <a:lnTo>
                    <a:pt x="418" y="989"/>
                  </a:lnTo>
                  <a:lnTo>
                    <a:pt x="418" y="989"/>
                  </a:lnTo>
                  <a:lnTo>
                    <a:pt x="419" y="980"/>
                  </a:lnTo>
                  <a:lnTo>
                    <a:pt x="422" y="972"/>
                  </a:lnTo>
                  <a:lnTo>
                    <a:pt x="425" y="964"/>
                  </a:lnTo>
                  <a:lnTo>
                    <a:pt x="428" y="957"/>
                  </a:lnTo>
                  <a:lnTo>
                    <a:pt x="432" y="950"/>
                  </a:lnTo>
                  <a:lnTo>
                    <a:pt x="438" y="944"/>
                  </a:lnTo>
                  <a:lnTo>
                    <a:pt x="442" y="937"/>
                  </a:lnTo>
                  <a:lnTo>
                    <a:pt x="448" y="932"/>
                  </a:lnTo>
                  <a:lnTo>
                    <a:pt x="455" y="927"/>
                  </a:lnTo>
                  <a:lnTo>
                    <a:pt x="461" y="922"/>
                  </a:lnTo>
                  <a:lnTo>
                    <a:pt x="468" y="918"/>
                  </a:lnTo>
                  <a:lnTo>
                    <a:pt x="475" y="915"/>
                  </a:lnTo>
                  <a:lnTo>
                    <a:pt x="484" y="913"/>
                  </a:lnTo>
                  <a:lnTo>
                    <a:pt x="491" y="911"/>
                  </a:lnTo>
                  <a:lnTo>
                    <a:pt x="500" y="910"/>
                  </a:lnTo>
                  <a:lnTo>
                    <a:pt x="508" y="910"/>
                  </a:lnTo>
                  <a:lnTo>
                    <a:pt x="508" y="910"/>
                  </a:lnTo>
                  <a:lnTo>
                    <a:pt x="516" y="910"/>
                  </a:lnTo>
                  <a:lnTo>
                    <a:pt x="525" y="911"/>
                  </a:lnTo>
                  <a:lnTo>
                    <a:pt x="533" y="913"/>
                  </a:lnTo>
                  <a:lnTo>
                    <a:pt x="541" y="915"/>
                  </a:lnTo>
                  <a:lnTo>
                    <a:pt x="548" y="918"/>
                  </a:lnTo>
                  <a:lnTo>
                    <a:pt x="555" y="922"/>
                  </a:lnTo>
                  <a:lnTo>
                    <a:pt x="562" y="927"/>
                  </a:lnTo>
                  <a:lnTo>
                    <a:pt x="567" y="932"/>
                  </a:lnTo>
                  <a:lnTo>
                    <a:pt x="574" y="937"/>
                  </a:lnTo>
                  <a:lnTo>
                    <a:pt x="579" y="944"/>
                  </a:lnTo>
                  <a:lnTo>
                    <a:pt x="584" y="950"/>
                  </a:lnTo>
                  <a:lnTo>
                    <a:pt x="588" y="957"/>
                  </a:lnTo>
                  <a:lnTo>
                    <a:pt x="591" y="964"/>
                  </a:lnTo>
                  <a:lnTo>
                    <a:pt x="594" y="972"/>
                  </a:lnTo>
                  <a:lnTo>
                    <a:pt x="596" y="980"/>
                  </a:lnTo>
                  <a:lnTo>
                    <a:pt x="597" y="989"/>
                  </a:lnTo>
                  <a:lnTo>
                    <a:pt x="597" y="989"/>
                  </a:lnTo>
                  <a:lnTo>
                    <a:pt x="600" y="995"/>
                  </a:lnTo>
                  <a:lnTo>
                    <a:pt x="603" y="1001"/>
                  </a:lnTo>
                  <a:lnTo>
                    <a:pt x="606" y="1006"/>
                  </a:lnTo>
                  <a:lnTo>
                    <a:pt x="611" y="1010"/>
                  </a:lnTo>
                  <a:lnTo>
                    <a:pt x="611" y="1010"/>
                  </a:lnTo>
                  <a:lnTo>
                    <a:pt x="618" y="1014"/>
                  </a:lnTo>
                  <a:lnTo>
                    <a:pt x="624" y="1016"/>
                  </a:lnTo>
                  <a:lnTo>
                    <a:pt x="631" y="1017"/>
                  </a:lnTo>
                  <a:lnTo>
                    <a:pt x="637" y="1016"/>
                  </a:lnTo>
                  <a:lnTo>
                    <a:pt x="637" y="1016"/>
                  </a:lnTo>
                  <a:lnTo>
                    <a:pt x="655" y="1010"/>
                  </a:lnTo>
                  <a:lnTo>
                    <a:pt x="674" y="1005"/>
                  </a:lnTo>
                  <a:lnTo>
                    <a:pt x="691" y="999"/>
                  </a:lnTo>
                  <a:lnTo>
                    <a:pt x="708" y="992"/>
                  </a:lnTo>
                  <a:lnTo>
                    <a:pt x="725" y="985"/>
                  </a:lnTo>
                  <a:lnTo>
                    <a:pt x="742" y="976"/>
                  </a:lnTo>
                  <a:lnTo>
                    <a:pt x="760" y="967"/>
                  </a:lnTo>
                  <a:lnTo>
                    <a:pt x="776" y="958"/>
                  </a:lnTo>
                  <a:lnTo>
                    <a:pt x="776" y="958"/>
                  </a:lnTo>
                  <a:lnTo>
                    <a:pt x="781" y="955"/>
                  </a:lnTo>
                  <a:lnTo>
                    <a:pt x="785" y="949"/>
                  </a:lnTo>
                  <a:lnTo>
                    <a:pt x="788" y="944"/>
                  </a:lnTo>
                  <a:lnTo>
                    <a:pt x="791" y="936"/>
                  </a:lnTo>
                  <a:lnTo>
                    <a:pt x="791" y="936"/>
                  </a:lnTo>
                  <a:lnTo>
                    <a:pt x="791" y="930"/>
                  </a:lnTo>
                  <a:lnTo>
                    <a:pt x="791" y="923"/>
                  </a:lnTo>
                  <a:lnTo>
                    <a:pt x="787" y="917"/>
                  </a:lnTo>
                  <a:lnTo>
                    <a:pt x="784" y="912"/>
                  </a:lnTo>
                  <a:lnTo>
                    <a:pt x="784" y="912"/>
                  </a:lnTo>
                  <a:lnTo>
                    <a:pt x="780" y="904"/>
                  </a:lnTo>
                  <a:lnTo>
                    <a:pt x="776" y="898"/>
                  </a:lnTo>
                  <a:lnTo>
                    <a:pt x="772" y="890"/>
                  </a:lnTo>
                  <a:lnTo>
                    <a:pt x="769" y="882"/>
                  </a:lnTo>
                  <a:lnTo>
                    <a:pt x="767" y="874"/>
                  </a:lnTo>
                  <a:lnTo>
                    <a:pt x="766" y="866"/>
                  </a:lnTo>
                  <a:lnTo>
                    <a:pt x="765" y="858"/>
                  </a:lnTo>
                  <a:lnTo>
                    <a:pt x="766" y="849"/>
                  </a:lnTo>
                  <a:lnTo>
                    <a:pt x="766" y="842"/>
                  </a:lnTo>
                  <a:lnTo>
                    <a:pt x="768" y="834"/>
                  </a:lnTo>
                  <a:lnTo>
                    <a:pt x="770" y="826"/>
                  </a:lnTo>
                  <a:lnTo>
                    <a:pt x="773" y="818"/>
                  </a:lnTo>
                  <a:lnTo>
                    <a:pt x="777" y="812"/>
                  </a:lnTo>
                  <a:lnTo>
                    <a:pt x="781" y="804"/>
                  </a:lnTo>
                  <a:lnTo>
                    <a:pt x="786" y="798"/>
                  </a:lnTo>
                  <a:lnTo>
                    <a:pt x="792" y="791"/>
                  </a:lnTo>
                  <a:lnTo>
                    <a:pt x="792" y="791"/>
                  </a:lnTo>
                  <a:lnTo>
                    <a:pt x="798" y="786"/>
                  </a:lnTo>
                  <a:lnTo>
                    <a:pt x="805" y="781"/>
                  </a:lnTo>
                  <a:lnTo>
                    <a:pt x="811" y="776"/>
                  </a:lnTo>
                  <a:lnTo>
                    <a:pt x="819" y="773"/>
                  </a:lnTo>
                  <a:lnTo>
                    <a:pt x="826" y="770"/>
                  </a:lnTo>
                  <a:lnTo>
                    <a:pt x="835" y="768"/>
                  </a:lnTo>
                  <a:lnTo>
                    <a:pt x="842" y="767"/>
                  </a:lnTo>
                  <a:lnTo>
                    <a:pt x="851" y="766"/>
                  </a:lnTo>
                  <a:lnTo>
                    <a:pt x="858" y="766"/>
                  </a:lnTo>
                  <a:lnTo>
                    <a:pt x="867" y="767"/>
                  </a:lnTo>
                  <a:lnTo>
                    <a:pt x="874" y="768"/>
                  </a:lnTo>
                  <a:lnTo>
                    <a:pt x="883" y="770"/>
                  </a:lnTo>
                  <a:lnTo>
                    <a:pt x="890" y="772"/>
                  </a:lnTo>
                  <a:lnTo>
                    <a:pt x="898" y="775"/>
                  </a:lnTo>
                  <a:lnTo>
                    <a:pt x="904" y="780"/>
                  </a:lnTo>
                  <a:lnTo>
                    <a:pt x="912" y="784"/>
                  </a:lnTo>
                  <a:lnTo>
                    <a:pt x="912" y="784"/>
                  </a:lnTo>
                  <a:lnTo>
                    <a:pt x="917" y="788"/>
                  </a:lnTo>
                  <a:lnTo>
                    <a:pt x="924" y="790"/>
                  </a:lnTo>
                  <a:lnTo>
                    <a:pt x="930" y="790"/>
                  </a:lnTo>
                  <a:lnTo>
                    <a:pt x="937" y="790"/>
                  </a:lnTo>
                  <a:lnTo>
                    <a:pt x="937" y="790"/>
                  </a:lnTo>
                  <a:lnTo>
                    <a:pt x="943" y="788"/>
                  </a:lnTo>
                  <a:lnTo>
                    <a:pt x="949" y="785"/>
                  </a:lnTo>
                  <a:lnTo>
                    <a:pt x="955" y="781"/>
                  </a:lnTo>
                  <a:lnTo>
                    <a:pt x="958" y="775"/>
                  </a:lnTo>
                  <a:lnTo>
                    <a:pt x="958" y="775"/>
                  </a:lnTo>
                  <a:lnTo>
                    <a:pt x="968" y="759"/>
                  </a:lnTo>
                  <a:lnTo>
                    <a:pt x="976" y="742"/>
                  </a:lnTo>
                  <a:lnTo>
                    <a:pt x="985" y="725"/>
                  </a:lnTo>
                  <a:lnTo>
                    <a:pt x="992" y="708"/>
                  </a:lnTo>
                  <a:lnTo>
                    <a:pt x="999" y="691"/>
                  </a:lnTo>
                  <a:lnTo>
                    <a:pt x="1005" y="673"/>
                  </a:lnTo>
                  <a:lnTo>
                    <a:pt x="1011" y="655"/>
                  </a:lnTo>
                  <a:lnTo>
                    <a:pt x="1016" y="637"/>
                  </a:lnTo>
                  <a:lnTo>
                    <a:pt x="1016" y="637"/>
                  </a:lnTo>
                  <a:lnTo>
                    <a:pt x="1017" y="631"/>
                  </a:lnTo>
                  <a:lnTo>
                    <a:pt x="1016" y="624"/>
                  </a:lnTo>
                  <a:lnTo>
                    <a:pt x="1014" y="618"/>
                  </a:lnTo>
                  <a:lnTo>
                    <a:pt x="1011" y="611"/>
                  </a:lnTo>
                  <a:lnTo>
                    <a:pt x="1011" y="611"/>
                  </a:lnTo>
                  <a:lnTo>
                    <a:pt x="1006" y="606"/>
                  </a:lnTo>
                  <a:lnTo>
                    <a:pt x="1001" y="603"/>
                  </a:lnTo>
                  <a:lnTo>
                    <a:pt x="996" y="599"/>
                  </a:lnTo>
                  <a:lnTo>
                    <a:pt x="989" y="598"/>
                  </a:lnTo>
                  <a:lnTo>
                    <a:pt x="989" y="598"/>
                  </a:lnTo>
                  <a:close/>
                  <a:moveTo>
                    <a:pt x="919" y="715"/>
                  </a:moveTo>
                  <a:lnTo>
                    <a:pt x="919" y="715"/>
                  </a:lnTo>
                  <a:lnTo>
                    <a:pt x="908" y="711"/>
                  </a:lnTo>
                  <a:lnTo>
                    <a:pt x="897" y="707"/>
                  </a:lnTo>
                  <a:lnTo>
                    <a:pt x="885" y="705"/>
                  </a:lnTo>
                  <a:lnTo>
                    <a:pt x="874" y="702"/>
                  </a:lnTo>
                  <a:lnTo>
                    <a:pt x="863" y="702"/>
                  </a:lnTo>
                  <a:lnTo>
                    <a:pt x="851" y="702"/>
                  </a:lnTo>
                  <a:lnTo>
                    <a:pt x="840" y="702"/>
                  </a:lnTo>
                  <a:lnTo>
                    <a:pt x="828" y="705"/>
                  </a:lnTo>
                  <a:lnTo>
                    <a:pt x="816" y="707"/>
                  </a:lnTo>
                  <a:lnTo>
                    <a:pt x="806" y="710"/>
                  </a:lnTo>
                  <a:lnTo>
                    <a:pt x="795" y="714"/>
                  </a:lnTo>
                  <a:lnTo>
                    <a:pt x="784" y="720"/>
                  </a:lnTo>
                  <a:lnTo>
                    <a:pt x="775" y="725"/>
                  </a:lnTo>
                  <a:lnTo>
                    <a:pt x="765" y="731"/>
                  </a:lnTo>
                  <a:lnTo>
                    <a:pt x="755" y="739"/>
                  </a:lnTo>
                  <a:lnTo>
                    <a:pt x="747" y="746"/>
                  </a:lnTo>
                  <a:lnTo>
                    <a:pt x="747" y="746"/>
                  </a:lnTo>
                  <a:lnTo>
                    <a:pt x="738" y="755"/>
                  </a:lnTo>
                  <a:lnTo>
                    <a:pt x="732" y="765"/>
                  </a:lnTo>
                  <a:lnTo>
                    <a:pt x="724" y="774"/>
                  </a:lnTo>
                  <a:lnTo>
                    <a:pt x="719" y="785"/>
                  </a:lnTo>
                  <a:lnTo>
                    <a:pt x="714" y="796"/>
                  </a:lnTo>
                  <a:lnTo>
                    <a:pt x="710" y="807"/>
                  </a:lnTo>
                  <a:lnTo>
                    <a:pt x="707" y="817"/>
                  </a:lnTo>
                  <a:lnTo>
                    <a:pt x="704" y="828"/>
                  </a:lnTo>
                  <a:lnTo>
                    <a:pt x="703" y="840"/>
                  </a:lnTo>
                  <a:lnTo>
                    <a:pt x="702" y="852"/>
                  </a:lnTo>
                  <a:lnTo>
                    <a:pt x="702" y="862"/>
                  </a:lnTo>
                  <a:lnTo>
                    <a:pt x="703" y="874"/>
                  </a:lnTo>
                  <a:lnTo>
                    <a:pt x="705" y="886"/>
                  </a:lnTo>
                  <a:lnTo>
                    <a:pt x="707" y="897"/>
                  </a:lnTo>
                  <a:lnTo>
                    <a:pt x="711" y="907"/>
                  </a:lnTo>
                  <a:lnTo>
                    <a:pt x="716" y="919"/>
                  </a:lnTo>
                  <a:lnTo>
                    <a:pt x="716" y="919"/>
                  </a:lnTo>
                  <a:lnTo>
                    <a:pt x="684" y="933"/>
                  </a:lnTo>
                  <a:lnTo>
                    <a:pt x="652" y="945"/>
                  </a:lnTo>
                  <a:lnTo>
                    <a:pt x="652" y="945"/>
                  </a:lnTo>
                  <a:lnTo>
                    <a:pt x="648" y="934"/>
                  </a:lnTo>
                  <a:lnTo>
                    <a:pt x="643" y="923"/>
                  </a:lnTo>
                  <a:lnTo>
                    <a:pt x="636" y="914"/>
                  </a:lnTo>
                  <a:lnTo>
                    <a:pt x="630" y="904"/>
                  </a:lnTo>
                  <a:lnTo>
                    <a:pt x="622" y="896"/>
                  </a:lnTo>
                  <a:lnTo>
                    <a:pt x="614" y="888"/>
                  </a:lnTo>
                  <a:lnTo>
                    <a:pt x="605" y="881"/>
                  </a:lnTo>
                  <a:lnTo>
                    <a:pt x="596" y="873"/>
                  </a:lnTo>
                  <a:lnTo>
                    <a:pt x="587" y="867"/>
                  </a:lnTo>
                  <a:lnTo>
                    <a:pt x="576" y="861"/>
                  </a:lnTo>
                  <a:lnTo>
                    <a:pt x="565" y="857"/>
                  </a:lnTo>
                  <a:lnTo>
                    <a:pt x="555" y="853"/>
                  </a:lnTo>
                  <a:lnTo>
                    <a:pt x="544" y="849"/>
                  </a:lnTo>
                  <a:lnTo>
                    <a:pt x="532" y="847"/>
                  </a:lnTo>
                  <a:lnTo>
                    <a:pt x="520" y="846"/>
                  </a:lnTo>
                  <a:lnTo>
                    <a:pt x="508" y="845"/>
                  </a:lnTo>
                  <a:lnTo>
                    <a:pt x="508" y="845"/>
                  </a:lnTo>
                  <a:lnTo>
                    <a:pt x="496" y="846"/>
                  </a:lnTo>
                  <a:lnTo>
                    <a:pt x="484" y="847"/>
                  </a:lnTo>
                  <a:lnTo>
                    <a:pt x="473" y="849"/>
                  </a:lnTo>
                  <a:lnTo>
                    <a:pt x="461" y="853"/>
                  </a:lnTo>
                  <a:lnTo>
                    <a:pt x="450" y="857"/>
                  </a:lnTo>
                  <a:lnTo>
                    <a:pt x="440" y="861"/>
                  </a:lnTo>
                  <a:lnTo>
                    <a:pt x="430" y="867"/>
                  </a:lnTo>
                  <a:lnTo>
                    <a:pt x="420" y="873"/>
                  </a:lnTo>
                  <a:lnTo>
                    <a:pt x="411" y="881"/>
                  </a:lnTo>
                  <a:lnTo>
                    <a:pt x="402" y="888"/>
                  </a:lnTo>
                  <a:lnTo>
                    <a:pt x="395" y="896"/>
                  </a:lnTo>
                  <a:lnTo>
                    <a:pt x="387" y="904"/>
                  </a:lnTo>
                  <a:lnTo>
                    <a:pt x="380" y="914"/>
                  </a:lnTo>
                  <a:lnTo>
                    <a:pt x="374" y="923"/>
                  </a:lnTo>
                  <a:lnTo>
                    <a:pt x="369" y="934"/>
                  </a:lnTo>
                  <a:lnTo>
                    <a:pt x="364" y="945"/>
                  </a:lnTo>
                  <a:lnTo>
                    <a:pt x="364" y="945"/>
                  </a:lnTo>
                  <a:lnTo>
                    <a:pt x="331" y="933"/>
                  </a:lnTo>
                  <a:lnTo>
                    <a:pt x="301" y="919"/>
                  </a:lnTo>
                  <a:lnTo>
                    <a:pt x="301" y="919"/>
                  </a:lnTo>
                  <a:lnTo>
                    <a:pt x="306" y="907"/>
                  </a:lnTo>
                  <a:lnTo>
                    <a:pt x="309" y="897"/>
                  </a:lnTo>
                  <a:lnTo>
                    <a:pt x="311" y="886"/>
                  </a:lnTo>
                  <a:lnTo>
                    <a:pt x="313" y="874"/>
                  </a:lnTo>
                  <a:lnTo>
                    <a:pt x="314" y="862"/>
                  </a:lnTo>
                  <a:lnTo>
                    <a:pt x="314" y="852"/>
                  </a:lnTo>
                  <a:lnTo>
                    <a:pt x="313" y="840"/>
                  </a:lnTo>
                  <a:lnTo>
                    <a:pt x="312" y="828"/>
                  </a:lnTo>
                  <a:lnTo>
                    <a:pt x="310" y="817"/>
                  </a:lnTo>
                  <a:lnTo>
                    <a:pt x="307" y="807"/>
                  </a:lnTo>
                  <a:lnTo>
                    <a:pt x="302" y="796"/>
                  </a:lnTo>
                  <a:lnTo>
                    <a:pt x="297" y="785"/>
                  </a:lnTo>
                  <a:lnTo>
                    <a:pt x="292" y="774"/>
                  </a:lnTo>
                  <a:lnTo>
                    <a:pt x="285" y="765"/>
                  </a:lnTo>
                  <a:lnTo>
                    <a:pt x="278" y="755"/>
                  </a:lnTo>
                  <a:lnTo>
                    <a:pt x="269" y="746"/>
                  </a:lnTo>
                  <a:lnTo>
                    <a:pt x="269" y="746"/>
                  </a:lnTo>
                  <a:lnTo>
                    <a:pt x="258" y="737"/>
                  </a:lnTo>
                  <a:lnTo>
                    <a:pt x="246" y="727"/>
                  </a:lnTo>
                  <a:lnTo>
                    <a:pt x="233" y="720"/>
                  </a:lnTo>
                  <a:lnTo>
                    <a:pt x="220" y="713"/>
                  </a:lnTo>
                  <a:lnTo>
                    <a:pt x="206" y="708"/>
                  </a:lnTo>
                  <a:lnTo>
                    <a:pt x="191" y="705"/>
                  </a:lnTo>
                  <a:lnTo>
                    <a:pt x="176" y="702"/>
                  </a:lnTo>
                  <a:lnTo>
                    <a:pt x="161" y="701"/>
                  </a:lnTo>
                  <a:lnTo>
                    <a:pt x="161" y="701"/>
                  </a:lnTo>
                  <a:lnTo>
                    <a:pt x="145" y="702"/>
                  </a:lnTo>
                  <a:lnTo>
                    <a:pt x="128" y="705"/>
                  </a:lnTo>
                  <a:lnTo>
                    <a:pt x="113" y="709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0" y="699"/>
                  </a:lnTo>
                  <a:lnTo>
                    <a:pt x="82" y="684"/>
                  </a:lnTo>
                  <a:lnTo>
                    <a:pt x="71" y="652"/>
                  </a:lnTo>
                  <a:lnTo>
                    <a:pt x="71" y="652"/>
                  </a:lnTo>
                  <a:lnTo>
                    <a:pt x="81" y="648"/>
                  </a:lnTo>
                  <a:lnTo>
                    <a:pt x="92" y="642"/>
                  </a:lnTo>
                  <a:lnTo>
                    <a:pt x="102" y="636"/>
                  </a:lnTo>
                  <a:lnTo>
                    <a:pt x="111" y="629"/>
                  </a:lnTo>
                  <a:lnTo>
                    <a:pt x="120" y="622"/>
                  </a:lnTo>
                  <a:lnTo>
                    <a:pt x="129" y="613"/>
                  </a:lnTo>
                  <a:lnTo>
                    <a:pt x="136" y="605"/>
                  </a:lnTo>
                  <a:lnTo>
                    <a:pt x="143" y="596"/>
                  </a:lnTo>
                  <a:lnTo>
                    <a:pt x="149" y="587"/>
                  </a:lnTo>
                  <a:lnTo>
                    <a:pt x="154" y="576"/>
                  </a:lnTo>
                  <a:lnTo>
                    <a:pt x="160" y="565"/>
                  </a:lnTo>
                  <a:lnTo>
                    <a:pt x="163" y="554"/>
                  </a:lnTo>
                  <a:lnTo>
                    <a:pt x="166" y="544"/>
                  </a:lnTo>
                  <a:lnTo>
                    <a:pt x="168" y="532"/>
                  </a:lnTo>
                  <a:lnTo>
                    <a:pt x="170" y="520"/>
                  </a:lnTo>
                  <a:lnTo>
                    <a:pt x="170" y="508"/>
                  </a:lnTo>
                  <a:lnTo>
                    <a:pt x="170" y="508"/>
                  </a:lnTo>
                  <a:lnTo>
                    <a:pt x="170" y="495"/>
                  </a:lnTo>
                  <a:lnTo>
                    <a:pt x="168" y="484"/>
                  </a:lnTo>
                  <a:lnTo>
                    <a:pt x="166" y="473"/>
                  </a:lnTo>
                  <a:lnTo>
                    <a:pt x="163" y="461"/>
                  </a:lnTo>
                  <a:lnTo>
                    <a:pt x="160" y="450"/>
                  </a:lnTo>
                  <a:lnTo>
                    <a:pt x="154" y="440"/>
                  </a:lnTo>
                  <a:lnTo>
                    <a:pt x="149" y="430"/>
                  </a:lnTo>
                  <a:lnTo>
                    <a:pt x="143" y="420"/>
                  </a:lnTo>
                  <a:lnTo>
                    <a:pt x="136" y="411"/>
                  </a:lnTo>
                  <a:lnTo>
                    <a:pt x="129" y="402"/>
                  </a:lnTo>
                  <a:lnTo>
                    <a:pt x="120" y="395"/>
                  </a:lnTo>
                  <a:lnTo>
                    <a:pt x="111" y="387"/>
                  </a:lnTo>
                  <a:lnTo>
                    <a:pt x="102" y="379"/>
                  </a:lnTo>
                  <a:lnTo>
                    <a:pt x="92" y="374"/>
                  </a:lnTo>
                  <a:lnTo>
                    <a:pt x="81" y="369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82" y="332"/>
                  </a:lnTo>
                  <a:lnTo>
                    <a:pt x="90" y="316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113" y="307"/>
                  </a:lnTo>
                  <a:lnTo>
                    <a:pt x="129" y="311"/>
                  </a:lnTo>
                  <a:lnTo>
                    <a:pt x="145" y="313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76" y="314"/>
                  </a:lnTo>
                  <a:lnTo>
                    <a:pt x="191" y="311"/>
                  </a:lnTo>
                  <a:lnTo>
                    <a:pt x="206" y="308"/>
                  </a:lnTo>
                  <a:lnTo>
                    <a:pt x="220" y="302"/>
                  </a:lnTo>
                  <a:lnTo>
                    <a:pt x="233" y="296"/>
                  </a:lnTo>
                  <a:lnTo>
                    <a:pt x="246" y="288"/>
                  </a:lnTo>
                  <a:lnTo>
                    <a:pt x="258" y="280"/>
                  </a:lnTo>
                  <a:lnTo>
                    <a:pt x="269" y="269"/>
                  </a:lnTo>
                  <a:lnTo>
                    <a:pt x="269" y="269"/>
                  </a:lnTo>
                  <a:lnTo>
                    <a:pt x="278" y="260"/>
                  </a:lnTo>
                  <a:lnTo>
                    <a:pt x="285" y="251"/>
                  </a:lnTo>
                  <a:lnTo>
                    <a:pt x="292" y="241"/>
                  </a:lnTo>
                  <a:lnTo>
                    <a:pt x="297" y="231"/>
                  </a:lnTo>
                  <a:lnTo>
                    <a:pt x="302" y="221"/>
                  </a:lnTo>
                  <a:lnTo>
                    <a:pt x="307" y="210"/>
                  </a:lnTo>
                  <a:lnTo>
                    <a:pt x="310" y="198"/>
                  </a:lnTo>
                  <a:lnTo>
                    <a:pt x="312" y="187"/>
                  </a:lnTo>
                  <a:lnTo>
                    <a:pt x="313" y="176"/>
                  </a:lnTo>
                  <a:lnTo>
                    <a:pt x="314" y="165"/>
                  </a:lnTo>
                  <a:lnTo>
                    <a:pt x="314" y="153"/>
                  </a:lnTo>
                  <a:lnTo>
                    <a:pt x="313" y="141"/>
                  </a:lnTo>
                  <a:lnTo>
                    <a:pt x="311" y="131"/>
                  </a:lnTo>
                  <a:lnTo>
                    <a:pt x="309" y="119"/>
                  </a:lnTo>
                  <a:lnTo>
                    <a:pt x="306" y="108"/>
                  </a:lnTo>
                  <a:lnTo>
                    <a:pt x="301" y="97"/>
                  </a:lnTo>
                  <a:lnTo>
                    <a:pt x="301" y="97"/>
                  </a:lnTo>
                  <a:lnTo>
                    <a:pt x="331" y="82"/>
                  </a:lnTo>
                  <a:lnTo>
                    <a:pt x="364" y="70"/>
                  </a:lnTo>
                  <a:lnTo>
                    <a:pt x="364" y="70"/>
                  </a:lnTo>
                  <a:lnTo>
                    <a:pt x="369" y="81"/>
                  </a:lnTo>
                  <a:lnTo>
                    <a:pt x="374" y="92"/>
                  </a:lnTo>
                  <a:lnTo>
                    <a:pt x="380" y="102"/>
                  </a:lnTo>
                  <a:lnTo>
                    <a:pt x="387" y="111"/>
                  </a:lnTo>
                  <a:lnTo>
                    <a:pt x="395" y="120"/>
                  </a:lnTo>
                  <a:lnTo>
                    <a:pt x="402" y="128"/>
                  </a:lnTo>
                  <a:lnTo>
                    <a:pt x="411" y="136"/>
                  </a:lnTo>
                  <a:lnTo>
                    <a:pt x="420" y="142"/>
                  </a:lnTo>
                  <a:lnTo>
                    <a:pt x="430" y="149"/>
                  </a:lnTo>
                  <a:lnTo>
                    <a:pt x="440" y="154"/>
                  </a:lnTo>
                  <a:lnTo>
                    <a:pt x="450" y="160"/>
                  </a:lnTo>
                  <a:lnTo>
                    <a:pt x="461" y="163"/>
                  </a:lnTo>
                  <a:lnTo>
                    <a:pt x="473" y="166"/>
                  </a:lnTo>
                  <a:lnTo>
                    <a:pt x="484" y="168"/>
                  </a:lnTo>
                  <a:lnTo>
                    <a:pt x="496" y="170"/>
                  </a:lnTo>
                  <a:lnTo>
                    <a:pt x="508" y="170"/>
                  </a:lnTo>
                  <a:lnTo>
                    <a:pt x="508" y="170"/>
                  </a:lnTo>
                  <a:lnTo>
                    <a:pt x="520" y="170"/>
                  </a:lnTo>
                  <a:lnTo>
                    <a:pt x="532" y="168"/>
                  </a:lnTo>
                  <a:lnTo>
                    <a:pt x="544" y="166"/>
                  </a:lnTo>
                  <a:lnTo>
                    <a:pt x="555" y="163"/>
                  </a:lnTo>
                  <a:lnTo>
                    <a:pt x="565" y="160"/>
                  </a:lnTo>
                  <a:lnTo>
                    <a:pt x="576" y="154"/>
                  </a:lnTo>
                  <a:lnTo>
                    <a:pt x="587" y="149"/>
                  </a:lnTo>
                  <a:lnTo>
                    <a:pt x="596" y="142"/>
                  </a:lnTo>
                  <a:lnTo>
                    <a:pt x="605" y="136"/>
                  </a:lnTo>
                  <a:lnTo>
                    <a:pt x="614" y="128"/>
                  </a:lnTo>
                  <a:lnTo>
                    <a:pt x="622" y="120"/>
                  </a:lnTo>
                  <a:lnTo>
                    <a:pt x="630" y="111"/>
                  </a:lnTo>
                  <a:lnTo>
                    <a:pt x="636" y="102"/>
                  </a:lnTo>
                  <a:lnTo>
                    <a:pt x="643" y="92"/>
                  </a:lnTo>
                  <a:lnTo>
                    <a:pt x="648" y="81"/>
                  </a:lnTo>
                  <a:lnTo>
                    <a:pt x="652" y="70"/>
                  </a:lnTo>
                  <a:lnTo>
                    <a:pt x="652" y="70"/>
                  </a:lnTo>
                  <a:lnTo>
                    <a:pt x="684" y="82"/>
                  </a:lnTo>
                  <a:lnTo>
                    <a:pt x="716" y="97"/>
                  </a:lnTo>
                  <a:lnTo>
                    <a:pt x="716" y="97"/>
                  </a:lnTo>
                  <a:lnTo>
                    <a:pt x="711" y="108"/>
                  </a:lnTo>
                  <a:lnTo>
                    <a:pt x="707" y="119"/>
                  </a:lnTo>
                  <a:lnTo>
                    <a:pt x="705" y="131"/>
                  </a:lnTo>
                  <a:lnTo>
                    <a:pt x="703" y="141"/>
                  </a:lnTo>
                  <a:lnTo>
                    <a:pt x="702" y="153"/>
                  </a:lnTo>
                  <a:lnTo>
                    <a:pt x="702" y="165"/>
                  </a:lnTo>
                  <a:lnTo>
                    <a:pt x="703" y="176"/>
                  </a:lnTo>
                  <a:lnTo>
                    <a:pt x="704" y="187"/>
                  </a:lnTo>
                  <a:lnTo>
                    <a:pt x="707" y="198"/>
                  </a:lnTo>
                  <a:lnTo>
                    <a:pt x="710" y="210"/>
                  </a:lnTo>
                  <a:lnTo>
                    <a:pt x="713" y="221"/>
                  </a:lnTo>
                  <a:lnTo>
                    <a:pt x="719" y="231"/>
                  </a:lnTo>
                  <a:lnTo>
                    <a:pt x="724" y="241"/>
                  </a:lnTo>
                  <a:lnTo>
                    <a:pt x="732" y="251"/>
                  </a:lnTo>
                  <a:lnTo>
                    <a:pt x="738" y="260"/>
                  </a:lnTo>
                  <a:lnTo>
                    <a:pt x="747" y="269"/>
                  </a:lnTo>
                  <a:lnTo>
                    <a:pt x="747" y="269"/>
                  </a:lnTo>
                  <a:lnTo>
                    <a:pt x="758" y="280"/>
                  </a:lnTo>
                  <a:lnTo>
                    <a:pt x="770" y="288"/>
                  </a:lnTo>
                  <a:lnTo>
                    <a:pt x="783" y="296"/>
                  </a:lnTo>
                  <a:lnTo>
                    <a:pt x="797" y="302"/>
                  </a:lnTo>
                  <a:lnTo>
                    <a:pt x="811" y="308"/>
                  </a:lnTo>
                  <a:lnTo>
                    <a:pt x="825" y="311"/>
                  </a:lnTo>
                  <a:lnTo>
                    <a:pt x="840" y="314"/>
                  </a:lnTo>
                  <a:lnTo>
                    <a:pt x="855" y="314"/>
                  </a:lnTo>
                  <a:lnTo>
                    <a:pt x="855" y="314"/>
                  </a:lnTo>
                  <a:lnTo>
                    <a:pt x="872" y="313"/>
                  </a:lnTo>
                  <a:lnTo>
                    <a:pt x="888" y="311"/>
                  </a:lnTo>
                  <a:lnTo>
                    <a:pt x="903" y="307"/>
                  </a:lnTo>
                  <a:lnTo>
                    <a:pt x="919" y="301"/>
                  </a:lnTo>
                  <a:lnTo>
                    <a:pt x="919" y="301"/>
                  </a:lnTo>
                  <a:lnTo>
                    <a:pt x="933" y="332"/>
                  </a:lnTo>
                  <a:lnTo>
                    <a:pt x="940" y="347"/>
                  </a:lnTo>
                  <a:lnTo>
                    <a:pt x="945" y="363"/>
                  </a:lnTo>
                  <a:lnTo>
                    <a:pt x="945" y="363"/>
                  </a:lnTo>
                  <a:lnTo>
                    <a:pt x="934" y="369"/>
                  </a:lnTo>
                  <a:lnTo>
                    <a:pt x="924" y="374"/>
                  </a:lnTo>
                  <a:lnTo>
                    <a:pt x="914" y="379"/>
                  </a:lnTo>
                  <a:lnTo>
                    <a:pt x="904" y="387"/>
                  </a:lnTo>
                  <a:lnTo>
                    <a:pt x="896" y="395"/>
                  </a:lnTo>
                  <a:lnTo>
                    <a:pt x="888" y="402"/>
                  </a:lnTo>
                  <a:lnTo>
                    <a:pt x="881" y="411"/>
                  </a:lnTo>
                  <a:lnTo>
                    <a:pt x="873" y="420"/>
                  </a:lnTo>
                  <a:lnTo>
                    <a:pt x="867" y="430"/>
                  </a:lnTo>
                  <a:lnTo>
                    <a:pt x="861" y="440"/>
                  </a:lnTo>
                  <a:lnTo>
                    <a:pt x="857" y="450"/>
                  </a:lnTo>
                  <a:lnTo>
                    <a:pt x="853" y="461"/>
                  </a:lnTo>
                  <a:lnTo>
                    <a:pt x="850" y="473"/>
                  </a:lnTo>
                  <a:lnTo>
                    <a:pt x="847" y="484"/>
                  </a:lnTo>
                  <a:lnTo>
                    <a:pt x="846" y="495"/>
                  </a:lnTo>
                  <a:lnTo>
                    <a:pt x="845" y="508"/>
                  </a:lnTo>
                  <a:lnTo>
                    <a:pt x="845" y="508"/>
                  </a:lnTo>
                  <a:lnTo>
                    <a:pt x="846" y="520"/>
                  </a:lnTo>
                  <a:lnTo>
                    <a:pt x="847" y="532"/>
                  </a:lnTo>
                  <a:lnTo>
                    <a:pt x="850" y="544"/>
                  </a:lnTo>
                  <a:lnTo>
                    <a:pt x="853" y="554"/>
                  </a:lnTo>
                  <a:lnTo>
                    <a:pt x="857" y="565"/>
                  </a:lnTo>
                  <a:lnTo>
                    <a:pt x="861" y="576"/>
                  </a:lnTo>
                  <a:lnTo>
                    <a:pt x="867" y="587"/>
                  </a:lnTo>
                  <a:lnTo>
                    <a:pt x="873" y="596"/>
                  </a:lnTo>
                  <a:lnTo>
                    <a:pt x="881" y="605"/>
                  </a:lnTo>
                  <a:lnTo>
                    <a:pt x="888" y="613"/>
                  </a:lnTo>
                  <a:lnTo>
                    <a:pt x="896" y="622"/>
                  </a:lnTo>
                  <a:lnTo>
                    <a:pt x="904" y="629"/>
                  </a:lnTo>
                  <a:lnTo>
                    <a:pt x="914" y="636"/>
                  </a:lnTo>
                  <a:lnTo>
                    <a:pt x="924" y="642"/>
                  </a:lnTo>
                  <a:lnTo>
                    <a:pt x="934" y="648"/>
                  </a:lnTo>
                  <a:lnTo>
                    <a:pt x="945" y="652"/>
                  </a:lnTo>
                  <a:lnTo>
                    <a:pt x="945" y="652"/>
                  </a:lnTo>
                  <a:lnTo>
                    <a:pt x="933" y="684"/>
                  </a:lnTo>
                  <a:lnTo>
                    <a:pt x="927" y="699"/>
                  </a:lnTo>
                  <a:lnTo>
                    <a:pt x="919" y="715"/>
                  </a:lnTo>
                  <a:lnTo>
                    <a:pt x="919" y="715"/>
                  </a:lnTo>
                  <a:close/>
                  <a:moveTo>
                    <a:pt x="508" y="357"/>
                  </a:moveTo>
                  <a:lnTo>
                    <a:pt x="508" y="357"/>
                  </a:lnTo>
                  <a:lnTo>
                    <a:pt x="492" y="358"/>
                  </a:lnTo>
                  <a:lnTo>
                    <a:pt x="477" y="360"/>
                  </a:lnTo>
                  <a:lnTo>
                    <a:pt x="463" y="363"/>
                  </a:lnTo>
                  <a:lnTo>
                    <a:pt x="449" y="369"/>
                  </a:lnTo>
                  <a:lnTo>
                    <a:pt x="437" y="375"/>
                  </a:lnTo>
                  <a:lnTo>
                    <a:pt x="424" y="383"/>
                  </a:lnTo>
                  <a:lnTo>
                    <a:pt x="412" y="391"/>
                  </a:lnTo>
                  <a:lnTo>
                    <a:pt x="401" y="401"/>
                  </a:lnTo>
                  <a:lnTo>
                    <a:pt x="391" y="412"/>
                  </a:lnTo>
                  <a:lnTo>
                    <a:pt x="383" y="423"/>
                  </a:lnTo>
                  <a:lnTo>
                    <a:pt x="375" y="436"/>
                  </a:lnTo>
                  <a:lnTo>
                    <a:pt x="369" y="449"/>
                  </a:lnTo>
                  <a:lnTo>
                    <a:pt x="364" y="463"/>
                  </a:lnTo>
                  <a:lnTo>
                    <a:pt x="360" y="477"/>
                  </a:lnTo>
                  <a:lnTo>
                    <a:pt x="358" y="492"/>
                  </a:lnTo>
                  <a:lnTo>
                    <a:pt x="357" y="508"/>
                  </a:lnTo>
                  <a:lnTo>
                    <a:pt x="357" y="508"/>
                  </a:lnTo>
                  <a:lnTo>
                    <a:pt x="358" y="523"/>
                  </a:lnTo>
                  <a:lnTo>
                    <a:pt x="360" y="538"/>
                  </a:lnTo>
                  <a:lnTo>
                    <a:pt x="364" y="552"/>
                  </a:lnTo>
                  <a:lnTo>
                    <a:pt x="369" y="566"/>
                  </a:lnTo>
                  <a:lnTo>
                    <a:pt x="375" y="580"/>
                  </a:lnTo>
                  <a:lnTo>
                    <a:pt x="383" y="592"/>
                  </a:lnTo>
                  <a:lnTo>
                    <a:pt x="391" y="604"/>
                  </a:lnTo>
                  <a:lnTo>
                    <a:pt x="401" y="614"/>
                  </a:lnTo>
                  <a:lnTo>
                    <a:pt x="412" y="624"/>
                  </a:lnTo>
                  <a:lnTo>
                    <a:pt x="424" y="633"/>
                  </a:lnTo>
                  <a:lnTo>
                    <a:pt x="437" y="640"/>
                  </a:lnTo>
                  <a:lnTo>
                    <a:pt x="449" y="647"/>
                  </a:lnTo>
                  <a:lnTo>
                    <a:pt x="463" y="652"/>
                  </a:lnTo>
                  <a:lnTo>
                    <a:pt x="477" y="655"/>
                  </a:lnTo>
                  <a:lnTo>
                    <a:pt x="492" y="657"/>
                  </a:lnTo>
                  <a:lnTo>
                    <a:pt x="508" y="658"/>
                  </a:lnTo>
                  <a:lnTo>
                    <a:pt x="508" y="658"/>
                  </a:lnTo>
                  <a:lnTo>
                    <a:pt x="523" y="657"/>
                  </a:lnTo>
                  <a:lnTo>
                    <a:pt x="538" y="655"/>
                  </a:lnTo>
                  <a:lnTo>
                    <a:pt x="552" y="652"/>
                  </a:lnTo>
                  <a:lnTo>
                    <a:pt x="566" y="647"/>
                  </a:lnTo>
                  <a:lnTo>
                    <a:pt x="580" y="640"/>
                  </a:lnTo>
                  <a:lnTo>
                    <a:pt x="592" y="633"/>
                  </a:lnTo>
                  <a:lnTo>
                    <a:pt x="604" y="624"/>
                  </a:lnTo>
                  <a:lnTo>
                    <a:pt x="615" y="614"/>
                  </a:lnTo>
                  <a:lnTo>
                    <a:pt x="624" y="604"/>
                  </a:lnTo>
                  <a:lnTo>
                    <a:pt x="633" y="592"/>
                  </a:lnTo>
                  <a:lnTo>
                    <a:pt x="640" y="580"/>
                  </a:lnTo>
                  <a:lnTo>
                    <a:pt x="647" y="566"/>
                  </a:lnTo>
                  <a:lnTo>
                    <a:pt x="652" y="552"/>
                  </a:lnTo>
                  <a:lnTo>
                    <a:pt x="655" y="538"/>
                  </a:lnTo>
                  <a:lnTo>
                    <a:pt x="658" y="523"/>
                  </a:lnTo>
                  <a:lnTo>
                    <a:pt x="659" y="508"/>
                  </a:lnTo>
                  <a:lnTo>
                    <a:pt x="659" y="508"/>
                  </a:lnTo>
                  <a:lnTo>
                    <a:pt x="658" y="492"/>
                  </a:lnTo>
                  <a:lnTo>
                    <a:pt x="655" y="477"/>
                  </a:lnTo>
                  <a:lnTo>
                    <a:pt x="652" y="463"/>
                  </a:lnTo>
                  <a:lnTo>
                    <a:pt x="647" y="449"/>
                  </a:lnTo>
                  <a:lnTo>
                    <a:pt x="640" y="436"/>
                  </a:lnTo>
                  <a:lnTo>
                    <a:pt x="633" y="423"/>
                  </a:lnTo>
                  <a:lnTo>
                    <a:pt x="624" y="412"/>
                  </a:lnTo>
                  <a:lnTo>
                    <a:pt x="615" y="401"/>
                  </a:lnTo>
                  <a:lnTo>
                    <a:pt x="604" y="391"/>
                  </a:lnTo>
                  <a:lnTo>
                    <a:pt x="592" y="383"/>
                  </a:lnTo>
                  <a:lnTo>
                    <a:pt x="580" y="375"/>
                  </a:lnTo>
                  <a:lnTo>
                    <a:pt x="566" y="369"/>
                  </a:lnTo>
                  <a:lnTo>
                    <a:pt x="552" y="363"/>
                  </a:lnTo>
                  <a:lnTo>
                    <a:pt x="538" y="360"/>
                  </a:lnTo>
                  <a:lnTo>
                    <a:pt x="523" y="358"/>
                  </a:lnTo>
                  <a:lnTo>
                    <a:pt x="508" y="357"/>
                  </a:lnTo>
                  <a:lnTo>
                    <a:pt x="508" y="357"/>
                  </a:lnTo>
                  <a:close/>
                  <a:moveTo>
                    <a:pt x="508" y="567"/>
                  </a:moveTo>
                  <a:lnTo>
                    <a:pt x="508" y="567"/>
                  </a:lnTo>
                  <a:lnTo>
                    <a:pt x="496" y="566"/>
                  </a:lnTo>
                  <a:lnTo>
                    <a:pt x="485" y="563"/>
                  </a:lnTo>
                  <a:lnTo>
                    <a:pt x="475" y="558"/>
                  </a:lnTo>
                  <a:lnTo>
                    <a:pt x="466" y="550"/>
                  </a:lnTo>
                  <a:lnTo>
                    <a:pt x="459" y="541"/>
                  </a:lnTo>
                  <a:lnTo>
                    <a:pt x="454" y="531"/>
                  </a:lnTo>
                  <a:lnTo>
                    <a:pt x="449" y="520"/>
                  </a:lnTo>
                  <a:lnTo>
                    <a:pt x="448" y="508"/>
                  </a:lnTo>
                  <a:lnTo>
                    <a:pt x="448" y="508"/>
                  </a:lnTo>
                  <a:lnTo>
                    <a:pt x="449" y="495"/>
                  </a:lnTo>
                  <a:lnTo>
                    <a:pt x="454" y="485"/>
                  </a:lnTo>
                  <a:lnTo>
                    <a:pt x="459" y="475"/>
                  </a:lnTo>
                  <a:lnTo>
                    <a:pt x="466" y="465"/>
                  </a:lnTo>
                  <a:lnTo>
                    <a:pt x="475" y="459"/>
                  </a:lnTo>
                  <a:lnTo>
                    <a:pt x="485" y="454"/>
                  </a:lnTo>
                  <a:lnTo>
                    <a:pt x="496" y="449"/>
                  </a:lnTo>
                  <a:lnTo>
                    <a:pt x="508" y="448"/>
                  </a:lnTo>
                  <a:lnTo>
                    <a:pt x="508" y="448"/>
                  </a:lnTo>
                  <a:lnTo>
                    <a:pt x="520" y="449"/>
                  </a:lnTo>
                  <a:lnTo>
                    <a:pt x="531" y="454"/>
                  </a:lnTo>
                  <a:lnTo>
                    <a:pt x="542" y="459"/>
                  </a:lnTo>
                  <a:lnTo>
                    <a:pt x="550" y="465"/>
                  </a:lnTo>
                  <a:lnTo>
                    <a:pt x="558" y="475"/>
                  </a:lnTo>
                  <a:lnTo>
                    <a:pt x="563" y="485"/>
                  </a:lnTo>
                  <a:lnTo>
                    <a:pt x="566" y="495"/>
                  </a:lnTo>
                  <a:lnTo>
                    <a:pt x="567" y="508"/>
                  </a:lnTo>
                  <a:lnTo>
                    <a:pt x="567" y="508"/>
                  </a:lnTo>
                  <a:lnTo>
                    <a:pt x="566" y="520"/>
                  </a:lnTo>
                  <a:lnTo>
                    <a:pt x="563" y="531"/>
                  </a:lnTo>
                  <a:lnTo>
                    <a:pt x="558" y="541"/>
                  </a:lnTo>
                  <a:lnTo>
                    <a:pt x="550" y="550"/>
                  </a:lnTo>
                  <a:lnTo>
                    <a:pt x="542" y="558"/>
                  </a:lnTo>
                  <a:lnTo>
                    <a:pt x="531" y="563"/>
                  </a:lnTo>
                  <a:lnTo>
                    <a:pt x="520" y="566"/>
                  </a:lnTo>
                  <a:lnTo>
                    <a:pt x="508" y="567"/>
                  </a:lnTo>
                  <a:lnTo>
                    <a:pt x="508" y="5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88614" y="2706683"/>
            <a:ext cx="1010194" cy="1010194"/>
            <a:chOff x="3213462" y="2429691"/>
            <a:chExt cx="1010194" cy="1010194"/>
          </a:xfrm>
        </p:grpSpPr>
        <p:sp>
          <p:nvSpPr>
            <p:cNvPr id="25" name="椭圆 24"/>
            <p:cNvSpPr/>
            <p:nvPr/>
          </p:nvSpPr>
          <p:spPr>
            <a:xfrm>
              <a:off x="3213462" y="2429691"/>
              <a:ext cx="1010194" cy="1010194"/>
            </a:xfrm>
            <a:prstGeom prst="ellipse">
              <a:avLst/>
            </a:prstGeom>
            <a:solidFill>
              <a:srgbClr val="E7001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76"/>
            <p:cNvSpPr>
              <a:spLocks noEditPoints="1"/>
            </p:cNvSpPr>
            <p:nvPr/>
          </p:nvSpPr>
          <p:spPr bwMode="auto">
            <a:xfrm>
              <a:off x="3557428" y="2814138"/>
              <a:ext cx="322263" cy="241300"/>
            </a:xfrm>
            <a:custGeom>
              <a:avLst/>
              <a:gdLst>
                <a:gd name="T0" fmla="*/ 967 w 1014"/>
                <a:gd name="T1" fmla="*/ 28 h 763"/>
                <a:gd name="T2" fmla="*/ 935 w 1014"/>
                <a:gd name="T3" fmla="*/ 10 h 763"/>
                <a:gd name="T4" fmla="*/ 899 w 1014"/>
                <a:gd name="T5" fmla="*/ 1 h 763"/>
                <a:gd name="T6" fmla="*/ 862 w 1014"/>
                <a:gd name="T7" fmla="*/ 2 h 763"/>
                <a:gd name="T8" fmla="*/ 827 w 1014"/>
                <a:gd name="T9" fmla="*/ 14 h 763"/>
                <a:gd name="T10" fmla="*/ 796 w 1014"/>
                <a:gd name="T11" fmla="*/ 36 h 763"/>
                <a:gd name="T12" fmla="*/ 217 w 1014"/>
                <a:gd name="T13" fmla="*/ 295 h 763"/>
                <a:gd name="T14" fmla="*/ 187 w 1014"/>
                <a:gd name="T15" fmla="*/ 272 h 763"/>
                <a:gd name="T16" fmla="*/ 151 w 1014"/>
                <a:gd name="T17" fmla="*/ 261 h 763"/>
                <a:gd name="T18" fmla="*/ 115 w 1014"/>
                <a:gd name="T19" fmla="*/ 260 h 763"/>
                <a:gd name="T20" fmla="*/ 78 w 1014"/>
                <a:gd name="T21" fmla="*/ 268 h 763"/>
                <a:gd name="T22" fmla="*/ 46 w 1014"/>
                <a:gd name="T23" fmla="*/ 286 h 763"/>
                <a:gd name="T24" fmla="*/ 28 w 1014"/>
                <a:gd name="T25" fmla="*/ 305 h 763"/>
                <a:gd name="T26" fmla="*/ 10 w 1014"/>
                <a:gd name="T27" fmla="*/ 337 h 763"/>
                <a:gd name="T28" fmla="*/ 0 w 1014"/>
                <a:gd name="T29" fmla="*/ 372 h 763"/>
                <a:gd name="T30" fmla="*/ 2 w 1014"/>
                <a:gd name="T31" fmla="*/ 409 h 763"/>
                <a:gd name="T32" fmla="*/ 14 w 1014"/>
                <a:gd name="T33" fmla="*/ 444 h 763"/>
                <a:gd name="T34" fmla="*/ 38 w 1014"/>
                <a:gd name="T35" fmla="*/ 474 h 763"/>
                <a:gd name="T36" fmla="*/ 297 w 1014"/>
                <a:gd name="T37" fmla="*/ 734 h 763"/>
                <a:gd name="T38" fmla="*/ 330 w 1014"/>
                <a:gd name="T39" fmla="*/ 753 h 763"/>
                <a:gd name="T40" fmla="*/ 365 w 1014"/>
                <a:gd name="T41" fmla="*/ 762 h 763"/>
                <a:gd name="T42" fmla="*/ 391 w 1014"/>
                <a:gd name="T43" fmla="*/ 762 h 763"/>
                <a:gd name="T44" fmla="*/ 426 w 1014"/>
                <a:gd name="T45" fmla="*/ 753 h 763"/>
                <a:gd name="T46" fmla="*/ 458 w 1014"/>
                <a:gd name="T47" fmla="*/ 734 h 763"/>
                <a:gd name="T48" fmla="*/ 977 w 1014"/>
                <a:gd name="T49" fmla="*/ 217 h 763"/>
                <a:gd name="T50" fmla="*/ 999 w 1014"/>
                <a:gd name="T51" fmla="*/ 187 h 763"/>
                <a:gd name="T52" fmla="*/ 1012 w 1014"/>
                <a:gd name="T53" fmla="*/ 151 h 763"/>
                <a:gd name="T54" fmla="*/ 1014 w 1014"/>
                <a:gd name="T55" fmla="*/ 127 h 763"/>
                <a:gd name="T56" fmla="*/ 1009 w 1014"/>
                <a:gd name="T57" fmla="*/ 89 h 763"/>
                <a:gd name="T58" fmla="*/ 993 w 1014"/>
                <a:gd name="T59" fmla="*/ 56 h 763"/>
                <a:gd name="T60" fmla="*/ 977 w 1014"/>
                <a:gd name="T61" fmla="*/ 36 h 763"/>
                <a:gd name="T62" fmla="*/ 423 w 1014"/>
                <a:gd name="T63" fmla="*/ 680 h 763"/>
                <a:gd name="T64" fmla="*/ 401 w 1014"/>
                <a:gd name="T65" fmla="*/ 694 h 763"/>
                <a:gd name="T66" fmla="*/ 366 w 1014"/>
                <a:gd name="T67" fmla="*/ 697 h 763"/>
                <a:gd name="T68" fmla="*/ 337 w 1014"/>
                <a:gd name="T69" fmla="*/ 684 h 763"/>
                <a:gd name="T70" fmla="*/ 83 w 1014"/>
                <a:gd name="T71" fmla="*/ 430 h 763"/>
                <a:gd name="T72" fmla="*/ 69 w 1014"/>
                <a:gd name="T73" fmla="*/ 409 h 763"/>
                <a:gd name="T74" fmla="*/ 65 w 1014"/>
                <a:gd name="T75" fmla="*/ 372 h 763"/>
                <a:gd name="T76" fmla="*/ 77 w 1014"/>
                <a:gd name="T77" fmla="*/ 344 h 763"/>
                <a:gd name="T78" fmla="*/ 92 w 1014"/>
                <a:gd name="T79" fmla="*/ 332 h 763"/>
                <a:gd name="T80" fmla="*/ 127 w 1014"/>
                <a:gd name="T81" fmla="*/ 321 h 763"/>
                <a:gd name="T82" fmla="*/ 151 w 1014"/>
                <a:gd name="T83" fmla="*/ 326 h 763"/>
                <a:gd name="T84" fmla="*/ 355 w 1014"/>
                <a:gd name="T85" fmla="*/ 522 h 763"/>
                <a:gd name="T86" fmla="*/ 366 w 1014"/>
                <a:gd name="T87" fmla="*/ 530 h 763"/>
                <a:gd name="T88" fmla="*/ 384 w 1014"/>
                <a:gd name="T89" fmla="*/ 531 h 763"/>
                <a:gd name="T90" fmla="*/ 400 w 1014"/>
                <a:gd name="T91" fmla="*/ 522 h 763"/>
                <a:gd name="T92" fmla="*/ 847 w 1014"/>
                <a:gd name="T93" fmla="*/ 77 h 763"/>
                <a:gd name="T94" fmla="*/ 875 w 1014"/>
                <a:gd name="T95" fmla="*/ 64 h 763"/>
                <a:gd name="T96" fmla="*/ 911 w 1014"/>
                <a:gd name="T97" fmla="*/ 68 h 763"/>
                <a:gd name="T98" fmla="*/ 931 w 1014"/>
                <a:gd name="T99" fmla="*/ 82 h 763"/>
                <a:gd name="T100" fmla="*/ 945 w 1014"/>
                <a:gd name="T101" fmla="*/ 102 h 763"/>
                <a:gd name="T102" fmla="*/ 951 w 1014"/>
                <a:gd name="T103" fmla="*/ 127 h 763"/>
                <a:gd name="T104" fmla="*/ 940 w 1014"/>
                <a:gd name="T105" fmla="*/ 16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4" h="763">
                  <a:moveTo>
                    <a:pt x="977" y="36"/>
                  </a:moveTo>
                  <a:lnTo>
                    <a:pt x="977" y="36"/>
                  </a:lnTo>
                  <a:lnTo>
                    <a:pt x="967" y="28"/>
                  </a:lnTo>
                  <a:lnTo>
                    <a:pt x="957" y="20"/>
                  </a:lnTo>
                  <a:lnTo>
                    <a:pt x="946" y="14"/>
                  </a:lnTo>
                  <a:lnTo>
                    <a:pt x="935" y="10"/>
                  </a:lnTo>
                  <a:lnTo>
                    <a:pt x="923" y="5"/>
                  </a:lnTo>
                  <a:lnTo>
                    <a:pt x="911" y="2"/>
                  </a:lnTo>
                  <a:lnTo>
                    <a:pt x="899" y="1"/>
                  </a:lnTo>
                  <a:lnTo>
                    <a:pt x="886" y="0"/>
                  </a:lnTo>
                  <a:lnTo>
                    <a:pt x="875" y="1"/>
                  </a:lnTo>
                  <a:lnTo>
                    <a:pt x="862" y="2"/>
                  </a:lnTo>
                  <a:lnTo>
                    <a:pt x="850" y="5"/>
                  </a:lnTo>
                  <a:lnTo>
                    <a:pt x="838" y="10"/>
                  </a:lnTo>
                  <a:lnTo>
                    <a:pt x="827" y="14"/>
                  </a:lnTo>
                  <a:lnTo>
                    <a:pt x="817" y="20"/>
                  </a:lnTo>
                  <a:lnTo>
                    <a:pt x="806" y="28"/>
                  </a:lnTo>
                  <a:lnTo>
                    <a:pt x="796" y="36"/>
                  </a:lnTo>
                  <a:lnTo>
                    <a:pt x="378" y="455"/>
                  </a:lnTo>
                  <a:lnTo>
                    <a:pt x="217" y="295"/>
                  </a:lnTo>
                  <a:lnTo>
                    <a:pt x="217" y="295"/>
                  </a:lnTo>
                  <a:lnTo>
                    <a:pt x="208" y="286"/>
                  </a:lnTo>
                  <a:lnTo>
                    <a:pt x="198" y="279"/>
                  </a:lnTo>
                  <a:lnTo>
                    <a:pt x="187" y="272"/>
                  </a:lnTo>
                  <a:lnTo>
                    <a:pt x="175" y="268"/>
                  </a:lnTo>
                  <a:lnTo>
                    <a:pt x="164" y="264"/>
                  </a:lnTo>
                  <a:lnTo>
                    <a:pt x="151" y="261"/>
                  </a:lnTo>
                  <a:lnTo>
                    <a:pt x="140" y="260"/>
                  </a:lnTo>
                  <a:lnTo>
                    <a:pt x="127" y="259"/>
                  </a:lnTo>
                  <a:lnTo>
                    <a:pt x="115" y="260"/>
                  </a:lnTo>
                  <a:lnTo>
                    <a:pt x="103" y="261"/>
                  </a:lnTo>
                  <a:lnTo>
                    <a:pt x="90" y="264"/>
                  </a:lnTo>
                  <a:lnTo>
                    <a:pt x="78" y="268"/>
                  </a:lnTo>
                  <a:lnTo>
                    <a:pt x="68" y="272"/>
                  </a:lnTo>
                  <a:lnTo>
                    <a:pt x="57" y="279"/>
                  </a:lnTo>
                  <a:lnTo>
                    <a:pt x="46" y="286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28" y="305"/>
                  </a:lnTo>
                  <a:lnTo>
                    <a:pt x="21" y="314"/>
                  </a:lnTo>
                  <a:lnTo>
                    <a:pt x="14" y="325"/>
                  </a:lnTo>
                  <a:lnTo>
                    <a:pt x="10" y="337"/>
                  </a:lnTo>
                  <a:lnTo>
                    <a:pt x="6" y="349"/>
                  </a:lnTo>
                  <a:lnTo>
                    <a:pt x="2" y="360"/>
                  </a:lnTo>
                  <a:lnTo>
                    <a:pt x="0" y="372"/>
                  </a:lnTo>
                  <a:lnTo>
                    <a:pt x="0" y="385"/>
                  </a:lnTo>
                  <a:lnTo>
                    <a:pt x="0" y="397"/>
                  </a:lnTo>
                  <a:lnTo>
                    <a:pt x="2" y="409"/>
                  </a:lnTo>
                  <a:lnTo>
                    <a:pt x="6" y="421"/>
                  </a:lnTo>
                  <a:lnTo>
                    <a:pt x="10" y="432"/>
                  </a:lnTo>
                  <a:lnTo>
                    <a:pt x="14" y="444"/>
                  </a:lnTo>
                  <a:lnTo>
                    <a:pt x="21" y="455"/>
                  </a:lnTo>
                  <a:lnTo>
                    <a:pt x="28" y="465"/>
                  </a:lnTo>
                  <a:lnTo>
                    <a:pt x="38" y="474"/>
                  </a:lnTo>
                  <a:lnTo>
                    <a:pt x="288" y="725"/>
                  </a:lnTo>
                  <a:lnTo>
                    <a:pt x="288" y="725"/>
                  </a:lnTo>
                  <a:lnTo>
                    <a:pt x="297" y="734"/>
                  </a:lnTo>
                  <a:lnTo>
                    <a:pt x="307" y="741"/>
                  </a:lnTo>
                  <a:lnTo>
                    <a:pt x="318" y="748"/>
                  </a:lnTo>
                  <a:lnTo>
                    <a:pt x="330" y="753"/>
                  </a:lnTo>
                  <a:lnTo>
                    <a:pt x="340" y="757"/>
                  </a:lnTo>
                  <a:lnTo>
                    <a:pt x="353" y="760"/>
                  </a:lnTo>
                  <a:lnTo>
                    <a:pt x="365" y="762"/>
                  </a:lnTo>
                  <a:lnTo>
                    <a:pt x="378" y="763"/>
                  </a:lnTo>
                  <a:lnTo>
                    <a:pt x="378" y="763"/>
                  </a:lnTo>
                  <a:lnTo>
                    <a:pt x="391" y="762"/>
                  </a:lnTo>
                  <a:lnTo>
                    <a:pt x="403" y="760"/>
                  </a:lnTo>
                  <a:lnTo>
                    <a:pt x="415" y="757"/>
                  </a:lnTo>
                  <a:lnTo>
                    <a:pt x="426" y="753"/>
                  </a:lnTo>
                  <a:lnTo>
                    <a:pt x="438" y="748"/>
                  </a:lnTo>
                  <a:lnTo>
                    <a:pt x="449" y="741"/>
                  </a:lnTo>
                  <a:lnTo>
                    <a:pt x="458" y="734"/>
                  </a:lnTo>
                  <a:lnTo>
                    <a:pt x="468" y="725"/>
                  </a:lnTo>
                  <a:lnTo>
                    <a:pt x="977" y="217"/>
                  </a:lnTo>
                  <a:lnTo>
                    <a:pt x="977" y="217"/>
                  </a:lnTo>
                  <a:lnTo>
                    <a:pt x="985" y="207"/>
                  </a:lnTo>
                  <a:lnTo>
                    <a:pt x="993" y="197"/>
                  </a:lnTo>
                  <a:lnTo>
                    <a:pt x="999" y="187"/>
                  </a:lnTo>
                  <a:lnTo>
                    <a:pt x="1004" y="175"/>
                  </a:lnTo>
                  <a:lnTo>
                    <a:pt x="1009" y="163"/>
                  </a:lnTo>
                  <a:lnTo>
                    <a:pt x="1012" y="151"/>
                  </a:lnTo>
                  <a:lnTo>
                    <a:pt x="1013" y="139"/>
                  </a:lnTo>
                  <a:lnTo>
                    <a:pt x="1014" y="127"/>
                  </a:lnTo>
                  <a:lnTo>
                    <a:pt x="1014" y="127"/>
                  </a:lnTo>
                  <a:lnTo>
                    <a:pt x="1013" y="114"/>
                  </a:lnTo>
                  <a:lnTo>
                    <a:pt x="1012" y="102"/>
                  </a:lnTo>
                  <a:lnTo>
                    <a:pt x="1009" y="89"/>
                  </a:lnTo>
                  <a:lnTo>
                    <a:pt x="1004" y="77"/>
                  </a:lnTo>
                  <a:lnTo>
                    <a:pt x="999" y="66"/>
                  </a:lnTo>
                  <a:lnTo>
                    <a:pt x="993" y="56"/>
                  </a:lnTo>
                  <a:lnTo>
                    <a:pt x="985" y="46"/>
                  </a:lnTo>
                  <a:lnTo>
                    <a:pt x="977" y="36"/>
                  </a:lnTo>
                  <a:lnTo>
                    <a:pt x="977" y="36"/>
                  </a:lnTo>
                  <a:close/>
                  <a:moveTo>
                    <a:pt x="931" y="172"/>
                  </a:moveTo>
                  <a:lnTo>
                    <a:pt x="423" y="680"/>
                  </a:lnTo>
                  <a:lnTo>
                    <a:pt x="423" y="680"/>
                  </a:lnTo>
                  <a:lnTo>
                    <a:pt x="419" y="684"/>
                  </a:lnTo>
                  <a:lnTo>
                    <a:pt x="413" y="688"/>
                  </a:lnTo>
                  <a:lnTo>
                    <a:pt x="401" y="694"/>
                  </a:lnTo>
                  <a:lnTo>
                    <a:pt x="390" y="697"/>
                  </a:lnTo>
                  <a:lnTo>
                    <a:pt x="378" y="698"/>
                  </a:lnTo>
                  <a:lnTo>
                    <a:pt x="366" y="697"/>
                  </a:lnTo>
                  <a:lnTo>
                    <a:pt x="353" y="694"/>
                  </a:lnTo>
                  <a:lnTo>
                    <a:pt x="342" y="688"/>
                  </a:lnTo>
                  <a:lnTo>
                    <a:pt x="337" y="684"/>
                  </a:lnTo>
                  <a:lnTo>
                    <a:pt x="333" y="68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77" y="425"/>
                  </a:lnTo>
                  <a:lnTo>
                    <a:pt x="74" y="419"/>
                  </a:lnTo>
                  <a:lnTo>
                    <a:pt x="69" y="409"/>
                  </a:lnTo>
                  <a:lnTo>
                    <a:pt x="65" y="397"/>
                  </a:lnTo>
                  <a:lnTo>
                    <a:pt x="63" y="385"/>
                  </a:lnTo>
                  <a:lnTo>
                    <a:pt x="65" y="372"/>
                  </a:lnTo>
                  <a:lnTo>
                    <a:pt x="69" y="360"/>
                  </a:lnTo>
                  <a:lnTo>
                    <a:pt x="74" y="350"/>
                  </a:lnTo>
                  <a:lnTo>
                    <a:pt x="77" y="344"/>
                  </a:lnTo>
                  <a:lnTo>
                    <a:pt x="83" y="340"/>
                  </a:lnTo>
                  <a:lnTo>
                    <a:pt x="83" y="340"/>
                  </a:lnTo>
                  <a:lnTo>
                    <a:pt x="92" y="332"/>
                  </a:lnTo>
                  <a:lnTo>
                    <a:pt x="103" y="326"/>
                  </a:lnTo>
                  <a:lnTo>
                    <a:pt x="115" y="322"/>
                  </a:lnTo>
                  <a:lnTo>
                    <a:pt x="127" y="321"/>
                  </a:lnTo>
                  <a:lnTo>
                    <a:pt x="127" y="321"/>
                  </a:lnTo>
                  <a:lnTo>
                    <a:pt x="140" y="322"/>
                  </a:lnTo>
                  <a:lnTo>
                    <a:pt x="151" y="326"/>
                  </a:lnTo>
                  <a:lnTo>
                    <a:pt x="162" y="332"/>
                  </a:lnTo>
                  <a:lnTo>
                    <a:pt x="172" y="340"/>
                  </a:lnTo>
                  <a:lnTo>
                    <a:pt x="355" y="522"/>
                  </a:lnTo>
                  <a:lnTo>
                    <a:pt x="355" y="522"/>
                  </a:lnTo>
                  <a:lnTo>
                    <a:pt x="361" y="527"/>
                  </a:lnTo>
                  <a:lnTo>
                    <a:pt x="366" y="530"/>
                  </a:lnTo>
                  <a:lnTo>
                    <a:pt x="371" y="531"/>
                  </a:lnTo>
                  <a:lnTo>
                    <a:pt x="378" y="532"/>
                  </a:lnTo>
                  <a:lnTo>
                    <a:pt x="384" y="531"/>
                  </a:lnTo>
                  <a:lnTo>
                    <a:pt x="390" y="530"/>
                  </a:lnTo>
                  <a:lnTo>
                    <a:pt x="395" y="527"/>
                  </a:lnTo>
                  <a:lnTo>
                    <a:pt x="400" y="522"/>
                  </a:lnTo>
                  <a:lnTo>
                    <a:pt x="841" y="82"/>
                  </a:lnTo>
                  <a:lnTo>
                    <a:pt x="841" y="82"/>
                  </a:lnTo>
                  <a:lnTo>
                    <a:pt x="847" y="77"/>
                  </a:lnTo>
                  <a:lnTo>
                    <a:pt x="851" y="74"/>
                  </a:lnTo>
                  <a:lnTo>
                    <a:pt x="863" y="68"/>
                  </a:lnTo>
                  <a:lnTo>
                    <a:pt x="875" y="64"/>
                  </a:lnTo>
                  <a:lnTo>
                    <a:pt x="886" y="63"/>
                  </a:lnTo>
                  <a:lnTo>
                    <a:pt x="899" y="64"/>
                  </a:lnTo>
                  <a:lnTo>
                    <a:pt x="911" y="68"/>
                  </a:lnTo>
                  <a:lnTo>
                    <a:pt x="922" y="74"/>
                  </a:lnTo>
                  <a:lnTo>
                    <a:pt x="927" y="77"/>
                  </a:lnTo>
                  <a:lnTo>
                    <a:pt x="931" y="82"/>
                  </a:lnTo>
                  <a:lnTo>
                    <a:pt x="931" y="82"/>
                  </a:lnTo>
                  <a:lnTo>
                    <a:pt x="940" y="91"/>
                  </a:lnTo>
                  <a:lnTo>
                    <a:pt x="945" y="102"/>
                  </a:lnTo>
                  <a:lnTo>
                    <a:pt x="949" y="114"/>
                  </a:lnTo>
                  <a:lnTo>
                    <a:pt x="951" y="127"/>
                  </a:lnTo>
                  <a:lnTo>
                    <a:pt x="951" y="127"/>
                  </a:lnTo>
                  <a:lnTo>
                    <a:pt x="949" y="138"/>
                  </a:lnTo>
                  <a:lnTo>
                    <a:pt x="945" y="151"/>
                  </a:lnTo>
                  <a:lnTo>
                    <a:pt x="940" y="162"/>
                  </a:lnTo>
                  <a:lnTo>
                    <a:pt x="931" y="172"/>
                  </a:lnTo>
                  <a:lnTo>
                    <a:pt x="93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8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8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5" grpId="0"/>
          <p:bldP spid="16" grpId="0"/>
          <p:bldP spid="17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6680</Words>
  <Application>WPS 演示</Application>
  <PresentationFormat>自定义</PresentationFormat>
  <Paragraphs>836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Agency FB</vt:lpstr>
      <vt:lpstr>Aviel</vt:lpstr>
      <vt:lpstr>微软雅黑</vt:lpstr>
      <vt:lpstr>方正兰亭黑_GBK</vt:lpstr>
      <vt:lpstr>造字工房形黑（非商用）粗体</vt:lpstr>
      <vt:lpstr>PT Serif</vt:lpstr>
      <vt:lpstr>Raleway</vt:lpstr>
      <vt:lpstr>Segoe Print</vt:lpstr>
      <vt:lpstr>Sansation</vt:lpstr>
      <vt:lpstr>PT Sans</vt:lpstr>
      <vt:lpstr>Gill Sans</vt:lpstr>
      <vt:lpstr>Calibri</vt:lpstr>
      <vt:lpstr>黑体</vt:lpstr>
      <vt:lpstr>Arial Unicode MS</vt:lpstr>
      <vt:lpstr>Segoe UI</vt:lpstr>
      <vt:lpstr>Arial Unicode MS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mayn</cp:lastModifiedBy>
  <cp:revision>4</cp:revision>
  <dcterms:created xsi:type="dcterms:W3CDTF">2016-11-21T12:47:00Z</dcterms:created>
  <dcterms:modified xsi:type="dcterms:W3CDTF">2019-10-18T01:00:53Z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