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62" r:id="rId4"/>
    <p:sldId id="558" r:id="rId5"/>
    <p:sldId id="483" r:id="rId6"/>
    <p:sldId id="594" r:id="rId7"/>
    <p:sldId id="300" r:id="rId8"/>
    <p:sldId id="398" r:id="rId9"/>
    <p:sldId id="400" r:id="rId10"/>
    <p:sldId id="417" r:id="rId11"/>
    <p:sldId id="629" r:id="rId12"/>
    <p:sldId id="421" r:id="rId13"/>
    <p:sldId id="420" r:id="rId14"/>
    <p:sldId id="422" r:id="rId15"/>
    <p:sldId id="423" r:id="rId16"/>
    <p:sldId id="424" r:id="rId18"/>
    <p:sldId id="630" r:id="rId19"/>
    <p:sldId id="484" r:id="rId20"/>
    <p:sldId id="485" r:id="rId21"/>
    <p:sldId id="326" r:id="rId22"/>
    <p:sldId id="457" r:id="rId23"/>
    <p:sldId id="325" r:id="rId24"/>
    <p:sldId id="426" r:id="rId25"/>
    <p:sldId id="427" r:id="rId26"/>
    <p:sldId id="428" r:id="rId27"/>
    <p:sldId id="546" r:id="rId28"/>
    <p:sldId id="263" r:id="rId29"/>
    <p:sldId id="264" r:id="rId30"/>
    <p:sldId id="431" r:id="rId31"/>
    <p:sldId id="432" r:id="rId32"/>
    <p:sldId id="445" r:id="rId33"/>
    <p:sldId id="559" r:id="rId34"/>
    <p:sldId id="560" r:id="rId35"/>
    <p:sldId id="561" r:id="rId36"/>
    <p:sldId id="562" r:id="rId37"/>
    <p:sldId id="270" r:id="rId38"/>
    <p:sldId id="268" r:id="rId39"/>
    <p:sldId id="271" r:id="rId40"/>
    <p:sldId id="331" r:id="rId41"/>
    <p:sldId id="352" r:id="rId42"/>
  </p:sldIdLst>
  <p:sldSz cx="9144000" cy="6858000" type="screen4x3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E0E1"/>
    <a:srgbClr val="97EEFE"/>
    <a:srgbClr val="A5EDF0"/>
    <a:srgbClr val="8BE4D2"/>
    <a:srgbClr val="BBEFE7"/>
    <a:srgbClr val="85CAD9"/>
    <a:srgbClr val="027718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82" y="-264"/>
      </p:cViewPr>
      <p:guideLst>
        <p:guide orient="horz" pos="2186"/>
        <p:guide pos="21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04B219-FCD7-4396-B13B-6603E749B241}" type="datetimeFigureOut">
              <a:rPr lang="zh-CN" altLang="en-US"/>
            </a:fld>
            <a:endParaRPr lang="zh-CN" altLang="en-US"/>
          </a:p>
        </p:txBody>
      </p:sp>
      <p:sp>
        <p:nvSpPr>
          <p:cNvPr id="4403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90B604C1-A818-47E8-90B8-325A459FBEF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4505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4A754-4F2B-4326-BA81-A54D7ECD6CD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74104-8CC5-42D5-864F-9222448896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BE46B-C021-413C-A650-DE0EECC6B16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BDDCC-FC49-4238-817A-D104897A05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03F26-515B-404C-A7FE-0E8B4DAB8A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D9CDC-9C4C-45A1-B56B-B28BE040B8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578A8-889E-497D-A309-6252B0B278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527B7-4706-44BB-944F-9D8A624190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D6E71-7C9F-4BB1-B012-F4EE859B139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4BA19-8CCC-43B0-9713-80AB70E86A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68186-6442-4838-9F89-7BBAED2A77D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8FB71-8D34-401C-BA23-5B8F4F746A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9597D-15A8-4EC4-AD49-31058B2AE78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AD45B-11E6-4E01-9739-18A6810BA13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88BFE-A38B-4845-A12D-68A57F83263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D2EE6-41A9-447F-884C-F7EE4F0A6A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9B2BE-DAA6-400D-956F-4CF5CD35513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60A92-2256-4DCF-9725-42AA07D5F6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6E663-7DBE-4830-8093-F22CB18B1E8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889B7-6E26-43A3-805A-EF1C929135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420813"/>
            <a:ext cx="788670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0546386-942B-4ACB-B234-79D1BC5DE8C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534F71-22A3-42DF-AD16-C0815B51C06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5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7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9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0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1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0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444500"/>
            <a:ext cx="9144000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Ctr="0" compatLnSpc="1"/>
          <a:lstStyle/>
          <a:p>
            <a:pPr eaLnBrk="1" hangingPunct="1"/>
            <a:r>
              <a:rPr lang="zh-CN" altLang="en-US" sz="6600" b="1" dirty="0" smtClean="0">
                <a:solidFill>
                  <a:srgbClr val="C55A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美</a:t>
            </a:r>
            <a:r>
              <a:rPr lang="zh-CN" altLang="en-US" sz="6600" b="1" dirty="0" smtClean="0">
                <a:solidFill>
                  <a:srgbClr val="C55A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丽的小兴安岭</a:t>
            </a:r>
            <a:endParaRPr lang="zh-CN" altLang="en-US" sz="6600" b="1" dirty="0" smtClean="0">
              <a:solidFill>
                <a:srgbClr val="C55A1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2051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876300" y="1879600"/>
            <a:ext cx="6858000" cy="1243013"/>
          </a:xfrm>
        </p:spPr>
        <p:txBody>
          <a:bodyPr lIns="68580" tIns="34290" rIns="68580" bIns="34290"/>
          <a:lstStyle/>
          <a:p>
            <a:pPr eaLnBrk="1" hangingPunct="1"/>
            <a:endParaRPr lang="zh-CN" altLang="en-US" b="1" smtClean="0">
              <a:solidFill>
                <a:srgbClr val="0070C0"/>
              </a:solidFill>
              <a:latin typeface="仿宋_GB2312" charset="-122"/>
              <a:ea typeface="仿宋_GB2312" charset="-122"/>
            </a:endParaRPr>
          </a:p>
          <a:p>
            <a:pPr eaLnBrk="1" hangingPunct="1"/>
            <a:endParaRPr lang="zh-CN" altLang="en-US" b="1" smtClean="0">
              <a:solidFill>
                <a:srgbClr val="162477"/>
              </a:solidFill>
              <a:latin typeface="仿宋_GB2312" charset="-122"/>
              <a:ea typeface="仿宋_GB2312" charset="-122"/>
            </a:endParaRPr>
          </a:p>
        </p:txBody>
      </p:sp>
      <p:pic>
        <p:nvPicPr>
          <p:cNvPr id="205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4423" y="1839914"/>
            <a:ext cx="7124701" cy="38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7" name="组合 38"/>
          <p:cNvGrpSpPr/>
          <p:nvPr/>
        </p:nvGrpSpPr>
        <p:grpSpPr bwMode="auto">
          <a:xfrm>
            <a:off x="3322638" y="1219200"/>
            <a:ext cx="2541587" cy="2538413"/>
            <a:chOff x="299400" y="609600"/>
            <a:chExt cx="2542863" cy="2539048"/>
          </a:xfrm>
        </p:grpSpPr>
        <p:cxnSp>
          <p:nvCxnSpPr>
            <p:cNvPr id="11278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79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3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054" name="Freeform 6"/>
          <p:cNvSpPr>
            <a:spLocks noChangeArrowheads="1"/>
          </p:cNvSpPr>
          <p:nvPr/>
        </p:nvSpPr>
        <p:spPr bwMode="auto">
          <a:xfrm>
            <a:off x="3516313" y="2081213"/>
            <a:ext cx="852487" cy="276225"/>
          </a:xfrm>
          <a:custGeom>
            <a:avLst/>
            <a:gdLst>
              <a:gd name="T0" fmla="*/ 2147483647 w 1343"/>
              <a:gd name="T1" fmla="*/ 2147483647 h 436"/>
              <a:gd name="T2" fmla="*/ 2147483647 w 1343"/>
              <a:gd name="T3" fmla="*/ 2147483647 h 436"/>
              <a:gd name="T4" fmla="*/ 2147483647 w 1343"/>
              <a:gd name="T5" fmla="*/ 2147483647 h 436"/>
              <a:gd name="T6" fmla="*/ 2147483647 w 1343"/>
              <a:gd name="T7" fmla="*/ 2147483647 h 436"/>
              <a:gd name="T8" fmla="*/ 2147483647 w 1343"/>
              <a:gd name="T9" fmla="*/ 2147483647 h 436"/>
              <a:gd name="T10" fmla="*/ 2147483647 w 1343"/>
              <a:gd name="T11" fmla="*/ 2147483647 h 436"/>
              <a:gd name="T12" fmla="*/ 2147483647 w 1343"/>
              <a:gd name="T13" fmla="*/ 2147483647 h 436"/>
              <a:gd name="T14" fmla="*/ 2147483647 w 1343"/>
              <a:gd name="T15" fmla="*/ 2147483647 h 436"/>
              <a:gd name="T16" fmla="*/ 2147483647 w 1343"/>
              <a:gd name="T17" fmla="*/ 2147483647 h 436"/>
              <a:gd name="T18" fmla="*/ 2147483647 w 1343"/>
              <a:gd name="T19" fmla="*/ 2147483647 h 436"/>
              <a:gd name="T20" fmla="*/ 2147483647 w 1343"/>
              <a:gd name="T21" fmla="*/ 0 h 436"/>
              <a:gd name="T22" fmla="*/ 2147483647 w 1343"/>
              <a:gd name="T23" fmla="*/ 0 h 436"/>
              <a:gd name="T24" fmla="*/ 2147483647 w 1343"/>
              <a:gd name="T25" fmla="*/ 0 h 436"/>
              <a:gd name="T26" fmla="*/ 2147483647 w 1343"/>
              <a:gd name="T27" fmla="*/ 2147483647 h 436"/>
              <a:gd name="T28" fmla="*/ 2147483647 w 1343"/>
              <a:gd name="T29" fmla="*/ 2147483647 h 436"/>
              <a:gd name="T30" fmla="*/ 2147483647 w 1343"/>
              <a:gd name="T31" fmla="*/ 2147483647 h 436"/>
              <a:gd name="T32" fmla="*/ 2147483647 w 1343"/>
              <a:gd name="T33" fmla="*/ 2147483647 h 436"/>
              <a:gd name="T34" fmla="*/ 2147483647 w 1343"/>
              <a:gd name="T35" fmla="*/ 2147483647 h 436"/>
              <a:gd name="T36" fmla="*/ 2147483647 w 1343"/>
              <a:gd name="T37" fmla="*/ 2147483647 h 436"/>
              <a:gd name="T38" fmla="*/ 2147483647 w 1343"/>
              <a:gd name="T39" fmla="*/ 2147483647 h 436"/>
              <a:gd name="T40" fmla="*/ 2147483647 w 1343"/>
              <a:gd name="T41" fmla="*/ 2147483647 h 436"/>
              <a:gd name="T42" fmla="*/ 2147483647 w 1343"/>
              <a:gd name="T43" fmla="*/ 2147483647 h 436"/>
              <a:gd name="T44" fmla="*/ 2147483647 w 1343"/>
              <a:gd name="T45" fmla="*/ 2147483647 h 436"/>
              <a:gd name="T46" fmla="*/ 2147483647 w 1343"/>
              <a:gd name="T47" fmla="*/ 2147483647 h 436"/>
              <a:gd name="T48" fmla="*/ 2147483647 w 1343"/>
              <a:gd name="T49" fmla="*/ 2147483647 h 436"/>
              <a:gd name="T50" fmla="*/ 2147483647 w 1343"/>
              <a:gd name="T51" fmla="*/ 2147483647 h 436"/>
              <a:gd name="T52" fmla="*/ 2147483647 w 1343"/>
              <a:gd name="T53" fmla="*/ 2147483647 h 436"/>
              <a:gd name="T54" fmla="*/ 2147483647 w 1343"/>
              <a:gd name="T55" fmla="*/ 2147483647 h 436"/>
              <a:gd name="T56" fmla="*/ 2147483647 w 1343"/>
              <a:gd name="T57" fmla="*/ 2147483647 h 436"/>
              <a:gd name="T58" fmla="*/ 2147483647 w 1343"/>
              <a:gd name="T59" fmla="*/ 2147483647 h 436"/>
              <a:gd name="T60" fmla="*/ 2147483647 w 1343"/>
              <a:gd name="T61" fmla="*/ 2147483647 h 436"/>
              <a:gd name="T62" fmla="*/ 2147483647 w 1343"/>
              <a:gd name="T63" fmla="*/ 2147483647 h 436"/>
              <a:gd name="T64" fmla="*/ 2147483647 w 1343"/>
              <a:gd name="T65" fmla="*/ 2147483647 h 436"/>
              <a:gd name="T66" fmla="*/ 2147483647 w 1343"/>
              <a:gd name="T67" fmla="*/ 2147483647 h 436"/>
              <a:gd name="T68" fmla="*/ 0 w 1343"/>
              <a:gd name="T69" fmla="*/ 2147483647 h 4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43"/>
              <a:gd name="T106" fmla="*/ 0 h 436"/>
              <a:gd name="T107" fmla="*/ 1343 w 1343"/>
              <a:gd name="T108" fmla="*/ 436 h 4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43" h="436">
                <a:moveTo>
                  <a:pt x="0" y="264"/>
                </a:moveTo>
                <a:lnTo>
                  <a:pt x="54" y="237"/>
                </a:lnTo>
                <a:lnTo>
                  <a:pt x="120" y="224"/>
                </a:lnTo>
                <a:lnTo>
                  <a:pt x="200" y="211"/>
                </a:lnTo>
                <a:lnTo>
                  <a:pt x="279" y="185"/>
                </a:lnTo>
                <a:lnTo>
                  <a:pt x="372" y="171"/>
                </a:lnTo>
                <a:lnTo>
                  <a:pt x="466" y="145"/>
                </a:lnTo>
                <a:lnTo>
                  <a:pt x="572" y="118"/>
                </a:lnTo>
                <a:lnTo>
                  <a:pt x="678" y="105"/>
                </a:lnTo>
                <a:lnTo>
                  <a:pt x="731" y="92"/>
                </a:lnTo>
                <a:lnTo>
                  <a:pt x="784" y="79"/>
                </a:lnTo>
                <a:lnTo>
                  <a:pt x="838" y="66"/>
                </a:lnTo>
                <a:lnTo>
                  <a:pt x="877" y="52"/>
                </a:lnTo>
                <a:lnTo>
                  <a:pt x="931" y="39"/>
                </a:lnTo>
                <a:lnTo>
                  <a:pt x="971" y="39"/>
                </a:lnTo>
                <a:lnTo>
                  <a:pt x="997" y="26"/>
                </a:lnTo>
                <a:lnTo>
                  <a:pt x="1037" y="26"/>
                </a:lnTo>
                <a:lnTo>
                  <a:pt x="1064" y="13"/>
                </a:lnTo>
                <a:lnTo>
                  <a:pt x="1090" y="13"/>
                </a:lnTo>
                <a:lnTo>
                  <a:pt x="1103" y="13"/>
                </a:lnTo>
                <a:lnTo>
                  <a:pt x="1130" y="0"/>
                </a:lnTo>
                <a:lnTo>
                  <a:pt x="1143" y="0"/>
                </a:lnTo>
                <a:lnTo>
                  <a:pt x="1157" y="0"/>
                </a:lnTo>
                <a:lnTo>
                  <a:pt x="1170" y="0"/>
                </a:lnTo>
                <a:lnTo>
                  <a:pt x="1183" y="0"/>
                </a:lnTo>
                <a:lnTo>
                  <a:pt x="1210" y="0"/>
                </a:lnTo>
                <a:lnTo>
                  <a:pt x="1236" y="13"/>
                </a:lnTo>
                <a:lnTo>
                  <a:pt x="1276" y="26"/>
                </a:lnTo>
                <a:lnTo>
                  <a:pt x="1289" y="39"/>
                </a:lnTo>
                <a:lnTo>
                  <a:pt x="1303" y="39"/>
                </a:lnTo>
                <a:lnTo>
                  <a:pt x="1316" y="52"/>
                </a:lnTo>
                <a:lnTo>
                  <a:pt x="1329" y="66"/>
                </a:lnTo>
                <a:lnTo>
                  <a:pt x="1343" y="79"/>
                </a:lnTo>
                <a:lnTo>
                  <a:pt x="1343" y="92"/>
                </a:lnTo>
                <a:lnTo>
                  <a:pt x="1343" y="105"/>
                </a:lnTo>
                <a:lnTo>
                  <a:pt x="1343" y="118"/>
                </a:lnTo>
                <a:lnTo>
                  <a:pt x="1343" y="145"/>
                </a:lnTo>
                <a:lnTo>
                  <a:pt x="1329" y="158"/>
                </a:lnTo>
                <a:lnTo>
                  <a:pt x="1303" y="171"/>
                </a:lnTo>
                <a:lnTo>
                  <a:pt x="1276" y="185"/>
                </a:lnTo>
                <a:lnTo>
                  <a:pt x="1250" y="211"/>
                </a:lnTo>
                <a:lnTo>
                  <a:pt x="1210" y="224"/>
                </a:lnTo>
                <a:lnTo>
                  <a:pt x="1170" y="237"/>
                </a:lnTo>
                <a:lnTo>
                  <a:pt x="1117" y="251"/>
                </a:lnTo>
                <a:lnTo>
                  <a:pt x="1064" y="277"/>
                </a:lnTo>
                <a:lnTo>
                  <a:pt x="1010" y="290"/>
                </a:lnTo>
                <a:lnTo>
                  <a:pt x="944" y="303"/>
                </a:lnTo>
                <a:lnTo>
                  <a:pt x="891" y="317"/>
                </a:lnTo>
                <a:lnTo>
                  <a:pt x="824" y="330"/>
                </a:lnTo>
                <a:lnTo>
                  <a:pt x="745" y="356"/>
                </a:lnTo>
                <a:lnTo>
                  <a:pt x="678" y="370"/>
                </a:lnTo>
                <a:lnTo>
                  <a:pt x="598" y="383"/>
                </a:lnTo>
                <a:lnTo>
                  <a:pt x="519" y="396"/>
                </a:lnTo>
                <a:lnTo>
                  <a:pt x="452" y="409"/>
                </a:lnTo>
                <a:lnTo>
                  <a:pt x="399" y="422"/>
                </a:lnTo>
                <a:lnTo>
                  <a:pt x="346" y="422"/>
                </a:lnTo>
                <a:lnTo>
                  <a:pt x="293" y="422"/>
                </a:lnTo>
                <a:lnTo>
                  <a:pt x="253" y="436"/>
                </a:lnTo>
                <a:lnTo>
                  <a:pt x="226" y="436"/>
                </a:lnTo>
                <a:lnTo>
                  <a:pt x="200" y="422"/>
                </a:lnTo>
                <a:lnTo>
                  <a:pt x="173" y="422"/>
                </a:lnTo>
                <a:lnTo>
                  <a:pt x="147" y="409"/>
                </a:lnTo>
                <a:lnTo>
                  <a:pt x="133" y="396"/>
                </a:lnTo>
                <a:lnTo>
                  <a:pt x="107" y="383"/>
                </a:lnTo>
                <a:lnTo>
                  <a:pt x="80" y="356"/>
                </a:lnTo>
                <a:lnTo>
                  <a:pt x="54" y="330"/>
                </a:lnTo>
                <a:lnTo>
                  <a:pt x="27" y="290"/>
                </a:lnTo>
                <a:lnTo>
                  <a:pt x="0" y="26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5" name="Freeform 7"/>
          <p:cNvSpPr>
            <a:spLocks noChangeArrowheads="1"/>
          </p:cNvSpPr>
          <p:nvPr/>
        </p:nvSpPr>
        <p:spPr bwMode="auto">
          <a:xfrm>
            <a:off x="4384675" y="1954213"/>
            <a:ext cx="304800" cy="328612"/>
          </a:xfrm>
          <a:custGeom>
            <a:avLst/>
            <a:gdLst>
              <a:gd name="T0" fmla="*/ 2147483647 w 479"/>
              <a:gd name="T1" fmla="*/ 2147483647 h 516"/>
              <a:gd name="T2" fmla="*/ 2147483647 w 479"/>
              <a:gd name="T3" fmla="*/ 2147483647 h 516"/>
              <a:gd name="T4" fmla="*/ 2147483647 w 479"/>
              <a:gd name="T5" fmla="*/ 2147483647 h 516"/>
              <a:gd name="T6" fmla="*/ 2147483647 w 479"/>
              <a:gd name="T7" fmla="*/ 0 h 516"/>
              <a:gd name="T8" fmla="*/ 2147483647 w 479"/>
              <a:gd name="T9" fmla="*/ 0 h 516"/>
              <a:gd name="T10" fmla="*/ 2147483647 w 479"/>
              <a:gd name="T11" fmla="*/ 0 h 516"/>
              <a:gd name="T12" fmla="*/ 2147483647 w 479"/>
              <a:gd name="T13" fmla="*/ 2147483647 h 516"/>
              <a:gd name="T14" fmla="*/ 2147483647 w 479"/>
              <a:gd name="T15" fmla="*/ 2147483647 h 516"/>
              <a:gd name="T16" fmla="*/ 2147483647 w 479"/>
              <a:gd name="T17" fmla="*/ 2147483647 h 516"/>
              <a:gd name="T18" fmla="*/ 2147483647 w 479"/>
              <a:gd name="T19" fmla="*/ 2147483647 h 516"/>
              <a:gd name="T20" fmla="*/ 2147483647 w 479"/>
              <a:gd name="T21" fmla="*/ 2147483647 h 516"/>
              <a:gd name="T22" fmla="*/ 2147483647 w 479"/>
              <a:gd name="T23" fmla="*/ 2147483647 h 516"/>
              <a:gd name="T24" fmla="*/ 2147483647 w 479"/>
              <a:gd name="T25" fmla="*/ 2147483647 h 516"/>
              <a:gd name="T26" fmla="*/ 2147483647 w 479"/>
              <a:gd name="T27" fmla="*/ 2147483647 h 516"/>
              <a:gd name="T28" fmla="*/ 2147483647 w 479"/>
              <a:gd name="T29" fmla="*/ 2147483647 h 516"/>
              <a:gd name="T30" fmla="*/ 2147483647 w 479"/>
              <a:gd name="T31" fmla="*/ 2147483647 h 516"/>
              <a:gd name="T32" fmla="*/ 2147483647 w 479"/>
              <a:gd name="T33" fmla="*/ 2147483647 h 516"/>
              <a:gd name="T34" fmla="*/ 2147483647 w 479"/>
              <a:gd name="T35" fmla="*/ 2147483647 h 516"/>
              <a:gd name="T36" fmla="*/ 2147483647 w 479"/>
              <a:gd name="T37" fmla="*/ 2147483647 h 516"/>
              <a:gd name="T38" fmla="*/ 2147483647 w 479"/>
              <a:gd name="T39" fmla="*/ 2147483647 h 516"/>
              <a:gd name="T40" fmla="*/ 2147483647 w 479"/>
              <a:gd name="T41" fmla="*/ 2147483647 h 516"/>
              <a:gd name="T42" fmla="*/ 2147483647 w 479"/>
              <a:gd name="T43" fmla="*/ 2147483647 h 516"/>
              <a:gd name="T44" fmla="*/ 2147483647 w 479"/>
              <a:gd name="T45" fmla="*/ 2147483647 h 516"/>
              <a:gd name="T46" fmla="*/ 2147483647 w 479"/>
              <a:gd name="T47" fmla="*/ 2147483647 h 516"/>
              <a:gd name="T48" fmla="*/ 2147483647 w 479"/>
              <a:gd name="T49" fmla="*/ 2147483647 h 516"/>
              <a:gd name="T50" fmla="*/ 2147483647 w 479"/>
              <a:gd name="T51" fmla="*/ 2147483647 h 516"/>
              <a:gd name="T52" fmla="*/ 2147483647 w 479"/>
              <a:gd name="T53" fmla="*/ 2147483647 h 516"/>
              <a:gd name="T54" fmla="*/ 2147483647 w 479"/>
              <a:gd name="T55" fmla="*/ 2147483647 h 516"/>
              <a:gd name="T56" fmla="*/ 2147483647 w 479"/>
              <a:gd name="T57" fmla="*/ 2147483647 h 516"/>
              <a:gd name="T58" fmla="*/ 2147483647 w 479"/>
              <a:gd name="T59" fmla="*/ 2147483647 h 516"/>
              <a:gd name="T60" fmla="*/ 2147483647 w 479"/>
              <a:gd name="T61" fmla="*/ 2147483647 h 516"/>
              <a:gd name="T62" fmla="*/ 2147483647 w 479"/>
              <a:gd name="T63" fmla="*/ 2147483647 h 516"/>
              <a:gd name="T64" fmla="*/ 2147483647 w 479"/>
              <a:gd name="T65" fmla="*/ 2147483647 h 516"/>
              <a:gd name="T66" fmla="*/ 2147483647 w 479"/>
              <a:gd name="T67" fmla="*/ 2147483647 h 516"/>
              <a:gd name="T68" fmla="*/ 2147483647 w 479"/>
              <a:gd name="T69" fmla="*/ 2147483647 h 516"/>
              <a:gd name="T70" fmla="*/ 2147483647 w 479"/>
              <a:gd name="T71" fmla="*/ 2147483647 h 516"/>
              <a:gd name="T72" fmla="*/ 2147483647 w 479"/>
              <a:gd name="T73" fmla="*/ 2147483647 h 516"/>
              <a:gd name="T74" fmla="*/ 2147483647 w 479"/>
              <a:gd name="T75" fmla="*/ 2147483647 h 516"/>
              <a:gd name="T76" fmla="*/ 2147483647 w 479"/>
              <a:gd name="T77" fmla="*/ 2147483647 h 516"/>
              <a:gd name="T78" fmla="*/ 2147483647 w 479"/>
              <a:gd name="T79" fmla="*/ 2147483647 h 516"/>
              <a:gd name="T80" fmla="*/ 2147483647 w 479"/>
              <a:gd name="T81" fmla="*/ 2147483647 h 516"/>
              <a:gd name="T82" fmla="*/ 2147483647 w 479"/>
              <a:gd name="T83" fmla="*/ 2147483647 h 516"/>
              <a:gd name="T84" fmla="*/ 2147483647 w 479"/>
              <a:gd name="T85" fmla="*/ 2147483647 h 516"/>
              <a:gd name="T86" fmla="*/ 2147483647 w 479"/>
              <a:gd name="T87" fmla="*/ 2147483647 h 516"/>
              <a:gd name="T88" fmla="*/ 2147483647 w 479"/>
              <a:gd name="T89" fmla="*/ 2147483647 h 516"/>
              <a:gd name="T90" fmla="*/ 2147483647 w 479"/>
              <a:gd name="T91" fmla="*/ 2147483647 h 516"/>
              <a:gd name="T92" fmla="*/ 2147483647 w 479"/>
              <a:gd name="T93" fmla="*/ 2147483647 h 516"/>
              <a:gd name="T94" fmla="*/ 2147483647 w 479"/>
              <a:gd name="T95" fmla="*/ 2147483647 h 516"/>
              <a:gd name="T96" fmla="*/ 2147483647 w 479"/>
              <a:gd name="T97" fmla="*/ 2147483647 h 516"/>
              <a:gd name="T98" fmla="*/ 2147483647 w 479"/>
              <a:gd name="T99" fmla="*/ 2147483647 h 516"/>
              <a:gd name="T100" fmla="*/ 2147483647 w 479"/>
              <a:gd name="T101" fmla="*/ 2147483647 h 516"/>
              <a:gd name="T102" fmla="*/ 0 w 479"/>
              <a:gd name="T103" fmla="*/ 2147483647 h 516"/>
              <a:gd name="T104" fmla="*/ 2147483647 w 479"/>
              <a:gd name="T105" fmla="*/ 2147483647 h 516"/>
              <a:gd name="T106" fmla="*/ 2147483647 w 479"/>
              <a:gd name="T107" fmla="*/ 2147483647 h 516"/>
              <a:gd name="T108" fmla="*/ 2147483647 w 479"/>
              <a:gd name="T109" fmla="*/ 2147483647 h 51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79"/>
              <a:gd name="T166" fmla="*/ 0 h 516"/>
              <a:gd name="T167" fmla="*/ 479 w 479"/>
              <a:gd name="T168" fmla="*/ 516 h 51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79" h="516">
                <a:moveTo>
                  <a:pt x="13" y="40"/>
                </a:moveTo>
                <a:lnTo>
                  <a:pt x="13" y="27"/>
                </a:lnTo>
                <a:lnTo>
                  <a:pt x="40" y="14"/>
                </a:lnTo>
                <a:lnTo>
                  <a:pt x="67" y="0"/>
                </a:lnTo>
                <a:lnTo>
                  <a:pt x="107" y="0"/>
                </a:lnTo>
                <a:lnTo>
                  <a:pt x="146" y="0"/>
                </a:lnTo>
                <a:lnTo>
                  <a:pt x="186" y="14"/>
                </a:lnTo>
                <a:lnTo>
                  <a:pt x="226" y="27"/>
                </a:lnTo>
                <a:lnTo>
                  <a:pt x="279" y="40"/>
                </a:lnTo>
                <a:lnTo>
                  <a:pt x="293" y="53"/>
                </a:lnTo>
                <a:lnTo>
                  <a:pt x="319" y="66"/>
                </a:lnTo>
                <a:lnTo>
                  <a:pt x="346" y="80"/>
                </a:lnTo>
                <a:lnTo>
                  <a:pt x="359" y="106"/>
                </a:lnTo>
                <a:lnTo>
                  <a:pt x="386" y="119"/>
                </a:lnTo>
                <a:lnTo>
                  <a:pt x="399" y="146"/>
                </a:lnTo>
                <a:lnTo>
                  <a:pt x="425" y="172"/>
                </a:lnTo>
                <a:lnTo>
                  <a:pt x="439" y="199"/>
                </a:lnTo>
                <a:lnTo>
                  <a:pt x="452" y="238"/>
                </a:lnTo>
                <a:lnTo>
                  <a:pt x="465" y="265"/>
                </a:lnTo>
                <a:lnTo>
                  <a:pt x="479" y="291"/>
                </a:lnTo>
                <a:lnTo>
                  <a:pt x="479" y="317"/>
                </a:lnTo>
                <a:lnTo>
                  <a:pt x="479" y="344"/>
                </a:lnTo>
                <a:lnTo>
                  <a:pt x="465" y="370"/>
                </a:lnTo>
                <a:lnTo>
                  <a:pt x="465" y="397"/>
                </a:lnTo>
                <a:lnTo>
                  <a:pt x="452" y="423"/>
                </a:lnTo>
                <a:lnTo>
                  <a:pt x="439" y="450"/>
                </a:lnTo>
                <a:lnTo>
                  <a:pt x="425" y="463"/>
                </a:lnTo>
                <a:lnTo>
                  <a:pt x="412" y="476"/>
                </a:lnTo>
                <a:lnTo>
                  <a:pt x="399" y="489"/>
                </a:lnTo>
                <a:lnTo>
                  <a:pt x="386" y="502"/>
                </a:lnTo>
                <a:lnTo>
                  <a:pt x="372" y="516"/>
                </a:lnTo>
                <a:lnTo>
                  <a:pt x="359" y="516"/>
                </a:lnTo>
                <a:lnTo>
                  <a:pt x="346" y="516"/>
                </a:lnTo>
                <a:lnTo>
                  <a:pt x="319" y="502"/>
                </a:lnTo>
                <a:lnTo>
                  <a:pt x="293" y="476"/>
                </a:lnTo>
                <a:lnTo>
                  <a:pt x="253" y="450"/>
                </a:lnTo>
                <a:lnTo>
                  <a:pt x="239" y="436"/>
                </a:lnTo>
                <a:lnTo>
                  <a:pt x="226" y="410"/>
                </a:lnTo>
                <a:lnTo>
                  <a:pt x="200" y="384"/>
                </a:lnTo>
                <a:lnTo>
                  <a:pt x="186" y="357"/>
                </a:lnTo>
                <a:lnTo>
                  <a:pt x="160" y="331"/>
                </a:lnTo>
                <a:lnTo>
                  <a:pt x="133" y="304"/>
                </a:lnTo>
                <a:lnTo>
                  <a:pt x="120" y="278"/>
                </a:lnTo>
                <a:lnTo>
                  <a:pt x="93" y="238"/>
                </a:lnTo>
                <a:lnTo>
                  <a:pt x="67" y="199"/>
                </a:lnTo>
                <a:lnTo>
                  <a:pt x="53" y="172"/>
                </a:lnTo>
                <a:lnTo>
                  <a:pt x="40" y="146"/>
                </a:lnTo>
                <a:lnTo>
                  <a:pt x="27" y="119"/>
                </a:lnTo>
                <a:lnTo>
                  <a:pt x="13" y="93"/>
                </a:lnTo>
                <a:lnTo>
                  <a:pt x="13" y="66"/>
                </a:lnTo>
                <a:lnTo>
                  <a:pt x="0" y="53"/>
                </a:lnTo>
                <a:lnTo>
                  <a:pt x="13" y="4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6" name="Freeform 8"/>
          <p:cNvSpPr>
            <a:spLocks noChangeArrowheads="1"/>
          </p:cNvSpPr>
          <p:nvPr/>
        </p:nvSpPr>
        <p:spPr bwMode="auto">
          <a:xfrm>
            <a:off x="5068888" y="1703388"/>
            <a:ext cx="531812" cy="554037"/>
          </a:xfrm>
          <a:custGeom>
            <a:avLst/>
            <a:gdLst>
              <a:gd name="T0" fmla="*/ 2147483647 w 837"/>
              <a:gd name="T1" fmla="*/ 2147483647 h 872"/>
              <a:gd name="T2" fmla="*/ 2147483647 w 837"/>
              <a:gd name="T3" fmla="*/ 2147483647 h 872"/>
              <a:gd name="T4" fmla="*/ 2147483647 w 837"/>
              <a:gd name="T5" fmla="*/ 2147483647 h 872"/>
              <a:gd name="T6" fmla="*/ 2147483647 w 837"/>
              <a:gd name="T7" fmla="*/ 2147483647 h 872"/>
              <a:gd name="T8" fmla="*/ 2147483647 w 837"/>
              <a:gd name="T9" fmla="*/ 2147483647 h 872"/>
              <a:gd name="T10" fmla="*/ 2147483647 w 837"/>
              <a:gd name="T11" fmla="*/ 2147483647 h 872"/>
              <a:gd name="T12" fmla="*/ 2147483647 w 837"/>
              <a:gd name="T13" fmla="*/ 2147483647 h 872"/>
              <a:gd name="T14" fmla="*/ 2147483647 w 837"/>
              <a:gd name="T15" fmla="*/ 2147483647 h 872"/>
              <a:gd name="T16" fmla="*/ 2147483647 w 837"/>
              <a:gd name="T17" fmla="*/ 2147483647 h 872"/>
              <a:gd name="T18" fmla="*/ 2147483647 w 837"/>
              <a:gd name="T19" fmla="*/ 2147483647 h 872"/>
              <a:gd name="T20" fmla="*/ 2147483647 w 837"/>
              <a:gd name="T21" fmla="*/ 2147483647 h 872"/>
              <a:gd name="T22" fmla="*/ 2147483647 w 837"/>
              <a:gd name="T23" fmla="*/ 2147483647 h 872"/>
              <a:gd name="T24" fmla="*/ 2147483647 w 837"/>
              <a:gd name="T25" fmla="*/ 2147483647 h 872"/>
              <a:gd name="T26" fmla="*/ 2147483647 w 837"/>
              <a:gd name="T27" fmla="*/ 2147483647 h 872"/>
              <a:gd name="T28" fmla="*/ 2147483647 w 837"/>
              <a:gd name="T29" fmla="*/ 2147483647 h 872"/>
              <a:gd name="T30" fmla="*/ 0 w 837"/>
              <a:gd name="T31" fmla="*/ 2147483647 h 872"/>
              <a:gd name="T32" fmla="*/ 2147483647 w 837"/>
              <a:gd name="T33" fmla="*/ 2147483647 h 872"/>
              <a:gd name="T34" fmla="*/ 2147483647 w 837"/>
              <a:gd name="T35" fmla="*/ 2147483647 h 872"/>
              <a:gd name="T36" fmla="*/ 2147483647 w 837"/>
              <a:gd name="T37" fmla="*/ 2147483647 h 872"/>
              <a:gd name="T38" fmla="*/ 2147483647 w 837"/>
              <a:gd name="T39" fmla="*/ 2147483647 h 872"/>
              <a:gd name="T40" fmla="*/ 2147483647 w 837"/>
              <a:gd name="T41" fmla="*/ 2147483647 h 872"/>
              <a:gd name="T42" fmla="*/ 2147483647 w 837"/>
              <a:gd name="T43" fmla="*/ 2147483647 h 872"/>
              <a:gd name="T44" fmla="*/ 2147483647 w 837"/>
              <a:gd name="T45" fmla="*/ 2147483647 h 872"/>
              <a:gd name="T46" fmla="*/ 2147483647 w 837"/>
              <a:gd name="T47" fmla="*/ 2147483647 h 872"/>
              <a:gd name="T48" fmla="*/ 2147483647 w 837"/>
              <a:gd name="T49" fmla="*/ 2147483647 h 872"/>
              <a:gd name="T50" fmla="*/ 2147483647 w 837"/>
              <a:gd name="T51" fmla="*/ 2147483647 h 872"/>
              <a:gd name="T52" fmla="*/ 2147483647 w 837"/>
              <a:gd name="T53" fmla="*/ 2147483647 h 872"/>
              <a:gd name="T54" fmla="*/ 2147483647 w 837"/>
              <a:gd name="T55" fmla="*/ 2147483647 h 872"/>
              <a:gd name="T56" fmla="*/ 2147483647 w 837"/>
              <a:gd name="T57" fmla="*/ 2147483647 h 872"/>
              <a:gd name="T58" fmla="*/ 2147483647 w 837"/>
              <a:gd name="T59" fmla="*/ 0 h 872"/>
              <a:gd name="T60" fmla="*/ 2147483647 w 837"/>
              <a:gd name="T61" fmla="*/ 0 h 872"/>
              <a:gd name="T62" fmla="*/ 2147483647 w 837"/>
              <a:gd name="T63" fmla="*/ 0 h 872"/>
              <a:gd name="T64" fmla="*/ 2147483647 w 837"/>
              <a:gd name="T65" fmla="*/ 2147483647 h 872"/>
              <a:gd name="T66" fmla="*/ 2147483647 w 837"/>
              <a:gd name="T67" fmla="*/ 2147483647 h 872"/>
              <a:gd name="T68" fmla="*/ 2147483647 w 837"/>
              <a:gd name="T69" fmla="*/ 2147483647 h 87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37"/>
              <a:gd name="T106" fmla="*/ 0 h 872"/>
              <a:gd name="T107" fmla="*/ 837 w 837"/>
              <a:gd name="T108" fmla="*/ 872 h 87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37" h="872">
                <a:moveTo>
                  <a:pt x="770" y="119"/>
                </a:moveTo>
                <a:lnTo>
                  <a:pt x="784" y="145"/>
                </a:lnTo>
                <a:lnTo>
                  <a:pt x="810" y="158"/>
                </a:lnTo>
                <a:lnTo>
                  <a:pt x="824" y="185"/>
                </a:lnTo>
                <a:lnTo>
                  <a:pt x="824" y="198"/>
                </a:lnTo>
                <a:lnTo>
                  <a:pt x="837" y="225"/>
                </a:lnTo>
                <a:lnTo>
                  <a:pt x="837" y="238"/>
                </a:lnTo>
                <a:lnTo>
                  <a:pt x="837" y="264"/>
                </a:lnTo>
                <a:lnTo>
                  <a:pt x="837" y="277"/>
                </a:lnTo>
                <a:lnTo>
                  <a:pt x="824" y="291"/>
                </a:lnTo>
                <a:lnTo>
                  <a:pt x="824" y="317"/>
                </a:lnTo>
                <a:lnTo>
                  <a:pt x="797" y="343"/>
                </a:lnTo>
                <a:lnTo>
                  <a:pt x="784" y="357"/>
                </a:lnTo>
                <a:lnTo>
                  <a:pt x="757" y="383"/>
                </a:lnTo>
                <a:lnTo>
                  <a:pt x="731" y="410"/>
                </a:lnTo>
                <a:lnTo>
                  <a:pt x="691" y="449"/>
                </a:lnTo>
                <a:lnTo>
                  <a:pt x="651" y="476"/>
                </a:lnTo>
                <a:lnTo>
                  <a:pt x="571" y="542"/>
                </a:lnTo>
                <a:lnTo>
                  <a:pt x="478" y="608"/>
                </a:lnTo>
                <a:lnTo>
                  <a:pt x="385" y="674"/>
                </a:lnTo>
                <a:lnTo>
                  <a:pt x="279" y="740"/>
                </a:lnTo>
                <a:lnTo>
                  <a:pt x="239" y="780"/>
                </a:lnTo>
                <a:lnTo>
                  <a:pt x="199" y="806"/>
                </a:lnTo>
                <a:lnTo>
                  <a:pt x="159" y="832"/>
                </a:lnTo>
                <a:lnTo>
                  <a:pt x="119" y="846"/>
                </a:lnTo>
                <a:lnTo>
                  <a:pt x="93" y="859"/>
                </a:lnTo>
                <a:lnTo>
                  <a:pt x="66" y="872"/>
                </a:lnTo>
                <a:lnTo>
                  <a:pt x="40" y="872"/>
                </a:lnTo>
                <a:lnTo>
                  <a:pt x="26" y="872"/>
                </a:lnTo>
                <a:lnTo>
                  <a:pt x="13" y="859"/>
                </a:lnTo>
                <a:lnTo>
                  <a:pt x="0" y="846"/>
                </a:lnTo>
                <a:lnTo>
                  <a:pt x="0" y="832"/>
                </a:lnTo>
                <a:lnTo>
                  <a:pt x="13" y="806"/>
                </a:lnTo>
                <a:lnTo>
                  <a:pt x="26" y="780"/>
                </a:lnTo>
                <a:lnTo>
                  <a:pt x="53" y="740"/>
                </a:lnTo>
                <a:lnTo>
                  <a:pt x="79" y="700"/>
                </a:lnTo>
                <a:lnTo>
                  <a:pt x="106" y="661"/>
                </a:lnTo>
                <a:lnTo>
                  <a:pt x="146" y="608"/>
                </a:lnTo>
                <a:lnTo>
                  <a:pt x="186" y="555"/>
                </a:lnTo>
                <a:lnTo>
                  <a:pt x="212" y="515"/>
                </a:lnTo>
                <a:lnTo>
                  <a:pt x="239" y="476"/>
                </a:lnTo>
                <a:lnTo>
                  <a:pt x="265" y="436"/>
                </a:lnTo>
                <a:lnTo>
                  <a:pt x="292" y="396"/>
                </a:lnTo>
                <a:lnTo>
                  <a:pt x="319" y="370"/>
                </a:lnTo>
                <a:lnTo>
                  <a:pt x="345" y="330"/>
                </a:lnTo>
                <a:lnTo>
                  <a:pt x="358" y="304"/>
                </a:lnTo>
                <a:lnTo>
                  <a:pt x="372" y="277"/>
                </a:lnTo>
                <a:lnTo>
                  <a:pt x="385" y="251"/>
                </a:lnTo>
                <a:lnTo>
                  <a:pt x="398" y="225"/>
                </a:lnTo>
                <a:lnTo>
                  <a:pt x="398" y="211"/>
                </a:lnTo>
                <a:lnTo>
                  <a:pt x="398" y="185"/>
                </a:lnTo>
                <a:lnTo>
                  <a:pt x="398" y="158"/>
                </a:lnTo>
                <a:lnTo>
                  <a:pt x="385" y="145"/>
                </a:lnTo>
                <a:lnTo>
                  <a:pt x="372" y="106"/>
                </a:lnTo>
                <a:lnTo>
                  <a:pt x="372" y="79"/>
                </a:lnTo>
                <a:lnTo>
                  <a:pt x="385" y="53"/>
                </a:lnTo>
                <a:lnTo>
                  <a:pt x="398" y="26"/>
                </a:lnTo>
                <a:lnTo>
                  <a:pt x="398" y="13"/>
                </a:lnTo>
                <a:lnTo>
                  <a:pt x="412" y="0"/>
                </a:lnTo>
                <a:lnTo>
                  <a:pt x="438" y="0"/>
                </a:lnTo>
                <a:lnTo>
                  <a:pt x="452" y="0"/>
                </a:lnTo>
                <a:lnTo>
                  <a:pt x="478" y="0"/>
                </a:lnTo>
                <a:lnTo>
                  <a:pt x="491" y="0"/>
                </a:lnTo>
                <a:lnTo>
                  <a:pt x="518" y="0"/>
                </a:lnTo>
                <a:lnTo>
                  <a:pt x="558" y="0"/>
                </a:lnTo>
                <a:lnTo>
                  <a:pt x="611" y="26"/>
                </a:lnTo>
                <a:lnTo>
                  <a:pt x="677" y="40"/>
                </a:lnTo>
                <a:lnTo>
                  <a:pt x="717" y="79"/>
                </a:lnTo>
                <a:lnTo>
                  <a:pt x="770" y="11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7" name="Freeform 9"/>
          <p:cNvSpPr>
            <a:spLocks noChangeArrowheads="1"/>
          </p:cNvSpPr>
          <p:nvPr/>
        </p:nvSpPr>
        <p:spPr bwMode="auto">
          <a:xfrm>
            <a:off x="4748213" y="1468438"/>
            <a:ext cx="312737" cy="1023937"/>
          </a:xfrm>
          <a:custGeom>
            <a:avLst/>
            <a:gdLst>
              <a:gd name="T0" fmla="*/ 2147483647 w 491"/>
              <a:gd name="T1" fmla="*/ 2147483647 h 1612"/>
              <a:gd name="T2" fmla="*/ 2147483647 w 491"/>
              <a:gd name="T3" fmla="*/ 2147483647 h 1612"/>
              <a:gd name="T4" fmla="*/ 2147483647 w 491"/>
              <a:gd name="T5" fmla="*/ 2147483647 h 1612"/>
              <a:gd name="T6" fmla="*/ 2147483647 w 491"/>
              <a:gd name="T7" fmla="*/ 2147483647 h 1612"/>
              <a:gd name="T8" fmla="*/ 2147483647 w 491"/>
              <a:gd name="T9" fmla="*/ 2147483647 h 1612"/>
              <a:gd name="T10" fmla="*/ 2147483647 w 491"/>
              <a:gd name="T11" fmla="*/ 2147483647 h 1612"/>
              <a:gd name="T12" fmla="*/ 2147483647 w 491"/>
              <a:gd name="T13" fmla="*/ 2147483647 h 1612"/>
              <a:gd name="T14" fmla="*/ 2147483647 w 491"/>
              <a:gd name="T15" fmla="*/ 2147483647 h 1612"/>
              <a:gd name="T16" fmla="*/ 2147483647 w 491"/>
              <a:gd name="T17" fmla="*/ 2147483647 h 1612"/>
              <a:gd name="T18" fmla="*/ 2147483647 w 491"/>
              <a:gd name="T19" fmla="*/ 2147483647 h 1612"/>
              <a:gd name="T20" fmla="*/ 2147483647 w 491"/>
              <a:gd name="T21" fmla="*/ 2147483647 h 1612"/>
              <a:gd name="T22" fmla="*/ 2147483647 w 491"/>
              <a:gd name="T23" fmla="*/ 2147483647 h 1612"/>
              <a:gd name="T24" fmla="*/ 0 w 491"/>
              <a:gd name="T25" fmla="*/ 2147483647 h 1612"/>
              <a:gd name="T26" fmla="*/ 0 w 491"/>
              <a:gd name="T27" fmla="*/ 2147483647 h 1612"/>
              <a:gd name="T28" fmla="*/ 0 w 491"/>
              <a:gd name="T29" fmla="*/ 2147483647 h 1612"/>
              <a:gd name="T30" fmla="*/ 2147483647 w 491"/>
              <a:gd name="T31" fmla="*/ 2147483647 h 1612"/>
              <a:gd name="T32" fmla="*/ 2147483647 w 491"/>
              <a:gd name="T33" fmla="*/ 2147483647 h 1612"/>
              <a:gd name="T34" fmla="*/ 2147483647 w 491"/>
              <a:gd name="T35" fmla="*/ 0 h 1612"/>
              <a:gd name="T36" fmla="*/ 2147483647 w 491"/>
              <a:gd name="T37" fmla="*/ 0 h 1612"/>
              <a:gd name="T38" fmla="*/ 2147483647 w 491"/>
              <a:gd name="T39" fmla="*/ 2147483647 h 1612"/>
              <a:gd name="T40" fmla="*/ 2147483647 w 491"/>
              <a:gd name="T41" fmla="*/ 2147483647 h 1612"/>
              <a:gd name="T42" fmla="*/ 2147483647 w 491"/>
              <a:gd name="T43" fmla="*/ 2147483647 h 1612"/>
              <a:gd name="T44" fmla="*/ 2147483647 w 491"/>
              <a:gd name="T45" fmla="*/ 2147483647 h 1612"/>
              <a:gd name="T46" fmla="*/ 2147483647 w 491"/>
              <a:gd name="T47" fmla="*/ 2147483647 h 1612"/>
              <a:gd name="T48" fmla="*/ 2147483647 w 491"/>
              <a:gd name="T49" fmla="*/ 2147483647 h 1612"/>
              <a:gd name="T50" fmla="*/ 2147483647 w 491"/>
              <a:gd name="T51" fmla="*/ 2147483647 h 1612"/>
              <a:gd name="T52" fmla="*/ 2147483647 w 491"/>
              <a:gd name="T53" fmla="*/ 2147483647 h 1612"/>
              <a:gd name="T54" fmla="*/ 2147483647 w 491"/>
              <a:gd name="T55" fmla="*/ 2147483647 h 1612"/>
              <a:gd name="T56" fmla="*/ 2147483647 w 491"/>
              <a:gd name="T57" fmla="*/ 2147483647 h 1612"/>
              <a:gd name="T58" fmla="*/ 2147483647 w 491"/>
              <a:gd name="T59" fmla="*/ 2147483647 h 1612"/>
              <a:gd name="T60" fmla="*/ 2147483647 w 491"/>
              <a:gd name="T61" fmla="*/ 2147483647 h 1612"/>
              <a:gd name="T62" fmla="*/ 2147483647 w 491"/>
              <a:gd name="T63" fmla="*/ 2147483647 h 1612"/>
              <a:gd name="T64" fmla="*/ 2147483647 w 491"/>
              <a:gd name="T65" fmla="*/ 2147483647 h 1612"/>
              <a:gd name="T66" fmla="*/ 2147483647 w 491"/>
              <a:gd name="T67" fmla="*/ 2147483647 h 1612"/>
              <a:gd name="T68" fmla="*/ 2147483647 w 491"/>
              <a:gd name="T69" fmla="*/ 2147483647 h 1612"/>
              <a:gd name="T70" fmla="*/ 2147483647 w 491"/>
              <a:gd name="T71" fmla="*/ 2147483647 h 1612"/>
              <a:gd name="T72" fmla="*/ 2147483647 w 491"/>
              <a:gd name="T73" fmla="*/ 2147483647 h 1612"/>
              <a:gd name="T74" fmla="*/ 2147483647 w 491"/>
              <a:gd name="T75" fmla="*/ 2147483647 h 1612"/>
              <a:gd name="T76" fmla="*/ 2147483647 w 491"/>
              <a:gd name="T77" fmla="*/ 2147483647 h 16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491"/>
              <a:gd name="T118" fmla="*/ 0 h 1612"/>
              <a:gd name="T119" fmla="*/ 491 w 491"/>
              <a:gd name="T120" fmla="*/ 1612 h 161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491" h="1612">
                <a:moveTo>
                  <a:pt x="146" y="1612"/>
                </a:moveTo>
                <a:lnTo>
                  <a:pt x="146" y="1467"/>
                </a:lnTo>
                <a:lnTo>
                  <a:pt x="146" y="1335"/>
                </a:lnTo>
                <a:lnTo>
                  <a:pt x="146" y="1216"/>
                </a:lnTo>
                <a:lnTo>
                  <a:pt x="146" y="1097"/>
                </a:lnTo>
                <a:lnTo>
                  <a:pt x="146" y="991"/>
                </a:lnTo>
                <a:lnTo>
                  <a:pt x="133" y="898"/>
                </a:lnTo>
                <a:lnTo>
                  <a:pt x="133" y="806"/>
                </a:lnTo>
                <a:lnTo>
                  <a:pt x="133" y="727"/>
                </a:lnTo>
                <a:lnTo>
                  <a:pt x="133" y="647"/>
                </a:lnTo>
                <a:lnTo>
                  <a:pt x="133" y="581"/>
                </a:lnTo>
                <a:lnTo>
                  <a:pt x="133" y="528"/>
                </a:lnTo>
                <a:lnTo>
                  <a:pt x="119" y="476"/>
                </a:lnTo>
                <a:lnTo>
                  <a:pt x="119" y="423"/>
                </a:lnTo>
                <a:lnTo>
                  <a:pt x="119" y="396"/>
                </a:lnTo>
                <a:lnTo>
                  <a:pt x="106" y="357"/>
                </a:lnTo>
                <a:lnTo>
                  <a:pt x="106" y="343"/>
                </a:lnTo>
                <a:lnTo>
                  <a:pt x="93" y="277"/>
                </a:lnTo>
                <a:lnTo>
                  <a:pt x="66" y="225"/>
                </a:lnTo>
                <a:lnTo>
                  <a:pt x="53" y="211"/>
                </a:lnTo>
                <a:lnTo>
                  <a:pt x="53" y="185"/>
                </a:lnTo>
                <a:lnTo>
                  <a:pt x="40" y="172"/>
                </a:lnTo>
                <a:lnTo>
                  <a:pt x="26" y="158"/>
                </a:lnTo>
                <a:lnTo>
                  <a:pt x="13" y="145"/>
                </a:lnTo>
                <a:lnTo>
                  <a:pt x="0" y="132"/>
                </a:lnTo>
                <a:lnTo>
                  <a:pt x="0" y="119"/>
                </a:lnTo>
                <a:lnTo>
                  <a:pt x="0" y="106"/>
                </a:lnTo>
                <a:lnTo>
                  <a:pt x="0" y="92"/>
                </a:lnTo>
                <a:lnTo>
                  <a:pt x="0" y="79"/>
                </a:lnTo>
                <a:lnTo>
                  <a:pt x="0" y="53"/>
                </a:lnTo>
                <a:lnTo>
                  <a:pt x="13" y="40"/>
                </a:lnTo>
                <a:lnTo>
                  <a:pt x="13" y="26"/>
                </a:lnTo>
                <a:lnTo>
                  <a:pt x="26" y="13"/>
                </a:lnTo>
                <a:lnTo>
                  <a:pt x="40" y="13"/>
                </a:lnTo>
                <a:lnTo>
                  <a:pt x="66" y="0"/>
                </a:lnTo>
                <a:lnTo>
                  <a:pt x="79" y="0"/>
                </a:lnTo>
                <a:lnTo>
                  <a:pt x="106" y="0"/>
                </a:lnTo>
                <a:lnTo>
                  <a:pt x="133" y="0"/>
                </a:lnTo>
                <a:lnTo>
                  <a:pt x="159" y="13"/>
                </a:lnTo>
                <a:lnTo>
                  <a:pt x="212" y="26"/>
                </a:lnTo>
                <a:lnTo>
                  <a:pt x="279" y="40"/>
                </a:lnTo>
                <a:lnTo>
                  <a:pt x="332" y="66"/>
                </a:lnTo>
                <a:lnTo>
                  <a:pt x="385" y="106"/>
                </a:lnTo>
                <a:lnTo>
                  <a:pt x="412" y="119"/>
                </a:lnTo>
                <a:lnTo>
                  <a:pt x="438" y="132"/>
                </a:lnTo>
                <a:lnTo>
                  <a:pt x="451" y="158"/>
                </a:lnTo>
                <a:lnTo>
                  <a:pt x="478" y="172"/>
                </a:lnTo>
                <a:lnTo>
                  <a:pt x="478" y="185"/>
                </a:lnTo>
                <a:lnTo>
                  <a:pt x="491" y="198"/>
                </a:lnTo>
                <a:lnTo>
                  <a:pt x="491" y="225"/>
                </a:lnTo>
                <a:lnTo>
                  <a:pt x="491" y="238"/>
                </a:lnTo>
                <a:lnTo>
                  <a:pt x="478" y="304"/>
                </a:lnTo>
                <a:lnTo>
                  <a:pt x="465" y="383"/>
                </a:lnTo>
                <a:lnTo>
                  <a:pt x="465" y="396"/>
                </a:lnTo>
                <a:lnTo>
                  <a:pt x="451" y="410"/>
                </a:lnTo>
                <a:lnTo>
                  <a:pt x="451" y="436"/>
                </a:lnTo>
                <a:lnTo>
                  <a:pt x="451" y="449"/>
                </a:lnTo>
                <a:lnTo>
                  <a:pt x="451" y="476"/>
                </a:lnTo>
                <a:lnTo>
                  <a:pt x="451" y="502"/>
                </a:lnTo>
                <a:lnTo>
                  <a:pt x="438" y="528"/>
                </a:lnTo>
                <a:lnTo>
                  <a:pt x="438" y="555"/>
                </a:lnTo>
                <a:lnTo>
                  <a:pt x="438" y="581"/>
                </a:lnTo>
                <a:lnTo>
                  <a:pt x="438" y="621"/>
                </a:lnTo>
                <a:lnTo>
                  <a:pt x="425" y="647"/>
                </a:lnTo>
                <a:lnTo>
                  <a:pt x="425" y="700"/>
                </a:lnTo>
                <a:lnTo>
                  <a:pt x="425" y="740"/>
                </a:lnTo>
                <a:lnTo>
                  <a:pt x="425" y="780"/>
                </a:lnTo>
                <a:lnTo>
                  <a:pt x="425" y="832"/>
                </a:lnTo>
                <a:lnTo>
                  <a:pt x="412" y="872"/>
                </a:lnTo>
                <a:lnTo>
                  <a:pt x="412" y="978"/>
                </a:lnTo>
                <a:lnTo>
                  <a:pt x="412" y="1070"/>
                </a:lnTo>
                <a:lnTo>
                  <a:pt x="398" y="1163"/>
                </a:lnTo>
                <a:lnTo>
                  <a:pt x="398" y="1268"/>
                </a:lnTo>
                <a:lnTo>
                  <a:pt x="398" y="1348"/>
                </a:lnTo>
                <a:lnTo>
                  <a:pt x="398" y="1440"/>
                </a:lnTo>
                <a:lnTo>
                  <a:pt x="398" y="1520"/>
                </a:lnTo>
                <a:lnTo>
                  <a:pt x="398" y="1612"/>
                </a:lnTo>
                <a:lnTo>
                  <a:pt x="146" y="161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8" name="Freeform 10"/>
          <p:cNvSpPr>
            <a:spLocks noChangeArrowheads="1"/>
          </p:cNvSpPr>
          <p:nvPr/>
        </p:nvSpPr>
        <p:spPr bwMode="auto">
          <a:xfrm>
            <a:off x="4419600" y="2743200"/>
            <a:ext cx="876300" cy="244475"/>
          </a:xfrm>
          <a:custGeom>
            <a:avLst/>
            <a:gdLst>
              <a:gd name="T0" fmla="*/ 2147483647 w 1382"/>
              <a:gd name="T1" fmla="*/ 2147483647 h 384"/>
              <a:gd name="T2" fmla="*/ 2147483647 w 1382"/>
              <a:gd name="T3" fmla="*/ 2147483647 h 384"/>
              <a:gd name="T4" fmla="*/ 2147483647 w 1382"/>
              <a:gd name="T5" fmla="*/ 2147483647 h 384"/>
              <a:gd name="T6" fmla="*/ 2147483647 w 1382"/>
              <a:gd name="T7" fmla="*/ 2147483647 h 384"/>
              <a:gd name="T8" fmla="*/ 2147483647 w 1382"/>
              <a:gd name="T9" fmla="*/ 2147483647 h 384"/>
              <a:gd name="T10" fmla="*/ 2147483647 w 1382"/>
              <a:gd name="T11" fmla="*/ 2147483647 h 384"/>
              <a:gd name="T12" fmla="*/ 2147483647 w 1382"/>
              <a:gd name="T13" fmla="*/ 2147483647 h 384"/>
              <a:gd name="T14" fmla="*/ 2147483647 w 1382"/>
              <a:gd name="T15" fmla="*/ 2147483647 h 384"/>
              <a:gd name="T16" fmla="*/ 2147483647 w 1382"/>
              <a:gd name="T17" fmla="*/ 2147483647 h 384"/>
              <a:gd name="T18" fmla="*/ 2147483647 w 1382"/>
              <a:gd name="T19" fmla="*/ 2147483647 h 384"/>
              <a:gd name="T20" fmla="*/ 2147483647 w 1382"/>
              <a:gd name="T21" fmla="*/ 2147483647 h 384"/>
              <a:gd name="T22" fmla="*/ 2147483647 w 1382"/>
              <a:gd name="T23" fmla="*/ 2147483647 h 384"/>
              <a:gd name="T24" fmla="*/ 2147483647 w 1382"/>
              <a:gd name="T25" fmla="*/ 2147483647 h 384"/>
              <a:gd name="T26" fmla="*/ 2147483647 w 1382"/>
              <a:gd name="T27" fmla="*/ 2147483647 h 384"/>
              <a:gd name="T28" fmla="*/ 2147483647 w 1382"/>
              <a:gd name="T29" fmla="*/ 2147483647 h 384"/>
              <a:gd name="T30" fmla="*/ 2147483647 w 1382"/>
              <a:gd name="T31" fmla="*/ 2147483647 h 384"/>
              <a:gd name="T32" fmla="*/ 2147483647 w 1382"/>
              <a:gd name="T33" fmla="*/ 2147483647 h 384"/>
              <a:gd name="T34" fmla="*/ 2147483647 w 1382"/>
              <a:gd name="T35" fmla="*/ 2147483647 h 384"/>
              <a:gd name="T36" fmla="*/ 2147483647 w 1382"/>
              <a:gd name="T37" fmla="*/ 2147483647 h 384"/>
              <a:gd name="T38" fmla="*/ 2147483647 w 1382"/>
              <a:gd name="T39" fmla="*/ 2147483647 h 384"/>
              <a:gd name="T40" fmla="*/ 2147483647 w 1382"/>
              <a:gd name="T41" fmla="*/ 2147483647 h 384"/>
              <a:gd name="T42" fmla="*/ 2147483647 w 1382"/>
              <a:gd name="T43" fmla="*/ 2147483647 h 384"/>
              <a:gd name="T44" fmla="*/ 2147483647 w 1382"/>
              <a:gd name="T45" fmla="*/ 2147483647 h 384"/>
              <a:gd name="T46" fmla="*/ 2147483647 w 1382"/>
              <a:gd name="T47" fmla="*/ 0 h 384"/>
              <a:gd name="T48" fmla="*/ 2147483647 w 1382"/>
              <a:gd name="T49" fmla="*/ 0 h 384"/>
              <a:gd name="T50" fmla="*/ 2147483647 w 1382"/>
              <a:gd name="T51" fmla="*/ 0 h 384"/>
              <a:gd name="T52" fmla="*/ 2147483647 w 1382"/>
              <a:gd name="T53" fmla="*/ 0 h 384"/>
              <a:gd name="T54" fmla="*/ 2147483647 w 1382"/>
              <a:gd name="T55" fmla="*/ 0 h 384"/>
              <a:gd name="T56" fmla="*/ 2147483647 w 1382"/>
              <a:gd name="T57" fmla="*/ 2147483647 h 384"/>
              <a:gd name="T58" fmla="*/ 2147483647 w 1382"/>
              <a:gd name="T59" fmla="*/ 2147483647 h 384"/>
              <a:gd name="T60" fmla="*/ 2147483647 w 1382"/>
              <a:gd name="T61" fmla="*/ 2147483647 h 384"/>
              <a:gd name="T62" fmla="*/ 2147483647 w 1382"/>
              <a:gd name="T63" fmla="*/ 2147483647 h 384"/>
              <a:gd name="T64" fmla="*/ 2147483647 w 1382"/>
              <a:gd name="T65" fmla="*/ 2147483647 h 384"/>
              <a:gd name="T66" fmla="*/ 2147483647 w 1382"/>
              <a:gd name="T67" fmla="*/ 2147483647 h 384"/>
              <a:gd name="T68" fmla="*/ 2147483647 w 1382"/>
              <a:gd name="T69" fmla="*/ 2147483647 h 384"/>
              <a:gd name="T70" fmla="*/ 2147483647 w 1382"/>
              <a:gd name="T71" fmla="*/ 2147483647 h 384"/>
              <a:gd name="T72" fmla="*/ 2147483647 w 1382"/>
              <a:gd name="T73" fmla="*/ 2147483647 h 384"/>
              <a:gd name="T74" fmla="*/ 2147483647 w 1382"/>
              <a:gd name="T75" fmla="*/ 2147483647 h 384"/>
              <a:gd name="T76" fmla="*/ 2147483647 w 1382"/>
              <a:gd name="T77" fmla="*/ 2147483647 h 38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382"/>
              <a:gd name="T118" fmla="*/ 0 h 384"/>
              <a:gd name="T119" fmla="*/ 1382 w 1382"/>
              <a:gd name="T120" fmla="*/ 384 h 38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382" h="384">
                <a:moveTo>
                  <a:pt x="1143" y="291"/>
                </a:moveTo>
                <a:lnTo>
                  <a:pt x="1024" y="291"/>
                </a:lnTo>
                <a:lnTo>
                  <a:pt x="891" y="304"/>
                </a:lnTo>
                <a:lnTo>
                  <a:pt x="771" y="318"/>
                </a:lnTo>
                <a:lnTo>
                  <a:pt x="625" y="344"/>
                </a:lnTo>
                <a:lnTo>
                  <a:pt x="559" y="344"/>
                </a:lnTo>
                <a:lnTo>
                  <a:pt x="492" y="357"/>
                </a:lnTo>
                <a:lnTo>
                  <a:pt x="439" y="370"/>
                </a:lnTo>
                <a:lnTo>
                  <a:pt x="386" y="370"/>
                </a:lnTo>
                <a:lnTo>
                  <a:pt x="346" y="370"/>
                </a:lnTo>
                <a:lnTo>
                  <a:pt x="306" y="370"/>
                </a:lnTo>
                <a:lnTo>
                  <a:pt x="279" y="384"/>
                </a:lnTo>
                <a:lnTo>
                  <a:pt x="253" y="384"/>
                </a:lnTo>
                <a:lnTo>
                  <a:pt x="226" y="370"/>
                </a:lnTo>
                <a:lnTo>
                  <a:pt x="200" y="370"/>
                </a:lnTo>
                <a:lnTo>
                  <a:pt x="173" y="357"/>
                </a:lnTo>
                <a:lnTo>
                  <a:pt x="147" y="331"/>
                </a:lnTo>
                <a:lnTo>
                  <a:pt x="120" y="318"/>
                </a:lnTo>
                <a:lnTo>
                  <a:pt x="80" y="278"/>
                </a:lnTo>
                <a:lnTo>
                  <a:pt x="40" y="238"/>
                </a:lnTo>
                <a:lnTo>
                  <a:pt x="0" y="199"/>
                </a:lnTo>
                <a:lnTo>
                  <a:pt x="54" y="185"/>
                </a:lnTo>
                <a:lnTo>
                  <a:pt x="107" y="159"/>
                </a:lnTo>
                <a:lnTo>
                  <a:pt x="147" y="146"/>
                </a:lnTo>
                <a:lnTo>
                  <a:pt x="186" y="133"/>
                </a:lnTo>
                <a:lnTo>
                  <a:pt x="200" y="133"/>
                </a:lnTo>
                <a:lnTo>
                  <a:pt x="213" y="133"/>
                </a:lnTo>
                <a:lnTo>
                  <a:pt x="226" y="133"/>
                </a:lnTo>
                <a:lnTo>
                  <a:pt x="253" y="133"/>
                </a:lnTo>
                <a:lnTo>
                  <a:pt x="266" y="133"/>
                </a:lnTo>
                <a:lnTo>
                  <a:pt x="293" y="119"/>
                </a:lnTo>
                <a:lnTo>
                  <a:pt x="319" y="119"/>
                </a:lnTo>
                <a:lnTo>
                  <a:pt x="359" y="119"/>
                </a:lnTo>
                <a:lnTo>
                  <a:pt x="386" y="106"/>
                </a:lnTo>
                <a:lnTo>
                  <a:pt x="426" y="106"/>
                </a:lnTo>
                <a:lnTo>
                  <a:pt x="465" y="93"/>
                </a:lnTo>
                <a:lnTo>
                  <a:pt x="505" y="93"/>
                </a:lnTo>
                <a:lnTo>
                  <a:pt x="545" y="80"/>
                </a:lnTo>
                <a:lnTo>
                  <a:pt x="585" y="67"/>
                </a:lnTo>
                <a:lnTo>
                  <a:pt x="638" y="67"/>
                </a:lnTo>
                <a:lnTo>
                  <a:pt x="691" y="53"/>
                </a:lnTo>
                <a:lnTo>
                  <a:pt x="745" y="40"/>
                </a:lnTo>
                <a:lnTo>
                  <a:pt x="784" y="40"/>
                </a:lnTo>
                <a:lnTo>
                  <a:pt x="838" y="27"/>
                </a:lnTo>
                <a:lnTo>
                  <a:pt x="877" y="27"/>
                </a:lnTo>
                <a:lnTo>
                  <a:pt x="917" y="14"/>
                </a:lnTo>
                <a:lnTo>
                  <a:pt x="957" y="14"/>
                </a:lnTo>
                <a:lnTo>
                  <a:pt x="984" y="0"/>
                </a:lnTo>
                <a:lnTo>
                  <a:pt x="1024" y="0"/>
                </a:lnTo>
                <a:lnTo>
                  <a:pt x="1050" y="0"/>
                </a:lnTo>
                <a:lnTo>
                  <a:pt x="1077" y="0"/>
                </a:lnTo>
                <a:lnTo>
                  <a:pt x="1103" y="0"/>
                </a:lnTo>
                <a:lnTo>
                  <a:pt x="1117" y="0"/>
                </a:lnTo>
                <a:lnTo>
                  <a:pt x="1143" y="0"/>
                </a:lnTo>
                <a:lnTo>
                  <a:pt x="1157" y="0"/>
                </a:lnTo>
                <a:lnTo>
                  <a:pt x="1170" y="0"/>
                </a:lnTo>
                <a:lnTo>
                  <a:pt x="1183" y="0"/>
                </a:lnTo>
                <a:lnTo>
                  <a:pt x="1210" y="14"/>
                </a:lnTo>
                <a:lnTo>
                  <a:pt x="1250" y="40"/>
                </a:lnTo>
                <a:lnTo>
                  <a:pt x="1289" y="67"/>
                </a:lnTo>
                <a:lnTo>
                  <a:pt x="1316" y="106"/>
                </a:lnTo>
                <a:lnTo>
                  <a:pt x="1329" y="119"/>
                </a:lnTo>
                <a:lnTo>
                  <a:pt x="1343" y="133"/>
                </a:lnTo>
                <a:lnTo>
                  <a:pt x="1356" y="159"/>
                </a:lnTo>
                <a:lnTo>
                  <a:pt x="1369" y="172"/>
                </a:lnTo>
                <a:lnTo>
                  <a:pt x="1369" y="185"/>
                </a:lnTo>
                <a:lnTo>
                  <a:pt x="1382" y="199"/>
                </a:lnTo>
                <a:lnTo>
                  <a:pt x="1382" y="212"/>
                </a:lnTo>
                <a:lnTo>
                  <a:pt x="1369" y="225"/>
                </a:lnTo>
                <a:lnTo>
                  <a:pt x="1369" y="238"/>
                </a:lnTo>
                <a:lnTo>
                  <a:pt x="1356" y="238"/>
                </a:lnTo>
                <a:lnTo>
                  <a:pt x="1329" y="252"/>
                </a:lnTo>
                <a:lnTo>
                  <a:pt x="1303" y="265"/>
                </a:lnTo>
                <a:lnTo>
                  <a:pt x="1276" y="265"/>
                </a:lnTo>
                <a:lnTo>
                  <a:pt x="1236" y="278"/>
                </a:lnTo>
                <a:lnTo>
                  <a:pt x="1196" y="278"/>
                </a:lnTo>
                <a:lnTo>
                  <a:pt x="1143" y="29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11"/>
          <p:cNvSpPr>
            <a:spLocks noChangeArrowheads="1"/>
          </p:cNvSpPr>
          <p:nvPr/>
        </p:nvSpPr>
        <p:spPr bwMode="auto">
          <a:xfrm>
            <a:off x="4333875" y="3146425"/>
            <a:ext cx="1200150" cy="285750"/>
          </a:xfrm>
          <a:custGeom>
            <a:avLst/>
            <a:gdLst>
              <a:gd name="T0" fmla="*/ 2147483647 w 1888"/>
              <a:gd name="T1" fmla="*/ 2147483647 h 449"/>
              <a:gd name="T2" fmla="*/ 2147483647 w 1888"/>
              <a:gd name="T3" fmla="*/ 2147483647 h 449"/>
              <a:gd name="T4" fmla="*/ 2147483647 w 1888"/>
              <a:gd name="T5" fmla="*/ 2147483647 h 449"/>
              <a:gd name="T6" fmla="*/ 2147483647 w 1888"/>
              <a:gd name="T7" fmla="*/ 2147483647 h 449"/>
              <a:gd name="T8" fmla="*/ 0 w 1888"/>
              <a:gd name="T9" fmla="*/ 2147483647 h 449"/>
              <a:gd name="T10" fmla="*/ 2147483647 w 1888"/>
              <a:gd name="T11" fmla="*/ 2147483647 h 449"/>
              <a:gd name="T12" fmla="*/ 2147483647 w 1888"/>
              <a:gd name="T13" fmla="*/ 2147483647 h 449"/>
              <a:gd name="T14" fmla="*/ 2147483647 w 1888"/>
              <a:gd name="T15" fmla="*/ 2147483647 h 449"/>
              <a:gd name="T16" fmla="*/ 2147483647 w 1888"/>
              <a:gd name="T17" fmla="*/ 2147483647 h 449"/>
              <a:gd name="T18" fmla="*/ 2147483647 w 1888"/>
              <a:gd name="T19" fmla="*/ 2147483647 h 449"/>
              <a:gd name="T20" fmla="*/ 2147483647 w 1888"/>
              <a:gd name="T21" fmla="*/ 2147483647 h 449"/>
              <a:gd name="T22" fmla="*/ 2147483647 w 1888"/>
              <a:gd name="T23" fmla="*/ 2147483647 h 449"/>
              <a:gd name="T24" fmla="*/ 2147483647 w 1888"/>
              <a:gd name="T25" fmla="*/ 2147483647 h 449"/>
              <a:gd name="T26" fmla="*/ 2147483647 w 1888"/>
              <a:gd name="T27" fmla="*/ 2147483647 h 449"/>
              <a:gd name="T28" fmla="*/ 2147483647 w 1888"/>
              <a:gd name="T29" fmla="*/ 2147483647 h 449"/>
              <a:gd name="T30" fmla="*/ 2147483647 w 1888"/>
              <a:gd name="T31" fmla="*/ 2147483647 h 449"/>
              <a:gd name="T32" fmla="*/ 2147483647 w 1888"/>
              <a:gd name="T33" fmla="*/ 2147483647 h 449"/>
              <a:gd name="T34" fmla="*/ 2147483647 w 1888"/>
              <a:gd name="T35" fmla="*/ 2147483647 h 449"/>
              <a:gd name="T36" fmla="*/ 2147483647 w 1888"/>
              <a:gd name="T37" fmla="*/ 2147483647 h 449"/>
              <a:gd name="T38" fmla="*/ 2147483647 w 1888"/>
              <a:gd name="T39" fmla="*/ 0 h 449"/>
              <a:gd name="T40" fmla="*/ 2147483647 w 1888"/>
              <a:gd name="T41" fmla="*/ 0 h 449"/>
              <a:gd name="T42" fmla="*/ 2147483647 w 1888"/>
              <a:gd name="T43" fmla="*/ 2147483647 h 449"/>
              <a:gd name="T44" fmla="*/ 2147483647 w 1888"/>
              <a:gd name="T45" fmla="*/ 2147483647 h 449"/>
              <a:gd name="T46" fmla="*/ 2147483647 w 1888"/>
              <a:gd name="T47" fmla="*/ 2147483647 h 449"/>
              <a:gd name="T48" fmla="*/ 2147483647 w 1888"/>
              <a:gd name="T49" fmla="*/ 2147483647 h 449"/>
              <a:gd name="T50" fmla="*/ 2147483647 w 1888"/>
              <a:gd name="T51" fmla="*/ 2147483647 h 449"/>
              <a:gd name="T52" fmla="*/ 2147483647 w 1888"/>
              <a:gd name="T53" fmla="*/ 2147483647 h 449"/>
              <a:gd name="T54" fmla="*/ 2147483647 w 1888"/>
              <a:gd name="T55" fmla="*/ 2147483647 h 449"/>
              <a:gd name="T56" fmla="*/ 2147483647 w 1888"/>
              <a:gd name="T57" fmla="*/ 2147483647 h 449"/>
              <a:gd name="T58" fmla="*/ 2147483647 w 1888"/>
              <a:gd name="T59" fmla="*/ 2147483647 h 449"/>
              <a:gd name="T60" fmla="*/ 2147483647 w 1888"/>
              <a:gd name="T61" fmla="*/ 2147483647 h 449"/>
              <a:gd name="T62" fmla="*/ 2147483647 w 1888"/>
              <a:gd name="T63" fmla="*/ 2147483647 h 449"/>
              <a:gd name="T64" fmla="*/ 2147483647 w 1888"/>
              <a:gd name="T65" fmla="*/ 2147483647 h 449"/>
              <a:gd name="T66" fmla="*/ 2147483647 w 1888"/>
              <a:gd name="T67" fmla="*/ 2147483647 h 449"/>
              <a:gd name="T68" fmla="*/ 2147483647 w 1888"/>
              <a:gd name="T69" fmla="*/ 2147483647 h 449"/>
              <a:gd name="T70" fmla="*/ 2147483647 w 1888"/>
              <a:gd name="T71" fmla="*/ 2147483647 h 449"/>
              <a:gd name="T72" fmla="*/ 2147483647 w 1888"/>
              <a:gd name="T73" fmla="*/ 2147483647 h 449"/>
              <a:gd name="T74" fmla="*/ 2147483647 w 1888"/>
              <a:gd name="T75" fmla="*/ 2147483647 h 449"/>
              <a:gd name="T76" fmla="*/ 2147483647 w 1888"/>
              <a:gd name="T77" fmla="*/ 2147483647 h 449"/>
              <a:gd name="T78" fmla="*/ 2147483647 w 1888"/>
              <a:gd name="T79" fmla="*/ 2147483647 h 449"/>
              <a:gd name="T80" fmla="*/ 2147483647 w 1888"/>
              <a:gd name="T81" fmla="*/ 2147483647 h 449"/>
              <a:gd name="T82" fmla="*/ 2147483647 w 1888"/>
              <a:gd name="T83" fmla="*/ 2147483647 h 449"/>
              <a:gd name="T84" fmla="*/ 2147483647 w 1888"/>
              <a:gd name="T85" fmla="*/ 2147483647 h 44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888"/>
              <a:gd name="T130" fmla="*/ 0 h 449"/>
              <a:gd name="T131" fmla="*/ 1888 w 1888"/>
              <a:gd name="T132" fmla="*/ 449 h 44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888" h="449">
                <a:moveTo>
                  <a:pt x="133" y="383"/>
                </a:moveTo>
                <a:lnTo>
                  <a:pt x="107" y="370"/>
                </a:lnTo>
                <a:lnTo>
                  <a:pt x="80" y="343"/>
                </a:lnTo>
                <a:lnTo>
                  <a:pt x="67" y="330"/>
                </a:lnTo>
                <a:lnTo>
                  <a:pt x="40" y="317"/>
                </a:lnTo>
                <a:lnTo>
                  <a:pt x="27" y="304"/>
                </a:lnTo>
                <a:lnTo>
                  <a:pt x="14" y="277"/>
                </a:lnTo>
                <a:lnTo>
                  <a:pt x="14" y="264"/>
                </a:lnTo>
                <a:lnTo>
                  <a:pt x="0" y="251"/>
                </a:lnTo>
                <a:lnTo>
                  <a:pt x="0" y="238"/>
                </a:lnTo>
                <a:lnTo>
                  <a:pt x="0" y="224"/>
                </a:lnTo>
                <a:lnTo>
                  <a:pt x="14" y="211"/>
                </a:lnTo>
                <a:lnTo>
                  <a:pt x="27" y="198"/>
                </a:lnTo>
                <a:lnTo>
                  <a:pt x="40" y="198"/>
                </a:lnTo>
                <a:lnTo>
                  <a:pt x="54" y="185"/>
                </a:lnTo>
                <a:lnTo>
                  <a:pt x="80" y="185"/>
                </a:lnTo>
                <a:lnTo>
                  <a:pt x="120" y="185"/>
                </a:lnTo>
                <a:lnTo>
                  <a:pt x="147" y="172"/>
                </a:lnTo>
                <a:lnTo>
                  <a:pt x="187" y="172"/>
                </a:lnTo>
                <a:lnTo>
                  <a:pt x="226" y="172"/>
                </a:lnTo>
                <a:lnTo>
                  <a:pt x="280" y="172"/>
                </a:lnTo>
                <a:lnTo>
                  <a:pt x="333" y="158"/>
                </a:lnTo>
                <a:lnTo>
                  <a:pt x="386" y="158"/>
                </a:lnTo>
                <a:lnTo>
                  <a:pt x="452" y="158"/>
                </a:lnTo>
                <a:lnTo>
                  <a:pt x="519" y="145"/>
                </a:lnTo>
                <a:lnTo>
                  <a:pt x="585" y="145"/>
                </a:lnTo>
                <a:lnTo>
                  <a:pt x="652" y="132"/>
                </a:lnTo>
                <a:lnTo>
                  <a:pt x="731" y="119"/>
                </a:lnTo>
                <a:lnTo>
                  <a:pt x="811" y="119"/>
                </a:lnTo>
                <a:lnTo>
                  <a:pt x="904" y="105"/>
                </a:lnTo>
                <a:lnTo>
                  <a:pt x="984" y="92"/>
                </a:lnTo>
                <a:lnTo>
                  <a:pt x="1077" y="79"/>
                </a:lnTo>
                <a:lnTo>
                  <a:pt x="1170" y="66"/>
                </a:lnTo>
                <a:lnTo>
                  <a:pt x="1276" y="53"/>
                </a:lnTo>
                <a:lnTo>
                  <a:pt x="1356" y="39"/>
                </a:lnTo>
                <a:lnTo>
                  <a:pt x="1436" y="26"/>
                </a:lnTo>
                <a:lnTo>
                  <a:pt x="1502" y="13"/>
                </a:lnTo>
                <a:lnTo>
                  <a:pt x="1555" y="13"/>
                </a:lnTo>
                <a:lnTo>
                  <a:pt x="1609" y="0"/>
                </a:lnTo>
                <a:lnTo>
                  <a:pt x="1648" y="0"/>
                </a:lnTo>
                <a:lnTo>
                  <a:pt x="1675" y="0"/>
                </a:lnTo>
                <a:lnTo>
                  <a:pt x="1728" y="0"/>
                </a:lnTo>
                <a:lnTo>
                  <a:pt x="1781" y="13"/>
                </a:lnTo>
                <a:lnTo>
                  <a:pt x="1808" y="26"/>
                </a:lnTo>
                <a:lnTo>
                  <a:pt x="1834" y="53"/>
                </a:lnTo>
                <a:lnTo>
                  <a:pt x="1861" y="79"/>
                </a:lnTo>
                <a:lnTo>
                  <a:pt x="1874" y="105"/>
                </a:lnTo>
                <a:lnTo>
                  <a:pt x="1888" y="145"/>
                </a:lnTo>
                <a:lnTo>
                  <a:pt x="1888" y="185"/>
                </a:lnTo>
                <a:lnTo>
                  <a:pt x="1888" y="211"/>
                </a:lnTo>
                <a:lnTo>
                  <a:pt x="1888" y="224"/>
                </a:lnTo>
                <a:lnTo>
                  <a:pt x="1874" y="238"/>
                </a:lnTo>
                <a:lnTo>
                  <a:pt x="1861" y="251"/>
                </a:lnTo>
                <a:lnTo>
                  <a:pt x="1848" y="264"/>
                </a:lnTo>
                <a:lnTo>
                  <a:pt x="1821" y="277"/>
                </a:lnTo>
                <a:lnTo>
                  <a:pt x="1795" y="290"/>
                </a:lnTo>
                <a:lnTo>
                  <a:pt x="1768" y="290"/>
                </a:lnTo>
                <a:lnTo>
                  <a:pt x="1715" y="304"/>
                </a:lnTo>
                <a:lnTo>
                  <a:pt x="1648" y="317"/>
                </a:lnTo>
                <a:lnTo>
                  <a:pt x="1595" y="317"/>
                </a:lnTo>
                <a:lnTo>
                  <a:pt x="1529" y="330"/>
                </a:lnTo>
                <a:lnTo>
                  <a:pt x="1502" y="330"/>
                </a:lnTo>
                <a:lnTo>
                  <a:pt x="1462" y="330"/>
                </a:lnTo>
                <a:lnTo>
                  <a:pt x="1422" y="330"/>
                </a:lnTo>
                <a:lnTo>
                  <a:pt x="1369" y="330"/>
                </a:lnTo>
                <a:lnTo>
                  <a:pt x="1316" y="330"/>
                </a:lnTo>
                <a:lnTo>
                  <a:pt x="1250" y="343"/>
                </a:lnTo>
                <a:lnTo>
                  <a:pt x="1197" y="343"/>
                </a:lnTo>
                <a:lnTo>
                  <a:pt x="1130" y="343"/>
                </a:lnTo>
                <a:lnTo>
                  <a:pt x="984" y="357"/>
                </a:lnTo>
                <a:lnTo>
                  <a:pt x="851" y="370"/>
                </a:lnTo>
                <a:lnTo>
                  <a:pt x="731" y="396"/>
                </a:lnTo>
                <a:lnTo>
                  <a:pt x="612" y="409"/>
                </a:lnTo>
                <a:lnTo>
                  <a:pt x="559" y="423"/>
                </a:lnTo>
                <a:lnTo>
                  <a:pt x="505" y="423"/>
                </a:lnTo>
                <a:lnTo>
                  <a:pt x="466" y="436"/>
                </a:lnTo>
                <a:lnTo>
                  <a:pt x="426" y="436"/>
                </a:lnTo>
                <a:lnTo>
                  <a:pt x="386" y="436"/>
                </a:lnTo>
                <a:lnTo>
                  <a:pt x="359" y="449"/>
                </a:lnTo>
                <a:lnTo>
                  <a:pt x="333" y="449"/>
                </a:lnTo>
                <a:lnTo>
                  <a:pt x="306" y="449"/>
                </a:lnTo>
                <a:lnTo>
                  <a:pt x="280" y="449"/>
                </a:lnTo>
                <a:lnTo>
                  <a:pt x="226" y="436"/>
                </a:lnTo>
                <a:lnTo>
                  <a:pt x="187" y="409"/>
                </a:lnTo>
                <a:lnTo>
                  <a:pt x="133" y="38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12"/>
          <p:cNvSpPr>
            <a:spLocks noChangeArrowheads="1"/>
          </p:cNvSpPr>
          <p:nvPr/>
        </p:nvSpPr>
        <p:spPr bwMode="auto">
          <a:xfrm>
            <a:off x="3668713" y="1392238"/>
            <a:ext cx="531812" cy="2290762"/>
          </a:xfrm>
          <a:custGeom>
            <a:avLst/>
            <a:gdLst>
              <a:gd name="T0" fmla="*/ 2147483647 w 837"/>
              <a:gd name="T1" fmla="*/ 2147483647 h 3607"/>
              <a:gd name="T2" fmla="*/ 2147483647 w 837"/>
              <a:gd name="T3" fmla="*/ 2147483647 h 3607"/>
              <a:gd name="T4" fmla="*/ 2147483647 w 837"/>
              <a:gd name="T5" fmla="*/ 2147483647 h 3607"/>
              <a:gd name="T6" fmla="*/ 2147483647 w 837"/>
              <a:gd name="T7" fmla="*/ 2147483647 h 3607"/>
              <a:gd name="T8" fmla="*/ 2147483647 w 837"/>
              <a:gd name="T9" fmla="*/ 2147483647 h 3607"/>
              <a:gd name="T10" fmla="*/ 2147483647 w 837"/>
              <a:gd name="T11" fmla="*/ 2147483647 h 3607"/>
              <a:gd name="T12" fmla="*/ 2147483647 w 837"/>
              <a:gd name="T13" fmla="*/ 2147483647 h 3607"/>
              <a:gd name="T14" fmla="*/ 2147483647 w 837"/>
              <a:gd name="T15" fmla="*/ 2147483647 h 3607"/>
              <a:gd name="T16" fmla="*/ 2147483647 w 837"/>
              <a:gd name="T17" fmla="*/ 2147483647 h 3607"/>
              <a:gd name="T18" fmla="*/ 2147483647 w 837"/>
              <a:gd name="T19" fmla="*/ 2147483647 h 3607"/>
              <a:gd name="T20" fmla="*/ 2147483647 w 837"/>
              <a:gd name="T21" fmla="*/ 2147483647 h 3607"/>
              <a:gd name="T22" fmla="*/ 2147483647 w 837"/>
              <a:gd name="T23" fmla="*/ 2147483647 h 3607"/>
              <a:gd name="T24" fmla="*/ 2147483647 w 837"/>
              <a:gd name="T25" fmla="*/ 2147483647 h 3607"/>
              <a:gd name="T26" fmla="*/ 2147483647 w 837"/>
              <a:gd name="T27" fmla="*/ 2147483647 h 3607"/>
              <a:gd name="T28" fmla="*/ 2147483647 w 837"/>
              <a:gd name="T29" fmla="*/ 2147483647 h 3607"/>
              <a:gd name="T30" fmla="*/ 2147483647 w 837"/>
              <a:gd name="T31" fmla="*/ 2147483647 h 3607"/>
              <a:gd name="T32" fmla="*/ 2147483647 w 837"/>
              <a:gd name="T33" fmla="*/ 0 h 3607"/>
              <a:gd name="T34" fmla="*/ 2147483647 w 837"/>
              <a:gd name="T35" fmla="*/ 0 h 3607"/>
              <a:gd name="T36" fmla="*/ 2147483647 w 837"/>
              <a:gd name="T37" fmla="*/ 2147483647 h 3607"/>
              <a:gd name="T38" fmla="*/ 2147483647 w 837"/>
              <a:gd name="T39" fmla="*/ 2147483647 h 3607"/>
              <a:gd name="T40" fmla="*/ 2147483647 w 837"/>
              <a:gd name="T41" fmla="*/ 2147483647 h 3607"/>
              <a:gd name="T42" fmla="*/ 2147483647 w 837"/>
              <a:gd name="T43" fmla="*/ 2147483647 h 3607"/>
              <a:gd name="T44" fmla="*/ 2147483647 w 837"/>
              <a:gd name="T45" fmla="*/ 2147483647 h 3607"/>
              <a:gd name="T46" fmla="*/ 2147483647 w 837"/>
              <a:gd name="T47" fmla="*/ 2147483647 h 3607"/>
              <a:gd name="T48" fmla="*/ 2147483647 w 837"/>
              <a:gd name="T49" fmla="*/ 2147483647 h 3607"/>
              <a:gd name="T50" fmla="*/ 2147483647 w 837"/>
              <a:gd name="T51" fmla="*/ 2147483647 h 3607"/>
              <a:gd name="T52" fmla="*/ 2147483647 w 837"/>
              <a:gd name="T53" fmla="*/ 2147483647 h 3607"/>
              <a:gd name="T54" fmla="*/ 2147483647 w 837"/>
              <a:gd name="T55" fmla="*/ 2147483647 h 3607"/>
              <a:gd name="T56" fmla="*/ 2147483647 w 837"/>
              <a:gd name="T57" fmla="*/ 2147483647 h 3607"/>
              <a:gd name="T58" fmla="*/ 2147483647 w 837"/>
              <a:gd name="T59" fmla="*/ 2147483647 h 3607"/>
              <a:gd name="T60" fmla="*/ 2147483647 w 837"/>
              <a:gd name="T61" fmla="*/ 2147483647 h 3607"/>
              <a:gd name="T62" fmla="*/ 2147483647 w 837"/>
              <a:gd name="T63" fmla="*/ 2147483647 h 3607"/>
              <a:gd name="T64" fmla="*/ 2147483647 w 837"/>
              <a:gd name="T65" fmla="*/ 2147483647 h 3607"/>
              <a:gd name="T66" fmla="*/ 2147483647 w 837"/>
              <a:gd name="T67" fmla="*/ 2147483647 h 3607"/>
              <a:gd name="T68" fmla="*/ 2147483647 w 837"/>
              <a:gd name="T69" fmla="*/ 2147483647 h 3607"/>
              <a:gd name="T70" fmla="*/ 2147483647 w 837"/>
              <a:gd name="T71" fmla="*/ 2147483647 h 3607"/>
              <a:gd name="T72" fmla="*/ 2147483647 w 837"/>
              <a:gd name="T73" fmla="*/ 2147483647 h 3607"/>
              <a:gd name="T74" fmla="*/ 2147483647 w 837"/>
              <a:gd name="T75" fmla="*/ 2147483647 h 3607"/>
              <a:gd name="T76" fmla="*/ 2147483647 w 837"/>
              <a:gd name="T77" fmla="*/ 2147483647 h 3607"/>
              <a:gd name="T78" fmla="*/ 2147483647 w 837"/>
              <a:gd name="T79" fmla="*/ 2147483647 h 3607"/>
              <a:gd name="T80" fmla="*/ 2147483647 w 837"/>
              <a:gd name="T81" fmla="*/ 2147483647 h 3607"/>
              <a:gd name="T82" fmla="*/ 2147483647 w 837"/>
              <a:gd name="T83" fmla="*/ 2147483647 h 3607"/>
              <a:gd name="T84" fmla="*/ 2147483647 w 837"/>
              <a:gd name="T85" fmla="*/ 2147483647 h 3607"/>
              <a:gd name="T86" fmla="*/ 2147483647 w 837"/>
              <a:gd name="T87" fmla="*/ 2147483647 h 3607"/>
              <a:gd name="T88" fmla="*/ 2147483647 w 837"/>
              <a:gd name="T89" fmla="*/ 2147483647 h 3607"/>
              <a:gd name="T90" fmla="*/ 2147483647 w 837"/>
              <a:gd name="T91" fmla="*/ 2147483647 h 3607"/>
              <a:gd name="T92" fmla="*/ 2147483647 w 837"/>
              <a:gd name="T93" fmla="*/ 2147483647 h 3607"/>
              <a:gd name="T94" fmla="*/ 2147483647 w 837"/>
              <a:gd name="T95" fmla="*/ 2147483647 h 3607"/>
              <a:gd name="T96" fmla="*/ 2147483647 w 837"/>
              <a:gd name="T97" fmla="*/ 2147483647 h 3607"/>
              <a:gd name="T98" fmla="*/ 2147483647 w 837"/>
              <a:gd name="T99" fmla="*/ 2147483647 h 3607"/>
              <a:gd name="T100" fmla="*/ 2147483647 w 837"/>
              <a:gd name="T101" fmla="*/ 2147483647 h 3607"/>
              <a:gd name="T102" fmla="*/ 2147483647 w 837"/>
              <a:gd name="T103" fmla="*/ 2147483647 h 3607"/>
              <a:gd name="T104" fmla="*/ 2147483647 w 837"/>
              <a:gd name="T105" fmla="*/ 2147483647 h 3607"/>
              <a:gd name="T106" fmla="*/ 0 w 837"/>
              <a:gd name="T107" fmla="*/ 2147483647 h 3607"/>
              <a:gd name="T108" fmla="*/ 0 w 837"/>
              <a:gd name="T109" fmla="*/ 2147483647 h 3607"/>
              <a:gd name="T110" fmla="*/ 2147483647 w 837"/>
              <a:gd name="T111" fmla="*/ 2147483647 h 3607"/>
              <a:gd name="T112" fmla="*/ 2147483647 w 837"/>
              <a:gd name="T113" fmla="*/ 2147483647 h 3607"/>
              <a:gd name="T114" fmla="*/ 2147483647 w 837"/>
              <a:gd name="T115" fmla="*/ 2147483647 h 3607"/>
              <a:gd name="T116" fmla="*/ 2147483647 w 837"/>
              <a:gd name="T117" fmla="*/ 2147483647 h 3607"/>
              <a:gd name="T118" fmla="*/ 2147483647 w 837"/>
              <a:gd name="T119" fmla="*/ 2147483647 h 3607"/>
              <a:gd name="T120" fmla="*/ 2147483647 w 837"/>
              <a:gd name="T121" fmla="*/ 2147483647 h 360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37"/>
              <a:gd name="T184" fmla="*/ 0 h 3607"/>
              <a:gd name="T185" fmla="*/ 837 w 837"/>
              <a:gd name="T186" fmla="*/ 3607 h 360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37" h="3607">
                <a:moveTo>
                  <a:pt x="412" y="3026"/>
                </a:moveTo>
                <a:lnTo>
                  <a:pt x="425" y="3013"/>
                </a:lnTo>
                <a:lnTo>
                  <a:pt x="425" y="3000"/>
                </a:lnTo>
                <a:lnTo>
                  <a:pt x="425" y="2973"/>
                </a:lnTo>
                <a:lnTo>
                  <a:pt x="438" y="2960"/>
                </a:lnTo>
                <a:lnTo>
                  <a:pt x="438" y="2920"/>
                </a:lnTo>
                <a:lnTo>
                  <a:pt x="438" y="2894"/>
                </a:lnTo>
                <a:lnTo>
                  <a:pt x="451" y="2854"/>
                </a:lnTo>
                <a:lnTo>
                  <a:pt x="451" y="2815"/>
                </a:lnTo>
                <a:lnTo>
                  <a:pt x="451" y="2775"/>
                </a:lnTo>
                <a:lnTo>
                  <a:pt x="451" y="2722"/>
                </a:lnTo>
                <a:lnTo>
                  <a:pt x="451" y="2656"/>
                </a:lnTo>
                <a:lnTo>
                  <a:pt x="451" y="2603"/>
                </a:lnTo>
                <a:lnTo>
                  <a:pt x="465" y="2537"/>
                </a:lnTo>
                <a:lnTo>
                  <a:pt x="465" y="2471"/>
                </a:lnTo>
                <a:lnTo>
                  <a:pt x="465" y="2392"/>
                </a:lnTo>
                <a:lnTo>
                  <a:pt x="478" y="1771"/>
                </a:lnTo>
                <a:lnTo>
                  <a:pt x="478" y="1150"/>
                </a:lnTo>
                <a:lnTo>
                  <a:pt x="478" y="1070"/>
                </a:lnTo>
                <a:lnTo>
                  <a:pt x="478" y="991"/>
                </a:lnTo>
                <a:lnTo>
                  <a:pt x="478" y="925"/>
                </a:lnTo>
                <a:lnTo>
                  <a:pt x="478" y="859"/>
                </a:lnTo>
                <a:lnTo>
                  <a:pt x="478" y="793"/>
                </a:lnTo>
                <a:lnTo>
                  <a:pt x="478" y="740"/>
                </a:lnTo>
                <a:lnTo>
                  <a:pt x="478" y="687"/>
                </a:lnTo>
                <a:lnTo>
                  <a:pt x="478" y="634"/>
                </a:lnTo>
                <a:lnTo>
                  <a:pt x="478" y="595"/>
                </a:lnTo>
                <a:lnTo>
                  <a:pt x="478" y="555"/>
                </a:lnTo>
                <a:lnTo>
                  <a:pt x="465" y="515"/>
                </a:lnTo>
                <a:lnTo>
                  <a:pt x="465" y="476"/>
                </a:lnTo>
                <a:lnTo>
                  <a:pt x="465" y="449"/>
                </a:lnTo>
                <a:lnTo>
                  <a:pt x="465" y="423"/>
                </a:lnTo>
                <a:lnTo>
                  <a:pt x="465" y="396"/>
                </a:lnTo>
                <a:lnTo>
                  <a:pt x="451" y="383"/>
                </a:lnTo>
                <a:lnTo>
                  <a:pt x="438" y="317"/>
                </a:lnTo>
                <a:lnTo>
                  <a:pt x="425" y="264"/>
                </a:lnTo>
                <a:lnTo>
                  <a:pt x="398" y="211"/>
                </a:lnTo>
                <a:lnTo>
                  <a:pt x="372" y="172"/>
                </a:lnTo>
                <a:lnTo>
                  <a:pt x="358" y="159"/>
                </a:lnTo>
                <a:lnTo>
                  <a:pt x="345" y="132"/>
                </a:lnTo>
                <a:lnTo>
                  <a:pt x="345" y="119"/>
                </a:lnTo>
                <a:lnTo>
                  <a:pt x="332" y="106"/>
                </a:lnTo>
                <a:lnTo>
                  <a:pt x="332" y="92"/>
                </a:lnTo>
                <a:lnTo>
                  <a:pt x="332" y="66"/>
                </a:lnTo>
                <a:lnTo>
                  <a:pt x="332" y="53"/>
                </a:lnTo>
                <a:lnTo>
                  <a:pt x="345" y="40"/>
                </a:lnTo>
                <a:lnTo>
                  <a:pt x="358" y="26"/>
                </a:lnTo>
                <a:lnTo>
                  <a:pt x="372" y="13"/>
                </a:lnTo>
                <a:lnTo>
                  <a:pt x="385" y="0"/>
                </a:lnTo>
                <a:lnTo>
                  <a:pt x="398" y="0"/>
                </a:lnTo>
                <a:lnTo>
                  <a:pt x="425" y="0"/>
                </a:lnTo>
                <a:lnTo>
                  <a:pt x="438" y="0"/>
                </a:lnTo>
                <a:lnTo>
                  <a:pt x="465" y="0"/>
                </a:lnTo>
                <a:lnTo>
                  <a:pt x="491" y="0"/>
                </a:lnTo>
                <a:lnTo>
                  <a:pt x="558" y="13"/>
                </a:lnTo>
                <a:lnTo>
                  <a:pt x="611" y="40"/>
                </a:lnTo>
                <a:lnTo>
                  <a:pt x="677" y="66"/>
                </a:lnTo>
                <a:lnTo>
                  <a:pt x="731" y="106"/>
                </a:lnTo>
                <a:lnTo>
                  <a:pt x="757" y="119"/>
                </a:lnTo>
                <a:lnTo>
                  <a:pt x="784" y="132"/>
                </a:lnTo>
                <a:lnTo>
                  <a:pt x="810" y="159"/>
                </a:lnTo>
                <a:lnTo>
                  <a:pt x="824" y="172"/>
                </a:lnTo>
                <a:lnTo>
                  <a:pt x="824" y="185"/>
                </a:lnTo>
                <a:lnTo>
                  <a:pt x="837" y="211"/>
                </a:lnTo>
                <a:lnTo>
                  <a:pt x="837" y="225"/>
                </a:lnTo>
                <a:lnTo>
                  <a:pt x="824" y="238"/>
                </a:lnTo>
                <a:lnTo>
                  <a:pt x="810" y="317"/>
                </a:lnTo>
                <a:lnTo>
                  <a:pt x="797" y="383"/>
                </a:lnTo>
                <a:lnTo>
                  <a:pt x="784" y="396"/>
                </a:lnTo>
                <a:lnTo>
                  <a:pt x="784" y="410"/>
                </a:lnTo>
                <a:lnTo>
                  <a:pt x="784" y="423"/>
                </a:lnTo>
                <a:lnTo>
                  <a:pt x="784" y="449"/>
                </a:lnTo>
                <a:lnTo>
                  <a:pt x="784" y="476"/>
                </a:lnTo>
                <a:lnTo>
                  <a:pt x="784" y="502"/>
                </a:lnTo>
                <a:lnTo>
                  <a:pt x="784" y="529"/>
                </a:lnTo>
                <a:lnTo>
                  <a:pt x="784" y="568"/>
                </a:lnTo>
                <a:lnTo>
                  <a:pt x="784" y="608"/>
                </a:lnTo>
                <a:lnTo>
                  <a:pt x="770" y="647"/>
                </a:lnTo>
                <a:lnTo>
                  <a:pt x="770" y="687"/>
                </a:lnTo>
                <a:lnTo>
                  <a:pt x="770" y="740"/>
                </a:lnTo>
                <a:lnTo>
                  <a:pt x="770" y="793"/>
                </a:lnTo>
                <a:lnTo>
                  <a:pt x="770" y="846"/>
                </a:lnTo>
                <a:lnTo>
                  <a:pt x="770" y="899"/>
                </a:lnTo>
                <a:lnTo>
                  <a:pt x="770" y="965"/>
                </a:lnTo>
                <a:lnTo>
                  <a:pt x="770" y="1031"/>
                </a:lnTo>
                <a:lnTo>
                  <a:pt x="770" y="1084"/>
                </a:lnTo>
                <a:lnTo>
                  <a:pt x="770" y="1150"/>
                </a:lnTo>
                <a:lnTo>
                  <a:pt x="757" y="1202"/>
                </a:lnTo>
                <a:lnTo>
                  <a:pt x="757" y="1255"/>
                </a:lnTo>
                <a:lnTo>
                  <a:pt x="757" y="1308"/>
                </a:lnTo>
                <a:lnTo>
                  <a:pt x="757" y="1348"/>
                </a:lnTo>
                <a:lnTo>
                  <a:pt x="757" y="1401"/>
                </a:lnTo>
                <a:lnTo>
                  <a:pt x="757" y="1440"/>
                </a:lnTo>
                <a:lnTo>
                  <a:pt x="757" y="1480"/>
                </a:lnTo>
                <a:lnTo>
                  <a:pt x="757" y="1520"/>
                </a:lnTo>
                <a:lnTo>
                  <a:pt x="744" y="1546"/>
                </a:lnTo>
                <a:lnTo>
                  <a:pt x="744" y="1586"/>
                </a:lnTo>
                <a:lnTo>
                  <a:pt x="744" y="1612"/>
                </a:lnTo>
                <a:lnTo>
                  <a:pt x="744" y="1639"/>
                </a:lnTo>
                <a:lnTo>
                  <a:pt x="731" y="1665"/>
                </a:lnTo>
                <a:lnTo>
                  <a:pt x="731" y="1691"/>
                </a:lnTo>
                <a:lnTo>
                  <a:pt x="731" y="1718"/>
                </a:lnTo>
                <a:lnTo>
                  <a:pt x="731" y="1744"/>
                </a:lnTo>
                <a:lnTo>
                  <a:pt x="731" y="1784"/>
                </a:lnTo>
                <a:lnTo>
                  <a:pt x="731" y="1824"/>
                </a:lnTo>
                <a:lnTo>
                  <a:pt x="731" y="1850"/>
                </a:lnTo>
                <a:lnTo>
                  <a:pt x="731" y="1890"/>
                </a:lnTo>
                <a:lnTo>
                  <a:pt x="731" y="1942"/>
                </a:lnTo>
                <a:lnTo>
                  <a:pt x="731" y="1982"/>
                </a:lnTo>
                <a:lnTo>
                  <a:pt x="731" y="2035"/>
                </a:lnTo>
                <a:lnTo>
                  <a:pt x="731" y="2088"/>
                </a:lnTo>
                <a:lnTo>
                  <a:pt x="731" y="2127"/>
                </a:lnTo>
                <a:lnTo>
                  <a:pt x="731" y="2194"/>
                </a:lnTo>
                <a:lnTo>
                  <a:pt x="731" y="2246"/>
                </a:lnTo>
                <a:lnTo>
                  <a:pt x="731" y="2312"/>
                </a:lnTo>
                <a:lnTo>
                  <a:pt x="731" y="2365"/>
                </a:lnTo>
                <a:lnTo>
                  <a:pt x="731" y="2497"/>
                </a:lnTo>
                <a:lnTo>
                  <a:pt x="731" y="2616"/>
                </a:lnTo>
                <a:lnTo>
                  <a:pt x="731" y="2722"/>
                </a:lnTo>
                <a:lnTo>
                  <a:pt x="731" y="2815"/>
                </a:lnTo>
                <a:lnTo>
                  <a:pt x="731" y="2907"/>
                </a:lnTo>
                <a:lnTo>
                  <a:pt x="717" y="2986"/>
                </a:lnTo>
                <a:lnTo>
                  <a:pt x="717" y="3066"/>
                </a:lnTo>
                <a:lnTo>
                  <a:pt x="704" y="3132"/>
                </a:lnTo>
                <a:lnTo>
                  <a:pt x="691" y="3198"/>
                </a:lnTo>
                <a:lnTo>
                  <a:pt x="677" y="3251"/>
                </a:lnTo>
                <a:lnTo>
                  <a:pt x="664" y="3304"/>
                </a:lnTo>
                <a:lnTo>
                  <a:pt x="651" y="3343"/>
                </a:lnTo>
                <a:lnTo>
                  <a:pt x="637" y="3396"/>
                </a:lnTo>
                <a:lnTo>
                  <a:pt x="611" y="3436"/>
                </a:lnTo>
                <a:lnTo>
                  <a:pt x="598" y="3462"/>
                </a:lnTo>
                <a:lnTo>
                  <a:pt x="571" y="3489"/>
                </a:lnTo>
                <a:lnTo>
                  <a:pt x="544" y="3515"/>
                </a:lnTo>
                <a:lnTo>
                  <a:pt x="531" y="3541"/>
                </a:lnTo>
                <a:lnTo>
                  <a:pt x="505" y="3568"/>
                </a:lnTo>
                <a:lnTo>
                  <a:pt x="478" y="3581"/>
                </a:lnTo>
                <a:lnTo>
                  <a:pt x="465" y="3594"/>
                </a:lnTo>
                <a:lnTo>
                  <a:pt x="438" y="3594"/>
                </a:lnTo>
                <a:lnTo>
                  <a:pt x="425" y="3607"/>
                </a:lnTo>
                <a:lnTo>
                  <a:pt x="412" y="3607"/>
                </a:lnTo>
                <a:lnTo>
                  <a:pt x="385" y="3607"/>
                </a:lnTo>
                <a:lnTo>
                  <a:pt x="372" y="3594"/>
                </a:lnTo>
                <a:lnTo>
                  <a:pt x="358" y="3581"/>
                </a:lnTo>
                <a:lnTo>
                  <a:pt x="345" y="3568"/>
                </a:lnTo>
                <a:lnTo>
                  <a:pt x="332" y="3555"/>
                </a:lnTo>
                <a:lnTo>
                  <a:pt x="319" y="3528"/>
                </a:lnTo>
                <a:lnTo>
                  <a:pt x="305" y="3502"/>
                </a:lnTo>
                <a:lnTo>
                  <a:pt x="305" y="3462"/>
                </a:lnTo>
                <a:lnTo>
                  <a:pt x="292" y="3436"/>
                </a:lnTo>
                <a:lnTo>
                  <a:pt x="279" y="3396"/>
                </a:lnTo>
                <a:lnTo>
                  <a:pt x="265" y="3370"/>
                </a:lnTo>
                <a:lnTo>
                  <a:pt x="239" y="3330"/>
                </a:lnTo>
                <a:lnTo>
                  <a:pt x="212" y="3290"/>
                </a:lnTo>
                <a:lnTo>
                  <a:pt x="186" y="3264"/>
                </a:lnTo>
                <a:lnTo>
                  <a:pt x="159" y="3224"/>
                </a:lnTo>
                <a:lnTo>
                  <a:pt x="119" y="3198"/>
                </a:lnTo>
                <a:lnTo>
                  <a:pt x="93" y="3158"/>
                </a:lnTo>
                <a:lnTo>
                  <a:pt x="53" y="3132"/>
                </a:lnTo>
                <a:lnTo>
                  <a:pt x="39" y="3105"/>
                </a:lnTo>
                <a:lnTo>
                  <a:pt x="13" y="3079"/>
                </a:lnTo>
                <a:lnTo>
                  <a:pt x="0" y="3052"/>
                </a:lnTo>
                <a:lnTo>
                  <a:pt x="0" y="3026"/>
                </a:lnTo>
                <a:lnTo>
                  <a:pt x="0" y="3013"/>
                </a:lnTo>
                <a:lnTo>
                  <a:pt x="0" y="3000"/>
                </a:lnTo>
                <a:lnTo>
                  <a:pt x="0" y="2986"/>
                </a:lnTo>
                <a:lnTo>
                  <a:pt x="26" y="2973"/>
                </a:lnTo>
                <a:lnTo>
                  <a:pt x="39" y="2973"/>
                </a:lnTo>
                <a:lnTo>
                  <a:pt x="66" y="2973"/>
                </a:lnTo>
                <a:lnTo>
                  <a:pt x="93" y="2973"/>
                </a:lnTo>
                <a:lnTo>
                  <a:pt x="119" y="2973"/>
                </a:lnTo>
                <a:lnTo>
                  <a:pt x="159" y="2986"/>
                </a:lnTo>
                <a:lnTo>
                  <a:pt x="199" y="2986"/>
                </a:lnTo>
                <a:lnTo>
                  <a:pt x="239" y="3000"/>
                </a:lnTo>
                <a:lnTo>
                  <a:pt x="279" y="3013"/>
                </a:lnTo>
                <a:lnTo>
                  <a:pt x="319" y="3013"/>
                </a:lnTo>
                <a:lnTo>
                  <a:pt x="345" y="3026"/>
                </a:lnTo>
                <a:lnTo>
                  <a:pt x="372" y="3026"/>
                </a:lnTo>
                <a:lnTo>
                  <a:pt x="385" y="3026"/>
                </a:lnTo>
                <a:lnTo>
                  <a:pt x="398" y="3026"/>
                </a:lnTo>
                <a:lnTo>
                  <a:pt x="412" y="3026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1" name="Freeform 13"/>
          <p:cNvSpPr>
            <a:spLocks noChangeArrowheads="1"/>
          </p:cNvSpPr>
          <p:nvPr/>
        </p:nvSpPr>
        <p:spPr bwMode="auto">
          <a:xfrm>
            <a:off x="3381375" y="2390775"/>
            <a:ext cx="962025" cy="730250"/>
          </a:xfrm>
          <a:custGeom>
            <a:avLst/>
            <a:gdLst>
              <a:gd name="T0" fmla="*/ 2147483647 w 1515"/>
              <a:gd name="T1" fmla="*/ 2147483647 h 1150"/>
              <a:gd name="T2" fmla="*/ 2147483647 w 1515"/>
              <a:gd name="T3" fmla="*/ 2147483647 h 1150"/>
              <a:gd name="T4" fmla="*/ 2147483647 w 1515"/>
              <a:gd name="T5" fmla="*/ 2147483647 h 1150"/>
              <a:gd name="T6" fmla="*/ 2147483647 w 1515"/>
              <a:gd name="T7" fmla="*/ 2147483647 h 1150"/>
              <a:gd name="T8" fmla="*/ 2147483647 w 1515"/>
              <a:gd name="T9" fmla="*/ 2147483647 h 1150"/>
              <a:gd name="T10" fmla="*/ 2147483647 w 1515"/>
              <a:gd name="T11" fmla="*/ 2147483647 h 1150"/>
              <a:gd name="T12" fmla="*/ 2147483647 w 1515"/>
              <a:gd name="T13" fmla="*/ 2147483647 h 1150"/>
              <a:gd name="T14" fmla="*/ 2147483647 w 1515"/>
              <a:gd name="T15" fmla="*/ 2147483647 h 1150"/>
              <a:gd name="T16" fmla="*/ 2147483647 w 1515"/>
              <a:gd name="T17" fmla="*/ 2147483647 h 1150"/>
              <a:gd name="T18" fmla="*/ 2147483647 w 1515"/>
              <a:gd name="T19" fmla="*/ 2147483647 h 1150"/>
              <a:gd name="T20" fmla="*/ 2147483647 w 1515"/>
              <a:gd name="T21" fmla="*/ 2147483647 h 1150"/>
              <a:gd name="T22" fmla="*/ 2147483647 w 1515"/>
              <a:gd name="T23" fmla="*/ 0 h 1150"/>
              <a:gd name="T24" fmla="*/ 2147483647 w 1515"/>
              <a:gd name="T25" fmla="*/ 2147483647 h 1150"/>
              <a:gd name="T26" fmla="*/ 2147483647 w 1515"/>
              <a:gd name="T27" fmla="*/ 2147483647 h 1150"/>
              <a:gd name="T28" fmla="*/ 2147483647 w 1515"/>
              <a:gd name="T29" fmla="*/ 2147483647 h 1150"/>
              <a:gd name="T30" fmla="*/ 2147483647 w 1515"/>
              <a:gd name="T31" fmla="*/ 2147483647 h 1150"/>
              <a:gd name="T32" fmla="*/ 2147483647 w 1515"/>
              <a:gd name="T33" fmla="*/ 2147483647 h 1150"/>
              <a:gd name="T34" fmla="*/ 2147483647 w 1515"/>
              <a:gd name="T35" fmla="*/ 2147483647 h 1150"/>
              <a:gd name="T36" fmla="*/ 2147483647 w 1515"/>
              <a:gd name="T37" fmla="*/ 2147483647 h 1150"/>
              <a:gd name="T38" fmla="*/ 2147483647 w 1515"/>
              <a:gd name="T39" fmla="*/ 2147483647 h 1150"/>
              <a:gd name="T40" fmla="*/ 2147483647 w 1515"/>
              <a:gd name="T41" fmla="*/ 2147483647 h 1150"/>
              <a:gd name="T42" fmla="*/ 2147483647 w 1515"/>
              <a:gd name="T43" fmla="*/ 2147483647 h 1150"/>
              <a:gd name="T44" fmla="*/ 2147483647 w 1515"/>
              <a:gd name="T45" fmla="*/ 2147483647 h 1150"/>
              <a:gd name="T46" fmla="*/ 2147483647 w 1515"/>
              <a:gd name="T47" fmla="*/ 2147483647 h 1150"/>
              <a:gd name="T48" fmla="*/ 2147483647 w 1515"/>
              <a:gd name="T49" fmla="*/ 2147483647 h 1150"/>
              <a:gd name="T50" fmla="*/ 2147483647 w 1515"/>
              <a:gd name="T51" fmla="*/ 2147483647 h 1150"/>
              <a:gd name="T52" fmla="*/ 2147483647 w 1515"/>
              <a:gd name="T53" fmla="*/ 2147483647 h 1150"/>
              <a:gd name="T54" fmla="*/ 2147483647 w 1515"/>
              <a:gd name="T55" fmla="*/ 2147483647 h 1150"/>
              <a:gd name="T56" fmla="*/ 2147483647 w 1515"/>
              <a:gd name="T57" fmla="*/ 2147483647 h 1150"/>
              <a:gd name="T58" fmla="*/ 2147483647 w 1515"/>
              <a:gd name="T59" fmla="*/ 2147483647 h 1150"/>
              <a:gd name="T60" fmla="*/ 2147483647 w 1515"/>
              <a:gd name="T61" fmla="*/ 2147483647 h 1150"/>
              <a:gd name="T62" fmla="*/ 2147483647 w 1515"/>
              <a:gd name="T63" fmla="*/ 2147483647 h 1150"/>
              <a:gd name="T64" fmla="*/ 2147483647 w 1515"/>
              <a:gd name="T65" fmla="*/ 2147483647 h 1150"/>
              <a:gd name="T66" fmla="*/ 2147483647 w 1515"/>
              <a:gd name="T67" fmla="*/ 2147483647 h 1150"/>
              <a:gd name="T68" fmla="*/ 2147483647 w 1515"/>
              <a:gd name="T69" fmla="*/ 2147483647 h 1150"/>
              <a:gd name="T70" fmla="*/ 0 w 1515"/>
              <a:gd name="T71" fmla="*/ 2147483647 h 1150"/>
              <a:gd name="T72" fmla="*/ 0 w 1515"/>
              <a:gd name="T73" fmla="*/ 2147483647 h 1150"/>
              <a:gd name="T74" fmla="*/ 2147483647 w 1515"/>
              <a:gd name="T75" fmla="*/ 2147483647 h 1150"/>
              <a:gd name="T76" fmla="*/ 2147483647 w 1515"/>
              <a:gd name="T77" fmla="*/ 2147483647 h 1150"/>
              <a:gd name="T78" fmla="*/ 2147483647 w 1515"/>
              <a:gd name="T79" fmla="*/ 2147483647 h 1150"/>
              <a:gd name="T80" fmla="*/ 2147483647 w 1515"/>
              <a:gd name="T81" fmla="*/ 2147483647 h 115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515"/>
              <a:gd name="T124" fmla="*/ 0 h 1150"/>
              <a:gd name="T125" fmla="*/ 1515 w 1515"/>
              <a:gd name="T126" fmla="*/ 1150 h 115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515" h="1150">
                <a:moveTo>
                  <a:pt x="93" y="793"/>
                </a:moveTo>
                <a:lnTo>
                  <a:pt x="146" y="780"/>
                </a:lnTo>
                <a:lnTo>
                  <a:pt x="186" y="780"/>
                </a:lnTo>
                <a:lnTo>
                  <a:pt x="212" y="767"/>
                </a:lnTo>
                <a:lnTo>
                  <a:pt x="239" y="767"/>
                </a:lnTo>
                <a:lnTo>
                  <a:pt x="252" y="754"/>
                </a:lnTo>
                <a:lnTo>
                  <a:pt x="279" y="754"/>
                </a:lnTo>
                <a:lnTo>
                  <a:pt x="305" y="740"/>
                </a:lnTo>
                <a:lnTo>
                  <a:pt x="332" y="714"/>
                </a:lnTo>
                <a:lnTo>
                  <a:pt x="385" y="688"/>
                </a:lnTo>
                <a:lnTo>
                  <a:pt x="438" y="661"/>
                </a:lnTo>
                <a:lnTo>
                  <a:pt x="491" y="622"/>
                </a:lnTo>
                <a:lnTo>
                  <a:pt x="558" y="582"/>
                </a:lnTo>
                <a:lnTo>
                  <a:pt x="691" y="503"/>
                </a:lnTo>
                <a:lnTo>
                  <a:pt x="837" y="410"/>
                </a:lnTo>
                <a:lnTo>
                  <a:pt x="996" y="304"/>
                </a:lnTo>
                <a:lnTo>
                  <a:pt x="1143" y="185"/>
                </a:lnTo>
                <a:lnTo>
                  <a:pt x="1222" y="133"/>
                </a:lnTo>
                <a:lnTo>
                  <a:pt x="1289" y="93"/>
                </a:lnTo>
                <a:lnTo>
                  <a:pt x="1355" y="53"/>
                </a:lnTo>
                <a:lnTo>
                  <a:pt x="1395" y="27"/>
                </a:lnTo>
                <a:lnTo>
                  <a:pt x="1435" y="14"/>
                </a:lnTo>
                <a:lnTo>
                  <a:pt x="1475" y="0"/>
                </a:lnTo>
                <a:lnTo>
                  <a:pt x="1488" y="0"/>
                </a:lnTo>
                <a:lnTo>
                  <a:pt x="1515" y="14"/>
                </a:lnTo>
                <a:lnTo>
                  <a:pt x="1515" y="27"/>
                </a:lnTo>
                <a:lnTo>
                  <a:pt x="1501" y="40"/>
                </a:lnTo>
                <a:lnTo>
                  <a:pt x="1501" y="53"/>
                </a:lnTo>
                <a:lnTo>
                  <a:pt x="1488" y="67"/>
                </a:lnTo>
                <a:lnTo>
                  <a:pt x="1475" y="93"/>
                </a:lnTo>
                <a:lnTo>
                  <a:pt x="1462" y="119"/>
                </a:lnTo>
                <a:lnTo>
                  <a:pt x="1435" y="146"/>
                </a:lnTo>
                <a:lnTo>
                  <a:pt x="1408" y="172"/>
                </a:lnTo>
                <a:lnTo>
                  <a:pt x="1382" y="199"/>
                </a:lnTo>
                <a:lnTo>
                  <a:pt x="1355" y="238"/>
                </a:lnTo>
                <a:lnTo>
                  <a:pt x="1315" y="278"/>
                </a:lnTo>
                <a:lnTo>
                  <a:pt x="1276" y="318"/>
                </a:lnTo>
                <a:lnTo>
                  <a:pt x="1236" y="357"/>
                </a:lnTo>
                <a:lnTo>
                  <a:pt x="1183" y="410"/>
                </a:lnTo>
                <a:lnTo>
                  <a:pt x="1129" y="450"/>
                </a:lnTo>
                <a:lnTo>
                  <a:pt x="1036" y="542"/>
                </a:lnTo>
                <a:lnTo>
                  <a:pt x="943" y="635"/>
                </a:lnTo>
                <a:lnTo>
                  <a:pt x="864" y="714"/>
                </a:lnTo>
                <a:lnTo>
                  <a:pt x="784" y="793"/>
                </a:lnTo>
                <a:lnTo>
                  <a:pt x="704" y="859"/>
                </a:lnTo>
                <a:lnTo>
                  <a:pt x="651" y="912"/>
                </a:lnTo>
                <a:lnTo>
                  <a:pt x="584" y="965"/>
                </a:lnTo>
                <a:lnTo>
                  <a:pt x="545" y="1005"/>
                </a:lnTo>
                <a:lnTo>
                  <a:pt x="491" y="1044"/>
                </a:lnTo>
                <a:lnTo>
                  <a:pt x="452" y="1071"/>
                </a:lnTo>
                <a:lnTo>
                  <a:pt x="412" y="1097"/>
                </a:lnTo>
                <a:lnTo>
                  <a:pt x="385" y="1124"/>
                </a:lnTo>
                <a:lnTo>
                  <a:pt x="359" y="1137"/>
                </a:lnTo>
                <a:lnTo>
                  <a:pt x="332" y="1150"/>
                </a:lnTo>
                <a:lnTo>
                  <a:pt x="305" y="1150"/>
                </a:lnTo>
                <a:lnTo>
                  <a:pt x="292" y="1150"/>
                </a:lnTo>
                <a:lnTo>
                  <a:pt x="266" y="1150"/>
                </a:lnTo>
                <a:lnTo>
                  <a:pt x="252" y="1150"/>
                </a:lnTo>
                <a:lnTo>
                  <a:pt x="226" y="1137"/>
                </a:lnTo>
                <a:lnTo>
                  <a:pt x="212" y="1124"/>
                </a:lnTo>
                <a:lnTo>
                  <a:pt x="186" y="1110"/>
                </a:lnTo>
                <a:lnTo>
                  <a:pt x="159" y="1097"/>
                </a:lnTo>
                <a:lnTo>
                  <a:pt x="133" y="1071"/>
                </a:lnTo>
                <a:lnTo>
                  <a:pt x="106" y="1058"/>
                </a:lnTo>
                <a:lnTo>
                  <a:pt x="79" y="1031"/>
                </a:lnTo>
                <a:lnTo>
                  <a:pt x="53" y="1005"/>
                </a:lnTo>
                <a:lnTo>
                  <a:pt x="40" y="978"/>
                </a:lnTo>
                <a:lnTo>
                  <a:pt x="26" y="965"/>
                </a:lnTo>
                <a:lnTo>
                  <a:pt x="13" y="939"/>
                </a:lnTo>
                <a:lnTo>
                  <a:pt x="0" y="925"/>
                </a:lnTo>
                <a:lnTo>
                  <a:pt x="0" y="899"/>
                </a:lnTo>
                <a:lnTo>
                  <a:pt x="0" y="873"/>
                </a:lnTo>
                <a:lnTo>
                  <a:pt x="0" y="859"/>
                </a:lnTo>
                <a:lnTo>
                  <a:pt x="0" y="846"/>
                </a:lnTo>
                <a:lnTo>
                  <a:pt x="13" y="833"/>
                </a:lnTo>
                <a:lnTo>
                  <a:pt x="26" y="820"/>
                </a:lnTo>
                <a:lnTo>
                  <a:pt x="40" y="807"/>
                </a:lnTo>
                <a:lnTo>
                  <a:pt x="53" y="793"/>
                </a:lnTo>
                <a:lnTo>
                  <a:pt x="79" y="793"/>
                </a:lnTo>
                <a:lnTo>
                  <a:pt x="93" y="79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>
            <a:spLocks noChangeArrowheads="1"/>
          </p:cNvSpPr>
          <p:nvPr/>
        </p:nvSpPr>
        <p:spPr bwMode="auto">
          <a:xfrm>
            <a:off x="4292600" y="2298700"/>
            <a:ext cx="1374775" cy="965200"/>
          </a:xfrm>
          <a:custGeom>
            <a:avLst/>
            <a:gdLst>
              <a:gd name="T0" fmla="*/ 2147483647 w 2166"/>
              <a:gd name="T1" fmla="*/ 2147483647 h 1520"/>
              <a:gd name="T2" fmla="*/ 2147483647 w 2166"/>
              <a:gd name="T3" fmla="*/ 2147483647 h 1520"/>
              <a:gd name="T4" fmla="*/ 2147483647 w 2166"/>
              <a:gd name="T5" fmla="*/ 2147483647 h 1520"/>
              <a:gd name="T6" fmla="*/ 2147483647 w 2166"/>
              <a:gd name="T7" fmla="*/ 2147483647 h 1520"/>
              <a:gd name="T8" fmla="*/ 2147483647 w 2166"/>
              <a:gd name="T9" fmla="*/ 2147483647 h 1520"/>
              <a:gd name="T10" fmla="*/ 2147483647 w 2166"/>
              <a:gd name="T11" fmla="*/ 2147483647 h 1520"/>
              <a:gd name="T12" fmla="*/ 2147483647 w 2166"/>
              <a:gd name="T13" fmla="*/ 2147483647 h 1520"/>
              <a:gd name="T14" fmla="*/ 2147483647 w 2166"/>
              <a:gd name="T15" fmla="*/ 2147483647 h 1520"/>
              <a:gd name="T16" fmla="*/ 2147483647 w 2166"/>
              <a:gd name="T17" fmla="*/ 2147483647 h 1520"/>
              <a:gd name="T18" fmla="*/ 2147483647 w 2166"/>
              <a:gd name="T19" fmla="*/ 2147483647 h 1520"/>
              <a:gd name="T20" fmla="*/ 2147483647 w 2166"/>
              <a:gd name="T21" fmla="*/ 2147483647 h 1520"/>
              <a:gd name="T22" fmla="*/ 2147483647 w 2166"/>
              <a:gd name="T23" fmla="*/ 2147483647 h 1520"/>
              <a:gd name="T24" fmla="*/ 2147483647 w 2166"/>
              <a:gd name="T25" fmla="*/ 2147483647 h 1520"/>
              <a:gd name="T26" fmla="*/ 2147483647 w 2166"/>
              <a:gd name="T27" fmla="*/ 2147483647 h 1520"/>
              <a:gd name="T28" fmla="*/ 2147483647 w 2166"/>
              <a:gd name="T29" fmla="*/ 2147483647 h 1520"/>
              <a:gd name="T30" fmla="*/ 2147483647 w 2166"/>
              <a:gd name="T31" fmla="*/ 2147483647 h 1520"/>
              <a:gd name="T32" fmla="*/ 2147483647 w 2166"/>
              <a:gd name="T33" fmla="*/ 2147483647 h 1520"/>
              <a:gd name="T34" fmla="*/ 2147483647 w 2166"/>
              <a:gd name="T35" fmla="*/ 2147483647 h 1520"/>
              <a:gd name="T36" fmla="*/ 2147483647 w 2166"/>
              <a:gd name="T37" fmla="*/ 2147483647 h 1520"/>
              <a:gd name="T38" fmla="*/ 2147483647 w 2166"/>
              <a:gd name="T39" fmla="*/ 2147483647 h 1520"/>
              <a:gd name="T40" fmla="*/ 2147483647 w 2166"/>
              <a:gd name="T41" fmla="*/ 2147483647 h 1520"/>
              <a:gd name="T42" fmla="*/ 2147483647 w 2166"/>
              <a:gd name="T43" fmla="*/ 2147483647 h 1520"/>
              <a:gd name="T44" fmla="*/ 2147483647 w 2166"/>
              <a:gd name="T45" fmla="*/ 2147483647 h 1520"/>
              <a:gd name="T46" fmla="*/ 2147483647 w 2166"/>
              <a:gd name="T47" fmla="*/ 2147483647 h 1520"/>
              <a:gd name="T48" fmla="*/ 2147483647 w 2166"/>
              <a:gd name="T49" fmla="*/ 2147483647 h 1520"/>
              <a:gd name="T50" fmla="*/ 2147483647 w 2166"/>
              <a:gd name="T51" fmla="*/ 2147483647 h 1520"/>
              <a:gd name="T52" fmla="*/ 2147483647 w 2166"/>
              <a:gd name="T53" fmla="*/ 2147483647 h 1520"/>
              <a:gd name="T54" fmla="*/ 2147483647 w 2166"/>
              <a:gd name="T55" fmla="*/ 2147483647 h 1520"/>
              <a:gd name="T56" fmla="*/ 2147483647 w 2166"/>
              <a:gd name="T57" fmla="*/ 2147483647 h 1520"/>
              <a:gd name="T58" fmla="*/ 2147483647 w 2166"/>
              <a:gd name="T59" fmla="*/ 2147483647 h 1520"/>
              <a:gd name="T60" fmla="*/ 2147483647 w 2166"/>
              <a:gd name="T61" fmla="*/ 2147483647 h 1520"/>
              <a:gd name="T62" fmla="*/ 2147483647 w 2166"/>
              <a:gd name="T63" fmla="*/ 2147483647 h 1520"/>
              <a:gd name="T64" fmla="*/ 2147483647 w 2166"/>
              <a:gd name="T65" fmla="*/ 2147483647 h 1520"/>
              <a:gd name="T66" fmla="*/ 2147483647 w 2166"/>
              <a:gd name="T67" fmla="*/ 2147483647 h 1520"/>
              <a:gd name="T68" fmla="*/ 0 w 2166"/>
              <a:gd name="T69" fmla="*/ 2147483647 h 1520"/>
              <a:gd name="T70" fmla="*/ 2147483647 w 2166"/>
              <a:gd name="T71" fmla="*/ 2147483647 h 1520"/>
              <a:gd name="T72" fmla="*/ 2147483647 w 2166"/>
              <a:gd name="T73" fmla="*/ 2147483647 h 1520"/>
              <a:gd name="T74" fmla="*/ 2147483647 w 2166"/>
              <a:gd name="T75" fmla="*/ 2147483647 h 1520"/>
              <a:gd name="T76" fmla="*/ 2147483647 w 2166"/>
              <a:gd name="T77" fmla="*/ 2147483647 h 1520"/>
              <a:gd name="T78" fmla="*/ 2147483647 w 2166"/>
              <a:gd name="T79" fmla="*/ 2147483647 h 1520"/>
              <a:gd name="T80" fmla="*/ 2147483647 w 2166"/>
              <a:gd name="T81" fmla="*/ 2147483647 h 1520"/>
              <a:gd name="T82" fmla="*/ 2147483647 w 2166"/>
              <a:gd name="T83" fmla="*/ 2147483647 h 1520"/>
              <a:gd name="T84" fmla="*/ 2147483647 w 2166"/>
              <a:gd name="T85" fmla="*/ 2147483647 h 1520"/>
              <a:gd name="T86" fmla="*/ 2147483647 w 2166"/>
              <a:gd name="T87" fmla="*/ 2147483647 h 152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166"/>
              <a:gd name="T133" fmla="*/ 0 h 1520"/>
              <a:gd name="T134" fmla="*/ 2166 w 2166"/>
              <a:gd name="T135" fmla="*/ 1520 h 152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166" h="1520">
                <a:moveTo>
                  <a:pt x="1568" y="40"/>
                </a:moveTo>
                <a:lnTo>
                  <a:pt x="1608" y="27"/>
                </a:lnTo>
                <a:lnTo>
                  <a:pt x="1648" y="13"/>
                </a:lnTo>
                <a:lnTo>
                  <a:pt x="1688" y="13"/>
                </a:lnTo>
                <a:lnTo>
                  <a:pt x="1714" y="0"/>
                </a:lnTo>
                <a:lnTo>
                  <a:pt x="1741" y="13"/>
                </a:lnTo>
                <a:lnTo>
                  <a:pt x="1768" y="13"/>
                </a:lnTo>
                <a:lnTo>
                  <a:pt x="1794" y="27"/>
                </a:lnTo>
                <a:lnTo>
                  <a:pt x="1821" y="40"/>
                </a:lnTo>
                <a:lnTo>
                  <a:pt x="1861" y="66"/>
                </a:lnTo>
                <a:lnTo>
                  <a:pt x="1887" y="93"/>
                </a:lnTo>
                <a:lnTo>
                  <a:pt x="1940" y="119"/>
                </a:lnTo>
                <a:lnTo>
                  <a:pt x="1980" y="159"/>
                </a:lnTo>
                <a:lnTo>
                  <a:pt x="2020" y="185"/>
                </a:lnTo>
                <a:lnTo>
                  <a:pt x="2060" y="225"/>
                </a:lnTo>
                <a:lnTo>
                  <a:pt x="2100" y="251"/>
                </a:lnTo>
                <a:lnTo>
                  <a:pt x="2126" y="278"/>
                </a:lnTo>
                <a:lnTo>
                  <a:pt x="2140" y="304"/>
                </a:lnTo>
                <a:lnTo>
                  <a:pt x="2153" y="330"/>
                </a:lnTo>
                <a:lnTo>
                  <a:pt x="2166" y="357"/>
                </a:lnTo>
                <a:lnTo>
                  <a:pt x="2166" y="370"/>
                </a:lnTo>
                <a:lnTo>
                  <a:pt x="2166" y="397"/>
                </a:lnTo>
                <a:lnTo>
                  <a:pt x="2166" y="410"/>
                </a:lnTo>
                <a:lnTo>
                  <a:pt x="2153" y="423"/>
                </a:lnTo>
                <a:lnTo>
                  <a:pt x="2153" y="449"/>
                </a:lnTo>
                <a:lnTo>
                  <a:pt x="2140" y="463"/>
                </a:lnTo>
                <a:lnTo>
                  <a:pt x="2126" y="476"/>
                </a:lnTo>
                <a:lnTo>
                  <a:pt x="2100" y="489"/>
                </a:lnTo>
                <a:lnTo>
                  <a:pt x="2086" y="502"/>
                </a:lnTo>
                <a:lnTo>
                  <a:pt x="2073" y="502"/>
                </a:lnTo>
                <a:lnTo>
                  <a:pt x="2060" y="515"/>
                </a:lnTo>
                <a:lnTo>
                  <a:pt x="2047" y="529"/>
                </a:lnTo>
                <a:lnTo>
                  <a:pt x="2047" y="542"/>
                </a:lnTo>
                <a:lnTo>
                  <a:pt x="2033" y="555"/>
                </a:lnTo>
                <a:lnTo>
                  <a:pt x="2020" y="582"/>
                </a:lnTo>
                <a:lnTo>
                  <a:pt x="2007" y="595"/>
                </a:lnTo>
                <a:lnTo>
                  <a:pt x="1993" y="621"/>
                </a:lnTo>
                <a:lnTo>
                  <a:pt x="1993" y="648"/>
                </a:lnTo>
                <a:lnTo>
                  <a:pt x="1980" y="687"/>
                </a:lnTo>
                <a:lnTo>
                  <a:pt x="1967" y="714"/>
                </a:lnTo>
                <a:lnTo>
                  <a:pt x="1967" y="753"/>
                </a:lnTo>
                <a:lnTo>
                  <a:pt x="1954" y="780"/>
                </a:lnTo>
                <a:lnTo>
                  <a:pt x="1940" y="819"/>
                </a:lnTo>
                <a:lnTo>
                  <a:pt x="1940" y="859"/>
                </a:lnTo>
                <a:lnTo>
                  <a:pt x="1927" y="912"/>
                </a:lnTo>
                <a:lnTo>
                  <a:pt x="1914" y="1004"/>
                </a:lnTo>
                <a:lnTo>
                  <a:pt x="1887" y="1084"/>
                </a:lnTo>
                <a:lnTo>
                  <a:pt x="1874" y="1163"/>
                </a:lnTo>
                <a:lnTo>
                  <a:pt x="1861" y="1242"/>
                </a:lnTo>
                <a:lnTo>
                  <a:pt x="1847" y="1322"/>
                </a:lnTo>
                <a:lnTo>
                  <a:pt x="1834" y="1388"/>
                </a:lnTo>
                <a:lnTo>
                  <a:pt x="1821" y="1454"/>
                </a:lnTo>
                <a:lnTo>
                  <a:pt x="1807" y="1520"/>
                </a:lnTo>
                <a:lnTo>
                  <a:pt x="1515" y="1520"/>
                </a:lnTo>
                <a:lnTo>
                  <a:pt x="1542" y="1388"/>
                </a:lnTo>
                <a:lnTo>
                  <a:pt x="1568" y="1229"/>
                </a:lnTo>
                <a:lnTo>
                  <a:pt x="1595" y="1084"/>
                </a:lnTo>
                <a:lnTo>
                  <a:pt x="1608" y="912"/>
                </a:lnTo>
                <a:lnTo>
                  <a:pt x="1621" y="833"/>
                </a:lnTo>
                <a:lnTo>
                  <a:pt x="1635" y="767"/>
                </a:lnTo>
                <a:lnTo>
                  <a:pt x="1648" y="700"/>
                </a:lnTo>
                <a:lnTo>
                  <a:pt x="1648" y="648"/>
                </a:lnTo>
                <a:lnTo>
                  <a:pt x="1661" y="595"/>
                </a:lnTo>
                <a:lnTo>
                  <a:pt x="1661" y="542"/>
                </a:lnTo>
                <a:lnTo>
                  <a:pt x="1661" y="502"/>
                </a:lnTo>
                <a:lnTo>
                  <a:pt x="1675" y="476"/>
                </a:lnTo>
                <a:lnTo>
                  <a:pt x="1675" y="423"/>
                </a:lnTo>
                <a:lnTo>
                  <a:pt x="1661" y="383"/>
                </a:lnTo>
                <a:lnTo>
                  <a:pt x="1648" y="357"/>
                </a:lnTo>
                <a:lnTo>
                  <a:pt x="1621" y="330"/>
                </a:lnTo>
                <a:lnTo>
                  <a:pt x="1595" y="317"/>
                </a:lnTo>
                <a:lnTo>
                  <a:pt x="1581" y="304"/>
                </a:lnTo>
                <a:lnTo>
                  <a:pt x="1555" y="304"/>
                </a:lnTo>
                <a:lnTo>
                  <a:pt x="1528" y="304"/>
                </a:lnTo>
                <a:lnTo>
                  <a:pt x="1515" y="304"/>
                </a:lnTo>
                <a:lnTo>
                  <a:pt x="1488" y="304"/>
                </a:lnTo>
                <a:lnTo>
                  <a:pt x="1462" y="304"/>
                </a:lnTo>
                <a:lnTo>
                  <a:pt x="1422" y="304"/>
                </a:lnTo>
                <a:lnTo>
                  <a:pt x="1369" y="317"/>
                </a:lnTo>
                <a:lnTo>
                  <a:pt x="1316" y="317"/>
                </a:lnTo>
                <a:lnTo>
                  <a:pt x="1263" y="330"/>
                </a:lnTo>
                <a:lnTo>
                  <a:pt x="1196" y="344"/>
                </a:lnTo>
                <a:lnTo>
                  <a:pt x="1050" y="370"/>
                </a:lnTo>
                <a:lnTo>
                  <a:pt x="904" y="397"/>
                </a:lnTo>
                <a:lnTo>
                  <a:pt x="758" y="423"/>
                </a:lnTo>
                <a:lnTo>
                  <a:pt x="598" y="449"/>
                </a:lnTo>
                <a:lnTo>
                  <a:pt x="532" y="463"/>
                </a:lnTo>
                <a:lnTo>
                  <a:pt x="465" y="476"/>
                </a:lnTo>
                <a:lnTo>
                  <a:pt x="412" y="489"/>
                </a:lnTo>
                <a:lnTo>
                  <a:pt x="359" y="502"/>
                </a:lnTo>
                <a:lnTo>
                  <a:pt x="319" y="502"/>
                </a:lnTo>
                <a:lnTo>
                  <a:pt x="292" y="502"/>
                </a:lnTo>
                <a:lnTo>
                  <a:pt x="266" y="515"/>
                </a:lnTo>
                <a:lnTo>
                  <a:pt x="239" y="515"/>
                </a:lnTo>
                <a:lnTo>
                  <a:pt x="226" y="515"/>
                </a:lnTo>
                <a:lnTo>
                  <a:pt x="186" y="502"/>
                </a:lnTo>
                <a:lnTo>
                  <a:pt x="146" y="476"/>
                </a:lnTo>
                <a:lnTo>
                  <a:pt x="106" y="463"/>
                </a:lnTo>
                <a:lnTo>
                  <a:pt x="80" y="449"/>
                </a:lnTo>
                <a:lnTo>
                  <a:pt x="53" y="423"/>
                </a:lnTo>
                <a:lnTo>
                  <a:pt x="40" y="410"/>
                </a:lnTo>
                <a:lnTo>
                  <a:pt x="27" y="397"/>
                </a:lnTo>
                <a:lnTo>
                  <a:pt x="13" y="383"/>
                </a:lnTo>
                <a:lnTo>
                  <a:pt x="13" y="357"/>
                </a:lnTo>
                <a:lnTo>
                  <a:pt x="0" y="344"/>
                </a:lnTo>
                <a:lnTo>
                  <a:pt x="0" y="317"/>
                </a:lnTo>
                <a:lnTo>
                  <a:pt x="173" y="291"/>
                </a:lnTo>
                <a:lnTo>
                  <a:pt x="319" y="264"/>
                </a:lnTo>
                <a:lnTo>
                  <a:pt x="478" y="238"/>
                </a:lnTo>
                <a:lnTo>
                  <a:pt x="611" y="212"/>
                </a:lnTo>
                <a:lnTo>
                  <a:pt x="744" y="198"/>
                </a:lnTo>
                <a:lnTo>
                  <a:pt x="864" y="172"/>
                </a:lnTo>
                <a:lnTo>
                  <a:pt x="983" y="159"/>
                </a:lnTo>
                <a:lnTo>
                  <a:pt x="1090" y="132"/>
                </a:lnTo>
                <a:lnTo>
                  <a:pt x="1143" y="132"/>
                </a:lnTo>
                <a:lnTo>
                  <a:pt x="1196" y="119"/>
                </a:lnTo>
                <a:lnTo>
                  <a:pt x="1236" y="119"/>
                </a:lnTo>
                <a:lnTo>
                  <a:pt x="1276" y="106"/>
                </a:lnTo>
                <a:lnTo>
                  <a:pt x="1316" y="93"/>
                </a:lnTo>
                <a:lnTo>
                  <a:pt x="1356" y="93"/>
                </a:lnTo>
                <a:lnTo>
                  <a:pt x="1382" y="79"/>
                </a:lnTo>
                <a:lnTo>
                  <a:pt x="1422" y="79"/>
                </a:lnTo>
                <a:lnTo>
                  <a:pt x="1449" y="66"/>
                </a:lnTo>
                <a:lnTo>
                  <a:pt x="1475" y="66"/>
                </a:lnTo>
                <a:lnTo>
                  <a:pt x="1502" y="66"/>
                </a:lnTo>
                <a:lnTo>
                  <a:pt x="1515" y="53"/>
                </a:lnTo>
                <a:lnTo>
                  <a:pt x="1542" y="53"/>
                </a:lnTo>
                <a:lnTo>
                  <a:pt x="1555" y="40"/>
                </a:lnTo>
                <a:lnTo>
                  <a:pt x="1568" y="4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1277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0" y="4333875"/>
            <a:ext cx="8628063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6" grpId="0" animBg="1"/>
      <p:bldP spid="2057" grpId="0" animBg="1"/>
      <p:bldP spid="2058" grpId="0" animBg="1"/>
      <p:bldP spid="2" grpId="0" animBg="1"/>
      <p:bldP spid="3" grpId="0" animBg="1"/>
      <p:bldP spid="206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38"/>
          <p:cNvGrpSpPr/>
          <p:nvPr/>
        </p:nvGrpSpPr>
        <p:grpSpPr bwMode="auto">
          <a:xfrm>
            <a:off x="3322638" y="1147763"/>
            <a:ext cx="2541587" cy="2538412"/>
            <a:chOff x="299400" y="609600"/>
            <a:chExt cx="2542863" cy="2539048"/>
          </a:xfrm>
        </p:grpSpPr>
        <p:cxnSp>
          <p:nvCxnSpPr>
            <p:cNvPr id="12301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2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3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054" name="Freeform 6"/>
          <p:cNvSpPr>
            <a:spLocks noChangeArrowheads="1"/>
          </p:cNvSpPr>
          <p:nvPr/>
        </p:nvSpPr>
        <p:spPr bwMode="auto">
          <a:xfrm>
            <a:off x="3324225" y="1873250"/>
            <a:ext cx="962025" cy="1074738"/>
          </a:xfrm>
          <a:custGeom>
            <a:avLst/>
            <a:gdLst>
              <a:gd name="T0" fmla="*/ 2147483647 w 1515"/>
              <a:gd name="T1" fmla="*/ 2147483647 h 1692"/>
              <a:gd name="T2" fmla="*/ 2147483647 w 1515"/>
              <a:gd name="T3" fmla="*/ 2147483647 h 1692"/>
              <a:gd name="T4" fmla="*/ 2147483647 w 1515"/>
              <a:gd name="T5" fmla="*/ 2147483647 h 1692"/>
              <a:gd name="T6" fmla="*/ 2147483647 w 1515"/>
              <a:gd name="T7" fmla="*/ 2147483647 h 1692"/>
              <a:gd name="T8" fmla="*/ 2147483647 w 1515"/>
              <a:gd name="T9" fmla="*/ 2147483647 h 1692"/>
              <a:gd name="T10" fmla="*/ 2147483647 w 1515"/>
              <a:gd name="T11" fmla="*/ 2147483647 h 1692"/>
              <a:gd name="T12" fmla="*/ 0 w 1515"/>
              <a:gd name="T13" fmla="*/ 2147483647 h 1692"/>
              <a:gd name="T14" fmla="*/ 2147483647 w 1515"/>
              <a:gd name="T15" fmla="*/ 2147483647 h 1692"/>
              <a:gd name="T16" fmla="*/ 2147483647 w 1515"/>
              <a:gd name="T17" fmla="*/ 2147483647 h 1692"/>
              <a:gd name="T18" fmla="*/ 2147483647 w 1515"/>
              <a:gd name="T19" fmla="*/ 2147483647 h 1692"/>
              <a:gd name="T20" fmla="*/ 2147483647 w 1515"/>
              <a:gd name="T21" fmla="*/ 2147483647 h 1692"/>
              <a:gd name="T22" fmla="*/ 2147483647 w 1515"/>
              <a:gd name="T23" fmla="*/ 2147483647 h 1692"/>
              <a:gd name="T24" fmla="*/ 2147483647 w 1515"/>
              <a:gd name="T25" fmla="*/ 2147483647 h 1692"/>
              <a:gd name="T26" fmla="*/ 2147483647 w 1515"/>
              <a:gd name="T27" fmla="*/ 2147483647 h 1692"/>
              <a:gd name="T28" fmla="*/ 2147483647 w 1515"/>
              <a:gd name="T29" fmla="*/ 2147483647 h 1692"/>
              <a:gd name="T30" fmla="*/ 2147483647 w 1515"/>
              <a:gd name="T31" fmla="*/ 2147483647 h 1692"/>
              <a:gd name="T32" fmla="*/ 2147483647 w 1515"/>
              <a:gd name="T33" fmla="*/ 2147483647 h 1692"/>
              <a:gd name="T34" fmla="*/ 2147483647 w 1515"/>
              <a:gd name="T35" fmla="*/ 2147483647 h 1692"/>
              <a:gd name="T36" fmla="*/ 2147483647 w 1515"/>
              <a:gd name="T37" fmla="*/ 2147483647 h 1692"/>
              <a:gd name="T38" fmla="*/ 2147483647 w 1515"/>
              <a:gd name="T39" fmla="*/ 2147483647 h 1692"/>
              <a:gd name="T40" fmla="*/ 2147483647 w 1515"/>
              <a:gd name="T41" fmla="*/ 2147483647 h 1692"/>
              <a:gd name="T42" fmla="*/ 2147483647 w 1515"/>
              <a:gd name="T43" fmla="*/ 2147483647 h 1692"/>
              <a:gd name="T44" fmla="*/ 2147483647 w 1515"/>
              <a:gd name="T45" fmla="*/ 2147483647 h 1692"/>
              <a:gd name="T46" fmla="*/ 2147483647 w 1515"/>
              <a:gd name="T47" fmla="*/ 2147483647 h 1692"/>
              <a:gd name="T48" fmla="*/ 2147483647 w 1515"/>
              <a:gd name="T49" fmla="*/ 2147483647 h 1692"/>
              <a:gd name="T50" fmla="*/ 2147483647 w 1515"/>
              <a:gd name="T51" fmla="*/ 2147483647 h 1692"/>
              <a:gd name="T52" fmla="*/ 2147483647 w 1515"/>
              <a:gd name="T53" fmla="*/ 2147483647 h 1692"/>
              <a:gd name="T54" fmla="*/ 2147483647 w 1515"/>
              <a:gd name="T55" fmla="*/ 2147483647 h 1692"/>
              <a:gd name="T56" fmla="*/ 2147483647 w 1515"/>
              <a:gd name="T57" fmla="*/ 2147483647 h 1692"/>
              <a:gd name="T58" fmla="*/ 2147483647 w 1515"/>
              <a:gd name="T59" fmla="*/ 2147483647 h 1692"/>
              <a:gd name="T60" fmla="*/ 2147483647 w 1515"/>
              <a:gd name="T61" fmla="*/ 2147483647 h 1692"/>
              <a:gd name="T62" fmla="*/ 2147483647 w 1515"/>
              <a:gd name="T63" fmla="*/ 2147483647 h 1692"/>
              <a:gd name="T64" fmla="*/ 2147483647 w 1515"/>
              <a:gd name="T65" fmla="*/ 2147483647 h 1692"/>
              <a:gd name="T66" fmla="*/ 2147483647 w 1515"/>
              <a:gd name="T67" fmla="*/ 2147483647 h 1692"/>
              <a:gd name="T68" fmla="*/ 2147483647 w 1515"/>
              <a:gd name="T69" fmla="*/ 2147483647 h 1692"/>
              <a:gd name="T70" fmla="*/ 2147483647 w 1515"/>
              <a:gd name="T71" fmla="*/ 2147483647 h 1692"/>
              <a:gd name="T72" fmla="*/ 2147483647 w 1515"/>
              <a:gd name="T73" fmla="*/ 2147483647 h 1692"/>
              <a:gd name="T74" fmla="*/ 2147483647 w 1515"/>
              <a:gd name="T75" fmla="*/ 2147483647 h 1692"/>
              <a:gd name="T76" fmla="*/ 2147483647 w 1515"/>
              <a:gd name="T77" fmla="*/ 2147483647 h 1692"/>
              <a:gd name="T78" fmla="*/ 2147483647 w 1515"/>
              <a:gd name="T79" fmla="*/ 2147483647 h 1692"/>
              <a:gd name="T80" fmla="*/ 2147483647 w 1515"/>
              <a:gd name="T81" fmla="*/ 2147483647 h 1692"/>
              <a:gd name="T82" fmla="*/ 2147483647 w 1515"/>
              <a:gd name="T83" fmla="*/ 2147483647 h 1692"/>
              <a:gd name="T84" fmla="*/ 2147483647 w 1515"/>
              <a:gd name="T85" fmla="*/ 2147483647 h 1692"/>
              <a:gd name="T86" fmla="*/ 2147483647 w 1515"/>
              <a:gd name="T87" fmla="*/ 2147483647 h 1692"/>
              <a:gd name="T88" fmla="*/ 2147483647 w 1515"/>
              <a:gd name="T89" fmla="*/ 2147483647 h 1692"/>
              <a:gd name="T90" fmla="*/ 2147483647 w 1515"/>
              <a:gd name="T91" fmla="*/ 2147483647 h 16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515"/>
              <a:gd name="T139" fmla="*/ 0 h 1692"/>
              <a:gd name="T140" fmla="*/ 1515 w 1515"/>
              <a:gd name="T141" fmla="*/ 1692 h 169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515" h="1692">
                <a:moveTo>
                  <a:pt x="1183" y="674"/>
                </a:moveTo>
                <a:lnTo>
                  <a:pt x="1130" y="753"/>
                </a:lnTo>
                <a:lnTo>
                  <a:pt x="1090" y="819"/>
                </a:lnTo>
                <a:lnTo>
                  <a:pt x="1037" y="886"/>
                </a:lnTo>
                <a:lnTo>
                  <a:pt x="984" y="952"/>
                </a:lnTo>
                <a:lnTo>
                  <a:pt x="931" y="1018"/>
                </a:lnTo>
                <a:lnTo>
                  <a:pt x="877" y="1071"/>
                </a:lnTo>
                <a:lnTo>
                  <a:pt x="824" y="1137"/>
                </a:lnTo>
                <a:lnTo>
                  <a:pt x="771" y="1189"/>
                </a:lnTo>
                <a:lnTo>
                  <a:pt x="665" y="1295"/>
                </a:lnTo>
                <a:lnTo>
                  <a:pt x="545" y="1388"/>
                </a:lnTo>
                <a:lnTo>
                  <a:pt x="412" y="1480"/>
                </a:lnTo>
                <a:lnTo>
                  <a:pt x="279" y="1573"/>
                </a:lnTo>
                <a:lnTo>
                  <a:pt x="213" y="1612"/>
                </a:lnTo>
                <a:lnTo>
                  <a:pt x="160" y="1639"/>
                </a:lnTo>
                <a:lnTo>
                  <a:pt x="107" y="1665"/>
                </a:lnTo>
                <a:lnTo>
                  <a:pt x="67" y="1678"/>
                </a:lnTo>
                <a:lnTo>
                  <a:pt x="40" y="1692"/>
                </a:lnTo>
                <a:lnTo>
                  <a:pt x="27" y="1692"/>
                </a:lnTo>
                <a:lnTo>
                  <a:pt x="0" y="1678"/>
                </a:lnTo>
                <a:lnTo>
                  <a:pt x="0" y="1665"/>
                </a:lnTo>
                <a:lnTo>
                  <a:pt x="0" y="1652"/>
                </a:lnTo>
                <a:lnTo>
                  <a:pt x="14" y="1626"/>
                </a:lnTo>
                <a:lnTo>
                  <a:pt x="27" y="1612"/>
                </a:lnTo>
                <a:lnTo>
                  <a:pt x="53" y="1573"/>
                </a:lnTo>
                <a:lnTo>
                  <a:pt x="80" y="1546"/>
                </a:lnTo>
                <a:lnTo>
                  <a:pt x="107" y="1507"/>
                </a:lnTo>
                <a:lnTo>
                  <a:pt x="146" y="1480"/>
                </a:lnTo>
                <a:lnTo>
                  <a:pt x="186" y="1441"/>
                </a:lnTo>
                <a:lnTo>
                  <a:pt x="226" y="1388"/>
                </a:lnTo>
                <a:lnTo>
                  <a:pt x="279" y="1348"/>
                </a:lnTo>
                <a:lnTo>
                  <a:pt x="319" y="1295"/>
                </a:lnTo>
                <a:lnTo>
                  <a:pt x="372" y="1242"/>
                </a:lnTo>
                <a:lnTo>
                  <a:pt x="426" y="1189"/>
                </a:lnTo>
                <a:lnTo>
                  <a:pt x="479" y="1137"/>
                </a:lnTo>
                <a:lnTo>
                  <a:pt x="532" y="1084"/>
                </a:lnTo>
                <a:lnTo>
                  <a:pt x="572" y="1018"/>
                </a:lnTo>
                <a:lnTo>
                  <a:pt x="625" y="965"/>
                </a:lnTo>
                <a:lnTo>
                  <a:pt x="678" y="899"/>
                </a:lnTo>
                <a:lnTo>
                  <a:pt x="718" y="846"/>
                </a:lnTo>
                <a:lnTo>
                  <a:pt x="758" y="793"/>
                </a:lnTo>
                <a:lnTo>
                  <a:pt x="798" y="740"/>
                </a:lnTo>
                <a:lnTo>
                  <a:pt x="824" y="701"/>
                </a:lnTo>
                <a:lnTo>
                  <a:pt x="851" y="661"/>
                </a:lnTo>
                <a:lnTo>
                  <a:pt x="877" y="621"/>
                </a:lnTo>
                <a:lnTo>
                  <a:pt x="904" y="582"/>
                </a:lnTo>
                <a:lnTo>
                  <a:pt x="917" y="542"/>
                </a:lnTo>
                <a:lnTo>
                  <a:pt x="931" y="516"/>
                </a:lnTo>
                <a:lnTo>
                  <a:pt x="944" y="489"/>
                </a:lnTo>
                <a:lnTo>
                  <a:pt x="957" y="463"/>
                </a:lnTo>
                <a:lnTo>
                  <a:pt x="970" y="449"/>
                </a:lnTo>
                <a:lnTo>
                  <a:pt x="970" y="423"/>
                </a:lnTo>
                <a:lnTo>
                  <a:pt x="970" y="410"/>
                </a:lnTo>
                <a:lnTo>
                  <a:pt x="984" y="397"/>
                </a:lnTo>
                <a:lnTo>
                  <a:pt x="984" y="383"/>
                </a:lnTo>
                <a:lnTo>
                  <a:pt x="984" y="370"/>
                </a:lnTo>
                <a:lnTo>
                  <a:pt x="970" y="370"/>
                </a:lnTo>
                <a:lnTo>
                  <a:pt x="957" y="370"/>
                </a:lnTo>
                <a:lnTo>
                  <a:pt x="944" y="370"/>
                </a:lnTo>
                <a:lnTo>
                  <a:pt x="931" y="383"/>
                </a:lnTo>
                <a:lnTo>
                  <a:pt x="904" y="383"/>
                </a:lnTo>
                <a:lnTo>
                  <a:pt x="891" y="397"/>
                </a:lnTo>
                <a:lnTo>
                  <a:pt x="864" y="397"/>
                </a:lnTo>
                <a:lnTo>
                  <a:pt x="838" y="410"/>
                </a:lnTo>
                <a:lnTo>
                  <a:pt x="811" y="423"/>
                </a:lnTo>
                <a:lnTo>
                  <a:pt x="771" y="423"/>
                </a:lnTo>
                <a:lnTo>
                  <a:pt x="745" y="436"/>
                </a:lnTo>
                <a:lnTo>
                  <a:pt x="705" y="449"/>
                </a:lnTo>
                <a:lnTo>
                  <a:pt x="665" y="463"/>
                </a:lnTo>
                <a:lnTo>
                  <a:pt x="625" y="476"/>
                </a:lnTo>
                <a:lnTo>
                  <a:pt x="545" y="502"/>
                </a:lnTo>
                <a:lnTo>
                  <a:pt x="465" y="529"/>
                </a:lnTo>
                <a:lnTo>
                  <a:pt x="399" y="542"/>
                </a:lnTo>
                <a:lnTo>
                  <a:pt x="346" y="555"/>
                </a:lnTo>
                <a:lnTo>
                  <a:pt x="293" y="555"/>
                </a:lnTo>
                <a:lnTo>
                  <a:pt x="240" y="542"/>
                </a:lnTo>
                <a:lnTo>
                  <a:pt x="213" y="529"/>
                </a:lnTo>
                <a:lnTo>
                  <a:pt x="173" y="502"/>
                </a:lnTo>
                <a:lnTo>
                  <a:pt x="160" y="489"/>
                </a:lnTo>
                <a:lnTo>
                  <a:pt x="133" y="463"/>
                </a:lnTo>
                <a:lnTo>
                  <a:pt x="120" y="436"/>
                </a:lnTo>
                <a:lnTo>
                  <a:pt x="107" y="410"/>
                </a:lnTo>
                <a:lnTo>
                  <a:pt x="93" y="383"/>
                </a:lnTo>
                <a:lnTo>
                  <a:pt x="80" y="357"/>
                </a:lnTo>
                <a:lnTo>
                  <a:pt x="80" y="331"/>
                </a:lnTo>
                <a:lnTo>
                  <a:pt x="80" y="317"/>
                </a:lnTo>
                <a:lnTo>
                  <a:pt x="186" y="304"/>
                </a:lnTo>
                <a:lnTo>
                  <a:pt x="293" y="291"/>
                </a:lnTo>
                <a:lnTo>
                  <a:pt x="412" y="278"/>
                </a:lnTo>
                <a:lnTo>
                  <a:pt x="545" y="251"/>
                </a:lnTo>
                <a:lnTo>
                  <a:pt x="598" y="238"/>
                </a:lnTo>
                <a:lnTo>
                  <a:pt x="665" y="225"/>
                </a:lnTo>
                <a:lnTo>
                  <a:pt x="718" y="212"/>
                </a:lnTo>
                <a:lnTo>
                  <a:pt x="758" y="198"/>
                </a:lnTo>
                <a:lnTo>
                  <a:pt x="811" y="185"/>
                </a:lnTo>
                <a:lnTo>
                  <a:pt x="851" y="172"/>
                </a:lnTo>
                <a:lnTo>
                  <a:pt x="877" y="159"/>
                </a:lnTo>
                <a:lnTo>
                  <a:pt x="904" y="159"/>
                </a:lnTo>
                <a:lnTo>
                  <a:pt x="957" y="132"/>
                </a:lnTo>
                <a:lnTo>
                  <a:pt x="1010" y="119"/>
                </a:lnTo>
                <a:lnTo>
                  <a:pt x="1050" y="93"/>
                </a:lnTo>
                <a:lnTo>
                  <a:pt x="1090" y="66"/>
                </a:lnTo>
                <a:lnTo>
                  <a:pt x="1130" y="40"/>
                </a:lnTo>
                <a:lnTo>
                  <a:pt x="1156" y="13"/>
                </a:lnTo>
                <a:lnTo>
                  <a:pt x="1183" y="13"/>
                </a:lnTo>
                <a:lnTo>
                  <a:pt x="1210" y="0"/>
                </a:lnTo>
                <a:lnTo>
                  <a:pt x="1223" y="13"/>
                </a:lnTo>
                <a:lnTo>
                  <a:pt x="1250" y="13"/>
                </a:lnTo>
                <a:lnTo>
                  <a:pt x="1263" y="13"/>
                </a:lnTo>
                <a:lnTo>
                  <a:pt x="1289" y="27"/>
                </a:lnTo>
                <a:lnTo>
                  <a:pt x="1303" y="40"/>
                </a:lnTo>
                <a:lnTo>
                  <a:pt x="1329" y="53"/>
                </a:lnTo>
                <a:lnTo>
                  <a:pt x="1356" y="66"/>
                </a:lnTo>
                <a:lnTo>
                  <a:pt x="1396" y="93"/>
                </a:lnTo>
                <a:lnTo>
                  <a:pt x="1422" y="119"/>
                </a:lnTo>
                <a:lnTo>
                  <a:pt x="1449" y="132"/>
                </a:lnTo>
                <a:lnTo>
                  <a:pt x="1462" y="146"/>
                </a:lnTo>
                <a:lnTo>
                  <a:pt x="1475" y="172"/>
                </a:lnTo>
                <a:lnTo>
                  <a:pt x="1489" y="185"/>
                </a:lnTo>
                <a:lnTo>
                  <a:pt x="1502" y="198"/>
                </a:lnTo>
                <a:lnTo>
                  <a:pt x="1502" y="212"/>
                </a:lnTo>
                <a:lnTo>
                  <a:pt x="1515" y="225"/>
                </a:lnTo>
                <a:lnTo>
                  <a:pt x="1502" y="251"/>
                </a:lnTo>
                <a:lnTo>
                  <a:pt x="1489" y="278"/>
                </a:lnTo>
                <a:lnTo>
                  <a:pt x="1475" y="304"/>
                </a:lnTo>
                <a:lnTo>
                  <a:pt x="1436" y="331"/>
                </a:lnTo>
                <a:lnTo>
                  <a:pt x="1409" y="344"/>
                </a:lnTo>
                <a:lnTo>
                  <a:pt x="1396" y="370"/>
                </a:lnTo>
                <a:lnTo>
                  <a:pt x="1369" y="397"/>
                </a:lnTo>
                <a:lnTo>
                  <a:pt x="1329" y="436"/>
                </a:lnTo>
                <a:lnTo>
                  <a:pt x="1303" y="489"/>
                </a:lnTo>
                <a:lnTo>
                  <a:pt x="1263" y="542"/>
                </a:lnTo>
                <a:lnTo>
                  <a:pt x="1223" y="608"/>
                </a:lnTo>
                <a:lnTo>
                  <a:pt x="1183" y="67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5" name="Freeform 7"/>
          <p:cNvSpPr>
            <a:spLocks noChangeArrowheads="1"/>
          </p:cNvSpPr>
          <p:nvPr/>
        </p:nvSpPr>
        <p:spPr bwMode="auto">
          <a:xfrm>
            <a:off x="3906838" y="2343150"/>
            <a:ext cx="92075" cy="1031875"/>
          </a:xfrm>
          <a:custGeom>
            <a:avLst/>
            <a:gdLst>
              <a:gd name="T0" fmla="*/ 2147483647 w 146"/>
              <a:gd name="T1" fmla="*/ 2147483647 h 1626"/>
              <a:gd name="T2" fmla="*/ 2147483647 w 146"/>
              <a:gd name="T3" fmla="*/ 2147483647 h 1626"/>
              <a:gd name="T4" fmla="*/ 2147483647 w 146"/>
              <a:gd name="T5" fmla="*/ 2147483647 h 1626"/>
              <a:gd name="T6" fmla="*/ 2147483647 w 146"/>
              <a:gd name="T7" fmla="*/ 2147483647 h 1626"/>
              <a:gd name="T8" fmla="*/ 2147483647 w 146"/>
              <a:gd name="T9" fmla="*/ 2147483647 h 1626"/>
              <a:gd name="T10" fmla="*/ 2147483647 w 146"/>
              <a:gd name="T11" fmla="*/ 2147483647 h 1626"/>
              <a:gd name="T12" fmla="*/ 0 w 146"/>
              <a:gd name="T13" fmla="*/ 2147483647 h 1626"/>
              <a:gd name="T14" fmla="*/ 0 w 146"/>
              <a:gd name="T15" fmla="*/ 2147483647 h 1626"/>
              <a:gd name="T16" fmla="*/ 0 w 146"/>
              <a:gd name="T17" fmla="*/ 2147483647 h 1626"/>
              <a:gd name="T18" fmla="*/ 0 w 146"/>
              <a:gd name="T19" fmla="*/ 2147483647 h 1626"/>
              <a:gd name="T20" fmla="*/ 2147483647 w 146"/>
              <a:gd name="T21" fmla="*/ 2147483647 h 1626"/>
              <a:gd name="T22" fmla="*/ 2147483647 w 146"/>
              <a:gd name="T23" fmla="*/ 2147483647 h 1626"/>
              <a:gd name="T24" fmla="*/ 2147483647 w 146"/>
              <a:gd name="T25" fmla="*/ 2147483647 h 1626"/>
              <a:gd name="T26" fmla="*/ 2147483647 w 146"/>
              <a:gd name="T27" fmla="*/ 2147483647 h 1626"/>
              <a:gd name="T28" fmla="*/ 2147483647 w 146"/>
              <a:gd name="T29" fmla="*/ 2147483647 h 1626"/>
              <a:gd name="T30" fmla="*/ 2147483647 w 146"/>
              <a:gd name="T31" fmla="*/ 2147483647 h 1626"/>
              <a:gd name="T32" fmla="*/ 2147483647 w 146"/>
              <a:gd name="T33" fmla="*/ 2147483647 h 1626"/>
              <a:gd name="T34" fmla="*/ 2147483647 w 146"/>
              <a:gd name="T35" fmla="*/ 2147483647 h 1626"/>
              <a:gd name="T36" fmla="*/ 2147483647 w 146"/>
              <a:gd name="T37" fmla="*/ 2147483647 h 1626"/>
              <a:gd name="T38" fmla="*/ 2147483647 w 146"/>
              <a:gd name="T39" fmla="*/ 2147483647 h 1626"/>
              <a:gd name="T40" fmla="*/ 2147483647 w 146"/>
              <a:gd name="T41" fmla="*/ 2147483647 h 1626"/>
              <a:gd name="T42" fmla="*/ 2147483647 w 146"/>
              <a:gd name="T43" fmla="*/ 2147483647 h 1626"/>
              <a:gd name="T44" fmla="*/ 2147483647 w 146"/>
              <a:gd name="T45" fmla="*/ 2147483647 h 1626"/>
              <a:gd name="T46" fmla="*/ 2147483647 w 146"/>
              <a:gd name="T47" fmla="*/ 2147483647 h 1626"/>
              <a:gd name="T48" fmla="*/ 2147483647 w 146"/>
              <a:gd name="T49" fmla="*/ 2147483647 h 1626"/>
              <a:gd name="T50" fmla="*/ 2147483647 w 146"/>
              <a:gd name="T51" fmla="*/ 2147483647 h 1626"/>
              <a:gd name="T52" fmla="*/ 2147483647 w 146"/>
              <a:gd name="T53" fmla="*/ 2147483647 h 1626"/>
              <a:gd name="T54" fmla="*/ 2147483647 w 146"/>
              <a:gd name="T55" fmla="*/ 2147483647 h 1626"/>
              <a:gd name="T56" fmla="*/ 2147483647 w 146"/>
              <a:gd name="T57" fmla="*/ 2147483647 h 1626"/>
              <a:gd name="T58" fmla="*/ 2147483647 w 146"/>
              <a:gd name="T59" fmla="*/ 2147483647 h 1626"/>
              <a:gd name="T60" fmla="*/ 2147483647 w 146"/>
              <a:gd name="T61" fmla="*/ 2147483647 h 1626"/>
              <a:gd name="T62" fmla="*/ 2147483647 w 146"/>
              <a:gd name="T63" fmla="*/ 2147483647 h 162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46"/>
              <a:gd name="T97" fmla="*/ 0 h 1626"/>
              <a:gd name="T98" fmla="*/ 146 w 146"/>
              <a:gd name="T99" fmla="*/ 1626 h 162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46" h="1626">
                <a:moveTo>
                  <a:pt x="80" y="1626"/>
                </a:moveTo>
                <a:lnTo>
                  <a:pt x="80" y="1626"/>
                </a:lnTo>
                <a:lnTo>
                  <a:pt x="67" y="1612"/>
                </a:lnTo>
                <a:lnTo>
                  <a:pt x="67" y="1599"/>
                </a:lnTo>
                <a:lnTo>
                  <a:pt x="53" y="1586"/>
                </a:lnTo>
                <a:lnTo>
                  <a:pt x="53" y="1573"/>
                </a:lnTo>
                <a:lnTo>
                  <a:pt x="40" y="1546"/>
                </a:lnTo>
                <a:lnTo>
                  <a:pt x="27" y="1520"/>
                </a:lnTo>
                <a:lnTo>
                  <a:pt x="27" y="1493"/>
                </a:lnTo>
                <a:lnTo>
                  <a:pt x="14" y="1467"/>
                </a:lnTo>
                <a:lnTo>
                  <a:pt x="14" y="1454"/>
                </a:lnTo>
                <a:lnTo>
                  <a:pt x="0" y="1427"/>
                </a:lnTo>
                <a:lnTo>
                  <a:pt x="0" y="1414"/>
                </a:lnTo>
                <a:lnTo>
                  <a:pt x="0" y="1401"/>
                </a:lnTo>
                <a:lnTo>
                  <a:pt x="0" y="1388"/>
                </a:lnTo>
                <a:lnTo>
                  <a:pt x="0" y="1374"/>
                </a:lnTo>
                <a:lnTo>
                  <a:pt x="0" y="1361"/>
                </a:lnTo>
                <a:lnTo>
                  <a:pt x="0" y="1348"/>
                </a:lnTo>
                <a:lnTo>
                  <a:pt x="0" y="1322"/>
                </a:lnTo>
                <a:lnTo>
                  <a:pt x="0" y="1282"/>
                </a:lnTo>
                <a:lnTo>
                  <a:pt x="14" y="1242"/>
                </a:lnTo>
                <a:lnTo>
                  <a:pt x="14" y="1203"/>
                </a:lnTo>
                <a:lnTo>
                  <a:pt x="27" y="1150"/>
                </a:lnTo>
                <a:lnTo>
                  <a:pt x="27" y="1084"/>
                </a:lnTo>
                <a:lnTo>
                  <a:pt x="53" y="965"/>
                </a:lnTo>
                <a:lnTo>
                  <a:pt x="67" y="846"/>
                </a:lnTo>
                <a:lnTo>
                  <a:pt x="67" y="727"/>
                </a:lnTo>
                <a:lnTo>
                  <a:pt x="67" y="621"/>
                </a:lnTo>
                <a:lnTo>
                  <a:pt x="67" y="568"/>
                </a:lnTo>
                <a:lnTo>
                  <a:pt x="67" y="502"/>
                </a:lnTo>
                <a:lnTo>
                  <a:pt x="67" y="436"/>
                </a:lnTo>
                <a:lnTo>
                  <a:pt x="67" y="357"/>
                </a:lnTo>
                <a:lnTo>
                  <a:pt x="67" y="278"/>
                </a:lnTo>
                <a:lnTo>
                  <a:pt x="67" y="198"/>
                </a:lnTo>
                <a:lnTo>
                  <a:pt x="53" y="93"/>
                </a:lnTo>
                <a:lnTo>
                  <a:pt x="53" y="0"/>
                </a:lnTo>
                <a:lnTo>
                  <a:pt x="146" y="53"/>
                </a:lnTo>
                <a:lnTo>
                  <a:pt x="146" y="198"/>
                </a:lnTo>
                <a:lnTo>
                  <a:pt x="146" y="357"/>
                </a:lnTo>
                <a:lnTo>
                  <a:pt x="146" y="489"/>
                </a:lnTo>
                <a:lnTo>
                  <a:pt x="146" y="621"/>
                </a:lnTo>
                <a:lnTo>
                  <a:pt x="146" y="740"/>
                </a:lnTo>
                <a:lnTo>
                  <a:pt x="133" y="846"/>
                </a:lnTo>
                <a:lnTo>
                  <a:pt x="133" y="952"/>
                </a:lnTo>
                <a:lnTo>
                  <a:pt x="133" y="1044"/>
                </a:lnTo>
                <a:lnTo>
                  <a:pt x="133" y="1123"/>
                </a:lnTo>
                <a:lnTo>
                  <a:pt x="133" y="1203"/>
                </a:lnTo>
                <a:lnTo>
                  <a:pt x="133" y="1269"/>
                </a:lnTo>
                <a:lnTo>
                  <a:pt x="133" y="1322"/>
                </a:lnTo>
                <a:lnTo>
                  <a:pt x="120" y="1374"/>
                </a:lnTo>
                <a:lnTo>
                  <a:pt x="120" y="1414"/>
                </a:lnTo>
                <a:lnTo>
                  <a:pt x="120" y="1454"/>
                </a:lnTo>
                <a:lnTo>
                  <a:pt x="120" y="1467"/>
                </a:lnTo>
                <a:lnTo>
                  <a:pt x="107" y="1507"/>
                </a:lnTo>
                <a:lnTo>
                  <a:pt x="107" y="1546"/>
                </a:lnTo>
                <a:lnTo>
                  <a:pt x="93" y="1573"/>
                </a:lnTo>
                <a:lnTo>
                  <a:pt x="93" y="1586"/>
                </a:lnTo>
                <a:lnTo>
                  <a:pt x="93" y="1612"/>
                </a:lnTo>
                <a:lnTo>
                  <a:pt x="80" y="1612"/>
                </a:lnTo>
                <a:lnTo>
                  <a:pt x="80" y="1626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6" name="Freeform 8"/>
          <p:cNvSpPr>
            <a:spLocks noChangeArrowheads="1"/>
          </p:cNvSpPr>
          <p:nvPr/>
        </p:nvSpPr>
        <p:spPr bwMode="auto">
          <a:xfrm>
            <a:off x="3975100" y="2327275"/>
            <a:ext cx="379413" cy="258763"/>
          </a:xfrm>
          <a:custGeom>
            <a:avLst/>
            <a:gdLst>
              <a:gd name="T0" fmla="*/ 2147483647 w 598"/>
              <a:gd name="T1" fmla="*/ 2147483647 h 409"/>
              <a:gd name="T2" fmla="*/ 2147483647 w 598"/>
              <a:gd name="T3" fmla="*/ 2147483647 h 409"/>
              <a:gd name="T4" fmla="*/ 2147483647 w 598"/>
              <a:gd name="T5" fmla="*/ 2147483647 h 409"/>
              <a:gd name="T6" fmla="*/ 2147483647 w 598"/>
              <a:gd name="T7" fmla="*/ 2147483647 h 409"/>
              <a:gd name="T8" fmla="*/ 2147483647 w 598"/>
              <a:gd name="T9" fmla="*/ 2147483647 h 409"/>
              <a:gd name="T10" fmla="*/ 2147483647 w 598"/>
              <a:gd name="T11" fmla="*/ 2147483647 h 409"/>
              <a:gd name="T12" fmla="*/ 2147483647 w 598"/>
              <a:gd name="T13" fmla="*/ 2147483647 h 409"/>
              <a:gd name="T14" fmla="*/ 2147483647 w 598"/>
              <a:gd name="T15" fmla="*/ 2147483647 h 409"/>
              <a:gd name="T16" fmla="*/ 2147483647 w 598"/>
              <a:gd name="T17" fmla="*/ 2147483647 h 409"/>
              <a:gd name="T18" fmla="*/ 2147483647 w 598"/>
              <a:gd name="T19" fmla="*/ 2147483647 h 409"/>
              <a:gd name="T20" fmla="*/ 2147483647 w 598"/>
              <a:gd name="T21" fmla="*/ 2147483647 h 409"/>
              <a:gd name="T22" fmla="*/ 2147483647 w 598"/>
              <a:gd name="T23" fmla="*/ 2147483647 h 409"/>
              <a:gd name="T24" fmla="*/ 2147483647 w 598"/>
              <a:gd name="T25" fmla="*/ 2147483647 h 409"/>
              <a:gd name="T26" fmla="*/ 2147483647 w 598"/>
              <a:gd name="T27" fmla="*/ 2147483647 h 409"/>
              <a:gd name="T28" fmla="*/ 2147483647 w 598"/>
              <a:gd name="T29" fmla="*/ 2147483647 h 409"/>
              <a:gd name="T30" fmla="*/ 2147483647 w 598"/>
              <a:gd name="T31" fmla="*/ 2147483647 h 409"/>
              <a:gd name="T32" fmla="*/ 2147483647 w 598"/>
              <a:gd name="T33" fmla="*/ 2147483647 h 409"/>
              <a:gd name="T34" fmla="*/ 2147483647 w 598"/>
              <a:gd name="T35" fmla="*/ 2147483647 h 409"/>
              <a:gd name="T36" fmla="*/ 2147483647 w 598"/>
              <a:gd name="T37" fmla="*/ 2147483647 h 409"/>
              <a:gd name="T38" fmla="*/ 2147483647 w 598"/>
              <a:gd name="T39" fmla="*/ 2147483647 h 409"/>
              <a:gd name="T40" fmla="*/ 2147483647 w 598"/>
              <a:gd name="T41" fmla="*/ 2147483647 h 409"/>
              <a:gd name="T42" fmla="*/ 2147483647 w 598"/>
              <a:gd name="T43" fmla="*/ 2147483647 h 409"/>
              <a:gd name="T44" fmla="*/ 2147483647 w 598"/>
              <a:gd name="T45" fmla="*/ 2147483647 h 409"/>
              <a:gd name="T46" fmla="*/ 2147483647 w 598"/>
              <a:gd name="T47" fmla="*/ 2147483647 h 409"/>
              <a:gd name="T48" fmla="*/ 0 w 598"/>
              <a:gd name="T49" fmla="*/ 2147483647 h 409"/>
              <a:gd name="T50" fmla="*/ 2147483647 w 598"/>
              <a:gd name="T51" fmla="*/ 2147483647 h 409"/>
              <a:gd name="T52" fmla="*/ 2147483647 w 598"/>
              <a:gd name="T53" fmla="*/ 0 h 409"/>
              <a:gd name="T54" fmla="*/ 2147483647 w 598"/>
              <a:gd name="T55" fmla="*/ 2147483647 h 409"/>
              <a:gd name="T56" fmla="*/ 2147483647 w 598"/>
              <a:gd name="T57" fmla="*/ 2147483647 h 409"/>
              <a:gd name="T58" fmla="*/ 2147483647 w 598"/>
              <a:gd name="T59" fmla="*/ 2147483647 h 409"/>
              <a:gd name="T60" fmla="*/ 2147483647 w 598"/>
              <a:gd name="T61" fmla="*/ 2147483647 h 409"/>
              <a:gd name="T62" fmla="*/ 2147483647 w 598"/>
              <a:gd name="T63" fmla="*/ 2147483647 h 409"/>
              <a:gd name="T64" fmla="*/ 2147483647 w 598"/>
              <a:gd name="T65" fmla="*/ 2147483647 h 409"/>
              <a:gd name="T66" fmla="*/ 2147483647 w 598"/>
              <a:gd name="T67" fmla="*/ 2147483647 h 409"/>
              <a:gd name="T68" fmla="*/ 2147483647 w 598"/>
              <a:gd name="T69" fmla="*/ 2147483647 h 409"/>
              <a:gd name="T70" fmla="*/ 2147483647 w 598"/>
              <a:gd name="T71" fmla="*/ 2147483647 h 409"/>
              <a:gd name="T72" fmla="*/ 2147483647 w 598"/>
              <a:gd name="T73" fmla="*/ 2147483647 h 409"/>
              <a:gd name="T74" fmla="*/ 2147483647 w 598"/>
              <a:gd name="T75" fmla="*/ 2147483647 h 409"/>
              <a:gd name="T76" fmla="*/ 2147483647 w 598"/>
              <a:gd name="T77" fmla="*/ 2147483647 h 40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598"/>
              <a:gd name="T118" fmla="*/ 0 h 409"/>
              <a:gd name="T119" fmla="*/ 598 w 598"/>
              <a:gd name="T120" fmla="*/ 409 h 409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598" h="409">
                <a:moveTo>
                  <a:pt x="544" y="158"/>
                </a:moveTo>
                <a:lnTo>
                  <a:pt x="558" y="185"/>
                </a:lnTo>
                <a:lnTo>
                  <a:pt x="571" y="211"/>
                </a:lnTo>
                <a:lnTo>
                  <a:pt x="584" y="238"/>
                </a:lnTo>
                <a:lnTo>
                  <a:pt x="584" y="277"/>
                </a:lnTo>
                <a:lnTo>
                  <a:pt x="598" y="304"/>
                </a:lnTo>
                <a:lnTo>
                  <a:pt x="598" y="330"/>
                </a:lnTo>
                <a:lnTo>
                  <a:pt x="598" y="357"/>
                </a:lnTo>
                <a:lnTo>
                  <a:pt x="584" y="383"/>
                </a:lnTo>
                <a:lnTo>
                  <a:pt x="584" y="396"/>
                </a:lnTo>
                <a:lnTo>
                  <a:pt x="571" y="409"/>
                </a:lnTo>
                <a:lnTo>
                  <a:pt x="558" y="409"/>
                </a:lnTo>
                <a:lnTo>
                  <a:pt x="544" y="409"/>
                </a:lnTo>
                <a:lnTo>
                  <a:pt x="518" y="396"/>
                </a:lnTo>
                <a:lnTo>
                  <a:pt x="491" y="383"/>
                </a:lnTo>
                <a:lnTo>
                  <a:pt x="465" y="370"/>
                </a:lnTo>
                <a:lnTo>
                  <a:pt x="425" y="357"/>
                </a:lnTo>
                <a:lnTo>
                  <a:pt x="398" y="330"/>
                </a:lnTo>
                <a:lnTo>
                  <a:pt x="345" y="304"/>
                </a:lnTo>
                <a:lnTo>
                  <a:pt x="305" y="264"/>
                </a:lnTo>
                <a:lnTo>
                  <a:pt x="252" y="224"/>
                </a:lnTo>
                <a:lnTo>
                  <a:pt x="199" y="185"/>
                </a:lnTo>
                <a:lnTo>
                  <a:pt x="132" y="132"/>
                </a:lnTo>
                <a:lnTo>
                  <a:pt x="79" y="79"/>
                </a:lnTo>
                <a:lnTo>
                  <a:pt x="0" y="13"/>
                </a:lnTo>
                <a:lnTo>
                  <a:pt x="93" y="13"/>
                </a:lnTo>
                <a:lnTo>
                  <a:pt x="172" y="0"/>
                </a:lnTo>
                <a:lnTo>
                  <a:pt x="252" y="13"/>
                </a:lnTo>
                <a:lnTo>
                  <a:pt x="332" y="13"/>
                </a:lnTo>
                <a:lnTo>
                  <a:pt x="358" y="26"/>
                </a:lnTo>
                <a:lnTo>
                  <a:pt x="398" y="39"/>
                </a:lnTo>
                <a:lnTo>
                  <a:pt x="425" y="53"/>
                </a:lnTo>
                <a:lnTo>
                  <a:pt x="451" y="66"/>
                </a:lnTo>
                <a:lnTo>
                  <a:pt x="478" y="79"/>
                </a:lnTo>
                <a:lnTo>
                  <a:pt x="505" y="105"/>
                </a:lnTo>
                <a:lnTo>
                  <a:pt x="518" y="132"/>
                </a:lnTo>
                <a:lnTo>
                  <a:pt x="544" y="15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7" name="Freeform 9"/>
          <p:cNvSpPr>
            <a:spLocks noChangeArrowheads="1"/>
          </p:cNvSpPr>
          <p:nvPr/>
        </p:nvSpPr>
        <p:spPr bwMode="auto">
          <a:xfrm>
            <a:off x="4446588" y="1554163"/>
            <a:ext cx="193675" cy="1108075"/>
          </a:xfrm>
          <a:custGeom>
            <a:avLst/>
            <a:gdLst>
              <a:gd name="T0" fmla="*/ 2147483647 w 305"/>
              <a:gd name="T1" fmla="*/ 2147483647 h 1744"/>
              <a:gd name="T2" fmla="*/ 2147483647 w 305"/>
              <a:gd name="T3" fmla="*/ 2147483647 h 1744"/>
              <a:gd name="T4" fmla="*/ 2147483647 w 305"/>
              <a:gd name="T5" fmla="*/ 2147483647 h 1744"/>
              <a:gd name="T6" fmla="*/ 2147483647 w 305"/>
              <a:gd name="T7" fmla="*/ 2147483647 h 1744"/>
              <a:gd name="T8" fmla="*/ 2147483647 w 305"/>
              <a:gd name="T9" fmla="*/ 2147483647 h 1744"/>
              <a:gd name="T10" fmla="*/ 2147483647 w 305"/>
              <a:gd name="T11" fmla="*/ 2147483647 h 1744"/>
              <a:gd name="T12" fmla="*/ 2147483647 w 305"/>
              <a:gd name="T13" fmla="*/ 2147483647 h 1744"/>
              <a:gd name="T14" fmla="*/ 2147483647 w 305"/>
              <a:gd name="T15" fmla="*/ 2147483647 h 1744"/>
              <a:gd name="T16" fmla="*/ 2147483647 w 305"/>
              <a:gd name="T17" fmla="*/ 2147483647 h 1744"/>
              <a:gd name="T18" fmla="*/ 2147483647 w 305"/>
              <a:gd name="T19" fmla="*/ 2147483647 h 1744"/>
              <a:gd name="T20" fmla="*/ 2147483647 w 305"/>
              <a:gd name="T21" fmla="*/ 2147483647 h 1744"/>
              <a:gd name="T22" fmla="*/ 2147483647 w 305"/>
              <a:gd name="T23" fmla="*/ 2147483647 h 1744"/>
              <a:gd name="T24" fmla="*/ 2147483647 w 305"/>
              <a:gd name="T25" fmla="*/ 2147483647 h 1744"/>
              <a:gd name="T26" fmla="*/ 2147483647 w 305"/>
              <a:gd name="T27" fmla="*/ 2147483647 h 1744"/>
              <a:gd name="T28" fmla="*/ 2147483647 w 305"/>
              <a:gd name="T29" fmla="*/ 2147483647 h 1744"/>
              <a:gd name="T30" fmla="*/ 2147483647 w 305"/>
              <a:gd name="T31" fmla="*/ 2147483647 h 1744"/>
              <a:gd name="T32" fmla="*/ 2147483647 w 305"/>
              <a:gd name="T33" fmla="*/ 2147483647 h 1744"/>
              <a:gd name="T34" fmla="*/ 2147483647 w 305"/>
              <a:gd name="T35" fmla="*/ 2147483647 h 1744"/>
              <a:gd name="T36" fmla="*/ 0 w 305"/>
              <a:gd name="T37" fmla="*/ 2147483647 h 1744"/>
              <a:gd name="T38" fmla="*/ 0 w 305"/>
              <a:gd name="T39" fmla="*/ 2147483647 h 1744"/>
              <a:gd name="T40" fmla="*/ 0 w 305"/>
              <a:gd name="T41" fmla="*/ 2147483647 h 1744"/>
              <a:gd name="T42" fmla="*/ 0 w 305"/>
              <a:gd name="T43" fmla="*/ 2147483647 h 1744"/>
              <a:gd name="T44" fmla="*/ 2147483647 w 305"/>
              <a:gd name="T45" fmla="*/ 2147483647 h 1744"/>
              <a:gd name="T46" fmla="*/ 2147483647 w 305"/>
              <a:gd name="T47" fmla="*/ 2147483647 h 1744"/>
              <a:gd name="T48" fmla="*/ 2147483647 w 305"/>
              <a:gd name="T49" fmla="*/ 2147483647 h 1744"/>
              <a:gd name="T50" fmla="*/ 2147483647 w 305"/>
              <a:gd name="T51" fmla="*/ 2147483647 h 1744"/>
              <a:gd name="T52" fmla="*/ 2147483647 w 305"/>
              <a:gd name="T53" fmla="*/ 2147483647 h 1744"/>
              <a:gd name="T54" fmla="*/ 2147483647 w 305"/>
              <a:gd name="T55" fmla="*/ 2147483647 h 1744"/>
              <a:gd name="T56" fmla="*/ 2147483647 w 305"/>
              <a:gd name="T57" fmla="*/ 2147483647 h 1744"/>
              <a:gd name="T58" fmla="*/ 2147483647 w 305"/>
              <a:gd name="T59" fmla="*/ 2147483647 h 1744"/>
              <a:gd name="T60" fmla="*/ 2147483647 w 305"/>
              <a:gd name="T61" fmla="*/ 2147483647 h 1744"/>
              <a:gd name="T62" fmla="*/ 2147483647 w 305"/>
              <a:gd name="T63" fmla="*/ 2147483647 h 1744"/>
              <a:gd name="T64" fmla="*/ 2147483647 w 305"/>
              <a:gd name="T65" fmla="*/ 2147483647 h 1744"/>
              <a:gd name="T66" fmla="*/ 2147483647 w 305"/>
              <a:gd name="T67" fmla="*/ 2147483647 h 1744"/>
              <a:gd name="T68" fmla="*/ 2147483647 w 305"/>
              <a:gd name="T69" fmla="*/ 2147483647 h 1744"/>
              <a:gd name="T70" fmla="*/ 2147483647 w 305"/>
              <a:gd name="T71" fmla="*/ 0 h 1744"/>
              <a:gd name="T72" fmla="*/ 2147483647 w 305"/>
              <a:gd name="T73" fmla="*/ 0 h 1744"/>
              <a:gd name="T74" fmla="*/ 2147483647 w 305"/>
              <a:gd name="T75" fmla="*/ 2147483647 h 1744"/>
              <a:gd name="T76" fmla="*/ 2147483647 w 305"/>
              <a:gd name="T77" fmla="*/ 2147483647 h 1744"/>
              <a:gd name="T78" fmla="*/ 2147483647 w 305"/>
              <a:gd name="T79" fmla="*/ 2147483647 h 1744"/>
              <a:gd name="T80" fmla="*/ 2147483647 w 305"/>
              <a:gd name="T81" fmla="*/ 2147483647 h 174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05"/>
              <a:gd name="T124" fmla="*/ 0 h 1744"/>
              <a:gd name="T125" fmla="*/ 305 w 305"/>
              <a:gd name="T126" fmla="*/ 1744 h 174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05" h="1744">
                <a:moveTo>
                  <a:pt x="305" y="93"/>
                </a:moveTo>
                <a:lnTo>
                  <a:pt x="305" y="251"/>
                </a:lnTo>
                <a:lnTo>
                  <a:pt x="305" y="396"/>
                </a:lnTo>
                <a:lnTo>
                  <a:pt x="305" y="542"/>
                </a:lnTo>
                <a:lnTo>
                  <a:pt x="305" y="674"/>
                </a:lnTo>
                <a:lnTo>
                  <a:pt x="305" y="793"/>
                </a:lnTo>
                <a:lnTo>
                  <a:pt x="305" y="912"/>
                </a:lnTo>
                <a:lnTo>
                  <a:pt x="305" y="1018"/>
                </a:lnTo>
                <a:lnTo>
                  <a:pt x="305" y="1110"/>
                </a:lnTo>
                <a:lnTo>
                  <a:pt x="305" y="1203"/>
                </a:lnTo>
                <a:lnTo>
                  <a:pt x="305" y="1282"/>
                </a:lnTo>
                <a:lnTo>
                  <a:pt x="292" y="1348"/>
                </a:lnTo>
                <a:lnTo>
                  <a:pt x="292" y="1414"/>
                </a:lnTo>
                <a:lnTo>
                  <a:pt x="292" y="1467"/>
                </a:lnTo>
                <a:lnTo>
                  <a:pt x="292" y="1506"/>
                </a:lnTo>
                <a:lnTo>
                  <a:pt x="292" y="1546"/>
                </a:lnTo>
                <a:lnTo>
                  <a:pt x="279" y="1573"/>
                </a:lnTo>
                <a:lnTo>
                  <a:pt x="279" y="1612"/>
                </a:lnTo>
                <a:lnTo>
                  <a:pt x="266" y="1652"/>
                </a:lnTo>
                <a:lnTo>
                  <a:pt x="252" y="1678"/>
                </a:lnTo>
                <a:lnTo>
                  <a:pt x="252" y="1705"/>
                </a:lnTo>
                <a:lnTo>
                  <a:pt x="239" y="1718"/>
                </a:lnTo>
                <a:lnTo>
                  <a:pt x="226" y="1731"/>
                </a:lnTo>
                <a:lnTo>
                  <a:pt x="199" y="1744"/>
                </a:lnTo>
                <a:lnTo>
                  <a:pt x="186" y="1744"/>
                </a:lnTo>
                <a:lnTo>
                  <a:pt x="173" y="1744"/>
                </a:lnTo>
                <a:lnTo>
                  <a:pt x="159" y="1744"/>
                </a:lnTo>
                <a:lnTo>
                  <a:pt x="133" y="1731"/>
                </a:lnTo>
                <a:lnTo>
                  <a:pt x="119" y="1718"/>
                </a:lnTo>
                <a:lnTo>
                  <a:pt x="106" y="1691"/>
                </a:lnTo>
                <a:lnTo>
                  <a:pt x="93" y="1665"/>
                </a:lnTo>
                <a:lnTo>
                  <a:pt x="80" y="1639"/>
                </a:lnTo>
                <a:lnTo>
                  <a:pt x="53" y="1599"/>
                </a:lnTo>
                <a:lnTo>
                  <a:pt x="40" y="1573"/>
                </a:lnTo>
                <a:lnTo>
                  <a:pt x="26" y="1533"/>
                </a:lnTo>
                <a:lnTo>
                  <a:pt x="26" y="1506"/>
                </a:lnTo>
                <a:lnTo>
                  <a:pt x="13" y="1480"/>
                </a:lnTo>
                <a:lnTo>
                  <a:pt x="0" y="1467"/>
                </a:lnTo>
                <a:lnTo>
                  <a:pt x="0" y="1440"/>
                </a:lnTo>
                <a:lnTo>
                  <a:pt x="0" y="1427"/>
                </a:lnTo>
                <a:lnTo>
                  <a:pt x="0" y="1414"/>
                </a:lnTo>
                <a:lnTo>
                  <a:pt x="0" y="1401"/>
                </a:lnTo>
                <a:lnTo>
                  <a:pt x="0" y="1374"/>
                </a:lnTo>
                <a:lnTo>
                  <a:pt x="0" y="1348"/>
                </a:lnTo>
                <a:lnTo>
                  <a:pt x="0" y="1321"/>
                </a:lnTo>
                <a:lnTo>
                  <a:pt x="13" y="1282"/>
                </a:lnTo>
                <a:lnTo>
                  <a:pt x="13" y="1242"/>
                </a:lnTo>
                <a:lnTo>
                  <a:pt x="26" y="1203"/>
                </a:lnTo>
                <a:lnTo>
                  <a:pt x="26" y="1150"/>
                </a:lnTo>
                <a:lnTo>
                  <a:pt x="40" y="1097"/>
                </a:lnTo>
                <a:lnTo>
                  <a:pt x="40" y="1044"/>
                </a:lnTo>
                <a:lnTo>
                  <a:pt x="53" y="978"/>
                </a:lnTo>
                <a:lnTo>
                  <a:pt x="53" y="912"/>
                </a:lnTo>
                <a:lnTo>
                  <a:pt x="53" y="846"/>
                </a:lnTo>
                <a:lnTo>
                  <a:pt x="53" y="780"/>
                </a:lnTo>
                <a:lnTo>
                  <a:pt x="53" y="714"/>
                </a:lnTo>
                <a:lnTo>
                  <a:pt x="53" y="634"/>
                </a:lnTo>
                <a:lnTo>
                  <a:pt x="53" y="568"/>
                </a:lnTo>
                <a:lnTo>
                  <a:pt x="53" y="489"/>
                </a:lnTo>
                <a:lnTo>
                  <a:pt x="40" y="436"/>
                </a:lnTo>
                <a:lnTo>
                  <a:pt x="40" y="370"/>
                </a:lnTo>
                <a:lnTo>
                  <a:pt x="40" y="317"/>
                </a:lnTo>
                <a:lnTo>
                  <a:pt x="40" y="264"/>
                </a:lnTo>
                <a:lnTo>
                  <a:pt x="26" y="211"/>
                </a:lnTo>
                <a:lnTo>
                  <a:pt x="26" y="172"/>
                </a:lnTo>
                <a:lnTo>
                  <a:pt x="26" y="132"/>
                </a:lnTo>
                <a:lnTo>
                  <a:pt x="26" y="93"/>
                </a:lnTo>
                <a:lnTo>
                  <a:pt x="26" y="66"/>
                </a:lnTo>
                <a:lnTo>
                  <a:pt x="40" y="40"/>
                </a:lnTo>
                <a:lnTo>
                  <a:pt x="40" y="26"/>
                </a:lnTo>
                <a:lnTo>
                  <a:pt x="53" y="13"/>
                </a:lnTo>
                <a:lnTo>
                  <a:pt x="66" y="0"/>
                </a:lnTo>
                <a:lnTo>
                  <a:pt x="80" y="0"/>
                </a:lnTo>
                <a:lnTo>
                  <a:pt x="106" y="0"/>
                </a:lnTo>
                <a:lnTo>
                  <a:pt x="133" y="13"/>
                </a:lnTo>
                <a:lnTo>
                  <a:pt x="146" y="13"/>
                </a:lnTo>
                <a:lnTo>
                  <a:pt x="173" y="26"/>
                </a:lnTo>
                <a:lnTo>
                  <a:pt x="199" y="40"/>
                </a:lnTo>
                <a:lnTo>
                  <a:pt x="239" y="53"/>
                </a:lnTo>
                <a:lnTo>
                  <a:pt x="279" y="79"/>
                </a:lnTo>
                <a:lnTo>
                  <a:pt x="305" y="9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8" name="Freeform 10"/>
          <p:cNvSpPr>
            <a:spLocks noChangeArrowheads="1"/>
          </p:cNvSpPr>
          <p:nvPr/>
        </p:nvSpPr>
        <p:spPr bwMode="auto">
          <a:xfrm>
            <a:off x="4540250" y="1462088"/>
            <a:ext cx="885825" cy="1200150"/>
          </a:xfrm>
          <a:custGeom>
            <a:avLst/>
            <a:gdLst>
              <a:gd name="T0" fmla="*/ 2147483647 w 1395"/>
              <a:gd name="T1" fmla="*/ 2147483647 h 1889"/>
              <a:gd name="T2" fmla="*/ 2147483647 w 1395"/>
              <a:gd name="T3" fmla="*/ 2147483647 h 1889"/>
              <a:gd name="T4" fmla="*/ 2147483647 w 1395"/>
              <a:gd name="T5" fmla="*/ 2147483647 h 1889"/>
              <a:gd name="T6" fmla="*/ 2147483647 w 1395"/>
              <a:gd name="T7" fmla="*/ 2147483647 h 1889"/>
              <a:gd name="T8" fmla="*/ 2147483647 w 1395"/>
              <a:gd name="T9" fmla="*/ 2147483647 h 1889"/>
              <a:gd name="T10" fmla="*/ 2147483647 w 1395"/>
              <a:gd name="T11" fmla="*/ 2147483647 h 1889"/>
              <a:gd name="T12" fmla="*/ 2147483647 w 1395"/>
              <a:gd name="T13" fmla="*/ 2147483647 h 1889"/>
              <a:gd name="T14" fmla="*/ 2147483647 w 1395"/>
              <a:gd name="T15" fmla="*/ 2147483647 h 1889"/>
              <a:gd name="T16" fmla="*/ 2147483647 w 1395"/>
              <a:gd name="T17" fmla="*/ 2147483647 h 1889"/>
              <a:gd name="T18" fmla="*/ 2147483647 w 1395"/>
              <a:gd name="T19" fmla="*/ 2147483647 h 1889"/>
              <a:gd name="T20" fmla="*/ 2147483647 w 1395"/>
              <a:gd name="T21" fmla="*/ 2147483647 h 1889"/>
              <a:gd name="T22" fmla="*/ 2147483647 w 1395"/>
              <a:gd name="T23" fmla="*/ 2147483647 h 1889"/>
              <a:gd name="T24" fmla="*/ 2147483647 w 1395"/>
              <a:gd name="T25" fmla="*/ 2147483647 h 1889"/>
              <a:gd name="T26" fmla="*/ 2147483647 w 1395"/>
              <a:gd name="T27" fmla="*/ 2147483647 h 1889"/>
              <a:gd name="T28" fmla="*/ 2147483647 w 1395"/>
              <a:gd name="T29" fmla="*/ 2147483647 h 1889"/>
              <a:gd name="T30" fmla="*/ 2147483647 w 1395"/>
              <a:gd name="T31" fmla="*/ 2147483647 h 1889"/>
              <a:gd name="T32" fmla="*/ 2147483647 w 1395"/>
              <a:gd name="T33" fmla="*/ 2147483647 h 1889"/>
              <a:gd name="T34" fmla="*/ 2147483647 w 1395"/>
              <a:gd name="T35" fmla="*/ 2147483647 h 1889"/>
              <a:gd name="T36" fmla="*/ 2147483647 w 1395"/>
              <a:gd name="T37" fmla="*/ 2147483647 h 1889"/>
              <a:gd name="T38" fmla="*/ 2147483647 w 1395"/>
              <a:gd name="T39" fmla="*/ 2147483647 h 1889"/>
              <a:gd name="T40" fmla="*/ 2147483647 w 1395"/>
              <a:gd name="T41" fmla="*/ 2147483647 h 1889"/>
              <a:gd name="T42" fmla="*/ 0 w 1395"/>
              <a:gd name="T43" fmla="*/ 2147483647 h 1889"/>
              <a:gd name="T44" fmla="*/ 2147483647 w 1395"/>
              <a:gd name="T45" fmla="*/ 2147483647 h 1889"/>
              <a:gd name="T46" fmla="*/ 2147483647 w 1395"/>
              <a:gd name="T47" fmla="*/ 2147483647 h 1889"/>
              <a:gd name="T48" fmla="*/ 2147483647 w 1395"/>
              <a:gd name="T49" fmla="*/ 2147483647 h 1889"/>
              <a:gd name="T50" fmla="*/ 2147483647 w 1395"/>
              <a:gd name="T51" fmla="*/ 2147483647 h 1889"/>
              <a:gd name="T52" fmla="*/ 2147483647 w 1395"/>
              <a:gd name="T53" fmla="*/ 2147483647 h 1889"/>
              <a:gd name="T54" fmla="*/ 2147483647 w 1395"/>
              <a:gd name="T55" fmla="*/ 2147483647 h 1889"/>
              <a:gd name="T56" fmla="*/ 2147483647 w 1395"/>
              <a:gd name="T57" fmla="*/ 2147483647 h 1889"/>
              <a:gd name="T58" fmla="*/ 2147483647 w 1395"/>
              <a:gd name="T59" fmla="*/ 0 h 1889"/>
              <a:gd name="T60" fmla="*/ 2147483647 w 1395"/>
              <a:gd name="T61" fmla="*/ 2147483647 h 1889"/>
              <a:gd name="T62" fmla="*/ 2147483647 w 1395"/>
              <a:gd name="T63" fmla="*/ 2147483647 h 1889"/>
              <a:gd name="T64" fmla="*/ 2147483647 w 1395"/>
              <a:gd name="T65" fmla="*/ 2147483647 h 1889"/>
              <a:gd name="T66" fmla="*/ 2147483647 w 1395"/>
              <a:gd name="T67" fmla="*/ 2147483647 h 1889"/>
              <a:gd name="T68" fmla="*/ 2147483647 w 1395"/>
              <a:gd name="T69" fmla="*/ 2147483647 h 1889"/>
              <a:gd name="T70" fmla="*/ 2147483647 w 1395"/>
              <a:gd name="T71" fmla="*/ 2147483647 h 1889"/>
              <a:gd name="T72" fmla="*/ 2147483647 w 1395"/>
              <a:gd name="T73" fmla="*/ 2147483647 h 1889"/>
              <a:gd name="T74" fmla="*/ 2147483647 w 1395"/>
              <a:gd name="T75" fmla="*/ 2147483647 h 1889"/>
              <a:gd name="T76" fmla="*/ 2147483647 w 1395"/>
              <a:gd name="T77" fmla="*/ 2147483647 h 1889"/>
              <a:gd name="T78" fmla="*/ 2147483647 w 1395"/>
              <a:gd name="T79" fmla="*/ 2147483647 h 1889"/>
              <a:gd name="T80" fmla="*/ 2147483647 w 1395"/>
              <a:gd name="T81" fmla="*/ 2147483647 h 1889"/>
              <a:gd name="T82" fmla="*/ 2147483647 w 1395"/>
              <a:gd name="T83" fmla="*/ 2147483647 h 188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395"/>
              <a:gd name="T127" fmla="*/ 0 h 1889"/>
              <a:gd name="T128" fmla="*/ 1395 w 1395"/>
              <a:gd name="T129" fmla="*/ 1889 h 1889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395" h="1889">
                <a:moveTo>
                  <a:pt x="1276" y="885"/>
                </a:moveTo>
                <a:lnTo>
                  <a:pt x="1276" y="991"/>
                </a:lnTo>
                <a:lnTo>
                  <a:pt x="1276" y="1096"/>
                </a:lnTo>
                <a:lnTo>
                  <a:pt x="1263" y="1189"/>
                </a:lnTo>
                <a:lnTo>
                  <a:pt x="1263" y="1281"/>
                </a:lnTo>
                <a:lnTo>
                  <a:pt x="1263" y="1361"/>
                </a:lnTo>
                <a:lnTo>
                  <a:pt x="1249" y="1453"/>
                </a:lnTo>
                <a:lnTo>
                  <a:pt x="1249" y="1519"/>
                </a:lnTo>
                <a:lnTo>
                  <a:pt x="1236" y="1599"/>
                </a:lnTo>
                <a:lnTo>
                  <a:pt x="1236" y="1665"/>
                </a:lnTo>
                <a:lnTo>
                  <a:pt x="1223" y="1718"/>
                </a:lnTo>
                <a:lnTo>
                  <a:pt x="1223" y="1770"/>
                </a:lnTo>
                <a:lnTo>
                  <a:pt x="1209" y="1810"/>
                </a:lnTo>
                <a:lnTo>
                  <a:pt x="1196" y="1836"/>
                </a:lnTo>
                <a:lnTo>
                  <a:pt x="1183" y="1863"/>
                </a:lnTo>
                <a:lnTo>
                  <a:pt x="1169" y="1876"/>
                </a:lnTo>
                <a:lnTo>
                  <a:pt x="1156" y="1876"/>
                </a:lnTo>
                <a:lnTo>
                  <a:pt x="1143" y="1889"/>
                </a:lnTo>
                <a:lnTo>
                  <a:pt x="1130" y="1889"/>
                </a:lnTo>
                <a:lnTo>
                  <a:pt x="1116" y="1876"/>
                </a:lnTo>
                <a:lnTo>
                  <a:pt x="1103" y="1876"/>
                </a:lnTo>
                <a:lnTo>
                  <a:pt x="1090" y="1863"/>
                </a:lnTo>
                <a:lnTo>
                  <a:pt x="1076" y="1850"/>
                </a:lnTo>
                <a:lnTo>
                  <a:pt x="1063" y="1836"/>
                </a:lnTo>
                <a:lnTo>
                  <a:pt x="1050" y="1823"/>
                </a:lnTo>
                <a:lnTo>
                  <a:pt x="1037" y="1784"/>
                </a:lnTo>
                <a:lnTo>
                  <a:pt x="1010" y="1744"/>
                </a:lnTo>
                <a:lnTo>
                  <a:pt x="983" y="1691"/>
                </a:lnTo>
                <a:lnTo>
                  <a:pt x="970" y="1651"/>
                </a:lnTo>
                <a:lnTo>
                  <a:pt x="970" y="1625"/>
                </a:lnTo>
                <a:lnTo>
                  <a:pt x="957" y="1585"/>
                </a:lnTo>
                <a:lnTo>
                  <a:pt x="957" y="1546"/>
                </a:lnTo>
                <a:lnTo>
                  <a:pt x="957" y="1506"/>
                </a:lnTo>
                <a:lnTo>
                  <a:pt x="957" y="1453"/>
                </a:lnTo>
                <a:lnTo>
                  <a:pt x="957" y="1400"/>
                </a:lnTo>
                <a:lnTo>
                  <a:pt x="957" y="1334"/>
                </a:lnTo>
                <a:lnTo>
                  <a:pt x="957" y="1268"/>
                </a:lnTo>
                <a:lnTo>
                  <a:pt x="970" y="1136"/>
                </a:lnTo>
                <a:lnTo>
                  <a:pt x="983" y="991"/>
                </a:lnTo>
                <a:lnTo>
                  <a:pt x="983" y="859"/>
                </a:lnTo>
                <a:lnTo>
                  <a:pt x="983" y="713"/>
                </a:lnTo>
                <a:lnTo>
                  <a:pt x="983" y="647"/>
                </a:lnTo>
                <a:lnTo>
                  <a:pt x="983" y="594"/>
                </a:lnTo>
                <a:lnTo>
                  <a:pt x="983" y="541"/>
                </a:lnTo>
                <a:lnTo>
                  <a:pt x="983" y="489"/>
                </a:lnTo>
                <a:lnTo>
                  <a:pt x="970" y="449"/>
                </a:lnTo>
                <a:lnTo>
                  <a:pt x="970" y="423"/>
                </a:lnTo>
                <a:lnTo>
                  <a:pt x="957" y="396"/>
                </a:lnTo>
                <a:lnTo>
                  <a:pt x="957" y="370"/>
                </a:lnTo>
                <a:lnTo>
                  <a:pt x="930" y="343"/>
                </a:lnTo>
                <a:lnTo>
                  <a:pt x="917" y="317"/>
                </a:lnTo>
                <a:lnTo>
                  <a:pt x="890" y="304"/>
                </a:lnTo>
                <a:lnTo>
                  <a:pt x="851" y="304"/>
                </a:lnTo>
                <a:lnTo>
                  <a:pt x="837" y="304"/>
                </a:lnTo>
                <a:lnTo>
                  <a:pt x="811" y="304"/>
                </a:lnTo>
                <a:lnTo>
                  <a:pt x="784" y="304"/>
                </a:lnTo>
                <a:lnTo>
                  <a:pt x="731" y="317"/>
                </a:lnTo>
                <a:lnTo>
                  <a:pt x="691" y="317"/>
                </a:lnTo>
                <a:lnTo>
                  <a:pt x="638" y="330"/>
                </a:lnTo>
                <a:lnTo>
                  <a:pt x="585" y="343"/>
                </a:lnTo>
                <a:lnTo>
                  <a:pt x="518" y="343"/>
                </a:lnTo>
                <a:lnTo>
                  <a:pt x="385" y="370"/>
                </a:lnTo>
                <a:lnTo>
                  <a:pt x="252" y="383"/>
                </a:lnTo>
                <a:lnTo>
                  <a:pt x="133" y="396"/>
                </a:lnTo>
                <a:lnTo>
                  <a:pt x="0" y="396"/>
                </a:lnTo>
                <a:lnTo>
                  <a:pt x="0" y="224"/>
                </a:lnTo>
                <a:lnTo>
                  <a:pt x="80" y="224"/>
                </a:lnTo>
                <a:lnTo>
                  <a:pt x="146" y="198"/>
                </a:lnTo>
                <a:lnTo>
                  <a:pt x="213" y="198"/>
                </a:lnTo>
                <a:lnTo>
                  <a:pt x="279" y="185"/>
                </a:lnTo>
                <a:lnTo>
                  <a:pt x="346" y="171"/>
                </a:lnTo>
                <a:lnTo>
                  <a:pt x="399" y="158"/>
                </a:lnTo>
                <a:lnTo>
                  <a:pt x="452" y="145"/>
                </a:lnTo>
                <a:lnTo>
                  <a:pt x="492" y="145"/>
                </a:lnTo>
                <a:lnTo>
                  <a:pt x="545" y="132"/>
                </a:lnTo>
                <a:lnTo>
                  <a:pt x="585" y="119"/>
                </a:lnTo>
                <a:lnTo>
                  <a:pt x="611" y="119"/>
                </a:lnTo>
                <a:lnTo>
                  <a:pt x="651" y="119"/>
                </a:lnTo>
                <a:lnTo>
                  <a:pt x="678" y="105"/>
                </a:lnTo>
                <a:lnTo>
                  <a:pt x="704" y="105"/>
                </a:lnTo>
                <a:lnTo>
                  <a:pt x="718" y="92"/>
                </a:lnTo>
                <a:lnTo>
                  <a:pt x="731" y="92"/>
                </a:lnTo>
                <a:lnTo>
                  <a:pt x="784" y="79"/>
                </a:lnTo>
                <a:lnTo>
                  <a:pt x="837" y="66"/>
                </a:lnTo>
                <a:lnTo>
                  <a:pt x="864" y="53"/>
                </a:lnTo>
                <a:lnTo>
                  <a:pt x="890" y="26"/>
                </a:lnTo>
                <a:lnTo>
                  <a:pt x="904" y="13"/>
                </a:lnTo>
                <a:lnTo>
                  <a:pt x="917" y="13"/>
                </a:lnTo>
                <a:lnTo>
                  <a:pt x="944" y="0"/>
                </a:lnTo>
                <a:lnTo>
                  <a:pt x="957" y="0"/>
                </a:lnTo>
                <a:lnTo>
                  <a:pt x="970" y="0"/>
                </a:lnTo>
                <a:lnTo>
                  <a:pt x="997" y="13"/>
                </a:lnTo>
                <a:lnTo>
                  <a:pt x="1023" y="13"/>
                </a:lnTo>
                <a:lnTo>
                  <a:pt x="1050" y="26"/>
                </a:lnTo>
                <a:lnTo>
                  <a:pt x="1103" y="66"/>
                </a:lnTo>
                <a:lnTo>
                  <a:pt x="1156" y="92"/>
                </a:lnTo>
                <a:lnTo>
                  <a:pt x="1209" y="132"/>
                </a:lnTo>
                <a:lnTo>
                  <a:pt x="1263" y="158"/>
                </a:lnTo>
                <a:lnTo>
                  <a:pt x="1289" y="185"/>
                </a:lnTo>
                <a:lnTo>
                  <a:pt x="1316" y="198"/>
                </a:lnTo>
                <a:lnTo>
                  <a:pt x="1342" y="211"/>
                </a:lnTo>
                <a:lnTo>
                  <a:pt x="1356" y="238"/>
                </a:lnTo>
                <a:lnTo>
                  <a:pt x="1369" y="251"/>
                </a:lnTo>
                <a:lnTo>
                  <a:pt x="1382" y="264"/>
                </a:lnTo>
                <a:lnTo>
                  <a:pt x="1395" y="277"/>
                </a:lnTo>
                <a:lnTo>
                  <a:pt x="1395" y="290"/>
                </a:lnTo>
                <a:lnTo>
                  <a:pt x="1395" y="317"/>
                </a:lnTo>
                <a:lnTo>
                  <a:pt x="1382" y="343"/>
                </a:lnTo>
                <a:lnTo>
                  <a:pt x="1369" y="370"/>
                </a:lnTo>
                <a:lnTo>
                  <a:pt x="1342" y="383"/>
                </a:lnTo>
                <a:lnTo>
                  <a:pt x="1329" y="396"/>
                </a:lnTo>
                <a:lnTo>
                  <a:pt x="1329" y="409"/>
                </a:lnTo>
                <a:lnTo>
                  <a:pt x="1329" y="423"/>
                </a:lnTo>
                <a:lnTo>
                  <a:pt x="1316" y="436"/>
                </a:lnTo>
                <a:lnTo>
                  <a:pt x="1316" y="462"/>
                </a:lnTo>
                <a:lnTo>
                  <a:pt x="1302" y="475"/>
                </a:lnTo>
                <a:lnTo>
                  <a:pt x="1302" y="502"/>
                </a:lnTo>
                <a:lnTo>
                  <a:pt x="1289" y="528"/>
                </a:lnTo>
                <a:lnTo>
                  <a:pt x="1289" y="568"/>
                </a:lnTo>
                <a:lnTo>
                  <a:pt x="1289" y="608"/>
                </a:lnTo>
                <a:lnTo>
                  <a:pt x="1289" y="634"/>
                </a:lnTo>
                <a:lnTo>
                  <a:pt x="1276" y="687"/>
                </a:lnTo>
                <a:lnTo>
                  <a:pt x="1276" y="726"/>
                </a:lnTo>
                <a:lnTo>
                  <a:pt x="1276" y="779"/>
                </a:lnTo>
                <a:lnTo>
                  <a:pt x="1276" y="819"/>
                </a:lnTo>
                <a:lnTo>
                  <a:pt x="1276" y="88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9" name="Freeform 11"/>
          <p:cNvSpPr>
            <a:spLocks noChangeArrowheads="1"/>
          </p:cNvSpPr>
          <p:nvPr/>
        </p:nvSpPr>
        <p:spPr bwMode="auto">
          <a:xfrm>
            <a:off x="4100513" y="1847850"/>
            <a:ext cx="920750" cy="1350963"/>
          </a:xfrm>
          <a:custGeom>
            <a:avLst/>
            <a:gdLst>
              <a:gd name="T0" fmla="*/ 2147483647 w 1448"/>
              <a:gd name="T1" fmla="*/ 2147483647 h 2127"/>
              <a:gd name="T2" fmla="*/ 2147483647 w 1448"/>
              <a:gd name="T3" fmla="*/ 2147483647 h 2127"/>
              <a:gd name="T4" fmla="*/ 2147483647 w 1448"/>
              <a:gd name="T5" fmla="*/ 2147483647 h 2127"/>
              <a:gd name="T6" fmla="*/ 2147483647 w 1448"/>
              <a:gd name="T7" fmla="*/ 2147483647 h 2127"/>
              <a:gd name="T8" fmla="*/ 2147483647 w 1448"/>
              <a:gd name="T9" fmla="*/ 2147483647 h 2127"/>
              <a:gd name="T10" fmla="*/ 2147483647 w 1448"/>
              <a:gd name="T11" fmla="*/ 2147483647 h 2127"/>
              <a:gd name="T12" fmla="*/ 2147483647 w 1448"/>
              <a:gd name="T13" fmla="*/ 2147483647 h 2127"/>
              <a:gd name="T14" fmla="*/ 2147483647 w 1448"/>
              <a:gd name="T15" fmla="*/ 2147483647 h 2127"/>
              <a:gd name="T16" fmla="*/ 0 w 1448"/>
              <a:gd name="T17" fmla="*/ 2147483647 h 2127"/>
              <a:gd name="T18" fmla="*/ 2147483647 w 1448"/>
              <a:gd name="T19" fmla="*/ 2147483647 h 2127"/>
              <a:gd name="T20" fmla="*/ 2147483647 w 1448"/>
              <a:gd name="T21" fmla="*/ 2147483647 h 2127"/>
              <a:gd name="T22" fmla="*/ 2147483647 w 1448"/>
              <a:gd name="T23" fmla="*/ 2147483647 h 2127"/>
              <a:gd name="T24" fmla="*/ 2147483647 w 1448"/>
              <a:gd name="T25" fmla="*/ 2147483647 h 2127"/>
              <a:gd name="T26" fmla="*/ 2147483647 w 1448"/>
              <a:gd name="T27" fmla="*/ 2147483647 h 2127"/>
              <a:gd name="T28" fmla="*/ 2147483647 w 1448"/>
              <a:gd name="T29" fmla="*/ 2147483647 h 2127"/>
              <a:gd name="T30" fmla="*/ 2147483647 w 1448"/>
              <a:gd name="T31" fmla="*/ 2147483647 h 2127"/>
              <a:gd name="T32" fmla="*/ 2147483647 w 1448"/>
              <a:gd name="T33" fmla="*/ 2147483647 h 2127"/>
              <a:gd name="T34" fmla="*/ 2147483647 w 1448"/>
              <a:gd name="T35" fmla="*/ 2147483647 h 2127"/>
              <a:gd name="T36" fmla="*/ 2147483647 w 1448"/>
              <a:gd name="T37" fmla="*/ 2147483647 h 2127"/>
              <a:gd name="T38" fmla="*/ 2147483647 w 1448"/>
              <a:gd name="T39" fmla="*/ 2147483647 h 2127"/>
              <a:gd name="T40" fmla="*/ 2147483647 w 1448"/>
              <a:gd name="T41" fmla="*/ 2147483647 h 2127"/>
              <a:gd name="T42" fmla="*/ 2147483647 w 1448"/>
              <a:gd name="T43" fmla="*/ 2147483647 h 2127"/>
              <a:gd name="T44" fmla="*/ 2147483647 w 1448"/>
              <a:gd name="T45" fmla="*/ 2147483647 h 2127"/>
              <a:gd name="T46" fmla="*/ 2147483647 w 1448"/>
              <a:gd name="T47" fmla="*/ 2147483647 h 2127"/>
              <a:gd name="T48" fmla="*/ 2147483647 w 1448"/>
              <a:gd name="T49" fmla="*/ 2147483647 h 2127"/>
              <a:gd name="T50" fmla="*/ 2147483647 w 1448"/>
              <a:gd name="T51" fmla="*/ 2147483647 h 2127"/>
              <a:gd name="T52" fmla="*/ 2147483647 w 1448"/>
              <a:gd name="T53" fmla="*/ 2147483647 h 2127"/>
              <a:gd name="T54" fmla="*/ 2147483647 w 1448"/>
              <a:gd name="T55" fmla="*/ 2147483647 h 2127"/>
              <a:gd name="T56" fmla="*/ 2147483647 w 1448"/>
              <a:gd name="T57" fmla="*/ 2147483647 h 2127"/>
              <a:gd name="T58" fmla="*/ 2147483647 w 1448"/>
              <a:gd name="T59" fmla="*/ 2147483647 h 2127"/>
              <a:gd name="T60" fmla="*/ 2147483647 w 1448"/>
              <a:gd name="T61" fmla="*/ 2147483647 h 2127"/>
              <a:gd name="T62" fmla="*/ 2147483647 w 1448"/>
              <a:gd name="T63" fmla="*/ 0 h 2127"/>
              <a:gd name="T64" fmla="*/ 2147483647 w 1448"/>
              <a:gd name="T65" fmla="*/ 0 h 2127"/>
              <a:gd name="T66" fmla="*/ 2147483647 w 1448"/>
              <a:gd name="T67" fmla="*/ 2147483647 h 2127"/>
              <a:gd name="T68" fmla="*/ 2147483647 w 1448"/>
              <a:gd name="T69" fmla="*/ 2147483647 h 2127"/>
              <a:gd name="T70" fmla="*/ 2147483647 w 1448"/>
              <a:gd name="T71" fmla="*/ 2147483647 h 2127"/>
              <a:gd name="T72" fmla="*/ 2147483647 w 1448"/>
              <a:gd name="T73" fmla="*/ 2147483647 h 2127"/>
              <a:gd name="T74" fmla="*/ 2147483647 w 1448"/>
              <a:gd name="T75" fmla="*/ 2147483647 h 2127"/>
              <a:gd name="T76" fmla="*/ 2147483647 w 1448"/>
              <a:gd name="T77" fmla="*/ 2147483647 h 2127"/>
              <a:gd name="T78" fmla="*/ 2147483647 w 1448"/>
              <a:gd name="T79" fmla="*/ 2147483647 h 2127"/>
              <a:gd name="T80" fmla="*/ 2147483647 w 1448"/>
              <a:gd name="T81" fmla="*/ 2147483647 h 2127"/>
              <a:gd name="T82" fmla="*/ 2147483647 w 1448"/>
              <a:gd name="T83" fmla="*/ 2147483647 h 2127"/>
              <a:gd name="T84" fmla="*/ 2147483647 w 1448"/>
              <a:gd name="T85" fmla="*/ 2147483647 h 2127"/>
              <a:gd name="T86" fmla="*/ 2147483647 w 1448"/>
              <a:gd name="T87" fmla="*/ 2147483647 h 2127"/>
              <a:gd name="T88" fmla="*/ 2147483647 w 1448"/>
              <a:gd name="T89" fmla="*/ 2147483647 h 2127"/>
              <a:gd name="T90" fmla="*/ 2147483647 w 1448"/>
              <a:gd name="T91" fmla="*/ 2147483647 h 2127"/>
              <a:gd name="T92" fmla="*/ 2147483647 w 1448"/>
              <a:gd name="T93" fmla="*/ 2147483647 h 2127"/>
              <a:gd name="T94" fmla="*/ 2147483647 w 1448"/>
              <a:gd name="T95" fmla="*/ 2147483647 h 2127"/>
              <a:gd name="T96" fmla="*/ 2147483647 w 1448"/>
              <a:gd name="T97" fmla="*/ 2147483647 h 2127"/>
              <a:gd name="T98" fmla="*/ 2147483647 w 1448"/>
              <a:gd name="T99" fmla="*/ 2147483647 h 2127"/>
              <a:gd name="T100" fmla="*/ 2147483647 w 1448"/>
              <a:gd name="T101" fmla="*/ 2147483647 h 212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448"/>
              <a:gd name="T154" fmla="*/ 0 h 2127"/>
              <a:gd name="T155" fmla="*/ 1448 w 1448"/>
              <a:gd name="T156" fmla="*/ 2127 h 212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448" h="2127">
                <a:moveTo>
                  <a:pt x="877" y="1678"/>
                </a:moveTo>
                <a:lnTo>
                  <a:pt x="811" y="1717"/>
                </a:lnTo>
                <a:lnTo>
                  <a:pt x="757" y="1770"/>
                </a:lnTo>
                <a:lnTo>
                  <a:pt x="691" y="1823"/>
                </a:lnTo>
                <a:lnTo>
                  <a:pt x="625" y="1876"/>
                </a:lnTo>
                <a:lnTo>
                  <a:pt x="558" y="1916"/>
                </a:lnTo>
                <a:lnTo>
                  <a:pt x="492" y="1955"/>
                </a:lnTo>
                <a:lnTo>
                  <a:pt x="425" y="1995"/>
                </a:lnTo>
                <a:lnTo>
                  <a:pt x="345" y="2021"/>
                </a:lnTo>
                <a:lnTo>
                  <a:pt x="279" y="2061"/>
                </a:lnTo>
                <a:lnTo>
                  <a:pt x="213" y="2074"/>
                </a:lnTo>
                <a:lnTo>
                  <a:pt x="146" y="2101"/>
                </a:lnTo>
                <a:lnTo>
                  <a:pt x="106" y="2114"/>
                </a:lnTo>
                <a:lnTo>
                  <a:pt x="66" y="2114"/>
                </a:lnTo>
                <a:lnTo>
                  <a:pt x="40" y="2127"/>
                </a:lnTo>
                <a:lnTo>
                  <a:pt x="13" y="2114"/>
                </a:lnTo>
                <a:lnTo>
                  <a:pt x="0" y="2114"/>
                </a:lnTo>
                <a:lnTo>
                  <a:pt x="0" y="2101"/>
                </a:lnTo>
                <a:lnTo>
                  <a:pt x="0" y="2087"/>
                </a:lnTo>
                <a:lnTo>
                  <a:pt x="13" y="2061"/>
                </a:lnTo>
                <a:lnTo>
                  <a:pt x="27" y="2035"/>
                </a:lnTo>
                <a:lnTo>
                  <a:pt x="66" y="2008"/>
                </a:lnTo>
                <a:lnTo>
                  <a:pt x="106" y="1982"/>
                </a:lnTo>
                <a:lnTo>
                  <a:pt x="159" y="1942"/>
                </a:lnTo>
                <a:lnTo>
                  <a:pt x="213" y="1902"/>
                </a:lnTo>
                <a:lnTo>
                  <a:pt x="279" y="1863"/>
                </a:lnTo>
                <a:lnTo>
                  <a:pt x="332" y="1823"/>
                </a:lnTo>
                <a:lnTo>
                  <a:pt x="399" y="1783"/>
                </a:lnTo>
                <a:lnTo>
                  <a:pt x="452" y="1731"/>
                </a:lnTo>
                <a:lnTo>
                  <a:pt x="518" y="1678"/>
                </a:lnTo>
                <a:lnTo>
                  <a:pt x="571" y="1625"/>
                </a:lnTo>
                <a:lnTo>
                  <a:pt x="625" y="1572"/>
                </a:lnTo>
                <a:lnTo>
                  <a:pt x="678" y="1506"/>
                </a:lnTo>
                <a:lnTo>
                  <a:pt x="731" y="1453"/>
                </a:lnTo>
                <a:lnTo>
                  <a:pt x="784" y="1387"/>
                </a:lnTo>
                <a:lnTo>
                  <a:pt x="824" y="1321"/>
                </a:lnTo>
                <a:lnTo>
                  <a:pt x="877" y="1242"/>
                </a:lnTo>
                <a:lnTo>
                  <a:pt x="904" y="1176"/>
                </a:lnTo>
                <a:lnTo>
                  <a:pt x="943" y="1096"/>
                </a:lnTo>
                <a:lnTo>
                  <a:pt x="970" y="1017"/>
                </a:lnTo>
                <a:lnTo>
                  <a:pt x="1010" y="925"/>
                </a:lnTo>
                <a:lnTo>
                  <a:pt x="1023" y="845"/>
                </a:lnTo>
                <a:lnTo>
                  <a:pt x="1050" y="766"/>
                </a:lnTo>
                <a:lnTo>
                  <a:pt x="1076" y="687"/>
                </a:lnTo>
                <a:lnTo>
                  <a:pt x="1090" y="621"/>
                </a:lnTo>
                <a:lnTo>
                  <a:pt x="1103" y="555"/>
                </a:lnTo>
                <a:lnTo>
                  <a:pt x="1103" y="488"/>
                </a:lnTo>
                <a:lnTo>
                  <a:pt x="1116" y="436"/>
                </a:lnTo>
                <a:lnTo>
                  <a:pt x="1116" y="383"/>
                </a:lnTo>
                <a:lnTo>
                  <a:pt x="1116" y="330"/>
                </a:lnTo>
                <a:lnTo>
                  <a:pt x="1116" y="290"/>
                </a:lnTo>
                <a:lnTo>
                  <a:pt x="1116" y="264"/>
                </a:lnTo>
                <a:lnTo>
                  <a:pt x="1116" y="224"/>
                </a:lnTo>
                <a:lnTo>
                  <a:pt x="1116" y="198"/>
                </a:lnTo>
                <a:lnTo>
                  <a:pt x="1103" y="171"/>
                </a:lnTo>
                <a:lnTo>
                  <a:pt x="1103" y="158"/>
                </a:lnTo>
                <a:lnTo>
                  <a:pt x="1090" y="132"/>
                </a:lnTo>
                <a:lnTo>
                  <a:pt x="1076" y="105"/>
                </a:lnTo>
                <a:lnTo>
                  <a:pt x="1076" y="79"/>
                </a:lnTo>
                <a:lnTo>
                  <a:pt x="1076" y="52"/>
                </a:lnTo>
                <a:lnTo>
                  <a:pt x="1090" y="26"/>
                </a:lnTo>
                <a:lnTo>
                  <a:pt x="1103" y="13"/>
                </a:lnTo>
                <a:lnTo>
                  <a:pt x="1116" y="0"/>
                </a:lnTo>
                <a:lnTo>
                  <a:pt x="1130" y="0"/>
                </a:lnTo>
                <a:lnTo>
                  <a:pt x="1143" y="0"/>
                </a:lnTo>
                <a:lnTo>
                  <a:pt x="1169" y="0"/>
                </a:lnTo>
                <a:lnTo>
                  <a:pt x="1209" y="13"/>
                </a:lnTo>
                <a:lnTo>
                  <a:pt x="1249" y="26"/>
                </a:lnTo>
                <a:lnTo>
                  <a:pt x="1289" y="39"/>
                </a:lnTo>
                <a:lnTo>
                  <a:pt x="1329" y="66"/>
                </a:lnTo>
                <a:lnTo>
                  <a:pt x="1355" y="79"/>
                </a:lnTo>
                <a:lnTo>
                  <a:pt x="1382" y="105"/>
                </a:lnTo>
                <a:lnTo>
                  <a:pt x="1409" y="118"/>
                </a:lnTo>
                <a:lnTo>
                  <a:pt x="1422" y="145"/>
                </a:lnTo>
                <a:lnTo>
                  <a:pt x="1435" y="158"/>
                </a:lnTo>
                <a:lnTo>
                  <a:pt x="1448" y="185"/>
                </a:lnTo>
                <a:lnTo>
                  <a:pt x="1448" y="198"/>
                </a:lnTo>
                <a:lnTo>
                  <a:pt x="1435" y="224"/>
                </a:lnTo>
                <a:lnTo>
                  <a:pt x="1435" y="251"/>
                </a:lnTo>
                <a:lnTo>
                  <a:pt x="1435" y="290"/>
                </a:lnTo>
                <a:lnTo>
                  <a:pt x="1422" y="330"/>
                </a:lnTo>
                <a:lnTo>
                  <a:pt x="1422" y="370"/>
                </a:lnTo>
                <a:lnTo>
                  <a:pt x="1409" y="422"/>
                </a:lnTo>
                <a:lnTo>
                  <a:pt x="1395" y="475"/>
                </a:lnTo>
                <a:lnTo>
                  <a:pt x="1395" y="541"/>
                </a:lnTo>
                <a:lnTo>
                  <a:pt x="1382" y="607"/>
                </a:lnTo>
                <a:lnTo>
                  <a:pt x="1355" y="687"/>
                </a:lnTo>
                <a:lnTo>
                  <a:pt x="1342" y="753"/>
                </a:lnTo>
                <a:lnTo>
                  <a:pt x="1329" y="819"/>
                </a:lnTo>
                <a:lnTo>
                  <a:pt x="1302" y="898"/>
                </a:lnTo>
                <a:lnTo>
                  <a:pt x="1276" y="977"/>
                </a:lnTo>
                <a:lnTo>
                  <a:pt x="1249" y="1057"/>
                </a:lnTo>
                <a:lnTo>
                  <a:pt x="1223" y="1136"/>
                </a:lnTo>
                <a:lnTo>
                  <a:pt x="1183" y="1215"/>
                </a:lnTo>
                <a:lnTo>
                  <a:pt x="1143" y="1281"/>
                </a:lnTo>
                <a:lnTo>
                  <a:pt x="1116" y="1361"/>
                </a:lnTo>
                <a:lnTo>
                  <a:pt x="1076" y="1427"/>
                </a:lnTo>
                <a:lnTo>
                  <a:pt x="1023" y="1493"/>
                </a:lnTo>
                <a:lnTo>
                  <a:pt x="970" y="1559"/>
                </a:lnTo>
                <a:lnTo>
                  <a:pt x="930" y="1612"/>
                </a:lnTo>
                <a:lnTo>
                  <a:pt x="877" y="167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0" name="Freeform 12"/>
          <p:cNvSpPr>
            <a:spLocks noChangeArrowheads="1"/>
          </p:cNvSpPr>
          <p:nvPr/>
        </p:nvSpPr>
        <p:spPr bwMode="auto">
          <a:xfrm>
            <a:off x="4886325" y="2536825"/>
            <a:ext cx="936625" cy="855663"/>
          </a:xfrm>
          <a:custGeom>
            <a:avLst/>
            <a:gdLst>
              <a:gd name="T0" fmla="*/ 2147483647 w 1475"/>
              <a:gd name="T1" fmla="*/ 2147483647 h 1348"/>
              <a:gd name="T2" fmla="*/ 2147483647 w 1475"/>
              <a:gd name="T3" fmla="*/ 2147483647 h 1348"/>
              <a:gd name="T4" fmla="*/ 2147483647 w 1475"/>
              <a:gd name="T5" fmla="*/ 2147483647 h 1348"/>
              <a:gd name="T6" fmla="*/ 2147483647 w 1475"/>
              <a:gd name="T7" fmla="*/ 2147483647 h 1348"/>
              <a:gd name="T8" fmla="*/ 2147483647 w 1475"/>
              <a:gd name="T9" fmla="*/ 2147483647 h 1348"/>
              <a:gd name="T10" fmla="*/ 2147483647 w 1475"/>
              <a:gd name="T11" fmla="*/ 2147483647 h 1348"/>
              <a:gd name="T12" fmla="*/ 2147483647 w 1475"/>
              <a:gd name="T13" fmla="*/ 2147483647 h 1348"/>
              <a:gd name="T14" fmla="*/ 2147483647 w 1475"/>
              <a:gd name="T15" fmla="*/ 2147483647 h 1348"/>
              <a:gd name="T16" fmla="*/ 2147483647 w 1475"/>
              <a:gd name="T17" fmla="*/ 2147483647 h 1348"/>
              <a:gd name="T18" fmla="*/ 2147483647 w 1475"/>
              <a:gd name="T19" fmla="*/ 2147483647 h 1348"/>
              <a:gd name="T20" fmla="*/ 2147483647 w 1475"/>
              <a:gd name="T21" fmla="*/ 2147483647 h 1348"/>
              <a:gd name="T22" fmla="*/ 2147483647 w 1475"/>
              <a:gd name="T23" fmla="*/ 2147483647 h 1348"/>
              <a:gd name="T24" fmla="*/ 2147483647 w 1475"/>
              <a:gd name="T25" fmla="*/ 2147483647 h 1348"/>
              <a:gd name="T26" fmla="*/ 2147483647 w 1475"/>
              <a:gd name="T27" fmla="*/ 2147483647 h 1348"/>
              <a:gd name="T28" fmla="*/ 2147483647 w 1475"/>
              <a:gd name="T29" fmla="*/ 2147483647 h 1348"/>
              <a:gd name="T30" fmla="*/ 2147483647 w 1475"/>
              <a:gd name="T31" fmla="*/ 2147483647 h 1348"/>
              <a:gd name="T32" fmla="*/ 2147483647 w 1475"/>
              <a:gd name="T33" fmla="*/ 2147483647 h 1348"/>
              <a:gd name="T34" fmla="*/ 2147483647 w 1475"/>
              <a:gd name="T35" fmla="*/ 2147483647 h 1348"/>
              <a:gd name="T36" fmla="*/ 2147483647 w 1475"/>
              <a:gd name="T37" fmla="*/ 2147483647 h 1348"/>
              <a:gd name="T38" fmla="*/ 2147483647 w 1475"/>
              <a:gd name="T39" fmla="*/ 2147483647 h 1348"/>
              <a:gd name="T40" fmla="*/ 2147483647 w 1475"/>
              <a:gd name="T41" fmla="*/ 2147483647 h 1348"/>
              <a:gd name="T42" fmla="*/ 2147483647 w 1475"/>
              <a:gd name="T43" fmla="*/ 2147483647 h 1348"/>
              <a:gd name="T44" fmla="*/ 2147483647 w 1475"/>
              <a:gd name="T45" fmla="*/ 2147483647 h 1348"/>
              <a:gd name="T46" fmla="*/ 2147483647 w 1475"/>
              <a:gd name="T47" fmla="*/ 2147483647 h 1348"/>
              <a:gd name="T48" fmla="*/ 2147483647 w 1475"/>
              <a:gd name="T49" fmla="*/ 2147483647 h 1348"/>
              <a:gd name="T50" fmla="*/ 2147483647 w 1475"/>
              <a:gd name="T51" fmla="*/ 2147483647 h 1348"/>
              <a:gd name="T52" fmla="*/ 2147483647 w 1475"/>
              <a:gd name="T53" fmla="*/ 2147483647 h 1348"/>
              <a:gd name="T54" fmla="*/ 2147483647 w 1475"/>
              <a:gd name="T55" fmla="*/ 2147483647 h 1348"/>
              <a:gd name="T56" fmla="*/ 2147483647 w 1475"/>
              <a:gd name="T57" fmla="*/ 2147483647 h 1348"/>
              <a:gd name="T58" fmla="*/ 2147483647 w 1475"/>
              <a:gd name="T59" fmla="*/ 2147483647 h 1348"/>
              <a:gd name="T60" fmla="*/ 2147483647 w 1475"/>
              <a:gd name="T61" fmla="*/ 2147483647 h 1348"/>
              <a:gd name="T62" fmla="*/ 2147483647 w 1475"/>
              <a:gd name="T63" fmla="*/ 2147483647 h 1348"/>
              <a:gd name="T64" fmla="*/ 2147483647 w 1475"/>
              <a:gd name="T65" fmla="*/ 2147483647 h 1348"/>
              <a:gd name="T66" fmla="*/ 2147483647 w 1475"/>
              <a:gd name="T67" fmla="*/ 2147483647 h 1348"/>
              <a:gd name="T68" fmla="*/ 2147483647 w 1475"/>
              <a:gd name="T69" fmla="*/ 2147483647 h 1348"/>
              <a:gd name="T70" fmla="*/ 2147483647 w 1475"/>
              <a:gd name="T71" fmla="*/ 2147483647 h 1348"/>
              <a:gd name="T72" fmla="*/ 2147483647 w 1475"/>
              <a:gd name="T73" fmla="*/ 0 h 1348"/>
              <a:gd name="T74" fmla="*/ 2147483647 w 1475"/>
              <a:gd name="T75" fmla="*/ 2147483647 h 1348"/>
              <a:gd name="T76" fmla="*/ 2147483647 w 1475"/>
              <a:gd name="T77" fmla="*/ 2147483647 h 1348"/>
              <a:gd name="T78" fmla="*/ 2147483647 w 1475"/>
              <a:gd name="T79" fmla="*/ 2147483647 h 1348"/>
              <a:gd name="T80" fmla="*/ 2147483647 w 1475"/>
              <a:gd name="T81" fmla="*/ 2147483647 h 1348"/>
              <a:gd name="T82" fmla="*/ 2147483647 w 1475"/>
              <a:gd name="T83" fmla="*/ 2147483647 h 1348"/>
              <a:gd name="T84" fmla="*/ 2147483647 w 1475"/>
              <a:gd name="T85" fmla="*/ 2147483647 h 1348"/>
              <a:gd name="T86" fmla="*/ 2147483647 w 1475"/>
              <a:gd name="T87" fmla="*/ 2147483647 h 1348"/>
              <a:gd name="T88" fmla="*/ 2147483647 w 1475"/>
              <a:gd name="T89" fmla="*/ 2147483647 h 1348"/>
              <a:gd name="T90" fmla="*/ 2147483647 w 1475"/>
              <a:gd name="T91" fmla="*/ 2147483647 h 1348"/>
              <a:gd name="T92" fmla="*/ 2147483647 w 1475"/>
              <a:gd name="T93" fmla="*/ 2147483647 h 1348"/>
              <a:gd name="T94" fmla="*/ 2147483647 w 1475"/>
              <a:gd name="T95" fmla="*/ 2147483647 h 1348"/>
              <a:gd name="T96" fmla="*/ 2147483647 w 1475"/>
              <a:gd name="T97" fmla="*/ 2147483647 h 1348"/>
              <a:gd name="T98" fmla="*/ 2147483647 w 1475"/>
              <a:gd name="T99" fmla="*/ 2147483647 h 1348"/>
              <a:gd name="T100" fmla="*/ 2147483647 w 1475"/>
              <a:gd name="T101" fmla="*/ 2147483647 h 1348"/>
              <a:gd name="T102" fmla="*/ 2147483647 w 1475"/>
              <a:gd name="T103" fmla="*/ 2147483647 h 1348"/>
              <a:gd name="T104" fmla="*/ 2147483647 w 1475"/>
              <a:gd name="T105" fmla="*/ 2147483647 h 1348"/>
              <a:gd name="T106" fmla="*/ 2147483647 w 1475"/>
              <a:gd name="T107" fmla="*/ 2147483647 h 1348"/>
              <a:gd name="T108" fmla="*/ 2147483647 w 1475"/>
              <a:gd name="T109" fmla="*/ 2147483647 h 1348"/>
              <a:gd name="T110" fmla="*/ 2147483647 w 1475"/>
              <a:gd name="T111" fmla="*/ 2147483647 h 1348"/>
              <a:gd name="T112" fmla="*/ 2147483647 w 1475"/>
              <a:gd name="T113" fmla="*/ 2147483647 h 1348"/>
              <a:gd name="T114" fmla="*/ 2147483647 w 1475"/>
              <a:gd name="T115" fmla="*/ 2147483647 h 1348"/>
              <a:gd name="T116" fmla="*/ 2147483647 w 1475"/>
              <a:gd name="T117" fmla="*/ 2147483647 h 134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475"/>
              <a:gd name="T178" fmla="*/ 0 h 1348"/>
              <a:gd name="T179" fmla="*/ 1475 w 1475"/>
              <a:gd name="T180" fmla="*/ 1348 h 134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475" h="1348">
                <a:moveTo>
                  <a:pt x="1196" y="634"/>
                </a:moveTo>
                <a:lnTo>
                  <a:pt x="1196" y="595"/>
                </a:lnTo>
                <a:lnTo>
                  <a:pt x="1209" y="555"/>
                </a:lnTo>
                <a:lnTo>
                  <a:pt x="1209" y="529"/>
                </a:lnTo>
                <a:lnTo>
                  <a:pt x="1223" y="502"/>
                </a:lnTo>
                <a:lnTo>
                  <a:pt x="1223" y="463"/>
                </a:lnTo>
                <a:lnTo>
                  <a:pt x="1236" y="449"/>
                </a:lnTo>
                <a:lnTo>
                  <a:pt x="1236" y="423"/>
                </a:lnTo>
                <a:lnTo>
                  <a:pt x="1249" y="397"/>
                </a:lnTo>
                <a:lnTo>
                  <a:pt x="1249" y="383"/>
                </a:lnTo>
                <a:lnTo>
                  <a:pt x="1262" y="370"/>
                </a:lnTo>
                <a:lnTo>
                  <a:pt x="1262" y="357"/>
                </a:lnTo>
                <a:lnTo>
                  <a:pt x="1276" y="344"/>
                </a:lnTo>
                <a:lnTo>
                  <a:pt x="1289" y="344"/>
                </a:lnTo>
                <a:lnTo>
                  <a:pt x="1289" y="330"/>
                </a:lnTo>
                <a:lnTo>
                  <a:pt x="1302" y="330"/>
                </a:lnTo>
                <a:lnTo>
                  <a:pt x="1316" y="344"/>
                </a:lnTo>
                <a:lnTo>
                  <a:pt x="1329" y="357"/>
                </a:lnTo>
                <a:lnTo>
                  <a:pt x="1342" y="383"/>
                </a:lnTo>
                <a:lnTo>
                  <a:pt x="1355" y="410"/>
                </a:lnTo>
                <a:lnTo>
                  <a:pt x="1369" y="449"/>
                </a:lnTo>
                <a:lnTo>
                  <a:pt x="1382" y="502"/>
                </a:lnTo>
                <a:lnTo>
                  <a:pt x="1382" y="555"/>
                </a:lnTo>
                <a:lnTo>
                  <a:pt x="1395" y="621"/>
                </a:lnTo>
                <a:lnTo>
                  <a:pt x="1409" y="687"/>
                </a:lnTo>
                <a:lnTo>
                  <a:pt x="1409" y="753"/>
                </a:lnTo>
                <a:lnTo>
                  <a:pt x="1422" y="806"/>
                </a:lnTo>
                <a:lnTo>
                  <a:pt x="1435" y="859"/>
                </a:lnTo>
                <a:lnTo>
                  <a:pt x="1435" y="899"/>
                </a:lnTo>
                <a:lnTo>
                  <a:pt x="1448" y="938"/>
                </a:lnTo>
                <a:lnTo>
                  <a:pt x="1462" y="978"/>
                </a:lnTo>
                <a:lnTo>
                  <a:pt x="1462" y="1004"/>
                </a:lnTo>
                <a:lnTo>
                  <a:pt x="1475" y="1018"/>
                </a:lnTo>
                <a:lnTo>
                  <a:pt x="1475" y="1044"/>
                </a:lnTo>
                <a:lnTo>
                  <a:pt x="1475" y="1070"/>
                </a:lnTo>
                <a:lnTo>
                  <a:pt x="1462" y="1097"/>
                </a:lnTo>
                <a:lnTo>
                  <a:pt x="1448" y="1110"/>
                </a:lnTo>
                <a:lnTo>
                  <a:pt x="1435" y="1137"/>
                </a:lnTo>
                <a:lnTo>
                  <a:pt x="1409" y="1150"/>
                </a:lnTo>
                <a:lnTo>
                  <a:pt x="1382" y="1176"/>
                </a:lnTo>
                <a:lnTo>
                  <a:pt x="1329" y="1216"/>
                </a:lnTo>
                <a:lnTo>
                  <a:pt x="1262" y="1242"/>
                </a:lnTo>
                <a:lnTo>
                  <a:pt x="1183" y="1282"/>
                </a:lnTo>
                <a:lnTo>
                  <a:pt x="1116" y="1308"/>
                </a:lnTo>
                <a:lnTo>
                  <a:pt x="1076" y="1308"/>
                </a:lnTo>
                <a:lnTo>
                  <a:pt x="1036" y="1322"/>
                </a:lnTo>
                <a:lnTo>
                  <a:pt x="997" y="1335"/>
                </a:lnTo>
                <a:lnTo>
                  <a:pt x="943" y="1335"/>
                </a:lnTo>
                <a:lnTo>
                  <a:pt x="890" y="1348"/>
                </a:lnTo>
                <a:lnTo>
                  <a:pt x="850" y="1348"/>
                </a:lnTo>
                <a:lnTo>
                  <a:pt x="797" y="1348"/>
                </a:lnTo>
                <a:lnTo>
                  <a:pt x="731" y="1348"/>
                </a:lnTo>
                <a:lnTo>
                  <a:pt x="624" y="1348"/>
                </a:lnTo>
                <a:lnTo>
                  <a:pt x="518" y="1335"/>
                </a:lnTo>
                <a:lnTo>
                  <a:pt x="438" y="1308"/>
                </a:lnTo>
                <a:lnTo>
                  <a:pt x="345" y="1282"/>
                </a:lnTo>
                <a:lnTo>
                  <a:pt x="279" y="1255"/>
                </a:lnTo>
                <a:lnTo>
                  <a:pt x="212" y="1203"/>
                </a:lnTo>
                <a:lnTo>
                  <a:pt x="159" y="1163"/>
                </a:lnTo>
                <a:lnTo>
                  <a:pt x="106" y="1097"/>
                </a:lnTo>
                <a:lnTo>
                  <a:pt x="93" y="1070"/>
                </a:lnTo>
                <a:lnTo>
                  <a:pt x="80" y="1031"/>
                </a:lnTo>
                <a:lnTo>
                  <a:pt x="66" y="978"/>
                </a:lnTo>
                <a:lnTo>
                  <a:pt x="53" y="925"/>
                </a:lnTo>
                <a:lnTo>
                  <a:pt x="40" y="872"/>
                </a:lnTo>
                <a:lnTo>
                  <a:pt x="40" y="793"/>
                </a:lnTo>
                <a:lnTo>
                  <a:pt x="26" y="727"/>
                </a:lnTo>
                <a:lnTo>
                  <a:pt x="26" y="634"/>
                </a:lnTo>
                <a:lnTo>
                  <a:pt x="26" y="463"/>
                </a:lnTo>
                <a:lnTo>
                  <a:pt x="13" y="304"/>
                </a:lnTo>
                <a:lnTo>
                  <a:pt x="13" y="145"/>
                </a:lnTo>
                <a:lnTo>
                  <a:pt x="0" y="0"/>
                </a:lnTo>
                <a:lnTo>
                  <a:pt x="66" y="0"/>
                </a:lnTo>
                <a:lnTo>
                  <a:pt x="119" y="27"/>
                </a:lnTo>
                <a:lnTo>
                  <a:pt x="173" y="40"/>
                </a:lnTo>
                <a:lnTo>
                  <a:pt x="226" y="79"/>
                </a:lnTo>
                <a:lnTo>
                  <a:pt x="252" y="93"/>
                </a:lnTo>
                <a:lnTo>
                  <a:pt x="266" y="119"/>
                </a:lnTo>
                <a:lnTo>
                  <a:pt x="279" y="145"/>
                </a:lnTo>
                <a:lnTo>
                  <a:pt x="292" y="172"/>
                </a:lnTo>
                <a:lnTo>
                  <a:pt x="292" y="198"/>
                </a:lnTo>
                <a:lnTo>
                  <a:pt x="292" y="238"/>
                </a:lnTo>
                <a:lnTo>
                  <a:pt x="292" y="278"/>
                </a:lnTo>
                <a:lnTo>
                  <a:pt x="292" y="317"/>
                </a:lnTo>
                <a:lnTo>
                  <a:pt x="266" y="397"/>
                </a:lnTo>
                <a:lnTo>
                  <a:pt x="252" y="489"/>
                </a:lnTo>
                <a:lnTo>
                  <a:pt x="252" y="568"/>
                </a:lnTo>
                <a:lnTo>
                  <a:pt x="252" y="648"/>
                </a:lnTo>
                <a:lnTo>
                  <a:pt x="252" y="687"/>
                </a:lnTo>
                <a:lnTo>
                  <a:pt x="252" y="727"/>
                </a:lnTo>
                <a:lnTo>
                  <a:pt x="252" y="753"/>
                </a:lnTo>
                <a:lnTo>
                  <a:pt x="266" y="793"/>
                </a:lnTo>
                <a:lnTo>
                  <a:pt x="266" y="819"/>
                </a:lnTo>
                <a:lnTo>
                  <a:pt x="279" y="846"/>
                </a:lnTo>
                <a:lnTo>
                  <a:pt x="292" y="872"/>
                </a:lnTo>
                <a:lnTo>
                  <a:pt x="306" y="885"/>
                </a:lnTo>
                <a:lnTo>
                  <a:pt x="332" y="925"/>
                </a:lnTo>
                <a:lnTo>
                  <a:pt x="372" y="965"/>
                </a:lnTo>
                <a:lnTo>
                  <a:pt x="425" y="991"/>
                </a:lnTo>
                <a:lnTo>
                  <a:pt x="478" y="1004"/>
                </a:lnTo>
                <a:lnTo>
                  <a:pt x="545" y="1018"/>
                </a:lnTo>
                <a:lnTo>
                  <a:pt x="611" y="1031"/>
                </a:lnTo>
                <a:lnTo>
                  <a:pt x="691" y="1031"/>
                </a:lnTo>
                <a:lnTo>
                  <a:pt x="757" y="1031"/>
                </a:lnTo>
                <a:lnTo>
                  <a:pt x="824" y="1031"/>
                </a:lnTo>
                <a:lnTo>
                  <a:pt x="890" y="1018"/>
                </a:lnTo>
                <a:lnTo>
                  <a:pt x="957" y="1004"/>
                </a:lnTo>
                <a:lnTo>
                  <a:pt x="1023" y="991"/>
                </a:lnTo>
                <a:lnTo>
                  <a:pt x="1050" y="978"/>
                </a:lnTo>
                <a:lnTo>
                  <a:pt x="1076" y="952"/>
                </a:lnTo>
                <a:lnTo>
                  <a:pt x="1103" y="912"/>
                </a:lnTo>
                <a:lnTo>
                  <a:pt x="1116" y="872"/>
                </a:lnTo>
                <a:lnTo>
                  <a:pt x="1143" y="833"/>
                </a:lnTo>
                <a:lnTo>
                  <a:pt x="1156" y="767"/>
                </a:lnTo>
                <a:lnTo>
                  <a:pt x="1183" y="700"/>
                </a:lnTo>
                <a:lnTo>
                  <a:pt x="1196" y="63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1" name="Freeform 13"/>
          <p:cNvSpPr>
            <a:spLocks noChangeArrowheads="1"/>
          </p:cNvSpPr>
          <p:nvPr/>
        </p:nvSpPr>
        <p:spPr bwMode="auto">
          <a:xfrm>
            <a:off x="3873500" y="1344613"/>
            <a:ext cx="404813" cy="327025"/>
          </a:xfrm>
          <a:custGeom>
            <a:avLst/>
            <a:gdLst>
              <a:gd name="T0" fmla="*/ 2147483647 w 638"/>
              <a:gd name="T1" fmla="*/ 2147483647 h 515"/>
              <a:gd name="T2" fmla="*/ 2147483647 w 638"/>
              <a:gd name="T3" fmla="*/ 2147483647 h 515"/>
              <a:gd name="T4" fmla="*/ 2147483647 w 638"/>
              <a:gd name="T5" fmla="*/ 2147483647 h 515"/>
              <a:gd name="T6" fmla="*/ 2147483647 w 638"/>
              <a:gd name="T7" fmla="*/ 2147483647 h 515"/>
              <a:gd name="T8" fmla="*/ 2147483647 w 638"/>
              <a:gd name="T9" fmla="*/ 2147483647 h 515"/>
              <a:gd name="T10" fmla="*/ 2147483647 w 638"/>
              <a:gd name="T11" fmla="*/ 2147483647 h 515"/>
              <a:gd name="T12" fmla="*/ 2147483647 w 638"/>
              <a:gd name="T13" fmla="*/ 2147483647 h 515"/>
              <a:gd name="T14" fmla="*/ 2147483647 w 638"/>
              <a:gd name="T15" fmla="*/ 2147483647 h 515"/>
              <a:gd name="T16" fmla="*/ 2147483647 w 638"/>
              <a:gd name="T17" fmla="*/ 2147483647 h 515"/>
              <a:gd name="T18" fmla="*/ 2147483647 w 638"/>
              <a:gd name="T19" fmla="*/ 2147483647 h 515"/>
              <a:gd name="T20" fmla="*/ 2147483647 w 638"/>
              <a:gd name="T21" fmla="*/ 2147483647 h 515"/>
              <a:gd name="T22" fmla="*/ 2147483647 w 638"/>
              <a:gd name="T23" fmla="*/ 2147483647 h 515"/>
              <a:gd name="T24" fmla="*/ 2147483647 w 638"/>
              <a:gd name="T25" fmla="*/ 2147483647 h 515"/>
              <a:gd name="T26" fmla="*/ 2147483647 w 638"/>
              <a:gd name="T27" fmla="*/ 2147483647 h 515"/>
              <a:gd name="T28" fmla="*/ 2147483647 w 638"/>
              <a:gd name="T29" fmla="*/ 2147483647 h 515"/>
              <a:gd name="T30" fmla="*/ 2147483647 w 638"/>
              <a:gd name="T31" fmla="*/ 2147483647 h 515"/>
              <a:gd name="T32" fmla="*/ 2147483647 w 638"/>
              <a:gd name="T33" fmla="*/ 2147483647 h 515"/>
              <a:gd name="T34" fmla="*/ 2147483647 w 638"/>
              <a:gd name="T35" fmla="*/ 2147483647 h 515"/>
              <a:gd name="T36" fmla="*/ 2147483647 w 638"/>
              <a:gd name="T37" fmla="*/ 2147483647 h 515"/>
              <a:gd name="T38" fmla="*/ 2147483647 w 638"/>
              <a:gd name="T39" fmla="*/ 2147483647 h 515"/>
              <a:gd name="T40" fmla="*/ 2147483647 w 638"/>
              <a:gd name="T41" fmla="*/ 2147483647 h 515"/>
              <a:gd name="T42" fmla="*/ 2147483647 w 638"/>
              <a:gd name="T43" fmla="*/ 2147483647 h 515"/>
              <a:gd name="T44" fmla="*/ 2147483647 w 638"/>
              <a:gd name="T45" fmla="*/ 2147483647 h 515"/>
              <a:gd name="T46" fmla="*/ 2147483647 w 638"/>
              <a:gd name="T47" fmla="*/ 2147483647 h 515"/>
              <a:gd name="T48" fmla="*/ 2147483647 w 638"/>
              <a:gd name="T49" fmla="*/ 2147483647 h 515"/>
              <a:gd name="T50" fmla="*/ 2147483647 w 638"/>
              <a:gd name="T51" fmla="*/ 2147483647 h 515"/>
              <a:gd name="T52" fmla="*/ 2147483647 w 638"/>
              <a:gd name="T53" fmla="*/ 2147483647 h 515"/>
              <a:gd name="T54" fmla="*/ 2147483647 w 638"/>
              <a:gd name="T55" fmla="*/ 2147483647 h 515"/>
              <a:gd name="T56" fmla="*/ 2147483647 w 638"/>
              <a:gd name="T57" fmla="*/ 2147483647 h 515"/>
              <a:gd name="T58" fmla="*/ 2147483647 w 638"/>
              <a:gd name="T59" fmla="*/ 2147483647 h 515"/>
              <a:gd name="T60" fmla="*/ 2147483647 w 638"/>
              <a:gd name="T61" fmla="*/ 2147483647 h 515"/>
              <a:gd name="T62" fmla="*/ 2147483647 w 638"/>
              <a:gd name="T63" fmla="*/ 2147483647 h 515"/>
              <a:gd name="T64" fmla="*/ 2147483647 w 638"/>
              <a:gd name="T65" fmla="*/ 2147483647 h 515"/>
              <a:gd name="T66" fmla="*/ 2147483647 w 638"/>
              <a:gd name="T67" fmla="*/ 2147483647 h 515"/>
              <a:gd name="T68" fmla="*/ 2147483647 w 638"/>
              <a:gd name="T69" fmla="*/ 2147483647 h 515"/>
              <a:gd name="T70" fmla="*/ 0 w 638"/>
              <a:gd name="T71" fmla="*/ 2147483647 h 515"/>
              <a:gd name="T72" fmla="*/ 0 w 638"/>
              <a:gd name="T73" fmla="*/ 0 h 515"/>
              <a:gd name="T74" fmla="*/ 2147483647 w 638"/>
              <a:gd name="T75" fmla="*/ 0 h 515"/>
              <a:gd name="T76" fmla="*/ 2147483647 w 638"/>
              <a:gd name="T77" fmla="*/ 2147483647 h 515"/>
              <a:gd name="T78" fmla="*/ 2147483647 w 638"/>
              <a:gd name="T79" fmla="*/ 2147483647 h 515"/>
              <a:gd name="T80" fmla="*/ 2147483647 w 638"/>
              <a:gd name="T81" fmla="*/ 2147483647 h 515"/>
              <a:gd name="T82" fmla="*/ 2147483647 w 638"/>
              <a:gd name="T83" fmla="*/ 2147483647 h 515"/>
              <a:gd name="T84" fmla="*/ 2147483647 w 638"/>
              <a:gd name="T85" fmla="*/ 2147483647 h 515"/>
              <a:gd name="T86" fmla="*/ 2147483647 w 638"/>
              <a:gd name="T87" fmla="*/ 2147483647 h 515"/>
              <a:gd name="T88" fmla="*/ 2147483647 w 638"/>
              <a:gd name="T89" fmla="*/ 2147483647 h 515"/>
              <a:gd name="T90" fmla="*/ 2147483647 w 638"/>
              <a:gd name="T91" fmla="*/ 2147483647 h 515"/>
              <a:gd name="T92" fmla="*/ 2147483647 w 638"/>
              <a:gd name="T93" fmla="*/ 2147483647 h 51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38"/>
              <a:gd name="T142" fmla="*/ 0 h 515"/>
              <a:gd name="T143" fmla="*/ 638 w 638"/>
              <a:gd name="T144" fmla="*/ 515 h 51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38" h="515">
                <a:moveTo>
                  <a:pt x="412" y="79"/>
                </a:moveTo>
                <a:lnTo>
                  <a:pt x="452" y="92"/>
                </a:lnTo>
                <a:lnTo>
                  <a:pt x="479" y="105"/>
                </a:lnTo>
                <a:lnTo>
                  <a:pt x="505" y="119"/>
                </a:lnTo>
                <a:lnTo>
                  <a:pt x="532" y="132"/>
                </a:lnTo>
                <a:lnTo>
                  <a:pt x="558" y="158"/>
                </a:lnTo>
                <a:lnTo>
                  <a:pt x="572" y="185"/>
                </a:lnTo>
                <a:lnTo>
                  <a:pt x="585" y="198"/>
                </a:lnTo>
                <a:lnTo>
                  <a:pt x="598" y="224"/>
                </a:lnTo>
                <a:lnTo>
                  <a:pt x="625" y="277"/>
                </a:lnTo>
                <a:lnTo>
                  <a:pt x="625" y="317"/>
                </a:lnTo>
                <a:lnTo>
                  <a:pt x="638" y="370"/>
                </a:lnTo>
                <a:lnTo>
                  <a:pt x="625" y="423"/>
                </a:lnTo>
                <a:lnTo>
                  <a:pt x="625" y="436"/>
                </a:lnTo>
                <a:lnTo>
                  <a:pt x="611" y="462"/>
                </a:lnTo>
                <a:lnTo>
                  <a:pt x="598" y="475"/>
                </a:lnTo>
                <a:lnTo>
                  <a:pt x="585" y="489"/>
                </a:lnTo>
                <a:lnTo>
                  <a:pt x="572" y="502"/>
                </a:lnTo>
                <a:lnTo>
                  <a:pt x="558" y="515"/>
                </a:lnTo>
                <a:lnTo>
                  <a:pt x="545" y="515"/>
                </a:lnTo>
                <a:lnTo>
                  <a:pt x="518" y="515"/>
                </a:lnTo>
                <a:lnTo>
                  <a:pt x="492" y="515"/>
                </a:lnTo>
                <a:lnTo>
                  <a:pt x="465" y="502"/>
                </a:lnTo>
                <a:lnTo>
                  <a:pt x="439" y="489"/>
                </a:lnTo>
                <a:lnTo>
                  <a:pt x="399" y="475"/>
                </a:lnTo>
                <a:lnTo>
                  <a:pt x="359" y="436"/>
                </a:lnTo>
                <a:lnTo>
                  <a:pt x="319" y="409"/>
                </a:lnTo>
                <a:lnTo>
                  <a:pt x="266" y="370"/>
                </a:lnTo>
                <a:lnTo>
                  <a:pt x="213" y="330"/>
                </a:lnTo>
                <a:lnTo>
                  <a:pt x="160" y="277"/>
                </a:lnTo>
                <a:lnTo>
                  <a:pt x="120" y="224"/>
                </a:lnTo>
                <a:lnTo>
                  <a:pt x="80" y="185"/>
                </a:lnTo>
                <a:lnTo>
                  <a:pt x="53" y="145"/>
                </a:lnTo>
                <a:lnTo>
                  <a:pt x="27" y="105"/>
                </a:lnTo>
                <a:lnTo>
                  <a:pt x="13" y="66"/>
                </a:lnTo>
                <a:lnTo>
                  <a:pt x="0" y="26"/>
                </a:lnTo>
                <a:lnTo>
                  <a:pt x="0" y="0"/>
                </a:lnTo>
                <a:lnTo>
                  <a:pt x="67" y="0"/>
                </a:lnTo>
                <a:lnTo>
                  <a:pt x="133" y="13"/>
                </a:lnTo>
                <a:lnTo>
                  <a:pt x="186" y="26"/>
                </a:lnTo>
                <a:lnTo>
                  <a:pt x="239" y="26"/>
                </a:lnTo>
                <a:lnTo>
                  <a:pt x="292" y="39"/>
                </a:lnTo>
                <a:lnTo>
                  <a:pt x="332" y="53"/>
                </a:lnTo>
                <a:lnTo>
                  <a:pt x="386" y="66"/>
                </a:lnTo>
                <a:lnTo>
                  <a:pt x="412" y="7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300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575" y="4197350"/>
            <a:ext cx="8523288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/>
      <p:bldP spid="206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5" name="组合 38"/>
          <p:cNvGrpSpPr/>
          <p:nvPr/>
        </p:nvGrpSpPr>
        <p:grpSpPr bwMode="auto">
          <a:xfrm>
            <a:off x="3598863" y="1139825"/>
            <a:ext cx="2541587" cy="2538413"/>
            <a:chOff x="299400" y="609600"/>
            <a:chExt cx="2542863" cy="2539048"/>
          </a:xfrm>
        </p:grpSpPr>
        <p:cxnSp>
          <p:nvCxnSpPr>
            <p:cNvPr id="13325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326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1" y="1868795"/>
              <a:ext cx="2519993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054" name="Freeform 6"/>
          <p:cNvSpPr>
            <a:spLocks noChangeArrowheads="1"/>
          </p:cNvSpPr>
          <p:nvPr/>
        </p:nvSpPr>
        <p:spPr bwMode="auto">
          <a:xfrm>
            <a:off x="4672013" y="1839913"/>
            <a:ext cx="828675" cy="293687"/>
          </a:xfrm>
          <a:custGeom>
            <a:avLst/>
            <a:gdLst>
              <a:gd name="T0" fmla="*/ 2147483647 w 1304"/>
              <a:gd name="T1" fmla="*/ 2147483647 h 461"/>
              <a:gd name="T2" fmla="*/ 2147483647 w 1304"/>
              <a:gd name="T3" fmla="*/ 2147483647 h 461"/>
              <a:gd name="T4" fmla="*/ 2147483647 w 1304"/>
              <a:gd name="T5" fmla="*/ 2147483647 h 461"/>
              <a:gd name="T6" fmla="*/ 2147483647 w 1304"/>
              <a:gd name="T7" fmla="*/ 2147483647 h 461"/>
              <a:gd name="T8" fmla="*/ 2147483647 w 1304"/>
              <a:gd name="T9" fmla="*/ 2147483647 h 461"/>
              <a:gd name="T10" fmla="*/ 2147483647 w 1304"/>
              <a:gd name="T11" fmla="*/ 2147483647 h 461"/>
              <a:gd name="T12" fmla="*/ 2147483647 w 1304"/>
              <a:gd name="T13" fmla="*/ 0 h 461"/>
              <a:gd name="T14" fmla="*/ 2147483647 w 1304"/>
              <a:gd name="T15" fmla="*/ 0 h 461"/>
              <a:gd name="T16" fmla="*/ 2147483647 w 1304"/>
              <a:gd name="T17" fmla="*/ 0 h 461"/>
              <a:gd name="T18" fmla="*/ 2147483647 w 1304"/>
              <a:gd name="T19" fmla="*/ 0 h 461"/>
              <a:gd name="T20" fmla="*/ 2147483647 w 1304"/>
              <a:gd name="T21" fmla="*/ 2147483647 h 461"/>
              <a:gd name="T22" fmla="*/ 2147483647 w 1304"/>
              <a:gd name="T23" fmla="*/ 2147483647 h 461"/>
              <a:gd name="T24" fmla="*/ 2147483647 w 1304"/>
              <a:gd name="T25" fmla="*/ 2147483647 h 461"/>
              <a:gd name="T26" fmla="*/ 2147483647 w 1304"/>
              <a:gd name="T27" fmla="*/ 2147483647 h 461"/>
              <a:gd name="T28" fmla="*/ 2147483647 w 1304"/>
              <a:gd name="T29" fmla="*/ 2147483647 h 461"/>
              <a:gd name="T30" fmla="*/ 2147483647 w 1304"/>
              <a:gd name="T31" fmla="*/ 2147483647 h 461"/>
              <a:gd name="T32" fmla="*/ 2147483647 w 1304"/>
              <a:gd name="T33" fmla="*/ 2147483647 h 461"/>
              <a:gd name="T34" fmla="*/ 2147483647 w 1304"/>
              <a:gd name="T35" fmla="*/ 2147483647 h 461"/>
              <a:gd name="T36" fmla="*/ 2147483647 w 1304"/>
              <a:gd name="T37" fmla="*/ 2147483647 h 461"/>
              <a:gd name="T38" fmla="*/ 2147483647 w 1304"/>
              <a:gd name="T39" fmla="*/ 2147483647 h 461"/>
              <a:gd name="T40" fmla="*/ 2147483647 w 1304"/>
              <a:gd name="T41" fmla="*/ 2147483647 h 461"/>
              <a:gd name="T42" fmla="*/ 2147483647 w 1304"/>
              <a:gd name="T43" fmla="*/ 2147483647 h 461"/>
              <a:gd name="T44" fmla="*/ 2147483647 w 1304"/>
              <a:gd name="T45" fmla="*/ 2147483647 h 461"/>
              <a:gd name="T46" fmla="*/ 2147483647 w 1304"/>
              <a:gd name="T47" fmla="*/ 2147483647 h 461"/>
              <a:gd name="T48" fmla="*/ 2147483647 w 1304"/>
              <a:gd name="T49" fmla="*/ 2147483647 h 461"/>
              <a:gd name="T50" fmla="*/ 2147483647 w 1304"/>
              <a:gd name="T51" fmla="*/ 2147483647 h 461"/>
              <a:gd name="T52" fmla="*/ 2147483647 w 1304"/>
              <a:gd name="T53" fmla="*/ 2147483647 h 461"/>
              <a:gd name="T54" fmla="*/ 2147483647 w 1304"/>
              <a:gd name="T55" fmla="*/ 2147483647 h 461"/>
              <a:gd name="T56" fmla="*/ 2147483647 w 1304"/>
              <a:gd name="T57" fmla="*/ 2147483647 h 461"/>
              <a:gd name="T58" fmla="*/ 2147483647 w 1304"/>
              <a:gd name="T59" fmla="*/ 2147483647 h 461"/>
              <a:gd name="T60" fmla="*/ 2147483647 w 1304"/>
              <a:gd name="T61" fmla="*/ 2147483647 h 461"/>
              <a:gd name="T62" fmla="*/ 2147483647 w 1304"/>
              <a:gd name="T63" fmla="*/ 2147483647 h 461"/>
              <a:gd name="T64" fmla="*/ 0 w 1304"/>
              <a:gd name="T65" fmla="*/ 2147483647 h 46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304"/>
              <a:gd name="T100" fmla="*/ 0 h 461"/>
              <a:gd name="T101" fmla="*/ 1304 w 1304"/>
              <a:gd name="T102" fmla="*/ 461 h 461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304" h="461">
                <a:moveTo>
                  <a:pt x="0" y="390"/>
                </a:moveTo>
                <a:lnTo>
                  <a:pt x="142" y="337"/>
                </a:lnTo>
                <a:lnTo>
                  <a:pt x="256" y="283"/>
                </a:lnTo>
                <a:lnTo>
                  <a:pt x="383" y="248"/>
                </a:lnTo>
                <a:lnTo>
                  <a:pt x="482" y="212"/>
                </a:lnTo>
                <a:lnTo>
                  <a:pt x="582" y="177"/>
                </a:lnTo>
                <a:lnTo>
                  <a:pt x="667" y="142"/>
                </a:lnTo>
                <a:lnTo>
                  <a:pt x="752" y="106"/>
                </a:lnTo>
                <a:lnTo>
                  <a:pt x="823" y="88"/>
                </a:lnTo>
                <a:lnTo>
                  <a:pt x="893" y="71"/>
                </a:lnTo>
                <a:lnTo>
                  <a:pt x="950" y="53"/>
                </a:lnTo>
                <a:lnTo>
                  <a:pt x="1007" y="35"/>
                </a:lnTo>
                <a:lnTo>
                  <a:pt x="1049" y="18"/>
                </a:lnTo>
                <a:lnTo>
                  <a:pt x="1078" y="0"/>
                </a:lnTo>
                <a:lnTo>
                  <a:pt x="1106" y="0"/>
                </a:lnTo>
                <a:lnTo>
                  <a:pt x="1120" y="0"/>
                </a:lnTo>
                <a:lnTo>
                  <a:pt x="1134" y="0"/>
                </a:lnTo>
                <a:lnTo>
                  <a:pt x="1163" y="0"/>
                </a:lnTo>
                <a:lnTo>
                  <a:pt x="1177" y="0"/>
                </a:lnTo>
                <a:lnTo>
                  <a:pt x="1219" y="0"/>
                </a:lnTo>
                <a:lnTo>
                  <a:pt x="1248" y="18"/>
                </a:lnTo>
                <a:lnTo>
                  <a:pt x="1276" y="35"/>
                </a:lnTo>
                <a:lnTo>
                  <a:pt x="1290" y="53"/>
                </a:lnTo>
                <a:lnTo>
                  <a:pt x="1304" y="71"/>
                </a:lnTo>
                <a:lnTo>
                  <a:pt x="1304" y="88"/>
                </a:lnTo>
                <a:lnTo>
                  <a:pt x="1304" y="106"/>
                </a:lnTo>
                <a:lnTo>
                  <a:pt x="1290" y="106"/>
                </a:lnTo>
                <a:lnTo>
                  <a:pt x="1276" y="124"/>
                </a:lnTo>
                <a:lnTo>
                  <a:pt x="1262" y="124"/>
                </a:lnTo>
                <a:lnTo>
                  <a:pt x="1234" y="142"/>
                </a:lnTo>
                <a:lnTo>
                  <a:pt x="1219" y="142"/>
                </a:lnTo>
                <a:lnTo>
                  <a:pt x="1177" y="159"/>
                </a:lnTo>
                <a:lnTo>
                  <a:pt x="1149" y="177"/>
                </a:lnTo>
                <a:lnTo>
                  <a:pt x="1120" y="195"/>
                </a:lnTo>
                <a:lnTo>
                  <a:pt x="1078" y="212"/>
                </a:lnTo>
                <a:lnTo>
                  <a:pt x="1035" y="230"/>
                </a:lnTo>
                <a:lnTo>
                  <a:pt x="993" y="230"/>
                </a:lnTo>
                <a:lnTo>
                  <a:pt x="936" y="266"/>
                </a:lnTo>
                <a:lnTo>
                  <a:pt x="879" y="283"/>
                </a:lnTo>
                <a:lnTo>
                  <a:pt x="823" y="301"/>
                </a:lnTo>
                <a:lnTo>
                  <a:pt x="766" y="319"/>
                </a:lnTo>
                <a:lnTo>
                  <a:pt x="709" y="337"/>
                </a:lnTo>
                <a:lnTo>
                  <a:pt x="652" y="354"/>
                </a:lnTo>
                <a:lnTo>
                  <a:pt x="596" y="372"/>
                </a:lnTo>
                <a:lnTo>
                  <a:pt x="553" y="390"/>
                </a:lnTo>
                <a:lnTo>
                  <a:pt x="511" y="390"/>
                </a:lnTo>
                <a:lnTo>
                  <a:pt x="468" y="407"/>
                </a:lnTo>
                <a:lnTo>
                  <a:pt x="426" y="425"/>
                </a:lnTo>
                <a:lnTo>
                  <a:pt x="397" y="425"/>
                </a:lnTo>
                <a:lnTo>
                  <a:pt x="355" y="443"/>
                </a:lnTo>
                <a:lnTo>
                  <a:pt x="326" y="443"/>
                </a:lnTo>
                <a:lnTo>
                  <a:pt x="298" y="461"/>
                </a:lnTo>
                <a:lnTo>
                  <a:pt x="270" y="461"/>
                </a:lnTo>
                <a:lnTo>
                  <a:pt x="256" y="461"/>
                </a:lnTo>
                <a:lnTo>
                  <a:pt x="241" y="461"/>
                </a:lnTo>
                <a:lnTo>
                  <a:pt x="213" y="461"/>
                </a:lnTo>
                <a:lnTo>
                  <a:pt x="185" y="461"/>
                </a:lnTo>
                <a:lnTo>
                  <a:pt x="156" y="461"/>
                </a:lnTo>
                <a:lnTo>
                  <a:pt x="128" y="461"/>
                </a:lnTo>
                <a:lnTo>
                  <a:pt x="114" y="443"/>
                </a:lnTo>
                <a:lnTo>
                  <a:pt x="85" y="443"/>
                </a:lnTo>
                <a:lnTo>
                  <a:pt x="57" y="425"/>
                </a:lnTo>
                <a:lnTo>
                  <a:pt x="29" y="407"/>
                </a:lnTo>
                <a:lnTo>
                  <a:pt x="0" y="39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5" name="Freeform 7"/>
          <p:cNvSpPr>
            <a:spLocks noChangeArrowheads="1"/>
          </p:cNvSpPr>
          <p:nvPr/>
        </p:nvSpPr>
        <p:spPr bwMode="auto">
          <a:xfrm>
            <a:off x="4799013" y="1277938"/>
            <a:ext cx="1116012" cy="2295525"/>
          </a:xfrm>
          <a:custGeom>
            <a:avLst/>
            <a:gdLst>
              <a:gd name="T0" fmla="*/ 2147483647 w 1757"/>
              <a:gd name="T1" fmla="*/ 2147483647 h 3615"/>
              <a:gd name="T2" fmla="*/ 2147483647 w 1757"/>
              <a:gd name="T3" fmla="*/ 2147483647 h 3615"/>
              <a:gd name="T4" fmla="*/ 2147483647 w 1757"/>
              <a:gd name="T5" fmla="*/ 2147483647 h 3615"/>
              <a:gd name="T6" fmla="*/ 2147483647 w 1757"/>
              <a:gd name="T7" fmla="*/ 2147483647 h 3615"/>
              <a:gd name="T8" fmla="*/ 2147483647 w 1757"/>
              <a:gd name="T9" fmla="*/ 2147483647 h 3615"/>
              <a:gd name="T10" fmla="*/ 2147483647 w 1757"/>
              <a:gd name="T11" fmla="*/ 2147483647 h 3615"/>
              <a:gd name="T12" fmla="*/ 2147483647 w 1757"/>
              <a:gd name="T13" fmla="*/ 2147483647 h 3615"/>
              <a:gd name="T14" fmla="*/ 2147483647 w 1757"/>
              <a:gd name="T15" fmla="*/ 2147483647 h 3615"/>
              <a:gd name="T16" fmla="*/ 2147483647 w 1757"/>
              <a:gd name="T17" fmla="*/ 2147483647 h 3615"/>
              <a:gd name="T18" fmla="*/ 2147483647 w 1757"/>
              <a:gd name="T19" fmla="*/ 2147483647 h 3615"/>
              <a:gd name="T20" fmla="*/ 2147483647 w 1757"/>
              <a:gd name="T21" fmla="*/ 2147483647 h 3615"/>
              <a:gd name="T22" fmla="*/ 2147483647 w 1757"/>
              <a:gd name="T23" fmla="*/ 2147483647 h 3615"/>
              <a:gd name="T24" fmla="*/ 2147483647 w 1757"/>
              <a:gd name="T25" fmla="*/ 2147483647 h 3615"/>
              <a:gd name="T26" fmla="*/ 2147483647 w 1757"/>
              <a:gd name="T27" fmla="*/ 2147483647 h 3615"/>
              <a:gd name="T28" fmla="*/ 2147483647 w 1757"/>
              <a:gd name="T29" fmla="*/ 2147483647 h 3615"/>
              <a:gd name="T30" fmla="*/ 2147483647 w 1757"/>
              <a:gd name="T31" fmla="*/ 2147483647 h 3615"/>
              <a:gd name="T32" fmla="*/ 2147483647 w 1757"/>
              <a:gd name="T33" fmla="*/ 2147483647 h 3615"/>
              <a:gd name="T34" fmla="*/ 2147483647 w 1757"/>
              <a:gd name="T35" fmla="*/ 2147483647 h 3615"/>
              <a:gd name="T36" fmla="*/ 2147483647 w 1757"/>
              <a:gd name="T37" fmla="*/ 2147483647 h 3615"/>
              <a:gd name="T38" fmla="*/ 2147483647 w 1757"/>
              <a:gd name="T39" fmla="*/ 2147483647 h 3615"/>
              <a:gd name="T40" fmla="*/ 2147483647 w 1757"/>
              <a:gd name="T41" fmla="*/ 2147483647 h 3615"/>
              <a:gd name="T42" fmla="*/ 0 w 1757"/>
              <a:gd name="T43" fmla="*/ 2147483647 h 3615"/>
              <a:gd name="T44" fmla="*/ 2147483647 w 1757"/>
              <a:gd name="T45" fmla="*/ 0 h 3615"/>
              <a:gd name="T46" fmla="*/ 2147483647 w 1757"/>
              <a:gd name="T47" fmla="*/ 0 h 3615"/>
              <a:gd name="T48" fmla="*/ 2147483647 w 1757"/>
              <a:gd name="T49" fmla="*/ 2147483647 h 3615"/>
              <a:gd name="T50" fmla="*/ 2147483647 w 1757"/>
              <a:gd name="T51" fmla="*/ 2147483647 h 3615"/>
              <a:gd name="T52" fmla="*/ 2147483647 w 1757"/>
              <a:gd name="T53" fmla="*/ 2147483647 h 3615"/>
              <a:gd name="T54" fmla="*/ 2147483647 w 1757"/>
              <a:gd name="T55" fmla="*/ 2147483647 h 3615"/>
              <a:gd name="T56" fmla="*/ 2147483647 w 1757"/>
              <a:gd name="T57" fmla="*/ 2147483647 h 3615"/>
              <a:gd name="T58" fmla="*/ 2147483647 w 1757"/>
              <a:gd name="T59" fmla="*/ 2147483647 h 3615"/>
              <a:gd name="T60" fmla="*/ 2147483647 w 1757"/>
              <a:gd name="T61" fmla="*/ 2147483647 h 3615"/>
              <a:gd name="T62" fmla="*/ 2147483647 w 1757"/>
              <a:gd name="T63" fmla="*/ 2147483647 h 3615"/>
              <a:gd name="T64" fmla="*/ 2147483647 w 1757"/>
              <a:gd name="T65" fmla="*/ 2147483647 h 3615"/>
              <a:gd name="T66" fmla="*/ 2147483647 w 1757"/>
              <a:gd name="T67" fmla="*/ 2147483647 h 3615"/>
              <a:gd name="T68" fmla="*/ 2147483647 w 1757"/>
              <a:gd name="T69" fmla="*/ 2147483647 h 3615"/>
              <a:gd name="T70" fmla="*/ 2147483647 w 1757"/>
              <a:gd name="T71" fmla="*/ 2147483647 h 3615"/>
              <a:gd name="T72" fmla="*/ 2147483647 w 1757"/>
              <a:gd name="T73" fmla="*/ 2147483647 h 3615"/>
              <a:gd name="T74" fmla="*/ 2147483647 w 1757"/>
              <a:gd name="T75" fmla="*/ 2147483647 h 3615"/>
              <a:gd name="T76" fmla="*/ 2147483647 w 1757"/>
              <a:gd name="T77" fmla="*/ 2147483647 h 3615"/>
              <a:gd name="T78" fmla="*/ 2147483647 w 1757"/>
              <a:gd name="T79" fmla="*/ 2147483647 h 3615"/>
              <a:gd name="T80" fmla="*/ 2147483647 w 1757"/>
              <a:gd name="T81" fmla="*/ 2147483647 h 3615"/>
              <a:gd name="T82" fmla="*/ 2147483647 w 1757"/>
              <a:gd name="T83" fmla="*/ 2147483647 h 3615"/>
              <a:gd name="T84" fmla="*/ 2147483647 w 1757"/>
              <a:gd name="T85" fmla="*/ 2147483647 h 3615"/>
              <a:gd name="T86" fmla="*/ 2147483647 w 1757"/>
              <a:gd name="T87" fmla="*/ 2147483647 h 3615"/>
              <a:gd name="T88" fmla="*/ 2147483647 w 1757"/>
              <a:gd name="T89" fmla="*/ 2147483647 h 3615"/>
              <a:gd name="T90" fmla="*/ 2147483647 w 1757"/>
              <a:gd name="T91" fmla="*/ 2147483647 h 3615"/>
              <a:gd name="T92" fmla="*/ 2147483647 w 1757"/>
              <a:gd name="T93" fmla="*/ 2147483647 h 3615"/>
              <a:gd name="T94" fmla="*/ 2147483647 w 1757"/>
              <a:gd name="T95" fmla="*/ 2147483647 h 3615"/>
              <a:gd name="T96" fmla="*/ 2147483647 w 1757"/>
              <a:gd name="T97" fmla="*/ 2147483647 h 3615"/>
              <a:gd name="T98" fmla="*/ 2147483647 w 1757"/>
              <a:gd name="T99" fmla="*/ 2147483647 h 3615"/>
              <a:gd name="T100" fmla="*/ 2147483647 w 1757"/>
              <a:gd name="T101" fmla="*/ 2147483647 h 3615"/>
              <a:gd name="T102" fmla="*/ 2147483647 w 1757"/>
              <a:gd name="T103" fmla="*/ 2147483647 h 3615"/>
              <a:gd name="T104" fmla="*/ 2147483647 w 1757"/>
              <a:gd name="T105" fmla="*/ 2147483647 h 3615"/>
              <a:gd name="T106" fmla="*/ 2147483647 w 1757"/>
              <a:gd name="T107" fmla="*/ 2147483647 h 3615"/>
              <a:gd name="T108" fmla="*/ 2147483647 w 1757"/>
              <a:gd name="T109" fmla="*/ 2147483647 h 361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757"/>
              <a:gd name="T166" fmla="*/ 0 h 3615"/>
              <a:gd name="T167" fmla="*/ 1757 w 1757"/>
              <a:gd name="T168" fmla="*/ 3615 h 361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757" h="3615">
                <a:moveTo>
                  <a:pt x="1743" y="3420"/>
                </a:moveTo>
                <a:lnTo>
                  <a:pt x="1743" y="3456"/>
                </a:lnTo>
                <a:lnTo>
                  <a:pt x="1757" y="3491"/>
                </a:lnTo>
                <a:lnTo>
                  <a:pt x="1757" y="3509"/>
                </a:lnTo>
                <a:lnTo>
                  <a:pt x="1757" y="3544"/>
                </a:lnTo>
                <a:lnTo>
                  <a:pt x="1757" y="3562"/>
                </a:lnTo>
                <a:lnTo>
                  <a:pt x="1757" y="3580"/>
                </a:lnTo>
                <a:lnTo>
                  <a:pt x="1743" y="3580"/>
                </a:lnTo>
                <a:lnTo>
                  <a:pt x="1743" y="3597"/>
                </a:lnTo>
                <a:lnTo>
                  <a:pt x="1729" y="3615"/>
                </a:lnTo>
                <a:lnTo>
                  <a:pt x="1715" y="3615"/>
                </a:lnTo>
                <a:lnTo>
                  <a:pt x="1687" y="3615"/>
                </a:lnTo>
                <a:lnTo>
                  <a:pt x="1672" y="3615"/>
                </a:lnTo>
                <a:lnTo>
                  <a:pt x="1644" y="3615"/>
                </a:lnTo>
                <a:lnTo>
                  <a:pt x="1602" y="3597"/>
                </a:lnTo>
                <a:lnTo>
                  <a:pt x="1573" y="3580"/>
                </a:lnTo>
                <a:lnTo>
                  <a:pt x="1531" y="3562"/>
                </a:lnTo>
                <a:lnTo>
                  <a:pt x="1488" y="3544"/>
                </a:lnTo>
                <a:lnTo>
                  <a:pt x="1446" y="3526"/>
                </a:lnTo>
                <a:lnTo>
                  <a:pt x="1389" y="3491"/>
                </a:lnTo>
                <a:lnTo>
                  <a:pt x="1346" y="3473"/>
                </a:lnTo>
                <a:lnTo>
                  <a:pt x="1304" y="3438"/>
                </a:lnTo>
                <a:lnTo>
                  <a:pt x="1247" y="3385"/>
                </a:lnTo>
                <a:lnTo>
                  <a:pt x="1205" y="3349"/>
                </a:lnTo>
                <a:lnTo>
                  <a:pt x="1148" y="3296"/>
                </a:lnTo>
                <a:lnTo>
                  <a:pt x="1091" y="3243"/>
                </a:lnTo>
                <a:lnTo>
                  <a:pt x="1049" y="3190"/>
                </a:lnTo>
                <a:lnTo>
                  <a:pt x="992" y="3137"/>
                </a:lnTo>
                <a:lnTo>
                  <a:pt x="935" y="3066"/>
                </a:lnTo>
                <a:lnTo>
                  <a:pt x="893" y="3012"/>
                </a:lnTo>
                <a:lnTo>
                  <a:pt x="836" y="2942"/>
                </a:lnTo>
                <a:lnTo>
                  <a:pt x="794" y="2871"/>
                </a:lnTo>
                <a:lnTo>
                  <a:pt x="751" y="2800"/>
                </a:lnTo>
                <a:lnTo>
                  <a:pt x="694" y="2729"/>
                </a:lnTo>
                <a:lnTo>
                  <a:pt x="652" y="2658"/>
                </a:lnTo>
                <a:lnTo>
                  <a:pt x="609" y="2569"/>
                </a:lnTo>
                <a:lnTo>
                  <a:pt x="581" y="2481"/>
                </a:lnTo>
                <a:lnTo>
                  <a:pt x="538" y="2392"/>
                </a:lnTo>
                <a:lnTo>
                  <a:pt x="496" y="2304"/>
                </a:lnTo>
                <a:lnTo>
                  <a:pt x="468" y="2215"/>
                </a:lnTo>
                <a:lnTo>
                  <a:pt x="425" y="2109"/>
                </a:lnTo>
                <a:lnTo>
                  <a:pt x="368" y="1896"/>
                </a:lnTo>
                <a:lnTo>
                  <a:pt x="312" y="1683"/>
                </a:lnTo>
                <a:lnTo>
                  <a:pt x="255" y="1471"/>
                </a:lnTo>
                <a:lnTo>
                  <a:pt x="212" y="1240"/>
                </a:lnTo>
                <a:lnTo>
                  <a:pt x="184" y="1134"/>
                </a:lnTo>
                <a:lnTo>
                  <a:pt x="170" y="1028"/>
                </a:lnTo>
                <a:lnTo>
                  <a:pt x="156" y="921"/>
                </a:lnTo>
                <a:lnTo>
                  <a:pt x="142" y="815"/>
                </a:lnTo>
                <a:lnTo>
                  <a:pt x="127" y="726"/>
                </a:lnTo>
                <a:lnTo>
                  <a:pt x="113" y="638"/>
                </a:lnTo>
                <a:lnTo>
                  <a:pt x="113" y="549"/>
                </a:lnTo>
                <a:lnTo>
                  <a:pt x="99" y="478"/>
                </a:lnTo>
                <a:lnTo>
                  <a:pt x="99" y="390"/>
                </a:lnTo>
                <a:lnTo>
                  <a:pt x="99" y="336"/>
                </a:lnTo>
                <a:lnTo>
                  <a:pt x="85" y="266"/>
                </a:lnTo>
                <a:lnTo>
                  <a:pt x="85" y="212"/>
                </a:lnTo>
                <a:lnTo>
                  <a:pt x="71" y="177"/>
                </a:lnTo>
                <a:lnTo>
                  <a:pt x="57" y="141"/>
                </a:lnTo>
                <a:lnTo>
                  <a:pt x="42" y="124"/>
                </a:lnTo>
                <a:lnTo>
                  <a:pt x="42" y="88"/>
                </a:lnTo>
                <a:lnTo>
                  <a:pt x="28" y="88"/>
                </a:lnTo>
                <a:lnTo>
                  <a:pt x="14" y="71"/>
                </a:lnTo>
                <a:lnTo>
                  <a:pt x="14" y="53"/>
                </a:lnTo>
                <a:lnTo>
                  <a:pt x="0" y="35"/>
                </a:lnTo>
                <a:lnTo>
                  <a:pt x="0" y="17"/>
                </a:lnTo>
                <a:lnTo>
                  <a:pt x="14" y="0"/>
                </a:lnTo>
                <a:lnTo>
                  <a:pt x="28" y="0"/>
                </a:lnTo>
                <a:lnTo>
                  <a:pt x="42" y="0"/>
                </a:lnTo>
                <a:lnTo>
                  <a:pt x="57" y="0"/>
                </a:lnTo>
                <a:lnTo>
                  <a:pt x="71" y="0"/>
                </a:lnTo>
                <a:lnTo>
                  <a:pt x="99" y="0"/>
                </a:lnTo>
                <a:lnTo>
                  <a:pt x="127" y="17"/>
                </a:lnTo>
                <a:lnTo>
                  <a:pt x="156" y="17"/>
                </a:lnTo>
                <a:lnTo>
                  <a:pt x="198" y="35"/>
                </a:lnTo>
                <a:lnTo>
                  <a:pt x="227" y="53"/>
                </a:lnTo>
                <a:lnTo>
                  <a:pt x="255" y="71"/>
                </a:lnTo>
                <a:lnTo>
                  <a:pt x="283" y="71"/>
                </a:lnTo>
                <a:lnTo>
                  <a:pt x="312" y="88"/>
                </a:lnTo>
                <a:lnTo>
                  <a:pt x="326" y="106"/>
                </a:lnTo>
                <a:lnTo>
                  <a:pt x="340" y="106"/>
                </a:lnTo>
                <a:lnTo>
                  <a:pt x="340" y="124"/>
                </a:lnTo>
                <a:lnTo>
                  <a:pt x="354" y="124"/>
                </a:lnTo>
                <a:lnTo>
                  <a:pt x="354" y="141"/>
                </a:lnTo>
                <a:lnTo>
                  <a:pt x="354" y="159"/>
                </a:lnTo>
                <a:lnTo>
                  <a:pt x="354" y="177"/>
                </a:lnTo>
                <a:lnTo>
                  <a:pt x="354" y="195"/>
                </a:lnTo>
                <a:lnTo>
                  <a:pt x="354" y="212"/>
                </a:lnTo>
                <a:lnTo>
                  <a:pt x="340" y="248"/>
                </a:lnTo>
                <a:lnTo>
                  <a:pt x="340" y="283"/>
                </a:lnTo>
                <a:lnTo>
                  <a:pt x="340" y="336"/>
                </a:lnTo>
                <a:lnTo>
                  <a:pt x="340" y="372"/>
                </a:lnTo>
                <a:lnTo>
                  <a:pt x="340" y="425"/>
                </a:lnTo>
                <a:lnTo>
                  <a:pt x="340" y="478"/>
                </a:lnTo>
                <a:lnTo>
                  <a:pt x="340" y="549"/>
                </a:lnTo>
                <a:lnTo>
                  <a:pt x="340" y="620"/>
                </a:lnTo>
                <a:lnTo>
                  <a:pt x="354" y="691"/>
                </a:lnTo>
                <a:lnTo>
                  <a:pt x="354" y="762"/>
                </a:lnTo>
                <a:lnTo>
                  <a:pt x="368" y="850"/>
                </a:lnTo>
                <a:lnTo>
                  <a:pt x="383" y="1010"/>
                </a:lnTo>
                <a:lnTo>
                  <a:pt x="411" y="1187"/>
                </a:lnTo>
                <a:lnTo>
                  <a:pt x="439" y="1364"/>
                </a:lnTo>
                <a:lnTo>
                  <a:pt x="482" y="1542"/>
                </a:lnTo>
                <a:lnTo>
                  <a:pt x="524" y="1719"/>
                </a:lnTo>
                <a:lnTo>
                  <a:pt x="581" y="1896"/>
                </a:lnTo>
                <a:lnTo>
                  <a:pt x="638" y="2055"/>
                </a:lnTo>
                <a:lnTo>
                  <a:pt x="694" y="2233"/>
                </a:lnTo>
                <a:lnTo>
                  <a:pt x="737" y="2321"/>
                </a:lnTo>
                <a:lnTo>
                  <a:pt x="779" y="2410"/>
                </a:lnTo>
                <a:lnTo>
                  <a:pt x="822" y="2481"/>
                </a:lnTo>
                <a:lnTo>
                  <a:pt x="864" y="2569"/>
                </a:lnTo>
                <a:lnTo>
                  <a:pt x="907" y="2640"/>
                </a:lnTo>
                <a:lnTo>
                  <a:pt x="964" y="2711"/>
                </a:lnTo>
                <a:lnTo>
                  <a:pt x="1020" y="2782"/>
                </a:lnTo>
                <a:lnTo>
                  <a:pt x="1077" y="2853"/>
                </a:lnTo>
                <a:lnTo>
                  <a:pt x="1134" y="2924"/>
                </a:lnTo>
                <a:lnTo>
                  <a:pt x="1190" y="2977"/>
                </a:lnTo>
                <a:lnTo>
                  <a:pt x="1233" y="3030"/>
                </a:lnTo>
                <a:lnTo>
                  <a:pt x="1276" y="3066"/>
                </a:lnTo>
                <a:lnTo>
                  <a:pt x="1318" y="3101"/>
                </a:lnTo>
                <a:lnTo>
                  <a:pt x="1346" y="3137"/>
                </a:lnTo>
                <a:lnTo>
                  <a:pt x="1375" y="3154"/>
                </a:lnTo>
                <a:lnTo>
                  <a:pt x="1389" y="3154"/>
                </a:lnTo>
                <a:lnTo>
                  <a:pt x="1417" y="3154"/>
                </a:lnTo>
                <a:lnTo>
                  <a:pt x="1446" y="3137"/>
                </a:lnTo>
                <a:lnTo>
                  <a:pt x="1460" y="3119"/>
                </a:lnTo>
                <a:lnTo>
                  <a:pt x="1488" y="3101"/>
                </a:lnTo>
                <a:lnTo>
                  <a:pt x="1516" y="3066"/>
                </a:lnTo>
                <a:lnTo>
                  <a:pt x="1531" y="3012"/>
                </a:lnTo>
                <a:lnTo>
                  <a:pt x="1559" y="2959"/>
                </a:lnTo>
                <a:lnTo>
                  <a:pt x="1587" y="2906"/>
                </a:lnTo>
                <a:lnTo>
                  <a:pt x="1616" y="2835"/>
                </a:lnTo>
                <a:lnTo>
                  <a:pt x="1630" y="2782"/>
                </a:lnTo>
                <a:lnTo>
                  <a:pt x="1644" y="2729"/>
                </a:lnTo>
                <a:lnTo>
                  <a:pt x="1672" y="2693"/>
                </a:lnTo>
                <a:lnTo>
                  <a:pt x="1687" y="2658"/>
                </a:lnTo>
                <a:lnTo>
                  <a:pt x="1701" y="2640"/>
                </a:lnTo>
                <a:lnTo>
                  <a:pt x="1715" y="2640"/>
                </a:lnTo>
                <a:lnTo>
                  <a:pt x="1729" y="2640"/>
                </a:lnTo>
                <a:lnTo>
                  <a:pt x="1729" y="2658"/>
                </a:lnTo>
                <a:lnTo>
                  <a:pt x="1729" y="2676"/>
                </a:lnTo>
                <a:lnTo>
                  <a:pt x="1729" y="2693"/>
                </a:lnTo>
                <a:lnTo>
                  <a:pt x="1729" y="2711"/>
                </a:lnTo>
                <a:lnTo>
                  <a:pt x="1729" y="2747"/>
                </a:lnTo>
                <a:lnTo>
                  <a:pt x="1729" y="2764"/>
                </a:lnTo>
                <a:lnTo>
                  <a:pt x="1729" y="2782"/>
                </a:lnTo>
                <a:lnTo>
                  <a:pt x="1729" y="2818"/>
                </a:lnTo>
                <a:lnTo>
                  <a:pt x="1729" y="2853"/>
                </a:lnTo>
                <a:lnTo>
                  <a:pt x="1729" y="2888"/>
                </a:lnTo>
                <a:lnTo>
                  <a:pt x="1729" y="2924"/>
                </a:lnTo>
                <a:lnTo>
                  <a:pt x="1729" y="2959"/>
                </a:lnTo>
                <a:lnTo>
                  <a:pt x="1715" y="3030"/>
                </a:lnTo>
                <a:lnTo>
                  <a:pt x="1715" y="3101"/>
                </a:lnTo>
                <a:lnTo>
                  <a:pt x="1715" y="3172"/>
                </a:lnTo>
                <a:lnTo>
                  <a:pt x="1715" y="3243"/>
                </a:lnTo>
                <a:lnTo>
                  <a:pt x="1715" y="3296"/>
                </a:lnTo>
                <a:lnTo>
                  <a:pt x="1729" y="3331"/>
                </a:lnTo>
                <a:lnTo>
                  <a:pt x="1729" y="3385"/>
                </a:lnTo>
                <a:lnTo>
                  <a:pt x="1743" y="342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6" name="Freeform 8"/>
          <p:cNvSpPr>
            <a:spLocks noChangeArrowheads="1"/>
          </p:cNvSpPr>
          <p:nvPr/>
        </p:nvSpPr>
        <p:spPr bwMode="auto">
          <a:xfrm>
            <a:off x="4537075" y="2403475"/>
            <a:ext cx="1089025" cy="842963"/>
          </a:xfrm>
          <a:custGeom>
            <a:avLst/>
            <a:gdLst>
              <a:gd name="T0" fmla="*/ 2147483647 w 1715"/>
              <a:gd name="T1" fmla="*/ 2147483647 h 1329"/>
              <a:gd name="T2" fmla="*/ 2147483647 w 1715"/>
              <a:gd name="T3" fmla="*/ 2147483647 h 1329"/>
              <a:gd name="T4" fmla="*/ 2147483647 w 1715"/>
              <a:gd name="T5" fmla="*/ 2147483647 h 1329"/>
              <a:gd name="T6" fmla="*/ 2147483647 w 1715"/>
              <a:gd name="T7" fmla="*/ 2147483647 h 1329"/>
              <a:gd name="T8" fmla="*/ 2147483647 w 1715"/>
              <a:gd name="T9" fmla="*/ 2147483647 h 1329"/>
              <a:gd name="T10" fmla="*/ 2147483647 w 1715"/>
              <a:gd name="T11" fmla="*/ 2147483647 h 1329"/>
              <a:gd name="T12" fmla="*/ 2147483647 w 1715"/>
              <a:gd name="T13" fmla="*/ 2147483647 h 1329"/>
              <a:gd name="T14" fmla="*/ 2147483647 w 1715"/>
              <a:gd name="T15" fmla="*/ 2147483647 h 1329"/>
              <a:gd name="T16" fmla="*/ 2147483647 w 1715"/>
              <a:gd name="T17" fmla="*/ 2147483647 h 1329"/>
              <a:gd name="T18" fmla="*/ 2147483647 w 1715"/>
              <a:gd name="T19" fmla="*/ 2147483647 h 1329"/>
              <a:gd name="T20" fmla="*/ 2147483647 w 1715"/>
              <a:gd name="T21" fmla="*/ 2147483647 h 1329"/>
              <a:gd name="T22" fmla="*/ 2147483647 w 1715"/>
              <a:gd name="T23" fmla="*/ 2147483647 h 1329"/>
              <a:gd name="T24" fmla="*/ 2147483647 w 1715"/>
              <a:gd name="T25" fmla="*/ 2147483647 h 1329"/>
              <a:gd name="T26" fmla="*/ 2147483647 w 1715"/>
              <a:gd name="T27" fmla="*/ 0 h 1329"/>
              <a:gd name="T28" fmla="*/ 2147483647 w 1715"/>
              <a:gd name="T29" fmla="*/ 0 h 1329"/>
              <a:gd name="T30" fmla="*/ 2147483647 w 1715"/>
              <a:gd name="T31" fmla="*/ 0 h 1329"/>
              <a:gd name="T32" fmla="*/ 2147483647 w 1715"/>
              <a:gd name="T33" fmla="*/ 2147483647 h 1329"/>
              <a:gd name="T34" fmla="*/ 2147483647 w 1715"/>
              <a:gd name="T35" fmla="*/ 2147483647 h 1329"/>
              <a:gd name="T36" fmla="*/ 2147483647 w 1715"/>
              <a:gd name="T37" fmla="*/ 2147483647 h 1329"/>
              <a:gd name="T38" fmla="*/ 2147483647 w 1715"/>
              <a:gd name="T39" fmla="*/ 2147483647 h 1329"/>
              <a:gd name="T40" fmla="*/ 2147483647 w 1715"/>
              <a:gd name="T41" fmla="*/ 2147483647 h 1329"/>
              <a:gd name="T42" fmla="*/ 2147483647 w 1715"/>
              <a:gd name="T43" fmla="*/ 2147483647 h 1329"/>
              <a:gd name="T44" fmla="*/ 2147483647 w 1715"/>
              <a:gd name="T45" fmla="*/ 2147483647 h 1329"/>
              <a:gd name="T46" fmla="*/ 2147483647 w 1715"/>
              <a:gd name="T47" fmla="*/ 2147483647 h 1329"/>
              <a:gd name="T48" fmla="*/ 2147483647 w 1715"/>
              <a:gd name="T49" fmla="*/ 2147483647 h 1329"/>
              <a:gd name="T50" fmla="*/ 2147483647 w 1715"/>
              <a:gd name="T51" fmla="*/ 2147483647 h 1329"/>
              <a:gd name="T52" fmla="*/ 2147483647 w 1715"/>
              <a:gd name="T53" fmla="*/ 2147483647 h 1329"/>
              <a:gd name="T54" fmla="*/ 2147483647 w 1715"/>
              <a:gd name="T55" fmla="*/ 2147483647 h 1329"/>
              <a:gd name="T56" fmla="*/ 2147483647 w 1715"/>
              <a:gd name="T57" fmla="*/ 2147483647 h 1329"/>
              <a:gd name="T58" fmla="*/ 2147483647 w 1715"/>
              <a:gd name="T59" fmla="*/ 2147483647 h 1329"/>
              <a:gd name="T60" fmla="*/ 2147483647 w 1715"/>
              <a:gd name="T61" fmla="*/ 2147483647 h 1329"/>
              <a:gd name="T62" fmla="*/ 2147483647 w 1715"/>
              <a:gd name="T63" fmla="*/ 2147483647 h 1329"/>
              <a:gd name="T64" fmla="*/ 2147483647 w 1715"/>
              <a:gd name="T65" fmla="*/ 2147483647 h 1329"/>
              <a:gd name="T66" fmla="*/ 2147483647 w 1715"/>
              <a:gd name="T67" fmla="*/ 2147483647 h 1329"/>
              <a:gd name="T68" fmla="*/ 2147483647 w 1715"/>
              <a:gd name="T69" fmla="*/ 2147483647 h 1329"/>
              <a:gd name="T70" fmla="*/ 2147483647 w 1715"/>
              <a:gd name="T71" fmla="*/ 2147483647 h 1329"/>
              <a:gd name="T72" fmla="*/ 0 w 1715"/>
              <a:gd name="T73" fmla="*/ 2147483647 h 1329"/>
              <a:gd name="T74" fmla="*/ 2147483647 w 1715"/>
              <a:gd name="T75" fmla="*/ 2147483647 h 1329"/>
              <a:gd name="T76" fmla="*/ 2147483647 w 1715"/>
              <a:gd name="T77" fmla="*/ 2147483647 h 1329"/>
              <a:gd name="T78" fmla="*/ 2147483647 w 1715"/>
              <a:gd name="T79" fmla="*/ 2147483647 h 1329"/>
              <a:gd name="T80" fmla="*/ 2147483647 w 1715"/>
              <a:gd name="T81" fmla="*/ 2147483647 h 1329"/>
              <a:gd name="T82" fmla="*/ 2147483647 w 1715"/>
              <a:gd name="T83" fmla="*/ 2147483647 h 1329"/>
              <a:gd name="T84" fmla="*/ 2147483647 w 1715"/>
              <a:gd name="T85" fmla="*/ 2147483647 h 1329"/>
              <a:gd name="T86" fmla="*/ 2147483647 w 1715"/>
              <a:gd name="T87" fmla="*/ 2147483647 h 1329"/>
              <a:gd name="T88" fmla="*/ 2147483647 w 1715"/>
              <a:gd name="T89" fmla="*/ 2147483647 h 132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715"/>
              <a:gd name="T136" fmla="*/ 0 h 1329"/>
              <a:gd name="T137" fmla="*/ 1715 w 1715"/>
              <a:gd name="T138" fmla="*/ 1329 h 1329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715" h="1329">
                <a:moveTo>
                  <a:pt x="425" y="1028"/>
                </a:moveTo>
                <a:lnTo>
                  <a:pt x="538" y="975"/>
                </a:lnTo>
                <a:lnTo>
                  <a:pt x="652" y="904"/>
                </a:lnTo>
                <a:lnTo>
                  <a:pt x="737" y="851"/>
                </a:lnTo>
                <a:lnTo>
                  <a:pt x="822" y="780"/>
                </a:lnTo>
                <a:lnTo>
                  <a:pt x="907" y="727"/>
                </a:lnTo>
                <a:lnTo>
                  <a:pt x="978" y="673"/>
                </a:lnTo>
                <a:lnTo>
                  <a:pt x="1049" y="620"/>
                </a:lnTo>
                <a:lnTo>
                  <a:pt x="1105" y="567"/>
                </a:lnTo>
                <a:lnTo>
                  <a:pt x="1148" y="514"/>
                </a:lnTo>
                <a:lnTo>
                  <a:pt x="1205" y="478"/>
                </a:lnTo>
                <a:lnTo>
                  <a:pt x="1247" y="425"/>
                </a:lnTo>
                <a:lnTo>
                  <a:pt x="1275" y="390"/>
                </a:lnTo>
                <a:lnTo>
                  <a:pt x="1318" y="354"/>
                </a:lnTo>
                <a:lnTo>
                  <a:pt x="1346" y="319"/>
                </a:lnTo>
                <a:lnTo>
                  <a:pt x="1375" y="283"/>
                </a:lnTo>
                <a:lnTo>
                  <a:pt x="1389" y="248"/>
                </a:lnTo>
                <a:lnTo>
                  <a:pt x="1403" y="213"/>
                </a:lnTo>
                <a:lnTo>
                  <a:pt x="1431" y="195"/>
                </a:lnTo>
                <a:lnTo>
                  <a:pt x="1446" y="159"/>
                </a:lnTo>
                <a:lnTo>
                  <a:pt x="1446" y="142"/>
                </a:lnTo>
                <a:lnTo>
                  <a:pt x="1460" y="124"/>
                </a:lnTo>
                <a:lnTo>
                  <a:pt x="1460" y="106"/>
                </a:lnTo>
                <a:lnTo>
                  <a:pt x="1460" y="71"/>
                </a:lnTo>
                <a:lnTo>
                  <a:pt x="1446" y="35"/>
                </a:lnTo>
                <a:lnTo>
                  <a:pt x="1460" y="18"/>
                </a:lnTo>
                <a:lnTo>
                  <a:pt x="1460" y="0"/>
                </a:lnTo>
                <a:lnTo>
                  <a:pt x="1474" y="0"/>
                </a:lnTo>
                <a:lnTo>
                  <a:pt x="1488" y="0"/>
                </a:lnTo>
                <a:lnTo>
                  <a:pt x="1502" y="0"/>
                </a:lnTo>
                <a:lnTo>
                  <a:pt x="1516" y="0"/>
                </a:lnTo>
                <a:lnTo>
                  <a:pt x="1531" y="0"/>
                </a:lnTo>
                <a:lnTo>
                  <a:pt x="1545" y="18"/>
                </a:lnTo>
                <a:lnTo>
                  <a:pt x="1573" y="35"/>
                </a:lnTo>
                <a:lnTo>
                  <a:pt x="1601" y="53"/>
                </a:lnTo>
                <a:lnTo>
                  <a:pt x="1616" y="71"/>
                </a:lnTo>
                <a:lnTo>
                  <a:pt x="1644" y="89"/>
                </a:lnTo>
                <a:lnTo>
                  <a:pt x="1658" y="106"/>
                </a:lnTo>
                <a:lnTo>
                  <a:pt x="1687" y="124"/>
                </a:lnTo>
                <a:lnTo>
                  <a:pt x="1687" y="142"/>
                </a:lnTo>
                <a:lnTo>
                  <a:pt x="1701" y="159"/>
                </a:lnTo>
                <a:lnTo>
                  <a:pt x="1715" y="177"/>
                </a:lnTo>
                <a:lnTo>
                  <a:pt x="1715" y="195"/>
                </a:lnTo>
                <a:lnTo>
                  <a:pt x="1715" y="213"/>
                </a:lnTo>
                <a:lnTo>
                  <a:pt x="1701" y="230"/>
                </a:lnTo>
                <a:lnTo>
                  <a:pt x="1701" y="248"/>
                </a:lnTo>
                <a:lnTo>
                  <a:pt x="1672" y="266"/>
                </a:lnTo>
                <a:lnTo>
                  <a:pt x="1658" y="301"/>
                </a:lnTo>
                <a:lnTo>
                  <a:pt x="1630" y="337"/>
                </a:lnTo>
                <a:lnTo>
                  <a:pt x="1587" y="390"/>
                </a:lnTo>
                <a:lnTo>
                  <a:pt x="1545" y="425"/>
                </a:lnTo>
                <a:lnTo>
                  <a:pt x="1488" y="478"/>
                </a:lnTo>
                <a:lnTo>
                  <a:pt x="1446" y="549"/>
                </a:lnTo>
                <a:lnTo>
                  <a:pt x="1389" y="602"/>
                </a:lnTo>
                <a:lnTo>
                  <a:pt x="1318" y="656"/>
                </a:lnTo>
                <a:lnTo>
                  <a:pt x="1261" y="709"/>
                </a:lnTo>
                <a:lnTo>
                  <a:pt x="1190" y="762"/>
                </a:lnTo>
                <a:lnTo>
                  <a:pt x="1134" y="797"/>
                </a:lnTo>
                <a:lnTo>
                  <a:pt x="1063" y="851"/>
                </a:lnTo>
                <a:lnTo>
                  <a:pt x="992" y="904"/>
                </a:lnTo>
                <a:lnTo>
                  <a:pt x="836" y="992"/>
                </a:lnTo>
                <a:lnTo>
                  <a:pt x="680" y="1081"/>
                </a:lnTo>
                <a:lnTo>
                  <a:pt x="524" y="1152"/>
                </a:lnTo>
                <a:lnTo>
                  <a:pt x="354" y="1223"/>
                </a:lnTo>
                <a:lnTo>
                  <a:pt x="283" y="1258"/>
                </a:lnTo>
                <a:lnTo>
                  <a:pt x="212" y="1276"/>
                </a:lnTo>
                <a:lnTo>
                  <a:pt x="156" y="1294"/>
                </a:lnTo>
                <a:lnTo>
                  <a:pt x="113" y="1311"/>
                </a:lnTo>
                <a:lnTo>
                  <a:pt x="71" y="1329"/>
                </a:lnTo>
                <a:lnTo>
                  <a:pt x="28" y="1329"/>
                </a:lnTo>
                <a:lnTo>
                  <a:pt x="14" y="1329"/>
                </a:lnTo>
                <a:lnTo>
                  <a:pt x="0" y="1311"/>
                </a:lnTo>
                <a:lnTo>
                  <a:pt x="14" y="1294"/>
                </a:lnTo>
                <a:lnTo>
                  <a:pt x="28" y="1276"/>
                </a:lnTo>
                <a:lnTo>
                  <a:pt x="42" y="1258"/>
                </a:lnTo>
                <a:lnTo>
                  <a:pt x="71" y="1258"/>
                </a:lnTo>
                <a:lnTo>
                  <a:pt x="85" y="1240"/>
                </a:lnTo>
                <a:lnTo>
                  <a:pt x="127" y="1223"/>
                </a:lnTo>
                <a:lnTo>
                  <a:pt x="156" y="1187"/>
                </a:lnTo>
                <a:lnTo>
                  <a:pt x="184" y="1170"/>
                </a:lnTo>
                <a:lnTo>
                  <a:pt x="227" y="1152"/>
                </a:lnTo>
                <a:lnTo>
                  <a:pt x="269" y="1116"/>
                </a:lnTo>
                <a:lnTo>
                  <a:pt x="326" y="1099"/>
                </a:lnTo>
                <a:lnTo>
                  <a:pt x="368" y="1063"/>
                </a:lnTo>
                <a:lnTo>
                  <a:pt x="425" y="102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7" name="Freeform 9"/>
          <p:cNvSpPr>
            <a:spLocks noChangeArrowheads="1"/>
          </p:cNvSpPr>
          <p:nvPr/>
        </p:nvSpPr>
        <p:spPr bwMode="auto">
          <a:xfrm>
            <a:off x="4627563" y="2155825"/>
            <a:ext cx="998537" cy="347663"/>
          </a:xfrm>
          <a:custGeom>
            <a:avLst/>
            <a:gdLst>
              <a:gd name="T0" fmla="*/ 2147483647 w 1573"/>
              <a:gd name="T1" fmla="*/ 2147483647 h 549"/>
              <a:gd name="T2" fmla="*/ 2147483647 w 1573"/>
              <a:gd name="T3" fmla="*/ 2147483647 h 549"/>
              <a:gd name="T4" fmla="*/ 2147483647 w 1573"/>
              <a:gd name="T5" fmla="*/ 2147483647 h 549"/>
              <a:gd name="T6" fmla="*/ 2147483647 w 1573"/>
              <a:gd name="T7" fmla="*/ 2147483647 h 549"/>
              <a:gd name="T8" fmla="*/ 2147483647 w 1573"/>
              <a:gd name="T9" fmla="*/ 2147483647 h 549"/>
              <a:gd name="T10" fmla="*/ 2147483647 w 1573"/>
              <a:gd name="T11" fmla="*/ 2147483647 h 549"/>
              <a:gd name="T12" fmla="*/ 2147483647 w 1573"/>
              <a:gd name="T13" fmla="*/ 2147483647 h 549"/>
              <a:gd name="T14" fmla="*/ 2147483647 w 1573"/>
              <a:gd name="T15" fmla="*/ 2147483647 h 549"/>
              <a:gd name="T16" fmla="*/ 2147483647 w 1573"/>
              <a:gd name="T17" fmla="*/ 2147483647 h 549"/>
              <a:gd name="T18" fmla="*/ 2147483647 w 1573"/>
              <a:gd name="T19" fmla="*/ 2147483647 h 549"/>
              <a:gd name="T20" fmla="*/ 2147483647 w 1573"/>
              <a:gd name="T21" fmla="*/ 2147483647 h 549"/>
              <a:gd name="T22" fmla="*/ 2147483647 w 1573"/>
              <a:gd name="T23" fmla="*/ 2147483647 h 549"/>
              <a:gd name="T24" fmla="*/ 2147483647 w 1573"/>
              <a:gd name="T25" fmla="*/ 2147483647 h 549"/>
              <a:gd name="T26" fmla="*/ 2147483647 w 1573"/>
              <a:gd name="T27" fmla="*/ 2147483647 h 549"/>
              <a:gd name="T28" fmla="*/ 2147483647 w 1573"/>
              <a:gd name="T29" fmla="*/ 2147483647 h 549"/>
              <a:gd name="T30" fmla="*/ 2147483647 w 1573"/>
              <a:gd name="T31" fmla="*/ 2147483647 h 549"/>
              <a:gd name="T32" fmla="*/ 2147483647 w 1573"/>
              <a:gd name="T33" fmla="*/ 2147483647 h 549"/>
              <a:gd name="T34" fmla="*/ 2147483647 w 1573"/>
              <a:gd name="T35" fmla="*/ 2147483647 h 549"/>
              <a:gd name="T36" fmla="*/ 2147483647 w 1573"/>
              <a:gd name="T37" fmla="*/ 2147483647 h 549"/>
              <a:gd name="T38" fmla="*/ 2147483647 w 1573"/>
              <a:gd name="T39" fmla="*/ 2147483647 h 549"/>
              <a:gd name="T40" fmla="*/ 2147483647 w 1573"/>
              <a:gd name="T41" fmla="*/ 2147483647 h 549"/>
              <a:gd name="T42" fmla="*/ 2147483647 w 1573"/>
              <a:gd name="T43" fmla="*/ 2147483647 h 549"/>
              <a:gd name="T44" fmla="*/ 2147483647 w 1573"/>
              <a:gd name="T45" fmla="*/ 0 h 549"/>
              <a:gd name="T46" fmla="*/ 2147483647 w 1573"/>
              <a:gd name="T47" fmla="*/ 0 h 549"/>
              <a:gd name="T48" fmla="*/ 2147483647 w 1573"/>
              <a:gd name="T49" fmla="*/ 0 h 549"/>
              <a:gd name="T50" fmla="*/ 2147483647 w 1573"/>
              <a:gd name="T51" fmla="*/ 2147483647 h 549"/>
              <a:gd name="T52" fmla="*/ 2147483647 w 1573"/>
              <a:gd name="T53" fmla="*/ 2147483647 h 549"/>
              <a:gd name="T54" fmla="*/ 2147483647 w 1573"/>
              <a:gd name="T55" fmla="*/ 2147483647 h 549"/>
              <a:gd name="T56" fmla="*/ 2147483647 w 1573"/>
              <a:gd name="T57" fmla="*/ 2147483647 h 549"/>
              <a:gd name="T58" fmla="*/ 2147483647 w 1573"/>
              <a:gd name="T59" fmla="*/ 2147483647 h 549"/>
              <a:gd name="T60" fmla="*/ 2147483647 w 1573"/>
              <a:gd name="T61" fmla="*/ 2147483647 h 549"/>
              <a:gd name="T62" fmla="*/ 2147483647 w 1573"/>
              <a:gd name="T63" fmla="*/ 2147483647 h 549"/>
              <a:gd name="T64" fmla="*/ 2147483647 w 1573"/>
              <a:gd name="T65" fmla="*/ 2147483647 h 549"/>
              <a:gd name="T66" fmla="*/ 2147483647 w 1573"/>
              <a:gd name="T67" fmla="*/ 2147483647 h 549"/>
              <a:gd name="T68" fmla="*/ 2147483647 w 1573"/>
              <a:gd name="T69" fmla="*/ 2147483647 h 549"/>
              <a:gd name="T70" fmla="*/ 2147483647 w 1573"/>
              <a:gd name="T71" fmla="*/ 2147483647 h 549"/>
              <a:gd name="T72" fmla="*/ 2147483647 w 1573"/>
              <a:gd name="T73" fmla="*/ 2147483647 h 54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73"/>
              <a:gd name="T112" fmla="*/ 0 h 549"/>
              <a:gd name="T113" fmla="*/ 1573 w 1573"/>
              <a:gd name="T114" fmla="*/ 549 h 54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73" h="549">
                <a:moveTo>
                  <a:pt x="978" y="337"/>
                </a:moveTo>
                <a:lnTo>
                  <a:pt x="907" y="354"/>
                </a:lnTo>
                <a:lnTo>
                  <a:pt x="836" y="390"/>
                </a:lnTo>
                <a:lnTo>
                  <a:pt x="765" y="408"/>
                </a:lnTo>
                <a:lnTo>
                  <a:pt x="708" y="425"/>
                </a:lnTo>
                <a:lnTo>
                  <a:pt x="637" y="461"/>
                </a:lnTo>
                <a:lnTo>
                  <a:pt x="581" y="479"/>
                </a:lnTo>
                <a:lnTo>
                  <a:pt x="538" y="496"/>
                </a:lnTo>
                <a:lnTo>
                  <a:pt x="481" y="496"/>
                </a:lnTo>
                <a:lnTo>
                  <a:pt x="439" y="514"/>
                </a:lnTo>
                <a:lnTo>
                  <a:pt x="396" y="532"/>
                </a:lnTo>
                <a:lnTo>
                  <a:pt x="354" y="532"/>
                </a:lnTo>
                <a:lnTo>
                  <a:pt x="326" y="549"/>
                </a:lnTo>
                <a:lnTo>
                  <a:pt x="283" y="549"/>
                </a:lnTo>
                <a:lnTo>
                  <a:pt x="255" y="549"/>
                </a:lnTo>
                <a:lnTo>
                  <a:pt x="226" y="549"/>
                </a:lnTo>
                <a:lnTo>
                  <a:pt x="212" y="549"/>
                </a:lnTo>
                <a:lnTo>
                  <a:pt x="170" y="549"/>
                </a:lnTo>
                <a:lnTo>
                  <a:pt x="141" y="549"/>
                </a:lnTo>
                <a:lnTo>
                  <a:pt x="99" y="549"/>
                </a:lnTo>
                <a:lnTo>
                  <a:pt x="70" y="532"/>
                </a:lnTo>
                <a:lnTo>
                  <a:pt x="56" y="532"/>
                </a:lnTo>
                <a:lnTo>
                  <a:pt x="28" y="514"/>
                </a:lnTo>
                <a:lnTo>
                  <a:pt x="14" y="514"/>
                </a:lnTo>
                <a:lnTo>
                  <a:pt x="0" y="496"/>
                </a:lnTo>
                <a:lnTo>
                  <a:pt x="99" y="461"/>
                </a:lnTo>
                <a:lnTo>
                  <a:pt x="198" y="425"/>
                </a:lnTo>
                <a:lnTo>
                  <a:pt x="297" y="390"/>
                </a:lnTo>
                <a:lnTo>
                  <a:pt x="382" y="354"/>
                </a:lnTo>
                <a:lnTo>
                  <a:pt x="467" y="319"/>
                </a:lnTo>
                <a:lnTo>
                  <a:pt x="538" y="301"/>
                </a:lnTo>
                <a:lnTo>
                  <a:pt x="609" y="266"/>
                </a:lnTo>
                <a:lnTo>
                  <a:pt x="680" y="248"/>
                </a:lnTo>
                <a:lnTo>
                  <a:pt x="751" y="213"/>
                </a:lnTo>
                <a:lnTo>
                  <a:pt x="807" y="195"/>
                </a:lnTo>
                <a:lnTo>
                  <a:pt x="864" y="177"/>
                </a:lnTo>
                <a:lnTo>
                  <a:pt x="921" y="160"/>
                </a:lnTo>
                <a:lnTo>
                  <a:pt x="963" y="142"/>
                </a:lnTo>
                <a:lnTo>
                  <a:pt x="1006" y="124"/>
                </a:lnTo>
                <a:lnTo>
                  <a:pt x="1048" y="106"/>
                </a:lnTo>
                <a:lnTo>
                  <a:pt x="1077" y="89"/>
                </a:lnTo>
                <a:lnTo>
                  <a:pt x="1133" y="71"/>
                </a:lnTo>
                <a:lnTo>
                  <a:pt x="1190" y="53"/>
                </a:lnTo>
                <a:lnTo>
                  <a:pt x="1233" y="35"/>
                </a:lnTo>
                <a:lnTo>
                  <a:pt x="1289" y="18"/>
                </a:lnTo>
                <a:lnTo>
                  <a:pt x="1318" y="0"/>
                </a:lnTo>
                <a:lnTo>
                  <a:pt x="1346" y="0"/>
                </a:lnTo>
                <a:lnTo>
                  <a:pt x="1374" y="0"/>
                </a:lnTo>
                <a:lnTo>
                  <a:pt x="1389" y="0"/>
                </a:lnTo>
                <a:lnTo>
                  <a:pt x="1417" y="0"/>
                </a:lnTo>
                <a:lnTo>
                  <a:pt x="1459" y="0"/>
                </a:lnTo>
                <a:lnTo>
                  <a:pt x="1488" y="18"/>
                </a:lnTo>
                <a:lnTo>
                  <a:pt x="1516" y="18"/>
                </a:lnTo>
                <a:lnTo>
                  <a:pt x="1545" y="35"/>
                </a:lnTo>
                <a:lnTo>
                  <a:pt x="1559" y="53"/>
                </a:lnTo>
                <a:lnTo>
                  <a:pt x="1573" y="71"/>
                </a:lnTo>
                <a:lnTo>
                  <a:pt x="1573" y="89"/>
                </a:lnTo>
                <a:lnTo>
                  <a:pt x="1573" y="106"/>
                </a:lnTo>
                <a:lnTo>
                  <a:pt x="1559" y="106"/>
                </a:lnTo>
                <a:lnTo>
                  <a:pt x="1545" y="124"/>
                </a:lnTo>
                <a:lnTo>
                  <a:pt x="1516" y="124"/>
                </a:lnTo>
                <a:lnTo>
                  <a:pt x="1488" y="142"/>
                </a:lnTo>
                <a:lnTo>
                  <a:pt x="1459" y="160"/>
                </a:lnTo>
                <a:lnTo>
                  <a:pt x="1431" y="160"/>
                </a:lnTo>
                <a:lnTo>
                  <a:pt x="1389" y="177"/>
                </a:lnTo>
                <a:lnTo>
                  <a:pt x="1346" y="195"/>
                </a:lnTo>
                <a:lnTo>
                  <a:pt x="1289" y="213"/>
                </a:lnTo>
                <a:lnTo>
                  <a:pt x="1233" y="248"/>
                </a:lnTo>
                <a:lnTo>
                  <a:pt x="1176" y="266"/>
                </a:lnTo>
                <a:lnTo>
                  <a:pt x="1119" y="284"/>
                </a:lnTo>
                <a:lnTo>
                  <a:pt x="1048" y="319"/>
                </a:lnTo>
                <a:lnTo>
                  <a:pt x="978" y="337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8" name="Freeform 10"/>
          <p:cNvSpPr>
            <a:spLocks noChangeArrowheads="1"/>
          </p:cNvSpPr>
          <p:nvPr/>
        </p:nvSpPr>
        <p:spPr bwMode="auto">
          <a:xfrm>
            <a:off x="3800475" y="1468438"/>
            <a:ext cx="620713" cy="889000"/>
          </a:xfrm>
          <a:custGeom>
            <a:avLst/>
            <a:gdLst>
              <a:gd name="T0" fmla="*/ 2147483647 w 978"/>
              <a:gd name="T1" fmla="*/ 2147483647 h 1400"/>
              <a:gd name="T2" fmla="*/ 2147483647 w 978"/>
              <a:gd name="T3" fmla="*/ 2147483647 h 1400"/>
              <a:gd name="T4" fmla="*/ 2147483647 w 978"/>
              <a:gd name="T5" fmla="*/ 2147483647 h 1400"/>
              <a:gd name="T6" fmla="*/ 2147483647 w 978"/>
              <a:gd name="T7" fmla="*/ 2147483647 h 1400"/>
              <a:gd name="T8" fmla="*/ 2147483647 w 978"/>
              <a:gd name="T9" fmla="*/ 2147483647 h 1400"/>
              <a:gd name="T10" fmla="*/ 2147483647 w 978"/>
              <a:gd name="T11" fmla="*/ 2147483647 h 1400"/>
              <a:gd name="T12" fmla="*/ 2147483647 w 978"/>
              <a:gd name="T13" fmla="*/ 2147483647 h 1400"/>
              <a:gd name="T14" fmla="*/ 2147483647 w 978"/>
              <a:gd name="T15" fmla="*/ 2147483647 h 1400"/>
              <a:gd name="T16" fmla="*/ 2147483647 w 978"/>
              <a:gd name="T17" fmla="*/ 2147483647 h 1400"/>
              <a:gd name="T18" fmla="*/ 2147483647 w 978"/>
              <a:gd name="T19" fmla="*/ 2147483647 h 1400"/>
              <a:gd name="T20" fmla="*/ 2147483647 w 978"/>
              <a:gd name="T21" fmla="*/ 2147483647 h 1400"/>
              <a:gd name="T22" fmla="*/ 2147483647 w 978"/>
              <a:gd name="T23" fmla="*/ 2147483647 h 1400"/>
              <a:gd name="T24" fmla="*/ 2147483647 w 978"/>
              <a:gd name="T25" fmla="*/ 2147483647 h 1400"/>
              <a:gd name="T26" fmla="*/ 2147483647 w 978"/>
              <a:gd name="T27" fmla="*/ 2147483647 h 1400"/>
              <a:gd name="T28" fmla="*/ 2147483647 w 978"/>
              <a:gd name="T29" fmla="*/ 2147483647 h 1400"/>
              <a:gd name="T30" fmla="*/ 2147483647 w 978"/>
              <a:gd name="T31" fmla="*/ 2147483647 h 1400"/>
              <a:gd name="T32" fmla="*/ 2147483647 w 978"/>
              <a:gd name="T33" fmla="*/ 0 h 1400"/>
              <a:gd name="T34" fmla="*/ 2147483647 w 978"/>
              <a:gd name="T35" fmla="*/ 2147483647 h 1400"/>
              <a:gd name="T36" fmla="*/ 2147483647 w 978"/>
              <a:gd name="T37" fmla="*/ 2147483647 h 1400"/>
              <a:gd name="T38" fmla="*/ 2147483647 w 978"/>
              <a:gd name="T39" fmla="*/ 2147483647 h 1400"/>
              <a:gd name="T40" fmla="*/ 2147483647 w 978"/>
              <a:gd name="T41" fmla="*/ 2147483647 h 1400"/>
              <a:gd name="T42" fmla="*/ 2147483647 w 978"/>
              <a:gd name="T43" fmla="*/ 2147483647 h 1400"/>
              <a:gd name="T44" fmla="*/ 2147483647 w 978"/>
              <a:gd name="T45" fmla="*/ 2147483647 h 1400"/>
              <a:gd name="T46" fmla="*/ 2147483647 w 978"/>
              <a:gd name="T47" fmla="*/ 2147483647 h 1400"/>
              <a:gd name="T48" fmla="*/ 2147483647 w 978"/>
              <a:gd name="T49" fmla="*/ 2147483647 h 1400"/>
              <a:gd name="T50" fmla="*/ 2147483647 w 978"/>
              <a:gd name="T51" fmla="*/ 2147483647 h 1400"/>
              <a:gd name="T52" fmla="*/ 2147483647 w 978"/>
              <a:gd name="T53" fmla="*/ 2147483647 h 1400"/>
              <a:gd name="T54" fmla="*/ 2147483647 w 978"/>
              <a:gd name="T55" fmla="*/ 2147483647 h 1400"/>
              <a:gd name="T56" fmla="*/ 2147483647 w 978"/>
              <a:gd name="T57" fmla="*/ 2147483647 h 1400"/>
              <a:gd name="T58" fmla="*/ 2147483647 w 978"/>
              <a:gd name="T59" fmla="*/ 2147483647 h 1400"/>
              <a:gd name="T60" fmla="*/ 2147483647 w 978"/>
              <a:gd name="T61" fmla="*/ 2147483647 h 1400"/>
              <a:gd name="T62" fmla="*/ 2147483647 w 978"/>
              <a:gd name="T63" fmla="*/ 2147483647 h 1400"/>
              <a:gd name="T64" fmla="*/ 2147483647 w 978"/>
              <a:gd name="T65" fmla="*/ 2147483647 h 1400"/>
              <a:gd name="T66" fmla="*/ 2147483647 w 978"/>
              <a:gd name="T67" fmla="*/ 2147483647 h 1400"/>
              <a:gd name="T68" fmla="*/ 2147483647 w 978"/>
              <a:gd name="T69" fmla="*/ 2147483647 h 1400"/>
              <a:gd name="T70" fmla="*/ 2147483647 w 978"/>
              <a:gd name="T71" fmla="*/ 2147483647 h 1400"/>
              <a:gd name="T72" fmla="*/ 2147483647 w 978"/>
              <a:gd name="T73" fmla="*/ 2147483647 h 1400"/>
              <a:gd name="T74" fmla="*/ 2147483647 w 978"/>
              <a:gd name="T75" fmla="*/ 2147483647 h 1400"/>
              <a:gd name="T76" fmla="*/ 2147483647 w 978"/>
              <a:gd name="T77" fmla="*/ 2147483647 h 1400"/>
              <a:gd name="T78" fmla="*/ 2147483647 w 978"/>
              <a:gd name="T79" fmla="*/ 2147483647 h 1400"/>
              <a:gd name="T80" fmla="*/ 2147483647 w 978"/>
              <a:gd name="T81" fmla="*/ 2147483647 h 1400"/>
              <a:gd name="T82" fmla="*/ 2147483647 w 978"/>
              <a:gd name="T83" fmla="*/ 2147483647 h 14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78"/>
              <a:gd name="T127" fmla="*/ 0 h 1400"/>
              <a:gd name="T128" fmla="*/ 978 w 978"/>
              <a:gd name="T129" fmla="*/ 1400 h 140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78" h="1400">
                <a:moveTo>
                  <a:pt x="155" y="1400"/>
                </a:moveTo>
                <a:lnTo>
                  <a:pt x="141" y="1400"/>
                </a:lnTo>
                <a:lnTo>
                  <a:pt x="141" y="1382"/>
                </a:lnTo>
                <a:lnTo>
                  <a:pt x="127" y="1382"/>
                </a:lnTo>
                <a:lnTo>
                  <a:pt x="113" y="1365"/>
                </a:lnTo>
                <a:lnTo>
                  <a:pt x="99" y="1347"/>
                </a:lnTo>
                <a:lnTo>
                  <a:pt x="85" y="1347"/>
                </a:lnTo>
                <a:lnTo>
                  <a:pt x="70" y="1329"/>
                </a:lnTo>
                <a:lnTo>
                  <a:pt x="56" y="1294"/>
                </a:lnTo>
                <a:lnTo>
                  <a:pt x="42" y="1258"/>
                </a:lnTo>
                <a:lnTo>
                  <a:pt x="14" y="1223"/>
                </a:lnTo>
                <a:lnTo>
                  <a:pt x="14" y="1205"/>
                </a:lnTo>
                <a:lnTo>
                  <a:pt x="0" y="1170"/>
                </a:lnTo>
                <a:lnTo>
                  <a:pt x="14" y="1152"/>
                </a:lnTo>
                <a:lnTo>
                  <a:pt x="28" y="1152"/>
                </a:lnTo>
                <a:lnTo>
                  <a:pt x="42" y="1134"/>
                </a:lnTo>
                <a:lnTo>
                  <a:pt x="70" y="1116"/>
                </a:lnTo>
                <a:lnTo>
                  <a:pt x="85" y="1116"/>
                </a:lnTo>
                <a:lnTo>
                  <a:pt x="113" y="1099"/>
                </a:lnTo>
                <a:lnTo>
                  <a:pt x="127" y="1081"/>
                </a:lnTo>
                <a:lnTo>
                  <a:pt x="155" y="1063"/>
                </a:lnTo>
                <a:lnTo>
                  <a:pt x="184" y="1028"/>
                </a:lnTo>
                <a:lnTo>
                  <a:pt x="212" y="992"/>
                </a:lnTo>
                <a:lnTo>
                  <a:pt x="255" y="957"/>
                </a:lnTo>
                <a:lnTo>
                  <a:pt x="283" y="904"/>
                </a:lnTo>
                <a:lnTo>
                  <a:pt x="326" y="868"/>
                </a:lnTo>
                <a:lnTo>
                  <a:pt x="368" y="815"/>
                </a:lnTo>
                <a:lnTo>
                  <a:pt x="396" y="762"/>
                </a:lnTo>
                <a:lnTo>
                  <a:pt x="439" y="691"/>
                </a:lnTo>
                <a:lnTo>
                  <a:pt x="481" y="638"/>
                </a:lnTo>
                <a:lnTo>
                  <a:pt x="510" y="567"/>
                </a:lnTo>
                <a:lnTo>
                  <a:pt x="552" y="496"/>
                </a:lnTo>
                <a:lnTo>
                  <a:pt x="581" y="443"/>
                </a:lnTo>
                <a:lnTo>
                  <a:pt x="623" y="372"/>
                </a:lnTo>
                <a:lnTo>
                  <a:pt x="637" y="301"/>
                </a:lnTo>
                <a:lnTo>
                  <a:pt x="666" y="248"/>
                </a:lnTo>
                <a:lnTo>
                  <a:pt x="680" y="213"/>
                </a:lnTo>
                <a:lnTo>
                  <a:pt x="694" y="177"/>
                </a:lnTo>
                <a:lnTo>
                  <a:pt x="694" y="142"/>
                </a:lnTo>
                <a:lnTo>
                  <a:pt x="694" y="106"/>
                </a:lnTo>
                <a:lnTo>
                  <a:pt x="694" y="89"/>
                </a:lnTo>
                <a:lnTo>
                  <a:pt x="694" y="71"/>
                </a:lnTo>
                <a:lnTo>
                  <a:pt x="680" y="71"/>
                </a:lnTo>
                <a:lnTo>
                  <a:pt x="680" y="53"/>
                </a:lnTo>
                <a:lnTo>
                  <a:pt x="680" y="35"/>
                </a:lnTo>
                <a:lnTo>
                  <a:pt x="694" y="18"/>
                </a:lnTo>
                <a:lnTo>
                  <a:pt x="708" y="0"/>
                </a:lnTo>
                <a:lnTo>
                  <a:pt x="722" y="0"/>
                </a:lnTo>
                <a:lnTo>
                  <a:pt x="737" y="0"/>
                </a:lnTo>
                <a:lnTo>
                  <a:pt x="751" y="0"/>
                </a:lnTo>
                <a:lnTo>
                  <a:pt x="765" y="18"/>
                </a:lnTo>
                <a:lnTo>
                  <a:pt x="793" y="18"/>
                </a:lnTo>
                <a:lnTo>
                  <a:pt x="822" y="35"/>
                </a:lnTo>
                <a:lnTo>
                  <a:pt x="836" y="53"/>
                </a:lnTo>
                <a:lnTo>
                  <a:pt x="864" y="89"/>
                </a:lnTo>
                <a:lnTo>
                  <a:pt x="892" y="106"/>
                </a:lnTo>
                <a:lnTo>
                  <a:pt x="907" y="124"/>
                </a:lnTo>
                <a:lnTo>
                  <a:pt x="935" y="159"/>
                </a:lnTo>
                <a:lnTo>
                  <a:pt x="949" y="177"/>
                </a:lnTo>
                <a:lnTo>
                  <a:pt x="963" y="195"/>
                </a:lnTo>
                <a:lnTo>
                  <a:pt x="963" y="213"/>
                </a:lnTo>
                <a:lnTo>
                  <a:pt x="978" y="213"/>
                </a:lnTo>
                <a:lnTo>
                  <a:pt x="978" y="230"/>
                </a:lnTo>
                <a:lnTo>
                  <a:pt x="978" y="248"/>
                </a:lnTo>
                <a:lnTo>
                  <a:pt x="978" y="266"/>
                </a:lnTo>
                <a:lnTo>
                  <a:pt x="963" y="284"/>
                </a:lnTo>
                <a:lnTo>
                  <a:pt x="949" y="301"/>
                </a:lnTo>
                <a:lnTo>
                  <a:pt x="935" y="319"/>
                </a:lnTo>
                <a:lnTo>
                  <a:pt x="921" y="337"/>
                </a:lnTo>
                <a:lnTo>
                  <a:pt x="907" y="372"/>
                </a:lnTo>
                <a:lnTo>
                  <a:pt x="878" y="390"/>
                </a:lnTo>
                <a:lnTo>
                  <a:pt x="836" y="461"/>
                </a:lnTo>
                <a:lnTo>
                  <a:pt x="779" y="532"/>
                </a:lnTo>
                <a:lnTo>
                  <a:pt x="722" y="603"/>
                </a:lnTo>
                <a:lnTo>
                  <a:pt x="666" y="691"/>
                </a:lnTo>
                <a:lnTo>
                  <a:pt x="595" y="780"/>
                </a:lnTo>
                <a:lnTo>
                  <a:pt x="538" y="851"/>
                </a:lnTo>
                <a:lnTo>
                  <a:pt x="481" y="922"/>
                </a:lnTo>
                <a:lnTo>
                  <a:pt x="411" y="992"/>
                </a:lnTo>
                <a:lnTo>
                  <a:pt x="382" y="1010"/>
                </a:lnTo>
                <a:lnTo>
                  <a:pt x="354" y="1046"/>
                </a:lnTo>
                <a:lnTo>
                  <a:pt x="340" y="1063"/>
                </a:lnTo>
                <a:lnTo>
                  <a:pt x="326" y="1081"/>
                </a:lnTo>
                <a:lnTo>
                  <a:pt x="311" y="1099"/>
                </a:lnTo>
                <a:lnTo>
                  <a:pt x="311" y="1116"/>
                </a:lnTo>
                <a:lnTo>
                  <a:pt x="311" y="1134"/>
                </a:lnTo>
                <a:lnTo>
                  <a:pt x="326" y="1134"/>
                </a:lnTo>
                <a:lnTo>
                  <a:pt x="340" y="1134"/>
                </a:lnTo>
                <a:lnTo>
                  <a:pt x="354" y="1134"/>
                </a:lnTo>
                <a:lnTo>
                  <a:pt x="382" y="1134"/>
                </a:lnTo>
                <a:lnTo>
                  <a:pt x="411" y="1152"/>
                </a:lnTo>
                <a:lnTo>
                  <a:pt x="453" y="1152"/>
                </a:lnTo>
                <a:lnTo>
                  <a:pt x="481" y="1152"/>
                </a:lnTo>
                <a:lnTo>
                  <a:pt x="538" y="1152"/>
                </a:lnTo>
                <a:lnTo>
                  <a:pt x="581" y="1152"/>
                </a:lnTo>
                <a:lnTo>
                  <a:pt x="637" y="1152"/>
                </a:lnTo>
                <a:lnTo>
                  <a:pt x="694" y="1152"/>
                </a:lnTo>
                <a:lnTo>
                  <a:pt x="751" y="1152"/>
                </a:lnTo>
                <a:lnTo>
                  <a:pt x="822" y="1152"/>
                </a:lnTo>
                <a:lnTo>
                  <a:pt x="892" y="1152"/>
                </a:lnTo>
                <a:lnTo>
                  <a:pt x="978" y="1152"/>
                </a:lnTo>
                <a:lnTo>
                  <a:pt x="978" y="1241"/>
                </a:lnTo>
                <a:lnTo>
                  <a:pt x="892" y="1258"/>
                </a:lnTo>
                <a:lnTo>
                  <a:pt x="822" y="1258"/>
                </a:lnTo>
                <a:lnTo>
                  <a:pt x="751" y="1276"/>
                </a:lnTo>
                <a:lnTo>
                  <a:pt x="694" y="1276"/>
                </a:lnTo>
                <a:lnTo>
                  <a:pt x="623" y="1294"/>
                </a:lnTo>
                <a:lnTo>
                  <a:pt x="581" y="1294"/>
                </a:lnTo>
                <a:lnTo>
                  <a:pt x="524" y="1311"/>
                </a:lnTo>
                <a:lnTo>
                  <a:pt x="481" y="1311"/>
                </a:lnTo>
                <a:lnTo>
                  <a:pt x="439" y="1329"/>
                </a:lnTo>
                <a:lnTo>
                  <a:pt x="396" y="1329"/>
                </a:lnTo>
                <a:lnTo>
                  <a:pt x="368" y="1329"/>
                </a:lnTo>
                <a:lnTo>
                  <a:pt x="340" y="1347"/>
                </a:lnTo>
                <a:lnTo>
                  <a:pt x="311" y="1347"/>
                </a:lnTo>
                <a:lnTo>
                  <a:pt x="297" y="1347"/>
                </a:lnTo>
                <a:lnTo>
                  <a:pt x="269" y="1365"/>
                </a:lnTo>
                <a:lnTo>
                  <a:pt x="226" y="1382"/>
                </a:lnTo>
                <a:lnTo>
                  <a:pt x="198" y="1400"/>
                </a:lnTo>
                <a:lnTo>
                  <a:pt x="170" y="1400"/>
                </a:lnTo>
                <a:lnTo>
                  <a:pt x="155" y="140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1"/>
          <p:cNvSpPr>
            <a:spLocks noChangeArrowheads="1"/>
          </p:cNvSpPr>
          <p:nvPr/>
        </p:nvSpPr>
        <p:spPr bwMode="auto">
          <a:xfrm>
            <a:off x="3889375" y="1873250"/>
            <a:ext cx="755650" cy="968375"/>
          </a:xfrm>
          <a:custGeom>
            <a:avLst/>
            <a:gdLst>
              <a:gd name="T0" fmla="*/ 2147483647 w 1191"/>
              <a:gd name="T1" fmla="*/ 2147483647 h 1524"/>
              <a:gd name="T2" fmla="*/ 2147483647 w 1191"/>
              <a:gd name="T3" fmla="*/ 2147483647 h 1524"/>
              <a:gd name="T4" fmla="*/ 2147483647 w 1191"/>
              <a:gd name="T5" fmla="*/ 2147483647 h 1524"/>
              <a:gd name="T6" fmla="*/ 2147483647 w 1191"/>
              <a:gd name="T7" fmla="*/ 2147483647 h 1524"/>
              <a:gd name="T8" fmla="*/ 2147483647 w 1191"/>
              <a:gd name="T9" fmla="*/ 2147483647 h 1524"/>
              <a:gd name="T10" fmla="*/ 2147483647 w 1191"/>
              <a:gd name="T11" fmla="*/ 2147483647 h 1524"/>
              <a:gd name="T12" fmla="*/ 2147483647 w 1191"/>
              <a:gd name="T13" fmla="*/ 2147483647 h 1524"/>
              <a:gd name="T14" fmla="*/ 2147483647 w 1191"/>
              <a:gd name="T15" fmla="*/ 2147483647 h 1524"/>
              <a:gd name="T16" fmla="*/ 2147483647 w 1191"/>
              <a:gd name="T17" fmla="*/ 2147483647 h 1524"/>
              <a:gd name="T18" fmla="*/ 2147483647 w 1191"/>
              <a:gd name="T19" fmla="*/ 2147483647 h 1524"/>
              <a:gd name="T20" fmla="*/ 2147483647 w 1191"/>
              <a:gd name="T21" fmla="*/ 2147483647 h 1524"/>
              <a:gd name="T22" fmla="*/ 2147483647 w 1191"/>
              <a:gd name="T23" fmla="*/ 2147483647 h 1524"/>
              <a:gd name="T24" fmla="*/ 2147483647 w 1191"/>
              <a:gd name="T25" fmla="*/ 0 h 1524"/>
              <a:gd name="T26" fmla="*/ 2147483647 w 1191"/>
              <a:gd name="T27" fmla="*/ 0 h 1524"/>
              <a:gd name="T28" fmla="*/ 2147483647 w 1191"/>
              <a:gd name="T29" fmla="*/ 2147483647 h 1524"/>
              <a:gd name="T30" fmla="*/ 2147483647 w 1191"/>
              <a:gd name="T31" fmla="*/ 2147483647 h 1524"/>
              <a:gd name="T32" fmla="*/ 2147483647 w 1191"/>
              <a:gd name="T33" fmla="*/ 2147483647 h 1524"/>
              <a:gd name="T34" fmla="*/ 2147483647 w 1191"/>
              <a:gd name="T35" fmla="*/ 2147483647 h 1524"/>
              <a:gd name="T36" fmla="*/ 2147483647 w 1191"/>
              <a:gd name="T37" fmla="*/ 2147483647 h 1524"/>
              <a:gd name="T38" fmla="*/ 2147483647 w 1191"/>
              <a:gd name="T39" fmla="*/ 2147483647 h 1524"/>
              <a:gd name="T40" fmla="*/ 2147483647 w 1191"/>
              <a:gd name="T41" fmla="*/ 2147483647 h 1524"/>
              <a:gd name="T42" fmla="*/ 2147483647 w 1191"/>
              <a:gd name="T43" fmla="*/ 2147483647 h 1524"/>
              <a:gd name="T44" fmla="*/ 2147483647 w 1191"/>
              <a:gd name="T45" fmla="*/ 2147483647 h 1524"/>
              <a:gd name="T46" fmla="*/ 2147483647 w 1191"/>
              <a:gd name="T47" fmla="*/ 2147483647 h 1524"/>
              <a:gd name="T48" fmla="*/ 2147483647 w 1191"/>
              <a:gd name="T49" fmla="*/ 2147483647 h 1524"/>
              <a:gd name="T50" fmla="*/ 2147483647 w 1191"/>
              <a:gd name="T51" fmla="*/ 2147483647 h 1524"/>
              <a:gd name="T52" fmla="*/ 2147483647 w 1191"/>
              <a:gd name="T53" fmla="*/ 2147483647 h 1524"/>
              <a:gd name="T54" fmla="*/ 2147483647 w 1191"/>
              <a:gd name="T55" fmla="*/ 2147483647 h 1524"/>
              <a:gd name="T56" fmla="*/ 2147483647 w 1191"/>
              <a:gd name="T57" fmla="*/ 2147483647 h 1524"/>
              <a:gd name="T58" fmla="*/ 2147483647 w 1191"/>
              <a:gd name="T59" fmla="*/ 2147483647 h 1524"/>
              <a:gd name="T60" fmla="*/ 2147483647 w 1191"/>
              <a:gd name="T61" fmla="*/ 2147483647 h 1524"/>
              <a:gd name="T62" fmla="*/ 2147483647 w 1191"/>
              <a:gd name="T63" fmla="*/ 2147483647 h 1524"/>
              <a:gd name="T64" fmla="*/ 2147483647 w 1191"/>
              <a:gd name="T65" fmla="*/ 2147483647 h 1524"/>
              <a:gd name="T66" fmla="*/ 2147483647 w 1191"/>
              <a:gd name="T67" fmla="*/ 2147483647 h 1524"/>
              <a:gd name="T68" fmla="*/ 2147483647 w 1191"/>
              <a:gd name="T69" fmla="*/ 2147483647 h 1524"/>
              <a:gd name="T70" fmla="*/ 2147483647 w 1191"/>
              <a:gd name="T71" fmla="*/ 2147483647 h 1524"/>
              <a:gd name="T72" fmla="*/ 2147483647 w 1191"/>
              <a:gd name="T73" fmla="*/ 2147483647 h 1524"/>
              <a:gd name="T74" fmla="*/ 2147483647 w 1191"/>
              <a:gd name="T75" fmla="*/ 2147483647 h 1524"/>
              <a:gd name="T76" fmla="*/ 2147483647 w 1191"/>
              <a:gd name="T77" fmla="*/ 2147483647 h 1524"/>
              <a:gd name="T78" fmla="*/ 2147483647 w 1191"/>
              <a:gd name="T79" fmla="*/ 2147483647 h 1524"/>
              <a:gd name="T80" fmla="*/ 2147483647 w 1191"/>
              <a:gd name="T81" fmla="*/ 2147483647 h 1524"/>
              <a:gd name="T82" fmla="*/ 2147483647 w 1191"/>
              <a:gd name="T83" fmla="*/ 2147483647 h 1524"/>
              <a:gd name="T84" fmla="*/ 2147483647 w 1191"/>
              <a:gd name="T85" fmla="*/ 2147483647 h 1524"/>
              <a:gd name="T86" fmla="*/ 2147483647 w 1191"/>
              <a:gd name="T87" fmla="*/ 2147483647 h 1524"/>
              <a:gd name="T88" fmla="*/ 2147483647 w 1191"/>
              <a:gd name="T89" fmla="*/ 2147483647 h 1524"/>
              <a:gd name="T90" fmla="*/ 2147483647 w 1191"/>
              <a:gd name="T91" fmla="*/ 2147483647 h 1524"/>
              <a:gd name="T92" fmla="*/ 2147483647 w 1191"/>
              <a:gd name="T93" fmla="*/ 2147483647 h 1524"/>
              <a:gd name="T94" fmla="*/ 2147483647 w 1191"/>
              <a:gd name="T95" fmla="*/ 2147483647 h 1524"/>
              <a:gd name="T96" fmla="*/ 2147483647 w 1191"/>
              <a:gd name="T97" fmla="*/ 2147483647 h 1524"/>
              <a:gd name="T98" fmla="*/ 2147483647 w 1191"/>
              <a:gd name="T99" fmla="*/ 2147483647 h 1524"/>
              <a:gd name="T100" fmla="*/ 2147483647 w 1191"/>
              <a:gd name="T101" fmla="*/ 2147483647 h 1524"/>
              <a:gd name="T102" fmla="*/ 2147483647 w 1191"/>
              <a:gd name="T103" fmla="*/ 2147483647 h 1524"/>
              <a:gd name="T104" fmla="*/ 0 w 1191"/>
              <a:gd name="T105" fmla="*/ 2147483647 h 152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191"/>
              <a:gd name="T160" fmla="*/ 0 h 1524"/>
              <a:gd name="T161" fmla="*/ 1191 w 1191"/>
              <a:gd name="T162" fmla="*/ 1524 h 152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191" h="1524">
                <a:moveTo>
                  <a:pt x="0" y="1311"/>
                </a:moveTo>
                <a:lnTo>
                  <a:pt x="14" y="1294"/>
                </a:lnTo>
                <a:lnTo>
                  <a:pt x="14" y="1276"/>
                </a:lnTo>
                <a:lnTo>
                  <a:pt x="29" y="1258"/>
                </a:lnTo>
                <a:lnTo>
                  <a:pt x="43" y="1258"/>
                </a:lnTo>
                <a:lnTo>
                  <a:pt x="57" y="1241"/>
                </a:lnTo>
                <a:lnTo>
                  <a:pt x="71" y="1241"/>
                </a:lnTo>
                <a:lnTo>
                  <a:pt x="99" y="1223"/>
                </a:lnTo>
                <a:lnTo>
                  <a:pt x="128" y="1205"/>
                </a:lnTo>
                <a:lnTo>
                  <a:pt x="156" y="1187"/>
                </a:lnTo>
                <a:lnTo>
                  <a:pt x="185" y="1170"/>
                </a:lnTo>
                <a:lnTo>
                  <a:pt x="227" y="1134"/>
                </a:lnTo>
                <a:lnTo>
                  <a:pt x="270" y="1081"/>
                </a:lnTo>
                <a:lnTo>
                  <a:pt x="326" y="1028"/>
                </a:lnTo>
                <a:lnTo>
                  <a:pt x="369" y="975"/>
                </a:lnTo>
                <a:lnTo>
                  <a:pt x="425" y="922"/>
                </a:lnTo>
                <a:lnTo>
                  <a:pt x="482" y="851"/>
                </a:lnTo>
                <a:lnTo>
                  <a:pt x="539" y="780"/>
                </a:lnTo>
                <a:lnTo>
                  <a:pt x="596" y="709"/>
                </a:lnTo>
                <a:lnTo>
                  <a:pt x="638" y="638"/>
                </a:lnTo>
                <a:lnTo>
                  <a:pt x="695" y="585"/>
                </a:lnTo>
                <a:lnTo>
                  <a:pt x="737" y="514"/>
                </a:lnTo>
                <a:lnTo>
                  <a:pt x="766" y="461"/>
                </a:lnTo>
                <a:lnTo>
                  <a:pt x="808" y="390"/>
                </a:lnTo>
                <a:lnTo>
                  <a:pt x="851" y="337"/>
                </a:lnTo>
                <a:lnTo>
                  <a:pt x="879" y="284"/>
                </a:lnTo>
                <a:lnTo>
                  <a:pt x="893" y="230"/>
                </a:lnTo>
                <a:lnTo>
                  <a:pt x="922" y="177"/>
                </a:lnTo>
                <a:lnTo>
                  <a:pt x="936" y="142"/>
                </a:lnTo>
                <a:lnTo>
                  <a:pt x="936" y="124"/>
                </a:lnTo>
                <a:lnTo>
                  <a:pt x="950" y="89"/>
                </a:lnTo>
                <a:lnTo>
                  <a:pt x="950" y="71"/>
                </a:lnTo>
                <a:lnTo>
                  <a:pt x="936" y="53"/>
                </a:lnTo>
                <a:lnTo>
                  <a:pt x="936" y="35"/>
                </a:lnTo>
                <a:lnTo>
                  <a:pt x="950" y="18"/>
                </a:lnTo>
                <a:lnTo>
                  <a:pt x="964" y="0"/>
                </a:lnTo>
                <a:lnTo>
                  <a:pt x="978" y="0"/>
                </a:lnTo>
                <a:lnTo>
                  <a:pt x="992" y="0"/>
                </a:lnTo>
                <a:lnTo>
                  <a:pt x="1007" y="0"/>
                </a:lnTo>
                <a:lnTo>
                  <a:pt x="1021" y="0"/>
                </a:lnTo>
                <a:lnTo>
                  <a:pt x="1035" y="18"/>
                </a:lnTo>
                <a:lnTo>
                  <a:pt x="1049" y="18"/>
                </a:lnTo>
                <a:lnTo>
                  <a:pt x="1077" y="35"/>
                </a:lnTo>
                <a:lnTo>
                  <a:pt x="1092" y="53"/>
                </a:lnTo>
                <a:lnTo>
                  <a:pt x="1106" y="71"/>
                </a:lnTo>
                <a:lnTo>
                  <a:pt x="1120" y="89"/>
                </a:lnTo>
                <a:lnTo>
                  <a:pt x="1148" y="124"/>
                </a:lnTo>
                <a:lnTo>
                  <a:pt x="1177" y="159"/>
                </a:lnTo>
                <a:lnTo>
                  <a:pt x="1191" y="195"/>
                </a:lnTo>
                <a:lnTo>
                  <a:pt x="1191" y="230"/>
                </a:lnTo>
                <a:lnTo>
                  <a:pt x="1191" y="248"/>
                </a:lnTo>
                <a:lnTo>
                  <a:pt x="1177" y="266"/>
                </a:lnTo>
                <a:lnTo>
                  <a:pt x="1177" y="284"/>
                </a:lnTo>
                <a:lnTo>
                  <a:pt x="1163" y="301"/>
                </a:lnTo>
                <a:lnTo>
                  <a:pt x="1134" y="319"/>
                </a:lnTo>
                <a:lnTo>
                  <a:pt x="1120" y="354"/>
                </a:lnTo>
                <a:lnTo>
                  <a:pt x="1092" y="372"/>
                </a:lnTo>
                <a:lnTo>
                  <a:pt x="1063" y="408"/>
                </a:lnTo>
                <a:lnTo>
                  <a:pt x="1035" y="443"/>
                </a:lnTo>
                <a:lnTo>
                  <a:pt x="1007" y="478"/>
                </a:lnTo>
                <a:lnTo>
                  <a:pt x="978" y="532"/>
                </a:lnTo>
                <a:lnTo>
                  <a:pt x="936" y="567"/>
                </a:lnTo>
                <a:lnTo>
                  <a:pt x="893" y="620"/>
                </a:lnTo>
                <a:lnTo>
                  <a:pt x="851" y="656"/>
                </a:lnTo>
                <a:lnTo>
                  <a:pt x="808" y="709"/>
                </a:lnTo>
                <a:lnTo>
                  <a:pt x="751" y="780"/>
                </a:lnTo>
                <a:lnTo>
                  <a:pt x="709" y="815"/>
                </a:lnTo>
                <a:lnTo>
                  <a:pt x="666" y="868"/>
                </a:lnTo>
                <a:lnTo>
                  <a:pt x="638" y="904"/>
                </a:lnTo>
                <a:lnTo>
                  <a:pt x="596" y="957"/>
                </a:lnTo>
                <a:lnTo>
                  <a:pt x="567" y="992"/>
                </a:lnTo>
                <a:lnTo>
                  <a:pt x="539" y="1028"/>
                </a:lnTo>
                <a:lnTo>
                  <a:pt x="511" y="1046"/>
                </a:lnTo>
                <a:lnTo>
                  <a:pt x="496" y="1081"/>
                </a:lnTo>
                <a:lnTo>
                  <a:pt x="468" y="1099"/>
                </a:lnTo>
                <a:lnTo>
                  <a:pt x="454" y="1116"/>
                </a:lnTo>
                <a:lnTo>
                  <a:pt x="440" y="1134"/>
                </a:lnTo>
                <a:lnTo>
                  <a:pt x="440" y="1152"/>
                </a:lnTo>
                <a:lnTo>
                  <a:pt x="425" y="1152"/>
                </a:lnTo>
                <a:lnTo>
                  <a:pt x="425" y="1170"/>
                </a:lnTo>
                <a:lnTo>
                  <a:pt x="440" y="1170"/>
                </a:lnTo>
                <a:lnTo>
                  <a:pt x="454" y="1170"/>
                </a:lnTo>
                <a:lnTo>
                  <a:pt x="468" y="1170"/>
                </a:lnTo>
                <a:lnTo>
                  <a:pt x="482" y="1170"/>
                </a:lnTo>
                <a:lnTo>
                  <a:pt x="496" y="1170"/>
                </a:lnTo>
                <a:lnTo>
                  <a:pt x="525" y="1170"/>
                </a:lnTo>
                <a:lnTo>
                  <a:pt x="539" y="1152"/>
                </a:lnTo>
                <a:lnTo>
                  <a:pt x="567" y="1152"/>
                </a:lnTo>
                <a:lnTo>
                  <a:pt x="596" y="1152"/>
                </a:lnTo>
                <a:lnTo>
                  <a:pt x="624" y="1134"/>
                </a:lnTo>
                <a:lnTo>
                  <a:pt x="652" y="1134"/>
                </a:lnTo>
                <a:lnTo>
                  <a:pt x="695" y="1134"/>
                </a:lnTo>
                <a:lnTo>
                  <a:pt x="737" y="1116"/>
                </a:lnTo>
                <a:lnTo>
                  <a:pt x="766" y="1116"/>
                </a:lnTo>
                <a:lnTo>
                  <a:pt x="808" y="1099"/>
                </a:lnTo>
                <a:lnTo>
                  <a:pt x="851" y="1099"/>
                </a:lnTo>
                <a:lnTo>
                  <a:pt x="879" y="1081"/>
                </a:lnTo>
                <a:lnTo>
                  <a:pt x="922" y="1081"/>
                </a:lnTo>
                <a:lnTo>
                  <a:pt x="950" y="1063"/>
                </a:lnTo>
                <a:lnTo>
                  <a:pt x="978" y="1063"/>
                </a:lnTo>
                <a:lnTo>
                  <a:pt x="992" y="1063"/>
                </a:lnTo>
                <a:lnTo>
                  <a:pt x="1021" y="1063"/>
                </a:lnTo>
                <a:lnTo>
                  <a:pt x="1035" y="1063"/>
                </a:lnTo>
                <a:lnTo>
                  <a:pt x="1063" y="1063"/>
                </a:lnTo>
                <a:lnTo>
                  <a:pt x="1077" y="1063"/>
                </a:lnTo>
                <a:lnTo>
                  <a:pt x="1092" y="1063"/>
                </a:lnTo>
                <a:lnTo>
                  <a:pt x="1106" y="1063"/>
                </a:lnTo>
                <a:lnTo>
                  <a:pt x="1106" y="1081"/>
                </a:lnTo>
                <a:lnTo>
                  <a:pt x="1106" y="1099"/>
                </a:lnTo>
                <a:lnTo>
                  <a:pt x="1092" y="1099"/>
                </a:lnTo>
                <a:lnTo>
                  <a:pt x="1077" y="1116"/>
                </a:lnTo>
                <a:lnTo>
                  <a:pt x="1063" y="1116"/>
                </a:lnTo>
                <a:lnTo>
                  <a:pt x="1035" y="1134"/>
                </a:lnTo>
                <a:lnTo>
                  <a:pt x="1021" y="1152"/>
                </a:lnTo>
                <a:lnTo>
                  <a:pt x="992" y="1152"/>
                </a:lnTo>
                <a:lnTo>
                  <a:pt x="964" y="1170"/>
                </a:lnTo>
                <a:lnTo>
                  <a:pt x="936" y="1187"/>
                </a:lnTo>
                <a:lnTo>
                  <a:pt x="893" y="1205"/>
                </a:lnTo>
                <a:lnTo>
                  <a:pt x="865" y="1223"/>
                </a:lnTo>
                <a:lnTo>
                  <a:pt x="822" y="1223"/>
                </a:lnTo>
                <a:lnTo>
                  <a:pt x="780" y="1241"/>
                </a:lnTo>
                <a:lnTo>
                  <a:pt x="737" y="1258"/>
                </a:lnTo>
                <a:lnTo>
                  <a:pt x="638" y="1294"/>
                </a:lnTo>
                <a:lnTo>
                  <a:pt x="567" y="1329"/>
                </a:lnTo>
                <a:lnTo>
                  <a:pt x="482" y="1365"/>
                </a:lnTo>
                <a:lnTo>
                  <a:pt x="425" y="1382"/>
                </a:lnTo>
                <a:lnTo>
                  <a:pt x="369" y="1418"/>
                </a:lnTo>
                <a:lnTo>
                  <a:pt x="326" y="1435"/>
                </a:lnTo>
                <a:lnTo>
                  <a:pt x="298" y="1453"/>
                </a:lnTo>
                <a:lnTo>
                  <a:pt x="270" y="1471"/>
                </a:lnTo>
                <a:lnTo>
                  <a:pt x="241" y="1489"/>
                </a:lnTo>
                <a:lnTo>
                  <a:pt x="199" y="1524"/>
                </a:lnTo>
                <a:lnTo>
                  <a:pt x="170" y="1524"/>
                </a:lnTo>
                <a:lnTo>
                  <a:pt x="156" y="1524"/>
                </a:lnTo>
                <a:lnTo>
                  <a:pt x="142" y="1524"/>
                </a:lnTo>
                <a:lnTo>
                  <a:pt x="128" y="1524"/>
                </a:lnTo>
                <a:lnTo>
                  <a:pt x="114" y="1506"/>
                </a:lnTo>
                <a:lnTo>
                  <a:pt x="99" y="1489"/>
                </a:lnTo>
                <a:lnTo>
                  <a:pt x="85" y="1489"/>
                </a:lnTo>
                <a:lnTo>
                  <a:pt x="71" y="1471"/>
                </a:lnTo>
                <a:lnTo>
                  <a:pt x="57" y="1435"/>
                </a:lnTo>
                <a:lnTo>
                  <a:pt x="43" y="1400"/>
                </a:lnTo>
                <a:lnTo>
                  <a:pt x="14" y="1365"/>
                </a:lnTo>
                <a:lnTo>
                  <a:pt x="14" y="1347"/>
                </a:lnTo>
                <a:lnTo>
                  <a:pt x="0" y="131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2"/>
          <p:cNvSpPr>
            <a:spLocks noChangeArrowheads="1"/>
          </p:cNvSpPr>
          <p:nvPr/>
        </p:nvSpPr>
        <p:spPr bwMode="auto">
          <a:xfrm>
            <a:off x="3736975" y="2863850"/>
            <a:ext cx="935038" cy="428625"/>
          </a:xfrm>
          <a:custGeom>
            <a:avLst/>
            <a:gdLst>
              <a:gd name="T0" fmla="*/ 2147483647 w 1474"/>
              <a:gd name="T1" fmla="*/ 2147483647 h 673"/>
              <a:gd name="T2" fmla="*/ 2147483647 w 1474"/>
              <a:gd name="T3" fmla="*/ 2147483647 h 673"/>
              <a:gd name="T4" fmla="*/ 2147483647 w 1474"/>
              <a:gd name="T5" fmla="*/ 2147483647 h 673"/>
              <a:gd name="T6" fmla="*/ 2147483647 w 1474"/>
              <a:gd name="T7" fmla="*/ 2147483647 h 673"/>
              <a:gd name="T8" fmla="*/ 2147483647 w 1474"/>
              <a:gd name="T9" fmla="*/ 2147483647 h 673"/>
              <a:gd name="T10" fmla="*/ 2147483647 w 1474"/>
              <a:gd name="T11" fmla="*/ 2147483647 h 673"/>
              <a:gd name="T12" fmla="*/ 2147483647 w 1474"/>
              <a:gd name="T13" fmla="*/ 2147483647 h 673"/>
              <a:gd name="T14" fmla="*/ 2147483647 w 1474"/>
              <a:gd name="T15" fmla="*/ 2147483647 h 673"/>
              <a:gd name="T16" fmla="*/ 2147483647 w 1474"/>
              <a:gd name="T17" fmla="*/ 2147483647 h 673"/>
              <a:gd name="T18" fmla="*/ 2147483647 w 1474"/>
              <a:gd name="T19" fmla="*/ 2147483647 h 673"/>
              <a:gd name="T20" fmla="*/ 2147483647 w 1474"/>
              <a:gd name="T21" fmla="*/ 2147483647 h 673"/>
              <a:gd name="T22" fmla="*/ 2147483647 w 1474"/>
              <a:gd name="T23" fmla="*/ 2147483647 h 673"/>
              <a:gd name="T24" fmla="*/ 2147483647 w 1474"/>
              <a:gd name="T25" fmla="*/ 2147483647 h 673"/>
              <a:gd name="T26" fmla="*/ 2147483647 w 1474"/>
              <a:gd name="T27" fmla="*/ 2147483647 h 673"/>
              <a:gd name="T28" fmla="*/ 0 w 1474"/>
              <a:gd name="T29" fmla="*/ 2147483647 h 673"/>
              <a:gd name="T30" fmla="*/ 0 w 1474"/>
              <a:gd name="T31" fmla="*/ 2147483647 h 673"/>
              <a:gd name="T32" fmla="*/ 0 w 1474"/>
              <a:gd name="T33" fmla="*/ 2147483647 h 673"/>
              <a:gd name="T34" fmla="*/ 2147483647 w 1474"/>
              <a:gd name="T35" fmla="*/ 2147483647 h 673"/>
              <a:gd name="T36" fmla="*/ 2147483647 w 1474"/>
              <a:gd name="T37" fmla="*/ 2147483647 h 673"/>
              <a:gd name="T38" fmla="*/ 2147483647 w 1474"/>
              <a:gd name="T39" fmla="*/ 2147483647 h 673"/>
              <a:gd name="T40" fmla="*/ 2147483647 w 1474"/>
              <a:gd name="T41" fmla="*/ 2147483647 h 673"/>
              <a:gd name="T42" fmla="*/ 2147483647 w 1474"/>
              <a:gd name="T43" fmla="*/ 2147483647 h 673"/>
              <a:gd name="T44" fmla="*/ 2147483647 w 1474"/>
              <a:gd name="T45" fmla="*/ 2147483647 h 673"/>
              <a:gd name="T46" fmla="*/ 2147483647 w 1474"/>
              <a:gd name="T47" fmla="*/ 2147483647 h 673"/>
              <a:gd name="T48" fmla="*/ 2147483647 w 1474"/>
              <a:gd name="T49" fmla="*/ 2147483647 h 673"/>
              <a:gd name="T50" fmla="*/ 2147483647 w 1474"/>
              <a:gd name="T51" fmla="*/ 2147483647 h 673"/>
              <a:gd name="T52" fmla="*/ 2147483647 w 1474"/>
              <a:gd name="T53" fmla="*/ 2147483647 h 673"/>
              <a:gd name="T54" fmla="*/ 2147483647 w 1474"/>
              <a:gd name="T55" fmla="*/ 2147483647 h 673"/>
              <a:gd name="T56" fmla="*/ 2147483647 w 1474"/>
              <a:gd name="T57" fmla="*/ 2147483647 h 673"/>
              <a:gd name="T58" fmla="*/ 2147483647 w 1474"/>
              <a:gd name="T59" fmla="*/ 2147483647 h 673"/>
              <a:gd name="T60" fmla="*/ 2147483647 w 1474"/>
              <a:gd name="T61" fmla="*/ 2147483647 h 673"/>
              <a:gd name="T62" fmla="*/ 2147483647 w 1474"/>
              <a:gd name="T63" fmla="*/ 2147483647 h 673"/>
              <a:gd name="T64" fmla="*/ 2147483647 w 1474"/>
              <a:gd name="T65" fmla="*/ 2147483647 h 673"/>
              <a:gd name="T66" fmla="*/ 2147483647 w 1474"/>
              <a:gd name="T67" fmla="*/ 2147483647 h 673"/>
              <a:gd name="T68" fmla="*/ 2147483647 w 1474"/>
              <a:gd name="T69" fmla="*/ 2147483647 h 673"/>
              <a:gd name="T70" fmla="*/ 2147483647 w 1474"/>
              <a:gd name="T71" fmla="*/ 2147483647 h 673"/>
              <a:gd name="T72" fmla="*/ 2147483647 w 1474"/>
              <a:gd name="T73" fmla="*/ 0 h 673"/>
              <a:gd name="T74" fmla="*/ 2147483647 w 1474"/>
              <a:gd name="T75" fmla="*/ 2147483647 h 673"/>
              <a:gd name="T76" fmla="*/ 2147483647 w 1474"/>
              <a:gd name="T77" fmla="*/ 2147483647 h 673"/>
              <a:gd name="T78" fmla="*/ 2147483647 w 1474"/>
              <a:gd name="T79" fmla="*/ 2147483647 h 673"/>
              <a:gd name="T80" fmla="*/ 2147483647 w 1474"/>
              <a:gd name="T81" fmla="*/ 2147483647 h 673"/>
              <a:gd name="T82" fmla="*/ 2147483647 w 1474"/>
              <a:gd name="T83" fmla="*/ 2147483647 h 673"/>
              <a:gd name="T84" fmla="*/ 2147483647 w 1474"/>
              <a:gd name="T85" fmla="*/ 2147483647 h 673"/>
              <a:gd name="T86" fmla="*/ 2147483647 w 1474"/>
              <a:gd name="T87" fmla="*/ 2147483647 h 673"/>
              <a:gd name="T88" fmla="*/ 2147483647 w 1474"/>
              <a:gd name="T89" fmla="*/ 2147483647 h 673"/>
              <a:gd name="T90" fmla="*/ 2147483647 w 1474"/>
              <a:gd name="T91" fmla="*/ 2147483647 h 673"/>
              <a:gd name="T92" fmla="*/ 2147483647 w 1474"/>
              <a:gd name="T93" fmla="*/ 2147483647 h 6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74"/>
              <a:gd name="T142" fmla="*/ 0 h 673"/>
              <a:gd name="T143" fmla="*/ 1474 w 1474"/>
              <a:gd name="T144" fmla="*/ 673 h 67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74" h="673">
                <a:moveTo>
                  <a:pt x="893" y="372"/>
                </a:moveTo>
                <a:lnTo>
                  <a:pt x="822" y="407"/>
                </a:lnTo>
                <a:lnTo>
                  <a:pt x="752" y="443"/>
                </a:lnTo>
                <a:lnTo>
                  <a:pt x="681" y="478"/>
                </a:lnTo>
                <a:lnTo>
                  <a:pt x="624" y="496"/>
                </a:lnTo>
                <a:lnTo>
                  <a:pt x="567" y="531"/>
                </a:lnTo>
                <a:lnTo>
                  <a:pt x="511" y="549"/>
                </a:lnTo>
                <a:lnTo>
                  <a:pt x="468" y="584"/>
                </a:lnTo>
                <a:lnTo>
                  <a:pt x="426" y="602"/>
                </a:lnTo>
                <a:lnTo>
                  <a:pt x="383" y="620"/>
                </a:lnTo>
                <a:lnTo>
                  <a:pt x="355" y="638"/>
                </a:lnTo>
                <a:lnTo>
                  <a:pt x="326" y="638"/>
                </a:lnTo>
                <a:lnTo>
                  <a:pt x="298" y="655"/>
                </a:lnTo>
                <a:lnTo>
                  <a:pt x="270" y="673"/>
                </a:lnTo>
                <a:lnTo>
                  <a:pt x="255" y="673"/>
                </a:lnTo>
                <a:lnTo>
                  <a:pt x="241" y="673"/>
                </a:lnTo>
                <a:lnTo>
                  <a:pt x="227" y="673"/>
                </a:lnTo>
                <a:lnTo>
                  <a:pt x="213" y="673"/>
                </a:lnTo>
                <a:lnTo>
                  <a:pt x="199" y="673"/>
                </a:lnTo>
                <a:lnTo>
                  <a:pt x="185" y="673"/>
                </a:lnTo>
                <a:lnTo>
                  <a:pt x="156" y="655"/>
                </a:lnTo>
                <a:lnTo>
                  <a:pt x="142" y="638"/>
                </a:lnTo>
                <a:lnTo>
                  <a:pt x="114" y="620"/>
                </a:lnTo>
                <a:lnTo>
                  <a:pt x="100" y="602"/>
                </a:lnTo>
                <a:lnTo>
                  <a:pt x="71" y="567"/>
                </a:lnTo>
                <a:lnTo>
                  <a:pt x="57" y="549"/>
                </a:lnTo>
                <a:lnTo>
                  <a:pt x="43" y="513"/>
                </a:lnTo>
                <a:lnTo>
                  <a:pt x="14" y="496"/>
                </a:lnTo>
                <a:lnTo>
                  <a:pt x="14" y="460"/>
                </a:lnTo>
                <a:lnTo>
                  <a:pt x="0" y="443"/>
                </a:lnTo>
                <a:lnTo>
                  <a:pt x="0" y="425"/>
                </a:lnTo>
                <a:lnTo>
                  <a:pt x="0" y="407"/>
                </a:lnTo>
                <a:lnTo>
                  <a:pt x="0" y="389"/>
                </a:lnTo>
                <a:lnTo>
                  <a:pt x="14" y="372"/>
                </a:lnTo>
                <a:lnTo>
                  <a:pt x="29" y="372"/>
                </a:lnTo>
                <a:lnTo>
                  <a:pt x="43" y="372"/>
                </a:lnTo>
                <a:lnTo>
                  <a:pt x="57" y="372"/>
                </a:lnTo>
                <a:lnTo>
                  <a:pt x="71" y="372"/>
                </a:lnTo>
                <a:lnTo>
                  <a:pt x="85" y="372"/>
                </a:lnTo>
                <a:lnTo>
                  <a:pt x="128" y="389"/>
                </a:lnTo>
                <a:lnTo>
                  <a:pt x="156" y="389"/>
                </a:lnTo>
                <a:lnTo>
                  <a:pt x="185" y="407"/>
                </a:lnTo>
                <a:lnTo>
                  <a:pt x="199" y="407"/>
                </a:lnTo>
                <a:lnTo>
                  <a:pt x="213" y="389"/>
                </a:lnTo>
                <a:lnTo>
                  <a:pt x="227" y="389"/>
                </a:lnTo>
                <a:lnTo>
                  <a:pt x="255" y="389"/>
                </a:lnTo>
                <a:lnTo>
                  <a:pt x="270" y="372"/>
                </a:lnTo>
                <a:lnTo>
                  <a:pt x="312" y="372"/>
                </a:lnTo>
                <a:lnTo>
                  <a:pt x="340" y="354"/>
                </a:lnTo>
                <a:lnTo>
                  <a:pt x="383" y="336"/>
                </a:lnTo>
                <a:lnTo>
                  <a:pt x="426" y="319"/>
                </a:lnTo>
                <a:lnTo>
                  <a:pt x="468" y="319"/>
                </a:lnTo>
                <a:lnTo>
                  <a:pt x="525" y="301"/>
                </a:lnTo>
                <a:lnTo>
                  <a:pt x="581" y="265"/>
                </a:lnTo>
                <a:lnTo>
                  <a:pt x="638" y="248"/>
                </a:lnTo>
                <a:lnTo>
                  <a:pt x="709" y="230"/>
                </a:lnTo>
                <a:lnTo>
                  <a:pt x="780" y="212"/>
                </a:lnTo>
                <a:lnTo>
                  <a:pt x="851" y="177"/>
                </a:lnTo>
                <a:lnTo>
                  <a:pt x="922" y="159"/>
                </a:lnTo>
                <a:lnTo>
                  <a:pt x="992" y="141"/>
                </a:lnTo>
                <a:lnTo>
                  <a:pt x="1063" y="106"/>
                </a:lnTo>
                <a:lnTo>
                  <a:pt x="1120" y="88"/>
                </a:lnTo>
                <a:lnTo>
                  <a:pt x="1177" y="70"/>
                </a:lnTo>
                <a:lnTo>
                  <a:pt x="1233" y="53"/>
                </a:lnTo>
                <a:lnTo>
                  <a:pt x="1276" y="53"/>
                </a:lnTo>
                <a:lnTo>
                  <a:pt x="1318" y="35"/>
                </a:lnTo>
                <a:lnTo>
                  <a:pt x="1347" y="17"/>
                </a:lnTo>
                <a:lnTo>
                  <a:pt x="1389" y="17"/>
                </a:lnTo>
                <a:lnTo>
                  <a:pt x="1404" y="17"/>
                </a:lnTo>
                <a:lnTo>
                  <a:pt x="1432" y="0"/>
                </a:lnTo>
                <a:lnTo>
                  <a:pt x="1446" y="0"/>
                </a:lnTo>
                <a:lnTo>
                  <a:pt x="1460" y="0"/>
                </a:lnTo>
                <a:lnTo>
                  <a:pt x="1474" y="17"/>
                </a:lnTo>
                <a:lnTo>
                  <a:pt x="1460" y="35"/>
                </a:lnTo>
                <a:lnTo>
                  <a:pt x="1460" y="53"/>
                </a:lnTo>
                <a:lnTo>
                  <a:pt x="1446" y="53"/>
                </a:lnTo>
                <a:lnTo>
                  <a:pt x="1418" y="70"/>
                </a:lnTo>
                <a:lnTo>
                  <a:pt x="1389" y="88"/>
                </a:lnTo>
                <a:lnTo>
                  <a:pt x="1361" y="106"/>
                </a:lnTo>
                <a:lnTo>
                  <a:pt x="1333" y="124"/>
                </a:lnTo>
                <a:lnTo>
                  <a:pt x="1290" y="159"/>
                </a:lnTo>
                <a:lnTo>
                  <a:pt x="1248" y="177"/>
                </a:lnTo>
                <a:lnTo>
                  <a:pt x="1205" y="194"/>
                </a:lnTo>
                <a:lnTo>
                  <a:pt x="1148" y="230"/>
                </a:lnTo>
                <a:lnTo>
                  <a:pt x="1092" y="265"/>
                </a:lnTo>
                <a:lnTo>
                  <a:pt x="1021" y="301"/>
                </a:lnTo>
                <a:lnTo>
                  <a:pt x="964" y="336"/>
                </a:lnTo>
                <a:lnTo>
                  <a:pt x="893" y="37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1" name="Freeform 13"/>
          <p:cNvSpPr>
            <a:spLocks noChangeArrowheads="1"/>
          </p:cNvSpPr>
          <p:nvPr/>
        </p:nvSpPr>
        <p:spPr bwMode="auto">
          <a:xfrm>
            <a:off x="5311775" y="1514475"/>
            <a:ext cx="350838" cy="223838"/>
          </a:xfrm>
          <a:custGeom>
            <a:avLst/>
            <a:gdLst>
              <a:gd name="T0" fmla="*/ 2147483647 w 553"/>
              <a:gd name="T1" fmla="*/ 2147483647 h 354"/>
              <a:gd name="T2" fmla="*/ 2147483647 w 553"/>
              <a:gd name="T3" fmla="*/ 2147483647 h 354"/>
              <a:gd name="T4" fmla="*/ 2147483647 w 553"/>
              <a:gd name="T5" fmla="*/ 2147483647 h 354"/>
              <a:gd name="T6" fmla="*/ 2147483647 w 553"/>
              <a:gd name="T7" fmla="*/ 2147483647 h 354"/>
              <a:gd name="T8" fmla="*/ 2147483647 w 553"/>
              <a:gd name="T9" fmla="*/ 2147483647 h 354"/>
              <a:gd name="T10" fmla="*/ 2147483647 w 553"/>
              <a:gd name="T11" fmla="*/ 2147483647 h 354"/>
              <a:gd name="T12" fmla="*/ 2147483647 w 553"/>
              <a:gd name="T13" fmla="*/ 2147483647 h 354"/>
              <a:gd name="T14" fmla="*/ 2147483647 w 553"/>
              <a:gd name="T15" fmla="*/ 2147483647 h 354"/>
              <a:gd name="T16" fmla="*/ 2147483647 w 553"/>
              <a:gd name="T17" fmla="*/ 2147483647 h 354"/>
              <a:gd name="T18" fmla="*/ 2147483647 w 553"/>
              <a:gd name="T19" fmla="*/ 2147483647 h 354"/>
              <a:gd name="T20" fmla="*/ 2147483647 w 553"/>
              <a:gd name="T21" fmla="*/ 2147483647 h 354"/>
              <a:gd name="T22" fmla="*/ 2147483647 w 553"/>
              <a:gd name="T23" fmla="*/ 2147483647 h 354"/>
              <a:gd name="T24" fmla="*/ 2147483647 w 553"/>
              <a:gd name="T25" fmla="*/ 2147483647 h 354"/>
              <a:gd name="T26" fmla="*/ 2147483647 w 553"/>
              <a:gd name="T27" fmla="*/ 2147483647 h 354"/>
              <a:gd name="T28" fmla="*/ 2147483647 w 553"/>
              <a:gd name="T29" fmla="*/ 2147483647 h 354"/>
              <a:gd name="T30" fmla="*/ 2147483647 w 553"/>
              <a:gd name="T31" fmla="*/ 2147483647 h 354"/>
              <a:gd name="T32" fmla="*/ 2147483647 w 553"/>
              <a:gd name="T33" fmla="*/ 2147483647 h 354"/>
              <a:gd name="T34" fmla="*/ 2147483647 w 553"/>
              <a:gd name="T35" fmla="*/ 2147483647 h 354"/>
              <a:gd name="T36" fmla="*/ 2147483647 w 553"/>
              <a:gd name="T37" fmla="*/ 2147483647 h 354"/>
              <a:gd name="T38" fmla="*/ 2147483647 w 553"/>
              <a:gd name="T39" fmla="*/ 2147483647 h 354"/>
              <a:gd name="T40" fmla="*/ 2147483647 w 553"/>
              <a:gd name="T41" fmla="*/ 2147483647 h 354"/>
              <a:gd name="T42" fmla="*/ 2147483647 w 553"/>
              <a:gd name="T43" fmla="*/ 2147483647 h 354"/>
              <a:gd name="T44" fmla="*/ 2147483647 w 553"/>
              <a:gd name="T45" fmla="*/ 2147483647 h 354"/>
              <a:gd name="T46" fmla="*/ 0 w 553"/>
              <a:gd name="T47" fmla="*/ 2147483647 h 354"/>
              <a:gd name="T48" fmla="*/ 0 w 553"/>
              <a:gd name="T49" fmla="*/ 0 h 354"/>
              <a:gd name="T50" fmla="*/ 2147483647 w 553"/>
              <a:gd name="T51" fmla="*/ 0 h 354"/>
              <a:gd name="T52" fmla="*/ 2147483647 w 553"/>
              <a:gd name="T53" fmla="*/ 2147483647 h 354"/>
              <a:gd name="T54" fmla="*/ 2147483647 w 553"/>
              <a:gd name="T55" fmla="*/ 2147483647 h 354"/>
              <a:gd name="T56" fmla="*/ 2147483647 w 553"/>
              <a:gd name="T57" fmla="*/ 2147483647 h 354"/>
              <a:gd name="T58" fmla="*/ 2147483647 w 553"/>
              <a:gd name="T59" fmla="*/ 2147483647 h 354"/>
              <a:gd name="T60" fmla="*/ 2147483647 w 553"/>
              <a:gd name="T61" fmla="*/ 2147483647 h 354"/>
              <a:gd name="T62" fmla="*/ 2147483647 w 553"/>
              <a:gd name="T63" fmla="*/ 2147483647 h 354"/>
              <a:gd name="T64" fmla="*/ 2147483647 w 553"/>
              <a:gd name="T65" fmla="*/ 2147483647 h 354"/>
              <a:gd name="T66" fmla="*/ 2147483647 w 553"/>
              <a:gd name="T67" fmla="*/ 2147483647 h 354"/>
              <a:gd name="T68" fmla="*/ 2147483647 w 553"/>
              <a:gd name="T69" fmla="*/ 2147483647 h 354"/>
              <a:gd name="T70" fmla="*/ 2147483647 w 553"/>
              <a:gd name="T71" fmla="*/ 2147483647 h 354"/>
              <a:gd name="T72" fmla="*/ 2147483647 w 553"/>
              <a:gd name="T73" fmla="*/ 2147483647 h 354"/>
              <a:gd name="T74" fmla="*/ 2147483647 w 553"/>
              <a:gd name="T75" fmla="*/ 2147483647 h 354"/>
              <a:gd name="T76" fmla="*/ 2147483647 w 553"/>
              <a:gd name="T77" fmla="*/ 2147483647 h 354"/>
              <a:gd name="T78" fmla="*/ 2147483647 w 553"/>
              <a:gd name="T79" fmla="*/ 2147483647 h 354"/>
              <a:gd name="T80" fmla="*/ 2147483647 w 553"/>
              <a:gd name="T81" fmla="*/ 2147483647 h 354"/>
              <a:gd name="T82" fmla="*/ 2147483647 w 553"/>
              <a:gd name="T83" fmla="*/ 2147483647 h 354"/>
              <a:gd name="T84" fmla="*/ 2147483647 w 553"/>
              <a:gd name="T85" fmla="*/ 2147483647 h 35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553"/>
              <a:gd name="T130" fmla="*/ 0 h 354"/>
              <a:gd name="T131" fmla="*/ 553 w 553"/>
              <a:gd name="T132" fmla="*/ 354 h 35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553" h="354">
                <a:moveTo>
                  <a:pt x="553" y="230"/>
                </a:moveTo>
                <a:lnTo>
                  <a:pt x="553" y="248"/>
                </a:lnTo>
                <a:lnTo>
                  <a:pt x="553" y="283"/>
                </a:lnTo>
                <a:lnTo>
                  <a:pt x="553" y="301"/>
                </a:lnTo>
                <a:lnTo>
                  <a:pt x="538" y="319"/>
                </a:lnTo>
                <a:lnTo>
                  <a:pt x="538" y="337"/>
                </a:lnTo>
                <a:lnTo>
                  <a:pt x="538" y="354"/>
                </a:lnTo>
                <a:lnTo>
                  <a:pt x="524" y="354"/>
                </a:lnTo>
                <a:lnTo>
                  <a:pt x="510" y="354"/>
                </a:lnTo>
                <a:lnTo>
                  <a:pt x="496" y="354"/>
                </a:lnTo>
                <a:lnTo>
                  <a:pt x="482" y="354"/>
                </a:lnTo>
                <a:lnTo>
                  <a:pt x="439" y="337"/>
                </a:lnTo>
                <a:lnTo>
                  <a:pt x="411" y="319"/>
                </a:lnTo>
                <a:lnTo>
                  <a:pt x="368" y="301"/>
                </a:lnTo>
                <a:lnTo>
                  <a:pt x="312" y="266"/>
                </a:lnTo>
                <a:lnTo>
                  <a:pt x="255" y="230"/>
                </a:lnTo>
                <a:lnTo>
                  <a:pt x="198" y="195"/>
                </a:lnTo>
                <a:lnTo>
                  <a:pt x="142" y="159"/>
                </a:lnTo>
                <a:lnTo>
                  <a:pt x="99" y="124"/>
                </a:lnTo>
                <a:lnTo>
                  <a:pt x="71" y="106"/>
                </a:lnTo>
                <a:lnTo>
                  <a:pt x="42" y="71"/>
                </a:lnTo>
                <a:lnTo>
                  <a:pt x="14" y="53"/>
                </a:lnTo>
                <a:lnTo>
                  <a:pt x="0" y="18"/>
                </a:lnTo>
                <a:lnTo>
                  <a:pt x="0" y="0"/>
                </a:lnTo>
                <a:lnTo>
                  <a:pt x="85" y="0"/>
                </a:lnTo>
                <a:lnTo>
                  <a:pt x="156" y="18"/>
                </a:lnTo>
                <a:lnTo>
                  <a:pt x="212" y="18"/>
                </a:lnTo>
                <a:lnTo>
                  <a:pt x="269" y="18"/>
                </a:lnTo>
                <a:lnTo>
                  <a:pt x="326" y="35"/>
                </a:lnTo>
                <a:lnTo>
                  <a:pt x="368" y="35"/>
                </a:lnTo>
                <a:lnTo>
                  <a:pt x="411" y="53"/>
                </a:lnTo>
                <a:lnTo>
                  <a:pt x="439" y="71"/>
                </a:lnTo>
                <a:lnTo>
                  <a:pt x="468" y="88"/>
                </a:lnTo>
                <a:lnTo>
                  <a:pt x="482" y="106"/>
                </a:lnTo>
                <a:lnTo>
                  <a:pt x="510" y="124"/>
                </a:lnTo>
                <a:lnTo>
                  <a:pt x="524" y="142"/>
                </a:lnTo>
                <a:lnTo>
                  <a:pt x="538" y="159"/>
                </a:lnTo>
                <a:lnTo>
                  <a:pt x="538" y="177"/>
                </a:lnTo>
                <a:lnTo>
                  <a:pt x="553" y="213"/>
                </a:lnTo>
                <a:lnTo>
                  <a:pt x="553" y="23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32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713" y="4360863"/>
            <a:ext cx="8504237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6" grpId="0" animBg="1"/>
      <p:bldP spid="2057" grpId="0" animBg="1"/>
      <p:bldP spid="2058" grpId="0" animBg="1"/>
      <p:bldP spid="4" grpId="0" animBg="1"/>
      <p:bldP spid="5" grpId="0" animBg="1"/>
      <p:bldP spid="206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39" name="组合 38"/>
          <p:cNvGrpSpPr/>
          <p:nvPr/>
        </p:nvGrpSpPr>
        <p:grpSpPr bwMode="auto">
          <a:xfrm>
            <a:off x="3313113" y="1055688"/>
            <a:ext cx="2541587" cy="2538412"/>
            <a:chOff x="299400" y="609600"/>
            <a:chExt cx="2542863" cy="2539048"/>
          </a:xfrm>
        </p:grpSpPr>
        <p:cxnSp>
          <p:nvCxnSpPr>
            <p:cNvPr id="14348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49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1" y="1868795"/>
              <a:ext cx="2519993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054" name="Freeform 6"/>
          <p:cNvSpPr>
            <a:spLocks noChangeArrowheads="1"/>
          </p:cNvSpPr>
          <p:nvPr/>
        </p:nvSpPr>
        <p:spPr bwMode="auto">
          <a:xfrm>
            <a:off x="3752850" y="1441450"/>
            <a:ext cx="242888" cy="1439863"/>
          </a:xfrm>
          <a:custGeom>
            <a:avLst/>
            <a:gdLst>
              <a:gd name="T0" fmla="*/ 2147483647 w 383"/>
              <a:gd name="T1" fmla="*/ 2147483647 h 2268"/>
              <a:gd name="T2" fmla="*/ 2147483647 w 383"/>
              <a:gd name="T3" fmla="*/ 2147483647 h 2268"/>
              <a:gd name="T4" fmla="*/ 2147483647 w 383"/>
              <a:gd name="T5" fmla="*/ 2147483647 h 2268"/>
              <a:gd name="T6" fmla="*/ 2147483647 w 383"/>
              <a:gd name="T7" fmla="*/ 2147483647 h 2268"/>
              <a:gd name="T8" fmla="*/ 2147483647 w 383"/>
              <a:gd name="T9" fmla="*/ 2147483647 h 2268"/>
              <a:gd name="T10" fmla="*/ 2147483647 w 383"/>
              <a:gd name="T11" fmla="*/ 2147483647 h 2268"/>
              <a:gd name="T12" fmla="*/ 2147483647 w 383"/>
              <a:gd name="T13" fmla="*/ 2147483647 h 2268"/>
              <a:gd name="T14" fmla="*/ 2147483647 w 383"/>
              <a:gd name="T15" fmla="*/ 2147483647 h 2268"/>
              <a:gd name="T16" fmla="*/ 2147483647 w 383"/>
              <a:gd name="T17" fmla="*/ 2147483647 h 2268"/>
              <a:gd name="T18" fmla="*/ 2147483647 w 383"/>
              <a:gd name="T19" fmla="*/ 2147483647 h 2268"/>
              <a:gd name="T20" fmla="*/ 2147483647 w 383"/>
              <a:gd name="T21" fmla="*/ 2147483647 h 2268"/>
              <a:gd name="T22" fmla="*/ 2147483647 w 383"/>
              <a:gd name="T23" fmla="*/ 2147483647 h 2268"/>
              <a:gd name="T24" fmla="*/ 2147483647 w 383"/>
              <a:gd name="T25" fmla="*/ 2147483647 h 2268"/>
              <a:gd name="T26" fmla="*/ 2147483647 w 383"/>
              <a:gd name="T27" fmla="*/ 2147483647 h 2268"/>
              <a:gd name="T28" fmla="*/ 2147483647 w 383"/>
              <a:gd name="T29" fmla="*/ 2147483647 h 2268"/>
              <a:gd name="T30" fmla="*/ 2147483647 w 383"/>
              <a:gd name="T31" fmla="*/ 2147483647 h 2268"/>
              <a:gd name="T32" fmla="*/ 2147483647 w 383"/>
              <a:gd name="T33" fmla="*/ 2147483647 h 2268"/>
              <a:gd name="T34" fmla="*/ 2147483647 w 383"/>
              <a:gd name="T35" fmla="*/ 2147483647 h 2268"/>
              <a:gd name="T36" fmla="*/ 2147483647 w 383"/>
              <a:gd name="T37" fmla="*/ 2147483647 h 2268"/>
              <a:gd name="T38" fmla="*/ 2147483647 w 383"/>
              <a:gd name="T39" fmla="*/ 2147483647 h 2268"/>
              <a:gd name="T40" fmla="*/ 2147483647 w 383"/>
              <a:gd name="T41" fmla="*/ 2147483647 h 2268"/>
              <a:gd name="T42" fmla="*/ 2147483647 w 383"/>
              <a:gd name="T43" fmla="*/ 2147483647 h 2268"/>
              <a:gd name="T44" fmla="*/ 2147483647 w 383"/>
              <a:gd name="T45" fmla="*/ 2147483647 h 2268"/>
              <a:gd name="T46" fmla="*/ 2147483647 w 383"/>
              <a:gd name="T47" fmla="*/ 2147483647 h 2268"/>
              <a:gd name="T48" fmla="*/ 2147483647 w 383"/>
              <a:gd name="T49" fmla="*/ 0 h 2268"/>
              <a:gd name="T50" fmla="*/ 2147483647 w 383"/>
              <a:gd name="T51" fmla="*/ 0 h 2268"/>
              <a:gd name="T52" fmla="*/ 2147483647 w 383"/>
              <a:gd name="T53" fmla="*/ 2147483647 h 2268"/>
              <a:gd name="T54" fmla="*/ 2147483647 w 383"/>
              <a:gd name="T55" fmla="*/ 2147483647 h 2268"/>
              <a:gd name="T56" fmla="*/ 2147483647 w 383"/>
              <a:gd name="T57" fmla="*/ 2147483647 h 2268"/>
              <a:gd name="T58" fmla="*/ 2147483647 w 383"/>
              <a:gd name="T59" fmla="*/ 2147483647 h 2268"/>
              <a:gd name="T60" fmla="*/ 2147483647 w 383"/>
              <a:gd name="T61" fmla="*/ 2147483647 h 2268"/>
              <a:gd name="T62" fmla="*/ 2147483647 w 383"/>
              <a:gd name="T63" fmla="*/ 2147483647 h 2268"/>
              <a:gd name="T64" fmla="*/ 2147483647 w 383"/>
              <a:gd name="T65" fmla="*/ 2147483647 h 2268"/>
              <a:gd name="T66" fmla="*/ 2147483647 w 383"/>
              <a:gd name="T67" fmla="*/ 2147483647 h 2268"/>
              <a:gd name="T68" fmla="*/ 2147483647 w 383"/>
              <a:gd name="T69" fmla="*/ 2147483647 h 2268"/>
              <a:gd name="T70" fmla="*/ 2147483647 w 383"/>
              <a:gd name="T71" fmla="*/ 2147483647 h 2268"/>
              <a:gd name="T72" fmla="*/ 2147483647 w 383"/>
              <a:gd name="T73" fmla="*/ 2147483647 h 2268"/>
              <a:gd name="T74" fmla="*/ 2147483647 w 383"/>
              <a:gd name="T75" fmla="*/ 2147483647 h 2268"/>
              <a:gd name="T76" fmla="*/ 2147483647 w 383"/>
              <a:gd name="T77" fmla="*/ 2147483647 h 2268"/>
              <a:gd name="T78" fmla="*/ 2147483647 w 383"/>
              <a:gd name="T79" fmla="*/ 2147483647 h 2268"/>
              <a:gd name="T80" fmla="*/ 2147483647 w 383"/>
              <a:gd name="T81" fmla="*/ 2147483647 h 2268"/>
              <a:gd name="T82" fmla="*/ 2147483647 w 383"/>
              <a:gd name="T83" fmla="*/ 2147483647 h 2268"/>
              <a:gd name="T84" fmla="*/ 2147483647 w 383"/>
              <a:gd name="T85" fmla="*/ 2147483647 h 2268"/>
              <a:gd name="T86" fmla="*/ 2147483647 w 383"/>
              <a:gd name="T87" fmla="*/ 2147483647 h 2268"/>
              <a:gd name="T88" fmla="*/ 2147483647 w 383"/>
              <a:gd name="T89" fmla="*/ 2147483647 h 2268"/>
              <a:gd name="T90" fmla="*/ 2147483647 w 383"/>
              <a:gd name="T91" fmla="*/ 2147483647 h 2268"/>
              <a:gd name="T92" fmla="*/ 2147483647 w 383"/>
              <a:gd name="T93" fmla="*/ 2147483647 h 2268"/>
              <a:gd name="T94" fmla="*/ 2147483647 w 383"/>
              <a:gd name="T95" fmla="*/ 2147483647 h 2268"/>
              <a:gd name="T96" fmla="*/ 2147483647 w 383"/>
              <a:gd name="T97" fmla="*/ 2147483647 h 2268"/>
              <a:gd name="T98" fmla="*/ 2147483647 w 383"/>
              <a:gd name="T99" fmla="*/ 2147483647 h 226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83"/>
              <a:gd name="T151" fmla="*/ 0 h 2268"/>
              <a:gd name="T152" fmla="*/ 383 w 383"/>
              <a:gd name="T153" fmla="*/ 2268 h 226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83" h="2268">
                <a:moveTo>
                  <a:pt x="341" y="2268"/>
                </a:moveTo>
                <a:lnTo>
                  <a:pt x="142" y="2268"/>
                </a:lnTo>
                <a:lnTo>
                  <a:pt x="142" y="2162"/>
                </a:lnTo>
                <a:lnTo>
                  <a:pt x="142" y="2055"/>
                </a:lnTo>
                <a:lnTo>
                  <a:pt x="142" y="1949"/>
                </a:lnTo>
                <a:lnTo>
                  <a:pt x="142" y="1843"/>
                </a:lnTo>
                <a:lnTo>
                  <a:pt x="142" y="1754"/>
                </a:lnTo>
                <a:lnTo>
                  <a:pt x="142" y="1666"/>
                </a:lnTo>
                <a:lnTo>
                  <a:pt x="142" y="1559"/>
                </a:lnTo>
                <a:lnTo>
                  <a:pt x="142" y="1471"/>
                </a:lnTo>
                <a:lnTo>
                  <a:pt x="142" y="1400"/>
                </a:lnTo>
                <a:lnTo>
                  <a:pt x="142" y="1311"/>
                </a:lnTo>
                <a:lnTo>
                  <a:pt x="142" y="1240"/>
                </a:lnTo>
                <a:lnTo>
                  <a:pt x="142" y="1152"/>
                </a:lnTo>
                <a:lnTo>
                  <a:pt x="142" y="1081"/>
                </a:lnTo>
                <a:lnTo>
                  <a:pt x="142" y="1010"/>
                </a:lnTo>
                <a:lnTo>
                  <a:pt x="142" y="957"/>
                </a:lnTo>
                <a:lnTo>
                  <a:pt x="142" y="886"/>
                </a:lnTo>
                <a:lnTo>
                  <a:pt x="142" y="833"/>
                </a:lnTo>
                <a:lnTo>
                  <a:pt x="142" y="779"/>
                </a:lnTo>
                <a:lnTo>
                  <a:pt x="142" y="726"/>
                </a:lnTo>
                <a:lnTo>
                  <a:pt x="142" y="673"/>
                </a:lnTo>
                <a:lnTo>
                  <a:pt x="142" y="620"/>
                </a:lnTo>
                <a:lnTo>
                  <a:pt x="142" y="584"/>
                </a:lnTo>
                <a:lnTo>
                  <a:pt x="142" y="531"/>
                </a:lnTo>
                <a:lnTo>
                  <a:pt x="142" y="496"/>
                </a:lnTo>
                <a:lnTo>
                  <a:pt x="128" y="460"/>
                </a:lnTo>
                <a:lnTo>
                  <a:pt x="128" y="425"/>
                </a:lnTo>
                <a:lnTo>
                  <a:pt x="128" y="407"/>
                </a:lnTo>
                <a:lnTo>
                  <a:pt x="128" y="390"/>
                </a:lnTo>
                <a:lnTo>
                  <a:pt x="128" y="354"/>
                </a:lnTo>
                <a:lnTo>
                  <a:pt x="128" y="336"/>
                </a:lnTo>
                <a:lnTo>
                  <a:pt x="128" y="319"/>
                </a:lnTo>
                <a:lnTo>
                  <a:pt x="114" y="283"/>
                </a:lnTo>
                <a:lnTo>
                  <a:pt x="114" y="248"/>
                </a:lnTo>
                <a:lnTo>
                  <a:pt x="100" y="212"/>
                </a:lnTo>
                <a:lnTo>
                  <a:pt x="100" y="177"/>
                </a:lnTo>
                <a:lnTo>
                  <a:pt x="85" y="159"/>
                </a:lnTo>
                <a:lnTo>
                  <a:pt x="71" y="141"/>
                </a:lnTo>
                <a:lnTo>
                  <a:pt x="57" y="124"/>
                </a:lnTo>
                <a:lnTo>
                  <a:pt x="43" y="106"/>
                </a:lnTo>
                <a:lnTo>
                  <a:pt x="29" y="88"/>
                </a:lnTo>
                <a:lnTo>
                  <a:pt x="15" y="71"/>
                </a:lnTo>
                <a:lnTo>
                  <a:pt x="0" y="53"/>
                </a:lnTo>
                <a:lnTo>
                  <a:pt x="15" y="17"/>
                </a:lnTo>
                <a:lnTo>
                  <a:pt x="29" y="17"/>
                </a:lnTo>
                <a:lnTo>
                  <a:pt x="43" y="0"/>
                </a:lnTo>
                <a:lnTo>
                  <a:pt x="57" y="0"/>
                </a:lnTo>
                <a:lnTo>
                  <a:pt x="85" y="0"/>
                </a:lnTo>
                <a:lnTo>
                  <a:pt x="114" y="0"/>
                </a:lnTo>
                <a:lnTo>
                  <a:pt x="156" y="17"/>
                </a:lnTo>
                <a:lnTo>
                  <a:pt x="199" y="17"/>
                </a:lnTo>
                <a:lnTo>
                  <a:pt x="241" y="35"/>
                </a:lnTo>
                <a:lnTo>
                  <a:pt x="270" y="35"/>
                </a:lnTo>
                <a:lnTo>
                  <a:pt x="298" y="53"/>
                </a:lnTo>
                <a:lnTo>
                  <a:pt x="326" y="53"/>
                </a:lnTo>
                <a:lnTo>
                  <a:pt x="355" y="71"/>
                </a:lnTo>
                <a:lnTo>
                  <a:pt x="369" y="88"/>
                </a:lnTo>
                <a:lnTo>
                  <a:pt x="383" y="88"/>
                </a:lnTo>
                <a:lnTo>
                  <a:pt x="383" y="106"/>
                </a:lnTo>
                <a:lnTo>
                  <a:pt x="383" y="124"/>
                </a:lnTo>
                <a:lnTo>
                  <a:pt x="383" y="159"/>
                </a:lnTo>
                <a:lnTo>
                  <a:pt x="383" y="195"/>
                </a:lnTo>
                <a:lnTo>
                  <a:pt x="383" y="230"/>
                </a:lnTo>
                <a:lnTo>
                  <a:pt x="369" y="248"/>
                </a:lnTo>
                <a:lnTo>
                  <a:pt x="369" y="265"/>
                </a:lnTo>
                <a:lnTo>
                  <a:pt x="369" y="283"/>
                </a:lnTo>
                <a:lnTo>
                  <a:pt x="369" y="301"/>
                </a:lnTo>
                <a:lnTo>
                  <a:pt x="369" y="336"/>
                </a:lnTo>
                <a:lnTo>
                  <a:pt x="369" y="372"/>
                </a:lnTo>
                <a:lnTo>
                  <a:pt x="369" y="390"/>
                </a:lnTo>
                <a:lnTo>
                  <a:pt x="369" y="425"/>
                </a:lnTo>
                <a:lnTo>
                  <a:pt x="369" y="478"/>
                </a:lnTo>
                <a:lnTo>
                  <a:pt x="355" y="514"/>
                </a:lnTo>
                <a:lnTo>
                  <a:pt x="355" y="567"/>
                </a:lnTo>
                <a:lnTo>
                  <a:pt x="355" y="620"/>
                </a:lnTo>
                <a:lnTo>
                  <a:pt x="355" y="673"/>
                </a:lnTo>
                <a:lnTo>
                  <a:pt x="355" y="726"/>
                </a:lnTo>
                <a:lnTo>
                  <a:pt x="355" y="797"/>
                </a:lnTo>
                <a:lnTo>
                  <a:pt x="355" y="850"/>
                </a:lnTo>
                <a:lnTo>
                  <a:pt x="355" y="921"/>
                </a:lnTo>
                <a:lnTo>
                  <a:pt x="355" y="992"/>
                </a:lnTo>
                <a:lnTo>
                  <a:pt x="355" y="1081"/>
                </a:lnTo>
                <a:lnTo>
                  <a:pt x="341" y="1152"/>
                </a:lnTo>
                <a:lnTo>
                  <a:pt x="341" y="1240"/>
                </a:lnTo>
                <a:lnTo>
                  <a:pt x="341" y="1329"/>
                </a:lnTo>
                <a:lnTo>
                  <a:pt x="341" y="1417"/>
                </a:lnTo>
                <a:lnTo>
                  <a:pt x="341" y="1506"/>
                </a:lnTo>
                <a:lnTo>
                  <a:pt x="341" y="1612"/>
                </a:lnTo>
                <a:lnTo>
                  <a:pt x="341" y="1719"/>
                </a:lnTo>
                <a:lnTo>
                  <a:pt x="341" y="1807"/>
                </a:lnTo>
                <a:lnTo>
                  <a:pt x="341" y="1931"/>
                </a:lnTo>
                <a:lnTo>
                  <a:pt x="341" y="2038"/>
                </a:lnTo>
                <a:lnTo>
                  <a:pt x="341" y="2162"/>
                </a:lnTo>
                <a:lnTo>
                  <a:pt x="341" y="226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5" name="Freeform 7"/>
          <p:cNvSpPr>
            <a:spLocks noChangeArrowheads="1"/>
          </p:cNvSpPr>
          <p:nvPr/>
        </p:nvSpPr>
        <p:spPr bwMode="auto">
          <a:xfrm>
            <a:off x="4464050" y="1643063"/>
            <a:ext cx="873125" cy="236537"/>
          </a:xfrm>
          <a:custGeom>
            <a:avLst/>
            <a:gdLst>
              <a:gd name="T0" fmla="*/ 2147483647 w 1375"/>
              <a:gd name="T1" fmla="*/ 2147483647 h 372"/>
              <a:gd name="T2" fmla="*/ 2147483647 w 1375"/>
              <a:gd name="T3" fmla="*/ 2147483647 h 372"/>
              <a:gd name="T4" fmla="*/ 2147483647 w 1375"/>
              <a:gd name="T5" fmla="*/ 2147483647 h 372"/>
              <a:gd name="T6" fmla="*/ 2147483647 w 1375"/>
              <a:gd name="T7" fmla="*/ 2147483647 h 372"/>
              <a:gd name="T8" fmla="*/ 2147483647 w 1375"/>
              <a:gd name="T9" fmla="*/ 2147483647 h 372"/>
              <a:gd name="T10" fmla="*/ 2147483647 w 1375"/>
              <a:gd name="T11" fmla="*/ 0 h 372"/>
              <a:gd name="T12" fmla="*/ 2147483647 w 1375"/>
              <a:gd name="T13" fmla="*/ 0 h 372"/>
              <a:gd name="T14" fmla="*/ 2147483647 w 1375"/>
              <a:gd name="T15" fmla="*/ 0 h 372"/>
              <a:gd name="T16" fmla="*/ 2147483647 w 1375"/>
              <a:gd name="T17" fmla="*/ 0 h 372"/>
              <a:gd name="T18" fmla="*/ 2147483647 w 1375"/>
              <a:gd name="T19" fmla="*/ 2147483647 h 372"/>
              <a:gd name="T20" fmla="*/ 2147483647 w 1375"/>
              <a:gd name="T21" fmla="*/ 2147483647 h 372"/>
              <a:gd name="T22" fmla="*/ 2147483647 w 1375"/>
              <a:gd name="T23" fmla="*/ 2147483647 h 372"/>
              <a:gd name="T24" fmla="*/ 2147483647 w 1375"/>
              <a:gd name="T25" fmla="*/ 2147483647 h 372"/>
              <a:gd name="T26" fmla="*/ 2147483647 w 1375"/>
              <a:gd name="T27" fmla="*/ 2147483647 h 372"/>
              <a:gd name="T28" fmla="*/ 2147483647 w 1375"/>
              <a:gd name="T29" fmla="*/ 2147483647 h 372"/>
              <a:gd name="T30" fmla="*/ 2147483647 w 1375"/>
              <a:gd name="T31" fmla="*/ 2147483647 h 372"/>
              <a:gd name="T32" fmla="*/ 2147483647 w 1375"/>
              <a:gd name="T33" fmla="*/ 2147483647 h 372"/>
              <a:gd name="T34" fmla="*/ 2147483647 w 1375"/>
              <a:gd name="T35" fmla="*/ 2147483647 h 372"/>
              <a:gd name="T36" fmla="*/ 2147483647 w 1375"/>
              <a:gd name="T37" fmla="*/ 2147483647 h 372"/>
              <a:gd name="T38" fmla="*/ 2147483647 w 1375"/>
              <a:gd name="T39" fmla="*/ 2147483647 h 372"/>
              <a:gd name="T40" fmla="*/ 2147483647 w 1375"/>
              <a:gd name="T41" fmla="*/ 2147483647 h 372"/>
              <a:gd name="T42" fmla="*/ 2147483647 w 1375"/>
              <a:gd name="T43" fmla="*/ 2147483647 h 372"/>
              <a:gd name="T44" fmla="*/ 2147483647 w 1375"/>
              <a:gd name="T45" fmla="*/ 2147483647 h 372"/>
              <a:gd name="T46" fmla="*/ 2147483647 w 1375"/>
              <a:gd name="T47" fmla="*/ 2147483647 h 372"/>
              <a:gd name="T48" fmla="*/ 2147483647 w 1375"/>
              <a:gd name="T49" fmla="*/ 2147483647 h 372"/>
              <a:gd name="T50" fmla="*/ 2147483647 w 1375"/>
              <a:gd name="T51" fmla="*/ 2147483647 h 372"/>
              <a:gd name="T52" fmla="*/ 2147483647 w 1375"/>
              <a:gd name="T53" fmla="*/ 2147483647 h 372"/>
              <a:gd name="T54" fmla="*/ 2147483647 w 1375"/>
              <a:gd name="T55" fmla="*/ 2147483647 h 372"/>
              <a:gd name="T56" fmla="*/ 2147483647 w 1375"/>
              <a:gd name="T57" fmla="*/ 2147483647 h 372"/>
              <a:gd name="T58" fmla="*/ 2147483647 w 1375"/>
              <a:gd name="T59" fmla="*/ 2147483647 h 372"/>
              <a:gd name="T60" fmla="*/ 2147483647 w 1375"/>
              <a:gd name="T61" fmla="*/ 2147483647 h 372"/>
              <a:gd name="T62" fmla="*/ 2147483647 w 1375"/>
              <a:gd name="T63" fmla="*/ 2147483647 h 372"/>
              <a:gd name="T64" fmla="*/ 2147483647 w 1375"/>
              <a:gd name="T65" fmla="*/ 2147483647 h 372"/>
              <a:gd name="T66" fmla="*/ 2147483647 w 1375"/>
              <a:gd name="T67" fmla="*/ 2147483647 h 372"/>
              <a:gd name="T68" fmla="*/ 0 w 1375"/>
              <a:gd name="T69" fmla="*/ 2147483647 h 37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75"/>
              <a:gd name="T106" fmla="*/ 0 h 372"/>
              <a:gd name="T107" fmla="*/ 1375 w 1375"/>
              <a:gd name="T108" fmla="*/ 372 h 37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75" h="372">
                <a:moveTo>
                  <a:pt x="0" y="248"/>
                </a:moveTo>
                <a:lnTo>
                  <a:pt x="142" y="212"/>
                </a:lnTo>
                <a:lnTo>
                  <a:pt x="269" y="177"/>
                </a:lnTo>
                <a:lnTo>
                  <a:pt x="383" y="159"/>
                </a:lnTo>
                <a:lnTo>
                  <a:pt x="496" y="124"/>
                </a:lnTo>
                <a:lnTo>
                  <a:pt x="610" y="106"/>
                </a:lnTo>
                <a:lnTo>
                  <a:pt x="695" y="71"/>
                </a:lnTo>
                <a:lnTo>
                  <a:pt x="794" y="53"/>
                </a:lnTo>
                <a:lnTo>
                  <a:pt x="879" y="35"/>
                </a:lnTo>
                <a:lnTo>
                  <a:pt x="950" y="17"/>
                </a:lnTo>
                <a:lnTo>
                  <a:pt x="1021" y="17"/>
                </a:lnTo>
                <a:lnTo>
                  <a:pt x="1077" y="0"/>
                </a:lnTo>
                <a:lnTo>
                  <a:pt x="1120" y="0"/>
                </a:lnTo>
                <a:lnTo>
                  <a:pt x="1162" y="0"/>
                </a:lnTo>
                <a:lnTo>
                  <a:pt x="1205" y="0"/>
                </a:lnTo>
                <a:lnTo>
                  <a:pt x="1233" y="0"/>
                </a:lnTo>
                <a:lnTo>
                  <a:pt x="1247" y="0"/>
                </a:lnTo>
                <a:lnTo>
                  <a:pt x="1276" y="0"/>
                </a:lnTo>
                <a:lnTo>
                  <a:pt x="1304" y="17"/>
                </a:lnTo>
                <a:lnTo>
                  <a:pt x="1332" y="17"/>
                </a:lnTo>
                <a:lnTo>
                  <a:pt x="1347" y="35"/>
                </a:lnTo>
                <a:lnTo>
                  <a:pt x="1361" y="35"/>
                </a:lnTo>
                <a:lnTo>
                  <a:pt x="1361" y="53"/>
                </a:lnTo>
                <a:lnTo>
                  <a:pt x="1375" y="53"/>
                </a:lnTo>
                <a:lnTo>
                  <a:pt x="1375" y="71"/>
                </a:lnTo>
                <a:lnTo>
                  <a:pt x="1361" y="88"/>
                </a:lnTo>
                <a:lnTo>
                  <a:pt x="1332" y="124"/>
                </a:lnTo>
                <a:lnTo>
                  <a:pt x="1318" y="141"/>
                </a:lnTo>
                <a:lnTo>
                  <a:pt x="1304" y="159"/>
                </a:lnTo>
                <a:lnTo>
                  <a:pt x="1290" y="159"/>
                </a:lnTo>
                <a:lnTo>
                  <a:pt x="1276" y="177"/>
                </a:lnTo>
                <a:lnTo>
                  <a:pt x="1262" y="177"/>
                </a:lnTo>
                <a:lnTo>
                  <a:pt x="1233" y="195"/>
                </a:lnTo>
                <a:lnTo>
                  <a:pt x="1205" y="195"/>
                </a:lnTo>
                <a:lnTo>
                  <a:pt x="1191" y="195"/>
                </a:lnTo>
                <a:lnTo>
                  <a:pt x="1162" y="212"/>
                </a:lnTo>
                <a:lnTo>
                  <a:pt x="1120" y="230"/>
                </a:lnTo>
                <a:lnTo>
                  <a:pt x="1092" y="230"/>
                </a:lnTo>
                <a:lnTo>
                  <a:pt x="1049" y="248"/>
                </a:lnTo>
                <a:lnTo>
                  <a:pt x="1006" y="248"/>
                </a:lnTo>
                <a:lnTo>
                  <a:pt x="964" y="265"/>
                </a:lnTo>
                <a:lnTo>
                  <a:pt x="921" y="265"/>
                </a:lnTo>
                <a:lnTo>
                  <a:pt x="865" y="283"/>
                </a:lnTo>
                <a:lnTo>
                  <a:pt x="808" y="301"/>
                </a:lnTo>
                <a:lnTo>
                  <a:pt x="751" y="301"/>
                </a:lnTo>
                <a:lnTo>
                  <a:pt x="709" y="319"/>
                </a:lnTo>
                <a:lnTo>
                  <a:pt x="666" y="319"/>
                </a:lnTo>
                <a:lnTo>
                  <a:pt x="610" y="336"/>
                </a:lnTo>
                <a:lnTo>
                  <a:pt x="581" y="336"/>
                </a:lnTo>
                <a:lnTo>
                  <a:pt x="539" y="336"/>
                </a:lnTo>
                <a:lnTo>
                  <a:pt x="496" y="354"/>
                </a:lnTo>
                <a:lnTo>
                  <a:pt x="468" y="354"/>
                </a:lnTo>
                <a:lnTo>
                  <a:pt x="440" y="354"/>
                </a:lnTo>
                <a:lnTo>
                  <a:pt x="411" y="372"/>
                </a:lnTo>
                <a:lnTo>
                  <a:pt x="383" y="372"/>
                </a:lnTo>
                <a:lnTo>
                  <a:pt x="369" y="372"/>
                </a:lnTo>
                <a:lnTo>
                  <a:pt x="340" y="372"/>
                </a:lnTo>
                <a:lnTo>
                  <a:pt x="326" y="372"/>
                </a:lnTo>
                <a:lnTo>
                  <a:pt x="312" y="372"/>
                </a:lnTo>
                <a:lnTo>
                  <a:pt x="298" y="372"/>
                </a:lnTo>
                <a:lnTo>
                  <a:pt x="269" y="372"/>
                </a:lnTo>
                <a:lnTo>
                  <a:pt x="241" y="354"/>
                </a:lnTo>
                <a:lnTo>
                  <a:pt x="199" y="354"/>
                </a:lnTo>
                <a:lnTo>
                  <a:pt x="156" y="336"/>
                </a:lnTo>
                <a:lnTo>
                  <a:pt x="113" y="301"/>
                </a:lnTo>
                <a:lnTo>
                  <a:pt x="57" y="283"/>
                </a:lnTo>
                <a:lnTo>
                  <a:pt x="0" y="24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6" name="Freeform 8"/>
          <p:cNvSpPr>
            <a:spLocks noChangeArrowheads="1"/>
          </p:cNvSpPr>
          <p:nvPr/>
        </p:nvSpPr>
        <p:spPr bwMode="auto">
          <a:xfrm>
            <a:off x="4140200" y="2171700"/>
            <a:ext cx="1565275" cy="304800"/>
          </a:xfrm>
          <a:custGeom>
            <a:avLst/>
            <a:gdLst>
              <a:gd name="T0" fmla="*/ 2147483647 w 2466"/>
              <a:gd name="T1" fmla="*/ 2147483647 h 478"/>
              <a:gd name="T2" fmla="*/ 2147483647 w 2466"/>
              <a:gd name="T3" fmla="*/ 2147483647 h 478"/>
              <a:gd name="T4" fmla="*/ 2147483647 w 2466"/>
              <a:gd name="T5" fmla="*/ 2147483647 h 478"/>
              <a:gd name="T6" fmla="*/ 2147483647 w 2466"/>
              <a:gd name="T7" fmla="*/ 2147483647 h 478"/>
              <a:gd name="T8" fmla="*/ 2147483647 w 2466"/>
              <a:gd name="T9" fmla="*/ 2147483647 h 478"/>
              <a:gd name="T10" fmla="*/ 2147483647 w 2466"/>
              <a:gd name="T11" fmla="*/ 2147483647 h 478"/>
              <a:gd name="T12" fmla="*/ 2147483647 w 2466"/>
              <a:gd name="T13" fmla="*/ 2147483647 h 478"/>
              <a:gd name="T14" fmla="*/ 2147483647 w 2466"/>
              <a:gd name="T15" fmla="*/ 2147483647 h 478"/>
              <a:gd name="T16" fmla="*/ 2147483647 w 2466"/>
              <a:gd name="T17" fmla="*/ 2147483647 h 478"/>
              <a:gd name="T18" fmla="*/ 2147483647 w 2466"/>
              <a:gd name="T19" fmla="*/ 2147483647 h 478"/>
              <a:gd name="T20" fmla="*/ 2147483647 w 2466"/>
              <a:gd name="T21" fmla="*/ 2147483647 h 478"/>
              <a:gd name="T22" fmla="*/ 2147483647 w 2466"/>
              <a:gd name="T23" fmla="*/ 2147483647 h 478"/>
              <a:gd name="T24" fmla="*/ 2147483647 w 2466"/>
              <a:gd name="T25" fmla="*/ 0 h 478"/>
              <a:gd name="T26" fmla="*/ 2147483647 w 2466"/>
              <a:gd name="T27" fmla="*/ 0 h 478"/>
              <a:gd name="T28" fmla="*/ 2147483647 w 2466"/>
              <a:gd name="T29" fmla="*/ 0 h 478"/>
              <a:gd name="T30" fmla="*/ 2147483647 w 2466"/>
              <a:gd name="T31" fmla="*/ 0 h 478"/>
              <a:gd name="T32" fmla="*/ 2147483647 w 2466"/>
              <a:gd name="T33" fmla="*/ 2147483647 h 478"/>
              <a:gd name="T34" fmla="*/ 2147483647 w 2466"/>
              <a:gd name="T35" fmla="*/ 2147483647 h 478"/>
              <a:gd name="T36" fmla="*/ 2147483647 w 2466"/>
              <a:gd name="T37" fmla="*/ 2147483647 h 478"/>
              <a:gd name="T38" fmla="*/ 2147483647 w 2466"/>
              <a:gd name="T39" fmla="*/ 2147483647 h 478"/>
              <a:gd name="T40" fmla="*/ 2147483647 w 2466"/>
              <a:gd name="T41" fmla="*/ 2147483647 h 478"/>
              <a:gd name="T42" fmla="*/ 2147483647 w 2466"/>
              <a:gd name="T43" fmla="*/ 2147483647 h 478"/>
              <a:gd name="T44" fmla="*/ 2147483647 w 2466"/>
              <a:gd name="T45" fmla="*/ 2147483647 h 478"/>
              <a:gd name="T46" fmla="*/ 2147483647 w 2466"/>
              <a:gd name="T47" fmla="*/ 2147483647 h 478"/>
              <a:gd name="T48" fmla="*/ 2147483647 w 2466"/>
              <a:gd name="T49" fmla="*/ 2147483647 h 478"/>
              <a:gd name="T50" fmla="*/ 2147483647 w 2466"/>
              <a:gd name="T51" fmla="*/ 2147483647 h 478"/>
              <a:gd name="T52" fmla="*/ 2147483647 w 2466"/>
              <a:gd name="T53" fmla="*/ 2147483647 h 478"/>
              <a:gd name="T54" fmla="*/ 2147483647 w 2466"/>
              <a:gd name="T55" fmla="*/ 2147483647 h 478"/>
              <a:gd name="T56" fmla="*/ 2147483647 w 2466"/>
              <a:gd name="T57" fmla="*/ 2147483647 h 478"/>
              <a:gd name="T58" fmla="*/ 2147483647 w 2466"/>
              <a:gd name="T59" fmla="*/ 2147483647 h 478"/>
              <a:gd name="T60" fmla="*/ 2147483647 w 2466"/>
              <a:gd name="T61" fmla="*/ 2147483647 h 478"/>
              <a:gd name="T62" fmla="*/ 2147483647 w 2466"/>
              <a:gd name="T63" fmla="*/ 2147483647 h 478"/>
              <a:gd name="T64" fmla="*/ 2147483647 w 2466"/>
              <a:gd name="T65" fmla="*/ 2147483647 h 478"/>
              <a:gd name="T66" fmla="*/ 2147483647 w 2466"/>
              <a:gd name="T67" fmla="*/ 2147483647 h 478"/>
              <a:gd name="T68" fmla="*/ 2147483647 w 2466"/>
              <a:gd name="T69" fmla="*/ 2147483647 h 478"/>
              <a:gd name="T70" fmla="*/ 2147483647 w 2466"/>
              <a:gd name="T71" fmla="*/ 2147483647 h 478"/>
              <a:gd name="T72" fmla="*/ 2147483647 w 2466"/>
              <a:gd name="T73" fmla="*/ 2147483647 h 478"/>
              <a:gd name="T74" fmla="*/ 2147483647 w 2466"/>
              <a:gd name="T75" fmla="*/ 2147483647 h 478"/>
              <a:gd name="T76" fmla="*/ 2147483647 w 2466"/>
              <a:gd name="T77" fmla="*/ 2147483647 h 478"/>
              <a:gd name="T78" fmla="*/ 2147483647 w 2466"/>
              <a:gd name="T79" fmla="*/ 2147483647 h 478"/>
              <a:gd name="T80" fmla="*/ 2147483647 w 2466"/>
              <a:gd name="T81" fmla="*/ 2147483647 h 478"/>
              <a:gd name="T82" fmla="*/ 2147483647 w 2466"/>
              <a:gd name="T83" fmla="*/ 2147483647 h 478"/>
              <a:gd name="T84" fmla="*/ 2147483647 w 2466"/>
              <a:gd name="T85" fmla="*/ 2147483647 h 478"/>
              <a:gd name="T86" fmla="*/ 2147483647 w 2466"/>
              <a:gd name="T87" fmla="*/ 2147483647 h 478"/>
              <a:gd name="T88" fmla="*/ 2147483647 w 2466"/>
              <a:gd name="T89" fmla="*/ 2147483647 h 478"/>
              <a:gd name="T90" fmla="*/ 2147483647 w 2466"/>
              <a:gd name="T91" fmla="*/ 2147483647 h 478"/>
              <a:gd name="T92" fmla="*/ 2147483647 w 2466"/>
              <a:gd name="T93" fmla="*/ 2147483647 h 47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466"/>
              <a:gd name="T142" fmla="*/ 0 h 478"/>
              <a:gd name="T143" fmla="*/ 2466 w 2466"/>
              <a:gd name="T144" fmla="*/ 478 h 47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466" h="478">
                <a:moveTo>
                  <a:pt x="184" y="460"/>
                </a:moveTo>
                <a:lnTo>
                  <a:pt x="156" y="460"/>
                </a:lnTo>
                <a:lnTo>
                  <a:pt x="142" y="443"/>
                </a:lnTo>
                <a:lnTo>
                  <a:pt x="127" y="425"/>
                </a:lnTo>
                <a:lnTo>
                  <a:pt x="99" y="407"/>
                </a:lnTo>
                <a:lnTo>
                  <a:pt x="85" y="389"/>
                </a:lnTo>
                <a:lnTo>
                  <a:pt x="57" y="372"/>
                </a:lnTo>
                <a:lnTo>
                  <a:pt x="28" y="354"/>
                </a:lnTo>
                <a:lnTo>
                  <a:pt x="0" y="319"/>
                </a:lnTo>
                <a:lnTo>
                  <a:pt x="297" y="283"/>
                </a:lnTo>
                <a:lnTo>
                  <a:pt x="595" y="230"/>
                </a:lnTo>
                <a:lnTo>
                  <a:pt x="907" y="177"/>
                </a:lnTo>
                <a:lnTo>
                  <a:pt x="1205" y="124"/>
                </a:lnTo>
                <a:lnTo>
                  <a:pt x="1290" y="106"/>
                </a:lnTo>
                <a:lnTo>
                  <a:pt x="1361" y="88"/>
                </a:lnTo>
                <a:lnTo>
                  <a:pt x="1431" y="88"/>
                </a:lnTo>
                <a:lnTo>
                  <a:pt x="1502" y="70"/>
                </a:lnTo>
                <a:lnTo>
                  <a:pt x="1559" y="53"/>
                </a:lnTo>
                <a:lnTo>
                  <a:pt x="1630" y="53"/>
                </a:lnTo>
                <a:lnTo>
                  <a:pt x="1687" y="35"/>
                </a:lnTo>
                <a:lnTo>
                  <a:pt x="1743" y="35"/>
                </a:lnTo>
                <a:lnTo>
                  <a:pt x="1786" y="17"/>
                </a:lnTo>
                <a:lnTo>
                  <a:pt x="1842" y="17"/>
                </a:lnTo>
                <a:lnTo>
                  <a:pt x="1885" y="17"/>
                </a:lnTo>
                <a:lnTo>
                  <a:pt x="1928" y="0"/>
                </a:lnTo>
                <a:lnTo>
                  <a:pt x="1970" y="0"/>
                </a:lnTo>
                <a:lnTo>
                  <a:pt x="2013" y="0"/>
                </a:lnTo>
                <a:lnTo>
                  <a:pt x="2041" y="0"/>
                </a:lnTo>
                <a:lnTo>
                  <a:pt x="2069" y="0"/>
                </a:lnTo>
                <a:lnTo>
                  <a:pt x="2126" y="0"/>
                </a:lnTo>
                <a:lnTo>
                  <a:pt x="2183" y="0"/>
                </a:lnTo>
                <a:lnTo>
                  <a:pt x="2225" y="0"/>
                </a:lnTo>
                <a:lnTo>
                  <a:pt x="2268" y="17"/>
                </a:lnTo>
                <a:lnTo>
                  <a:pt x="2310" y="17"/>
                </a:lnTo>
                <a:lnTo>
                  <a:pt x="2339" y="35"/>
                </a:lnTo>
                <a:lnTo>
                  <a:pt x="2367" y="53"/>
                </a:lnTo>
                <a:lnTo>
                  <a:pt x="2381" y="53"/>
                </a:lnTo>
                <a:lnTo>
                  <a:pt x="2395" y="70"/>
                </a:lnTo>
                <a:lnTo>
                  <a:pt x="2424" y="88"/>
                </a:lnTo>
                <a:lnTo>
                  <a:pt x="2438" y="106"/>
                </a:lnTo>
                <a:lnTo>
                  <a:pt x="2438" y="124"/>
                </a:lnTo>
                <a:lnTo>
                  <a:pt x="2452" y="141"/>
                </a:lnTo>
                <a:lnTo>
                  <a:pt x="2452" y="159"/>
                </a:lnTo>
                <a:lnTo>
                  <a:pt x="2466" y="177"/>
                </a:lnTo>
                <a:lnTo>
                  <a:pt x="2466" y="195"/>
                </a:lnTo>
                <a:lnTo>
                  <a:pt x="2452" y="195"/>
                </a:lnTo>
                <a:lnTo>
                  <a:pt x="2452" y="212"/>
                </a:lnTo>
                <a:lnTo>
                  <a:pt x="2438" y="212"/>
                </a:lnTo>
                <a:lnTo>
                  <a:pt x="2424" y="212"/>
                </a:lnTo>
                <a:lnTo>
                  <a:pt x="2409" y="230"/>
                </a:lnTo>
                <a:lnTo>
                  <a:pt x="2381" y="230"/>
                </a:lnTo>
                <a:lnTo>
                  <a:pt x="2367" y="230"/>
                </a:lnTo>
                <a:lnTo>
                  <a:pt x="2339" y="230"/>
                </a:lnTo>
                <a:lnTo>
                  <a:pt x="2310" y="248"/>
                </a:lnTo>
                <a:lnTo>
                  <a:pt x="2282" y="248"/>
                </a:lnTo>
                <a:lnTo>
                  <a:pt x="2239" y="248"/>
                </a:lnTo>
                <a:lnTo>
                  <a:pt x="2197" y="248"/>
                </a:lnTo>
                <a:lnTo>
                  <a:pt x="2168" y="248"/>
                </a:lnTo>
                <a:lnTo>
                  <a:pt x="2126" y="248"/>
                </a:lnTo>
                <a:lnTo>
                  <a:pt x="2069" y="248"/>
                </a:lnTo>
                <a:lnTo>
                  <a:pt x="1970" y="248"/>
                </a:lnTo>
                <a:lnTo>
                  <a:pt x="1885" y="248"/>
                </a:lnTo>
                <a:lnTo>
                  <a:pt x="1786" y="248"/>
                </a:lnTo>
                <a:lnTo>
                  <a:pt x="1701" y="248"/>
                </a:lnTo>
                <a:lnTo>
                  <a:pt x="1616" y="265"/>
                </a:lnTo>
                <a:lnTo>
                  <a:pt x="1531" y="265"/>
                </a:lnTo>
                <a:lnTo>
                  <a:pt x="1446" y="283"/>
                </a:lnTo>
                <a:lnTo>
                  <a:pt x="1361" y="283"/>
                </a:lnTo>
                <a:lnTo>
                  <a:pt x="1290" y="301"/>
                </a:lnTo>
                <a:lnTo>
                  <a:pt x="1205" y="301"/>
                </a:lnTo>
                <a:lnTo>
                  <a:pt x="1120" y="319"/>
                </a:lnTo>
                <a:lnTo>
                  <a:pt x="1035" y="336"/>
                </a:lnTo>
                <a:lnTo>
                  <a:pt x="935" y="354"/>
                </a:lnTo>
                <a:lnTo>
                  <a:pt x="850" y="372"/>
                </a:lnTo>
                <a:lnTo>
                  <a:pt x="751" y="389"/>
                </a:lnTo>
                <a:lnTo>
                  <a:pt x="652" y="407"/>
                </a:lnTo>
                <a:lnTo>
                  <a:pt x="595" y="425"/>
                </a:lnTo>
                <a:lnTo>
                  <a:pt x="553" y="425"/>
                </a:lnTo>
                <a:lnTo>
                  <a:pt x="510" y="443"/>
                </a:lnTo>
                <a:lnTo>
                  <a:pt x="468" y="443"/>
                </a:lnTo>
                <a:lnTo>
                  <a:pt x="425" y="460"/>
                </a:lnTo>
                <a:lnTo>
                  <a:pt x="397" y="460"/>
                </a:lnTo>
                <a:lnTo>
                  <a:pt x="354" y="460"/>
                </a:lnTo>
                <a:lnTo>
                  <a:pt x="326" y="460"/>
                </a:lnTo>
                <a:lnTo>
                  <a:pt x="297" y="478"/>
                </a:lnTo>
                <a:lnTo>
                  <a:pt x="269" y="478"/>
                </a:lnTo>
                <a:lnTo>
                  <a:pt x="255" y="478"/>
                </a:lnTo>
                <a:lnTo>
                  <a:pt x="227" y="478"/>
                </a:lnTo>
                <a:lnTo>
                  <a:pt x="212" y="478"/>
                </a:lnTo>
                <a:lnTo>
                  <a:pt x="198" y="478"/>
                </a:lnTo>
                <a:lnTo>
                  <a:pt x="184" y="478"/>
                </a:lnTo>
                <a:lnTo>
                  <a:pt x="184" y="46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7" name="Freeform 9"/>
          <p:cNvSpPr>
            <a:spLocks noChangeArrowheads="1"/>
          </p:cNvSpPr>
          <p:nvPr/>
        </p:nvSpPr>
        <p:spPr bwMode="auto">
          <a:xfrm>
            <a:off x="4265613" y="2374900"/>
            <a:ext cx="1008062" cy="922338"/>
          </a:xfrm>
          <a:custGeom>
            <a:avLst/>
            <a:gdLst>
              <a:gd name="T0" fmla="*/ 2147483647 w 1588"/>
              <a:gd name="T1" fmla="*/ 2147483647 h 1453"/>
              <a:gd name="T2" fmla="*/ 2147483647 w 1588"/>
              <a:gd name="T3" fmla="*/ 2147483647 h 1453"/>
              <a:gd name="T4" fmla="*/ 2147483647 w 1588"/>
              <a:gd name="T5" fmla="*/ 2147483647 h 1453"/>
              <a:gd name="T6" fmla="*/ 2147483647 w 1588"/>
              <a:gd name="T7" fmla="*/ 2147483647 h 1453"/>
              <a:gd name="T8" fmla="*/ 2147483647 w 1588"/>
              <a:gd name="T9" fmla="*/ 2147483647 h 1453"/>
              <a:gd name="T10" fmla="*/ 2147483647 w 1588"/>
              <a:gd name="T11" fmla="*/ 2147483647 h 1453"/>
              <a:gd name="T12" fmla="*/ 2147483647 w 1588"/>
              <a:gd name="T13" fmla="*/ 2147483647 h 1453"/>
              <a:gd name="T14" fmla="*/ 2147483647 w 1588"/>
              <a:gd name="T15" fmla="*/ 2147483647 h 1453"/>
              <a:gd name="T16" fmla="*/ 2147483647 w 1588"/>
              <a:gd name="T17" fmla="*/ 2147483647 h 1453"/>
              <a:gd name="T18" fmla="*/ 2147483647 w 1588"/>
              <a:gd name="T19" fmla="*/ 2147483647 h 1453"/>
              <a:gd name="T20" fmla="*/ 2147483647 w 1588"/>
              <a:gd name="T21" fmla="*/ 2147483647 h 1453"/>
              <a:gd name="T22" fmla="*/ 2147483647 w 1588"/>
              <a:gd name="T23" fmla="*/ 2147483647 h 1453"/>
              <a:gd name="T24" fmla="*/ 2147483647 w 1588"/>
              <a:gd name="T25" fmla="*/ 2147483647 h 1453"/>
              <a:gd name="T26" fmla="*/ 2147483647 w 1588"/>
              <a:gd name="T27" fmla="*/ 2147483647 h 1453"/>
              <a:gd name="T28" fmla="*/ 2147483647 w 1588"/>
              <a:gd name="T29" fmla="*/ 2147483647 h 1453"/>
              <a:gd name="T30" fmla="*/ 2147483647 w 1588"/>
              <a:gd name="T31" fmla="*/ 2147483647 h 1453"/>
              <a:gd name="T32" fmla="*/ 2147483647 w 1588"/>
              <a:gd name="T33" fmla="*/ 2147483647 h 1453"/>
              <a:gd name="T34" fmla="*/ 2147483647 w 1588"/>
              <a:gd name="T35" fmla="*/ 2147483647 h 1453"/>
              <a:gd name="T36" fmla="*/ 2147483647 w 1588"/>
              <a:gd name="T37" fmla="*/ 2147483647 h 1453"/>
              <a:gd name="T38" fmla="*/ 2147483647 w 1588"/>
              <a:gd name="T39" fmla="*/ 2147483647 h 1453"/>
              <a:gd name="T40" fmla="*/ 2147483647 w 1588"/>
              <a:gd name="T41" fmla="*/ 2147483647 h 1453"/>
              <a:gd name="T42" fmla="*/ 2147483647 w 1588"/>
              <a:gd name="T43" fmla="*/ 2147483647 h 1453"/>
              <a:gd name="T44" fmla="*/ 2147483647 w 1588"/>
              <a:gd name="T45" fmla="*/ 2147483647 h 1453"/>
              <a:gd name="T46" fmla="*/ 2147483647 w 1588"/>
              <a:gd name="T47" fmla="*/ 0 h 1453"/>
              <a:gd name="T48" fmla="*/ 2147483647 w 1588"/>
              <a:gd name="T49" fmla="*/ 0 h 1453"/>
              <a:gd name="T50" fmla="*/ 2147483647 w 1588"/>
              <a:gd name="T51" fmla="*/ 2147483647 h 1453"/>
              <a:gd name="T52" fmla="*/ 2147483647 w 1588"/>
              <a:gd name="T53" fmla="*/ 2147483647 h 1453"/>
              <a:gd name="T54" fmla="*/ 2147483647 w 1588"/>
              <a:gd name="T55" fmla="*/ 2147483647 h 1453"/>
              <a:gd name="T56" fmla="*/ 2147483647 w 1588"/>
              <a:gd name="T57" fmla="*/ 2147483647 h 1453"/>
              <a:gd name="T58" fmla="*/ 2147483647 w 1588"/>
              <a:gd name="T59" fmla="*/ 2147483647 h 1453"/>
              <a:gd name="T60" fmla="*/ 2147483647 w 1588"/>
              <a:gd name="T61" fmla="*/ 2147483647 h 1453"/>
              <a:gd name="T62" fmla="*/ 2147483647 w 1588"/>
              <a:gd name="T63" fmla="*/ 2147483647 h 1453"/>
              <a:gd name="T64" fmla="*/ 2147483647 w 1588"/>
              <a:gd name="T65" fmla="*/ 2147483647 h 1453"/>
              <a:gd name="T66" fmla="*/ 2147483647 w 1588"/>
              <a:gd name="T67" fmla="*/ 2147483647 h 1453"/>
              <a:gd name="T68" fmla="*/ 2147483647 w 1588"/>
              <a:gd name="T69" fmla="*/ 2147483647 h 1453"/>
              <a:gd name="T70" fmla="*/ 2147483647 w 1588"/>
              <a:gd name="T71" fmla="*/ 2147483647 h 1453"/>
              <a:gd name="T72" fmla="*/ 2147483647 w 1588"/>
              <a:gd name="T73" fmla="*/ 2147483647 h 1453"/>
              <a:gd name="T74" fmla="*/ 2147483647 w 1588"/>
              <a:gd name="T75" fmla="*/ 2147483647 h 1453"/>
              <a:gd name="T76" fmla="*/ 2147483647 w 1588"/>
              <a:gd name="T77" fmla="*/ 2147483647 h 1453"/>
              <a:gd name="T78" fmla="*/ 2147483647 w 1588"/>
              <a:gd name="T79" fmla="*/ 2147483647 h 1453"/>
              <a:gd name="T80" fmla="*/ 2147483647 w 1588"/>
              <a:gd name="T81" fmla="*/ 2147483647 h 1453"/>
              <a:gd name="T82" fmla="*/ 2147483647 w 1588"/>
              <a:gd name="T83" fmla="*/ 2147483647 h 1453"/>
              <a:gd name="T84" fmla="*/ 2147483647 w 1588"/>
              <a:gd name="T85" fmla="*/ 2147483647 h 1453"/>
              <a:gd name="T86" fmla="*/ 2147483647 w 1588"/>
              <a:gd name="T87" fmla="*/ 2147483647 h 1453"/>
              <a:gd name="T88" fmla="*/ 2147483647 w 1588"/>
              <a:gd name="T89" fmla="*/ 2147483647 h 1453"/>
              <a:gd name="T90" fmla="*/ 2147483647 w 1588"/>
              <a:gd name="T91" fmla="*/ 2147483647 h 1453"/>
              <a:gd name="T92" fmla="*/ 2147483647 w 1588"/>
              <a:gd name="T93" fmla="*/ 2147483647 h 1453"/>
              <a:gd name="T94" fmla="*/ 2147483647 w 1588"/>
              <a:gd name="T95" fmla="*/ 2147483647 h 14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588"/>
              <a:gd name="T145" fmla="*/ 0 h 1453"/>
              <a:gd name="T146" fmla="*/ 1588 w 1588"/>
              <a:gd name="T147" fmla="*/ 1453 h 14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588" h="1453">
                <a:moveTo>
                  <a:pt x="1588" y="1027"/>
                </a:moveTo>
                <a:lnTo>
                  <a:pt x="1489" y="1045"/>
                </a:lnTo>
                <a:lnTo>
                  <a:pt x="1389" y="1063"/>
                </a:lnTo>
                <a:lnTo>
                  <a:pt x="1290" y="1081"/>
                </a:lnTo>
                <a:lnTo>
                  <a:pt x="1191" y="1098"/>
                </a:lnTo>
                <a:lnTo>
                  <a:pt x="1106" y="1134"/>
                </a:lnTo>
                <a:lnTo>
                  <a:pt x="1035" y="1152"/>
                </a:lnTo>
                <a:lnTo>
                  <a:pt x="950" y="1169"/>
                </a:lnTo>
                <a:lnTo>
                  <a:pt x="893" y="1169"/>
                </a:lnTo>
                <a:lnTo>
                  <a:pt x="822" y="1187"/>
                </a:lnTo>
                <a:lnTo>
                  <a:pt x="766" y="1205"/>
                </a:lnTo>
                <a:lnTo>
                  <a:pt x="709" y="1222"/>
                </a:lnTo>
                <a:lnTo>
                  <a:pt x="666" y="1240"/>
                </a:lnTo>
                <a:lnTo>
                  <a:pt x="624" y="1240"/>
                </a:lnTo>
                <a:lnTo>
                  <a:pt x="581" y="1258"/>
                </a:lnTo>
                <a:lnTo>
                  <a:pt x="553" y="1258"/>
                </a:lnTo>
                <a:lnTo>
                  <a:pt x="525" y="1276"/>
                </a:lnTo>
                <a:lnTo>
                  <a:pt x="468" y="1293"/>
                </a:lnTo>
                <a:lnTo>
                  <a:pt x="425" y="1293"/>
                </a:lnTo>
                <a:lnTo>
                  <a:pt x="397" y="1311"/>
                </a:lnTo>
                <a:lnTo>
                  <a:pt x="355" y="1329"/>
                </a:lnTo>
                <a:lnTo>
                  <a:pt x="326" y="1346"/>
                </a:lnTo>
                <a:lnTo>
                  <a:pt x="298" y="1364"/>
                </a:lnTo>
                <a:lnTo>
                  <a:pt x="270" y="1382"/>
                </a:lnTo>
                <a:lnTo>
                  <a:pt x="255" y="1400"/>
                </a:lnTo>
                <a:lnTo>
                  <a:pt x="227" y="1417"/>
                </a:lnTo>
                <a:lnTo>
                  <a:pt x="185" y="1435"/>
                </a:lnTo>
                <a:lnTo>
                  <a:pt x="170" y="1453"/>
                </a:lnTo>
                <a:lnTo>
                  <a:pt x="142" y="1453"/>
                </a:lnTo>
                <a:lnTo>
                  <a:pt x="128" y="1453"/>
                </a:lnTo>
                <a:lnTo>
                  <a:pt x="114" y="1453"/>
                </a:lnTo>
                <a:lnTo>
                  <a:pt x="99" y="1453"/>
                </a:lnTo>
                <a:lnTo>
                  <a:pt x="85" y="1435"/>
                </a:lnTo>
                <a:lnTo>
                  <a:pt x="85" y="1417"/>
                </a:lnTo>
                <a:lnTo>
                  <a:pt x="71" y="1400"/>
                </a:lnTo>
                <a:lnTo>
                  <a:pt x="57" y="1382"/>
                </a:lnTo>
                <a:lnTo>
                  <a:pt x="43" y="1364"/>
                </a:lnTo>
                <a:lnTo>
                  <a:pt x="29" y="1311"/>
                </a:lnTo>
                <a:lnTo>
                  <a:pt x="14" y="1276"/>
                </a:lnTo>
                <a:lnTo>
                  <a:pt x="0" y="1240"/>
                </a:lnTo>
                <a:lnTo>
                  <a:pt x="0" y="1222"/>
                </a:lnTo>
                <a:lnTo>
                  <a:pt x="14" y="1205"/>
                </a:lnTo>
                <a:lnTo>
                  <a:pt x="29" y="1169"/>
                </a:lnTo>
                <a:lnTo>
                  <a:pt x="57" y="1152"/>
                </a:lnTo>
                <a:lnTo>
                  <a:pt x="85" y="1134"/>
                </a:lnTo>
                <a:lnTo>
                  <a:pt x="114" y="1134"/>
                </a:lnTo>
                <a:lnTo>
                  <a:pt x="128" y="1098"/>
                </a:lnTo>
                <a:lnTo>
                  <a:pt x="156" y="1081"/>
                </a:lnTo>
                <a:lnTo>
                  <a:pt x="185" y="1045"/>
                </a:lnTo>
                <a:lnTo>
                  <a:pt x="227" y="1010"/>
                </a:lnTo>
                <a:lnTo>
                  <a:pt x="255" y="974"/>
                </a:lnTo>
                <a:lnTo>
                  <a:pt x="298" y="921"/>
                </a:lnTo>
                <a:lnTo>
                  <a:pt x="340" y="868"/>
                </a:lnTo>
                <a:lnTo>
                  <a:pt x="411" y="762"/>
                </a:lnTo>
                <a:lnTo>
                  <a:pt x="482" y="638"/>
                </a:lnTo>
                <a:lnTo>
                  <a:pt x="553" y="514"/>
                </a:lnTo>
                <a:lnTo>
                  <a:pt x="610" y="389"/>
                </a:lnTo>
                <a:lnTo>
                  <a:pt x="638" y="336"/>
                </a:lnTo>
                <a:lnTo>
                  <a:pt x="666" y="283"/>
                </a:lnTo>
                <a:lnTo>
                  <a:pt x="681" y="230"/>
                </a:lnTo>
                <a:lnTo>
                  <a:pt x="695" y="195"/>
                </a:lnTo>
                <a:lnTo>
                  <a:pt x="709" y="159"/>
                </a:lnTo>
                <a:lnTo>
                  <a:pt x="709" y="124"/>
                </a:lnTo>
                <a:lnTo>
                  <a:pt x="709" y="106"/>
                </a:lnTo>
                <a:lnTo>
                  <a:pt x="695" y="70"/>
                </a:lnTo>
                <a:lnTo>
                  <a:pt x="695" y="53"/>
                </a:lnTo>
                <a:lnTo>
                  <a:pt x="695" y="35"/>
                </a:lnTo>
                <a:lnTo>
                  <a:pt x="695" y="17"/>
                </a:lnTo>
                <a:lnTo>
                  <a:pt x="695" y="0"/>
                </a:lnTo>
                <a:lnTo>
                  <a:pt x="709" y="0"/>
                </a:lnTo>
                <a:lnTo>
                  <a:pt x="737" y="0"/>
                </a:lnTo>
                <a:lnTo>
                  <a:pt x="752" y="0"/>
                </a:lnTo>
                <a:lnTo>
                  <a:pt x="766" y="0"/>
                </a:lnTo>
                <a:lnTo>
                  <a:pt x="780" y="17"/>
                </a:lnTo>
                <a:lnTo>
                  <a:pt x="808" y="17"/>
                </a:lnTo>
                <a:lnTo>
                  <a:pt x="822" y="35"/>
                </a:lnTo>
                <a:lnTo>
                  <a:pt x="851" y="53"/>
                </a:lnTo>
                <a:lnTo>
                  <a:pt x="879" y="70"/>
                </a:lnTo>
                <a:lnTo>
                  <a:pt x="907" y="70"/>
                </a:lnTo>
                <a:lnTo>
                  <a:pt x="936" y="88"/>
                </a:lnTo>
                <a:lnTo>
                  <a:pt x="950" y="106"/>
                </a:lnTo>
                <a:lnTo>
                  <a:pt x="964" y="124"/>
                </a:lnTo>
                <a:lnTo>
                  <a:pt x="978" y="141"/>
                </a:lnTo>
                <a:lnTo>
                  <a:pt x="992" y="159"/>
                </a:lnTo>
                <a:lnTo>
                  <a:pt x="1007" y="159"/>
                </a:lnTo>
                <a:lnTo>
                  <a:pt x="1007" y="177"/>
                </a:lnTo>
                <a:lnTo>
                  <a:pt x="1007" y="195"/>
                </a:lnTo>
                <a:lnTo>
                  <a:pt x="992" y="230"/>
                </a:lnTo>
                <a:lnTo>
                  <a:pt x="992" y="248"/>
                </a:lnTo>
                <a:lnTo>
                  <a:pt x="964" y="265"/>
                </a:lnTo>
                <a:lnTo>
                  <a:pt x="950" y="283"/>
                </a:lnTo>
                <a:lnTo>
                  <a:pt x="936" y="301"/>
                </a:lnTo>
                <a:lnTo>
                  <a:pt x="922" y="336"/>
                </a:lnTo>
                <a:lnTo>
                  <a:pt x="893" y="354"/>
                </a:lnTo>
                <a:lnTo>
                  <a:pt x="865" y="389"/>
                </a:lnTo>
                <a:lnTo>
                  <a:pt x="837" y="443"/>
                </a:lnTo>
                <a:lnTo>
                  <a:pt x="794" y="478"/>
                </a:lnTo>
                <a:lnTo>
                  <a:pt x="766" y="531"/>
                </a:lnTo>
                <a:lnTo>
                  <a:pt x="723" y="584"/>
                </a:lnTo>
                <a:lnTo>
                  <a:pt x="681" y="638"/>
                </a:lnTo>
                <a:lnTo>
                  <a:pt x="652" y="691"/>
                </a:lnTo>
                <a:lnTo>
                  <a:pt x="624" y="744"/>
                </a:lnTo>
                <a:lnTo>
                  <a:pt x="581" y="779"/>
                </a:lnTo>
                <a:lnTo>
                  <a:pt x="553" y="815"/>
                </a:lnTo>
                <a:lnTo>
                  <a:pt x="525" y="868"/>
                </a:lnTo>
                <a:lnTo>
                  <a:pt x="496" y="903"/>
                </a:lnTo>
                <a:lnTo>
                  <a:pt x="468" y="921"/>
                </a:lnTo>
                <a:lnTo>
                  <a:pt x="454" y="957"/>
                </a:lnTo>
                <a:lnTo>
                  <a:pt x="440" y="992"/>
                </a:lnTo>
                <a:lnTo>
                  <a:pt x="425" y="1010"/>
                </a:lnTo>
                <a:lnTo>
                  <a:pt x="411" y="1027"/>
                </a:lnTo>
                <a:lnTo>
                  <a:pt x="411" y="1045"/>
                </a:lnTo>
                <a:lnTo>
                  <a:pt x="411" y="1063"/>
                </a:lnTo>
                <a:lnTo>
                  <a:pt x="425" y="1063"/>
                </a:lnTo>
                <a:lnTo>
                  <a:pt x="440" y="1063"/>
                </a:lnTo>
                <a:lnTo>
                  <a:pt x="454" y="1063"/>
                </a:lnTo>
                <a:lnTo>
                  <a:pt x="468" y="1063"/>
                </a:lnTo>
                <a:lnTo>
                  <a:pt x="496" y="1063"/>
                </a:lnTo>
                <a:lnTo>
                  <a:pt x="511" y="1063"/>
                </a:lnTo>
                <a:lnTo>
                  <a:pt x="539" y="1063"/>
                </a:lnTo>
                <a:lnTo>
                  <a:pt x="567" y="1063"/>
                </a:lnTo>
                <a:lnTo>
                  <a:pt x="610" y="1063"/>
                </a:lnTo>
                <a:lnTo>
                  <a:pt x="652" y="1045"/>
                </a:lnTo>
                <a:lnTo>
                  <a:pt x="695" y="1045"/>
                </a:lnTo>
                <a:lnTo>
                  <a:pt x="737" y="1045"/>
                </a:lnTo>
                <a:lnTo>
                  <a:pt x="780" y="1027"/>
                </a:lnTo>
                <a:lnTo>
                  <a:pt x="837" y="1027"/>
                </a:lnTo>
                <a:lnTo>
                  <a:pt x="893" y="1027"/>
                </a:lnTo>
                <a:lnTo>
                  <a:pt x="992" y="1010"/>
                </a:lnTo>
                <a:lnTo>
                  <a:pt x="1106" y="992"/>
                </a:lnTo>
                <a:lnTo>
                  <a:pt x="1205" y="974"/>
                </a:lnTo>
                <a:lnTo>
                  <a:pt x="1290" y="957"/>
                </a:lnTo>
                <a:lnTo>
                  <a:pt x="1375" y="957"/>
                </a:lnTo>
                <a:lnTo>
                  <a:pt x="1446" y="939"/>
                </a:lnTo>
                <a:lnTo>
                  <a:pt x="1531" y="921"/>
                </a:lnTo>
                <a:lnTo>
                  <a:pt x="1588" y="921"/>
                </a:lnTo>
                <a:lnTo>
                  <a:pt x="1588" y="1027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10"/>
          <p:cNvSpPr>
            <a:spLocks noChangeArrowheads="1"/>
          </p:cNvSpPr>
          <p:nvPr/>
        </p:nvSpPr>
        <p:spPr bwMode="auto">
          <a:xfrm>
            <a:off x="4986338" y="2678113"/>
            <a:ext cx="449262" cy="652462"/>
          </a:xfrm>
          <a:custGeom>
            <a:avLst/>
            <a:gdLst>
              <a:gd name="T0" fmla="*/ 0 w 709"/>
              <a:gd name="T1" fmla="*/ 2147483647 h 1028"/>
              <a:gd name="T2" fmla="*/ 0 w 709"/>
              <a:gd name="T3" fmla="*/ 2147483647 h 1028"/>
              <a:gd name="T4" fmla="*/ 2147483647 w 709"/>
              <a:gd name="T5" fmla="*/ 0 h 1028"/>
              <a:gd name="T6" fmla="*/ 2147483647 w 709"/>
              <a:gd name="T7" fmla="*/ 0 h 1028"/>
              <a:gd name="T8" fmla="*/ 2147483647 w 709"/>
              <a:gd name="T9" fmla="*/ 2147483647 h 1028"/>
              <a:gd name="T10" fmla="*/ 2147483647 w 709"/>
              <a:gd name="T11" fmla="*/ 2147483647 h 1028"/>
              <a:gd name="T12" fmla="*/ 2147483647 w 709"/>
              <a:gd name="T13" fmla="*/ 2147483647 h 1028"/>
              <a:gd name="T14" fmla="*/ 2147483647 w 709"/>
              <a:gd name="T15" fmla="*/ 2147483647 h 1028"/>
              <a:gd name="T16" fmla="*/ 2147483647 w 709"/>
              <a:gd name="T17" fmla="*/ 2147483647 h 1028"/>
              <a:gd name="T18" fmla="*/ 2147483647 w 709"/>
              <a:gd name="T19" fmla="*/ 2147483647 h 1028"/>
              <a:gd name="T20" fmla="*/ 2147483647 w 709"/>
              <a:gd name="T21" fmla="*/ 2147483647 h 1028"/>
              <a:gd name="T22" fmla="*/ 2147483647 w 709"/>
              <a:gd name="T23" fmla="*/ 2147483647 h 1028"/>
              <a:gd name="T24" fmla="*/ 2147483647 w 709"/>
              <a:gd name="T25" fmla="*/ 2147483647 h 1028"/>
              <a:gd name="T26" fmla="*/ 2147483647 w 709"/>
              <a:gd name="T27" fmla="*/ 2147483647 h 1028"/>
              <a:gd name="T28" fmla="*/ 2147483647 w 709"/>
              <a:gd name="T29" fmla="*/ 2147483647 h 1028"/>
              <a:gd name="T30" fmla="*/ 2147483647 w 709"/>
              <a:gd name="T31" fmla="*/ 2147483647 h 1028"/>
              <a:gd name="T32" fmla="*/ 2147483647 w 709"/>
              <a:gd name="T33" fmla="*/ 2147483647 h 1028"/>
              <a:gd name="T34" fmla="*/ 2147483647 w 709"/>
              <a:gd name="T35" fmla="*/ 2147483647 h 1028"/>
              <a:gd name="T36" fmla="*/ 2147483647 w 709"/>
              <a:gd name="T37" fmla="*/ 2147483647 h 1028"/>
              <a:gd name="T38" fmla="*/ 2147483647 w 709"/>
              <a:gd name="T39" fmla="*/ 2147483647 h 1028"/>
              <a:gd name="T40" fmla="*/ 2147483647 w 709"/>
              <a:gd name="T41" fmla="*/ 2147483647 h 1028"/>
              <a:gd name="T42" fmla="*/ 2147483647 w 709"/>
              <a:gd name="T43" fmla="*/ 2147483647 h 1028"/>
              <a:gd name="T44" fmla="*/ 2147483647 w 709"/>
              <a:gd name="T45" fmla="*/ 2147483647 h 1028"/>
              <a:gd name="T46" fmla="*/ 2147483647 w 709"/>
              <a:gd name="T47" fmla="*/ 2147483647 h 1028"/>
              <a:gd name="T48" fmla="*/ 2147483647 w 709"/>
              <a:gd name="T49" fmla="*/ 2147483647 h 1028"/>
              <a:gd name="T50" fmla="*/ 2147483647 w 709"/>
              <a:gd name="T51" fmla="*/ 2147483647 h 1028"/>
              <a:gd name="T52" fmla="*/ 2147483647 w 709"/>
              <a:gd name="T53" fmla="*/ 2147483647 h 1028"/>
              <a:gd name="T54" fmla="*/ 2147483647 w 709"/>
              <a:gd name="T55" fmla="*/ 2147483647 h 1028"/>
              <a:gd name="T56" fmla="*/ 2147483647 w 709"/>
              <a:gd name="T57" fmla="*/ 2147483647 h 1028"/>
              <a:gd name="T58" fmla="*/ 2147483647 w 709"/>
              <a:gd name="T59" fmla="*/ 2147483647 h 1028"/>
              <a:gd name="T60" fmla="*/ 2147483647 w 709"/>
              <a:gd name="T61" fmla="*/ 2147483647 h 1028"/>
              <a:gd name="T62" fmla="*/ 2147483647 w 709"/>
              <a:gd name="T63" fmla="*/ 2147483647 h 1028"/>
              <a:gd name="T64" fmla="*/ 2147483647 w 709"/>
              <a:gd name="T65" fmla="*/ 2147483647 h 1028"/>
              <a:gd name="T66" fmla="*/ 2147483647 w 709"/>
              <a:gd name="T67" fmla="*/ 2147483647 h 1028"/>
              <a:gd name="T68" fmla="*/ 2147483647 w 709"/>
              <a:gd name="T69" fmla="*/ 2147483647 h 1028"/>
              <a:gd name="T70" fmla="*/ 2147483647 w 709"/>
              <a:gd name="T71" fmla="*/ 2147483647 h 1028"/>
              <a:gd name="T72" fmla="*/ 2147483647 w 709"/>
              <a:gd name="T73" fmla="*/ 2147483647 h 1028"/>
              <a:gd name="T74" fmla="*/ 2147483647 w 709"/>
              <a:gd name="T75" fmla="*/ 2147483647 h 1028"/>
              <a:gd name="T76" fmla="*/ 2147483647 w 709"/>
              <a:gd name="T77" fmla="*/ 2147483647 h 1028"/>
              <a:gd name="T78" fmla="*/ 2147483647 w 709"/>
              <a:gd name="T79" fmla="*/ 2147483647 h 1028"/>
              <a:gd name="T80" fmla="*/ 2147483647 w 709"/>
              <a:gd name="T81" fmla="*/ 2147483647 h 1028"/>
              <a:gd name="T82" fmla="*/ 2147483647 w 709"/>
              <a:gd name="T83" fmla="*/ 2147483647 h 1028"/>
              <a:gd name="T84" fmla="*/ 2147483647 w 709"/>
              <a:gd name="T85" fmla="*/ 2147483647 h 1028"/>
              <a:gd name="T86" fmla="*/ 2147483647 w 709"/>
              <a:gd name="T87" fmla="*/ 2147483647 h 1028"/>
              <a:gd name="T88" fmla="*/ 2147483647 w 709"/>
              <a:gd name="T89" fmla="*/ 2147483647 h 1028"/>
              <a:gd name="T90" fmla="*/ 2147483647 w 709"/>
              <a:gd name="T91" fmla="*/ 2147483647 h 1028"/>
              <a:gd name="T92" fmla="*/ 2147483647 w 709"/>
              <a:gd name="T93" fmla="*/ 2147483647 h 1028"/>
              <a:gd name="T94" fmla="*/ 2147483647 w 709"/>
              <a:gd name="T95" fmla="*/ 2147483647 h 1028"/>
              <a:gd name="T96" fmla="*/ 2147483647 w 709"/>
              <a:gd name="T97" fmla="*/ 2147483647 h 1028"/>
              <a:gd name="T98" fmla="*/ 2147483647 w 709"/>
              <a:gd name="T99" fmla="*/ 2147483647 h 1028"/>
              <a:gd name="T100" fmla="*/ 0 w 709"/>
              <a:gd name="T101" fmla="*/ 2147483647 h 1028"/>
              <a:gd name="T102" fmla="*/ 0 w 709"/>
              <a:gd name="T103" fmla="*/ 2147483647 h 1028"/>
              <a:gd name="T104" fmla="*/ 0 w 709"/>
              <a:gd name="T105" fmla="*/ 2147483647 h 1028"/>
              <a:gd name="T106" fmla="*/ 0 w 709"/>
              <a:gd name="T107" fmla="*/ 2147483647 h 1028"/>
              <a:gd name="T108" fmla="*/ 0 w 709"/>
              <a:gd name="T109" fmla="*/ 2147483647 h 102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09"/>
              <a:gd name="T166" fmla="*/ 0 h 1028"/>
              <a:gd name="T167" fmla="*/ 709 w 709"/>
              <a:gd name="T168" fmla="*/ 1028 h 102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09" h="1028">
                <a:moveTo>
                  <a:pt x="0" y="18"/>
                </a:moveTo>
                <a:lnTo>
                  <a:pt x="0" y="18"/>
                </a:lnTo>
                <a:lnTo>
                  <a:pt x="14" y="0"/>
                </a:lnTo>
                <a:lnTo>
                  <a:pt x="43" y="18"/>
                </a:lnTo>
                <a:lnTo>
                  <a:pt x="57" y="18"/>
                </a:lnTo>
                <a:lnTo>
                  <a:pt x="85" y="36"/>
                </a:lnTo>
                <a:lnTo>
                  <a:pt x="114" y="36"/>
                </a:lnTo>
                <a:lnTo>
                  <a:pt x="156" y="53"/>
                </a:lnTo>
                <a:lnTo>
                  <a:pt x="227" y="106"/>
                </a:lnTo>
                <a:lnTo>
                  <a:pt x="298" y="160"/>
                </a:lnTo>
                <a:lnTo>
                  <a:pt x="383" y="213"/>
                </a:lnTo>
                <a:lnTo>
                  <a:pt x="454" y="284"/>
                </a:lnTo>
                <a:lnTo>
                  <a:pt x="482" y="319"/>
                </a:lnTo>
                <a:lnTo>
                  <a:pt x="525" y="355"/>
                </a:lnTo>
                <a:lnTo>
                  <a:pt x="553" y="390"/>
                </a:lnTo>
                <a:lnTo>
                  <a:pt x="581" y="425"/>
                </a:lnTo>
                <a:lnTo>
                  <a:pt x="596" y="461"/>
                </a:lnTo>
                <a:lnTo>
                  <a:pt x="624" y="496"/>
                </a:lnTo>
                <a:lnTo>
                  <a:pt x="638" y="532"/>
                </a:lnTo>
                <a:lnTo>
                  <a:pt x="652" y="567"/>
                </a:lnTo>
                <a:lnTo>
                  <a:pt x="681" y="620"/>
                </a:lnTo>
                <a:lnTo>
                  <a:pt x="695" y="691"/>
                </a:lnTo>
                <a:lnTo>
                  <a:pt x="709" y="744"/>
                </a:lnTo>
                <a:lnTo>
                  <a:pt x="709" y="798"/>
                </a:lnTo>
                <a:lnTo>
                  <a:pt x="709" y="851"/>
                </a:lnTo>
                <a:lnTo>
                  <a:pt x="695" y="886"/>
                </a:lnTo>
                <a:lnTo>
                  <a:pt x="681" y="939"/>
                </a:lnTo>
                <a:lnTo>
                  <a:pt x="666" y="957"/>
                </a:lnTo>
                <a:lnTo>
                  <a:pt x="652" y="993"/>
                </a:lnTo>
                <a:lnTo>
                  <a:pt x="638" y="1010"/>
                </a:lnTo>
                <a:lnTo>
                  <a:pt x="610" y="1028"/>
                </a:lnTo>
                <a:lnTo>
                  <a:pt x="596" y="1028"/>
                </a:lnTo>
                <a:lnTo>
                  <a:pt x="581" y="1028"/>
                </a:lnTo>
                <a:lnTo>
                  <a:pt x="581" y="1010"/>
                </a:lnTo>
                <a:lnTo>
                  <a:pt x="553" y="993"/>
                </a:lnTo>
                <a:lnTo>
                  <a:pt x="539" y="957"/>
                </a:lnTo>
                <a:lnTo>
                  <a:pt x="510" y="922"/>
                </a:lnTo>
                <a:lnTo>
                  <a:pt x="482" y="886"/>
                </a:lnTo>
                <a:lnTo>
                  <a:pt x="454" y="833"/>
                </a:lnTo>
                <a:lnTo>
                  <a:pt x="411" y="780"/>
                </a:lnTo>
                <a:lnTo>
                  <a:pt x="340" y="656"/>
                </a:lnTo>
                <a:lnTo>
                  <a:pt x="255" y="532"/>
                </a:lnTo>
                <a:lnTo>
                  <a:pt x="184" y="408"/>
                </a:lnTo>
                <a:lnTo>
                  <a:pt x="128" y="301"/>
                </a:lnTo>
                <a:lnTo>
                  <a:pt x="85" y="230"/>
                </a:lnTo>
                <a:lnTo>
                  <a:pt x="71" y="195"/>
                </a:lnTo>
                <a:lnTo>
                  <a:pt x="43" y="142"/>
                </a:lnTo>
                <a:lnTo>
                  <a:pt x="29" y="106"/>
                </a:lnTo>
                <a:lnTo>
                  <a:pt x="14" y="71"/>
                </a:lnTo>
                <a:lnTo>
                  <a:pt x="0" y="53"/>
                </a:lnTo>
                <a:lnTo>
                  <a:pt x="0" y="36"/>
                </a:lnTo>
                <a:lnTo>
                  <a:pt x="0" y="1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11"/>
          <p:cNvSpPr>
            <a:spLocks noChangeArrowheads="1"/>
          </p:cNvSpPr>
          <p:nvPr/>
        </p:nvSpPr>
        <p:spPr bwMode="auto">
          <a:xfrm>
            <a:off x="3509963" y="2047875"/>
            <a:ext cx="782637" cy="258763"/>
          </a:xfrm>
          <a:custGeom>
            <a:avLst/>
            <a:gdLst>
              <a:gd name="T0" fmla="*/ 2147483647 w 1233"/>
              <a:gd name="T1" fmla="*/ 2147483647 h 407"/>
              <a:gd name="T2" fmla="*/ 2147483647 w 1233"/>
              <a:gd name="T3" fmla="*/ 2147483647 h 407"/>
              <a:gd name="T4" fmla="*/ 2147483647 w 1233"/>
              <a:gd name="T5" fmla="*/ 2147483647 h 407"/>
              <a:gd name="T6" fmla="*/ 2147483647 w 1233"/>
              <a:gd name="T7" fmla="*/ 2147483647 h 407"/>
              <a:gd name="T8" fmla="*/ 2147483647 w 1233"/>
              <a:gd name="T9" fmla="*/ 2147483647 h 407"/>
              <a:gd name="T10" fmla="*/ 2147483647 w 1233"/>
              <a:gd name="T11" fmla="*/ 0 h 407"/>
              <a:gd name="T12" fmla="*/ 2147483647 w 1233"/>
              <a:gd name="T13" fmla="*/ 0 h 407"/>
              <a:gd name="T14" fmla="*/ 2147483647 w 1233"/>
              <a:gd name="T15" fmla="*/ 0 h 407"/>
              <a:gd name="T16" fmla="*/ 2147483647 w 1233"/>
              <a:gd name="T17" fmla="*/ 0 h 407"/>
              <a:gd name="T18" fmla="*/ 2147483647 w 1233"/>
              <a:gd name="T19" fmla="*/ 2147483647 h 407"/>
              <a:gd name="T20" fmla="*/ 2147483647 w 1233"/>
              <a:gd name="T21" fmla="*/ 2147483647 h 407"/>
              <a:gd name="T22" fmla="*/ 2147483647 w 1233"/>
              <a:gd name="T23" fmla="*/ 2147483647 h 407"/>
              <a:gd name="T24" fmla="*/ 2147483647 w 1233"/>
              <a:gd name="T25" fmla="*/ 2147483647 h 407"/>
              <a:gd name="T26" fmla="*/ 2147483647 w 1233"/>
              <a:gd name="T27" fmla="*/ 2147483647 h 407"/>
              <a:gd name="T28" fmla="*/ 2147483647 w 1233"/>
              <a:gd name="T29" fmla="*/ 2147483647 h 407"/>
              <a:gd name="T30" fmla="*/ 2147483647 w 1233"/>
              <a:gd name="T31" fmla="*/ 2147483647 h 407"/>
              <a:gd name="T32" fmla="*/ 2147483647 w 1233"/>
              <a:gd name="T33" fmla="*/ 2147483647 h 407"/>
              <a:gd name="T34" fmla="*/ 2147483647 w 1233"/>
              <a:gd name="T35" fmla="*/ 2147483647 h 407"/>
              <a:gd name="T36" fmla="*/ 2147483647 w 1233"/>
              <a:gd name="T37" fmla="*/ 2147483647 h 407"/>
              <a:gd name="T38" fmla="*/ 2147483647 w 1233"/>
              <a:gd name="T39" fmla="*/ 2147483647 h 407"/>
              <a:gd name="T40" fmla="*/ 2147483647 w 1233"/>
              <a:gd name="T41" fmla="*/ 2147483647 h 407"/>
              <a:gd name="T42" fmla="*/ 2147483647 w 1233"/>
              <a:gd name="T43" fmla="*/ 2147483647 h 407"/>
              <a:gd name="T44" fmla="*/ 2147483647 w 1233"/>
              <a:gd name="T45" fmla="*/ 2147483647 h 407"/>
              <a:gd name="T46" fmla="*/ 2147483647 w 1233"/>
              <a:gd name="T47" fmla="*/ 2147483647 h 407"/>
              <a:gd name="T48" fmla="*/ 2147483647 w 1233"/>
              <a:gd name="T49" fmla="*/ 2147483647 h 407"/>
              <a:gd name="T50" fmla="*/ 2147483647 w 1233"/>
              <a:gd name="T51" fmla="*/ 2147483647 h 407"/>
              <a:gd name="T52" fmla="*/ 2147483647 w 1233"/>
              <a:gd name="T53" fmla="*/ 2147483647 h 407"/>
              <a:gd name="T54" fmla="*/ 2147483647 w 1233"/>
              <a:gd name="T55" fmla="*/ 2147483647 h 407"/>
              <a:gd name="T56" fmla="*/ 2147483647 w 1233"/>
              <a:gd name="T57" fmla="*/ 2147483647 h 407"/>
              <a:gd name="T58" fmla="*/ 2147483647 w 1233"/>
              <a:gd name="T59" fmla="*/ 2147483647 h 407"/>
              <a:gd name="T60" fmla="*/ 2147483647 w 1233"/>
              <a:gd name="T61" fmla="*/ 2147483647 h 407"/>
              <a:gd name="T62" fmla="*/ 2147483647 w 1233"/>
              <a:gd name="T63" fmla="*/ 2147483647 h 407"/>
              <a:gd name="T64" fmla="*/ 2147483647 w 1233"/>
              <a:gd name="T65" fmla="*/ 2147483647 h 407"/>
              <a:gd name="T66" fmla="*/ 0 w 1233"/>
              <a:gd name="T67" fmla="*/ 2147483647 h 407"/>
              <a:gd name="T68" fmla="*/ 2147483647 w 1233"/>
              <a:gd name="T69" fmla="*/ 2147483647 h 407"/>
              <a:gd name="T70" fmla="*/ 2147483647 w 1233"/>
              <a:gd name="T71" fmla="*/ 2147483647 h 407"/>
              <a:gd name="T72" fmla="*/ 2147483647 w 1233"/>
              <a:gd name="T73" fmla="*/ 2147483647 h 407"/>
              <a:gd name="T74" fmla="*/ 2147483647 w 1233"/>
              <a:gd name="T75" fmla="*/ 2147483647 h 407"/>
              <a:gd name="T76" fmla="*/ 2147483647 w 1233"/>
              <a:gd name="T77" fmla="*/ 2147483647 h 407"/>
              <a:gd name="T78" fmla="*/ 2147483647 w 1233"/>
              <a:gd name="T79" fmla="*/ 2147483647 h 407"/>
              <a:gd name="T80" fmla="*/ 2147483647 w 1233"/>
              <a:gd name="T81" fmla="*/ 2147483647 h 407"/>
              <a:gd name="T82" fmla="*/ 2147483647 w 1233"/>
              <a:gd name="T83" fmla="*/ 2147483647 h 407"/>
              <a:gd name="T84" fmla="*/ 2147483647 w 1233"/>
              <a:gd name="T85" fmla="*/ 2147483647 h 40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233"/>
              <a:gd name="T130" fmla="*/ 0 h 407"/>
              <a:gd name="T131" fmla="*/ 1233 w 1233"/>
              <a:gd name="T132" fmla="*/ 407 h 407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233" h="407">
                <a:moveTo>
                  <a:pt x="581" y="124"/>
                </a:moveTo>
                <a:lnTo>
                  <a:pt x="652" y="106"/>
                </a:lnTo>
                <a:lnTo>
                  <a:pt x="694" y="88"/>
                </a:lnTo>
                <a:lnTo>
                  <a:pt x="751" y="71"/>
                </a:lnTo>
                <a:lnTo>
                  <a:pt x="808" y="71"/>
                </a:lnTo>
                <a:lnTo>
                  <a:pt x="850" y="53"/>
                </a:lnTo>
                <a:lnTo>
                  <a:pt x="893" y="35"/>
                </a:lnTo>
                <a:lnTo>
                  <a:pt x="935" y="35"/>
                </a:lnTo>
                <a:lnTo>
                  <a:pt x="963" y="17"/>
                </a:lnTo>
                <a:lnTo>
                  <a:pt x="992" y="17"/>
                </a:lnTo>
                <a:lnTo>
                  <a:pt x="1020" y="0"/>
                </a:lnTo>
                <a:lnTo>
                  <a:pt x="1049" y="0"/>
                </a:lnTo>
                <a:lnTo>
                  <a:pt x="1077" y="0"/>
                </a:lnTo>
                <a:lnTo>
                  <a:pt x="1091" y="0"/>
                </a:lnTo>
                <a:lnTo>
                  <a:pt x="1105" y="0"/>
                </a:lnTo>
                <a:lnTo>
                  <a:pt x="1119" y="0"/>
                </a:lnTo>
                <a:lnTo>
                  <a:pt x="1148" y="0"/>
                </a:lnTo>
                <a:lnTo>
                  <a:pt x="1162" y="0"/>
                </a:lnTo>
                <a:lnTo>
                  <a:pt x="1190" y="17"/>
                </a:lnTo>
                <a:lnTo>
                  <a:pt x="1204" y="53"/>
                </a:lnTo>
                <a:lnTo>
                  <a:pt x="1219" y="71"/>
                </a:lnTo>
                <a:lnTo>
                  <a:pt x="1233" y="88"/>
                </a:lnTo>
                <a:lnTo>
                  <a:pt x="1233" y="106"/>
                </a:lnTo>
                <a:lnTo>
                  <a:pt x="1233" y="124"/>
                </a:lnTo>
                <a:lnTo>
                  <a:pt x="1233" y="141"/>
                </a:lnTo>
                <a:lnTo>
                  <a:pt x="1219" y="141"/>
                </a:lnTo>
                <a:lnTo>
                  <a:pt x="1204" y="159"/>
                </a:lnTo>
                <a:lnTo>
                  <a:pt x="1190" y="159"/>
                </a:lnTo>
                <a:lnTo>
                  <a:pt x="1176" y="177"/>
                </a:lnTo>
                <a:lnTo>
                  <a:pt x="1162" y="177"/>
                </a:lnTo>
                <a:lnTo>
                  <a:pt x="1148" y="177"/>
                </a:lnTo>
                <a:lnTo>
                  <a:pt x="1119" y="195"/>
                </a:lnTo>
                <a:lnTo>
                  <a:pt x="1091" y="195"/>
                </a:lnTo>
                <a:lnTo>
                  <a:pt x="1063" y="212"/>
                </a:lnTo>
                <a:lnTo>
                  <a:pt x="1034" y="230"/>
                </a:lnTo>
                <a:lnTo>
                  <a:pt x="992" y="230"/>
                </a:lnTo>
                <a:lnTo>
                  <a:pt x="963" y="248"/>
                </a:lnTo>
                <a:lnTo>
                  <a:pt x="921" y="248"/>
                </a:lnTo>
                <a:lnTo>
                  <a:pt x="864" y="265"/>
                </a:lnTo>
                <a:lnTo>
                  <a:pt x="822" y="283"/>
                </a:lnTo>
                <a:lnTo>
                  <a:pt x="765" y="283"/>
                </a:lnTo>
                <a:lnTo>
                  <a:pt x="708" y="301"/>
                </a:lnTo>
                <a:lnTo>
                  <a:pt x="652" y="319"/>
                </a:lnTo>
                <a:lnTo>
                  <a:pt x="609" y="319"/>
                </a:lnTo>
                <a:lnTo>
                  <a:pt x="552" y="336"/>
                </a:lnTo>
                <a:lnTo>
                  <a:pt x="510" y="354"/>
                </a:lnTo>
                <a:lnTo>
                  <a:pt x="467" y="354"/>
                </a:lnTo>
                <a:lnTo>
                  <a:pt x="425" y="372"/>
                </a:lnTo>
                <a:lnTo>
                  <a:pt x="382" y="372"/>
                </a:lnTo>
                <a:lnTo>
                  <a:pt x="354" y="390"/>
                </a:lnTo>
                <a:lnTo>
                  <a:pt x="311" y="390"/>
                </a:lnTo>
                <a:lnTo>
                  <a:pt x="283" y="390"/>
                </a:lnTo>
                <a:lnTo>
                  <a:pt x="269" y="407"/>
                </a:lnTo>
                <a:lnTo>
                  <a:pt x="241" y="407"/>
                </a:lnTo>
                <a:lnTo>
                  <a:pt x="226" y="407"/>
                </a:lnTo>
                <a:lnTo>
                  <a:pt x="212" y="407"/>
                </a:lnTo>
                <a:lnTo>
                  <a:pt x="198" y="407"/>
                </a:lnTo>
                <a:lnTo>
                  <a:pt x="184" y="407"/>
                </a:lnTo>
                <a:lnTo>
                  <a:pt x="156" y="407"/>
                </a:lnTo>
                <a:lnTo>
                  <a:pt x="127" y="407"/>
                </a:lnTo>
                <a:lnTo>
                  <a:pt x="99" y="390"/>
                </a:lnTo>
                <a:lnTo>
                  <a:pt x="56" y="354"/>
                </a:lnTo>
                <a:lnTo>
                  <a:pt x="28" y="336"/>
                </a:lnTo>
                <a:lnTo>
                  <a:pt x="14" y="301"/>
                </a:lnTo>
                <a:lnTo>
                  <a:pt x="0" y="283"/>
                </a:lnTo>
                <a:lnTo>
                  <a:pt x="0" y="265"/>
                </a:lnTo>
                <a:lnTo>
                  <a:pt x="14" y="265"/>
                </a:lnTo>
                <a:lnTo>
                  <a:pt x="28" y="265"/>
                </a:lnTo>
                <a:lnTo>
                  <a:pt x="42" y="265"/>
                </a:lnTo>
                <a:lnTo>
                  <a:pt x="71" y="248"/>
                </a:lnTo>
                <a:lnTo>
                  <a:pt x="99" y="248"/>
                </a:lnTo>
                <a:lnTo>
                  <a:pt x="127" y="248"/>
                </a:lnTo>
                <a:lnTo>
                  <a:pt x="156" y="230"/>
                </a:lnTo>
                <a:lnTo>
                  <a:pt x="198" y="230"/>
                </a:lnTo>
                <a:lnTo>
                  <a:pt x="226" y="212"/>
                </a:lnTo>
                <a:lnTo>
                  <a:pt x="269" y="212"/>
                </a:lnTo>
                <a:lnTo>
                  <a:pt x="311" y="195"/>
                </a:lnTo>
                <a:lnTo>
                  <a:pt x="368" y="177"/>
                </a:lnTo>
                <a:lnTo>
                  <a:pt x="411" y="177"/>
                </a:lnTo>
                <a:lnTo>
                  <a:pt x="467" y="159"/>
                </a:lnTo>
                <a:lnTo>
                  <a:pt x="524" y="141"/>
                </a:lnTo>
                <a:lnTo>
                  <a:pt x="581" y="12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2"/>
          <p:cNvSpPr>
            <a:spLocks noChangeArrowheads="1"/>
          </p:cNvSpPr>
          <p:nvPr/>
        </p:nvSpPr>
        <p:spPr bwMode="auto">
          <a:xfrm>
            <a:off x="3419475" y="2711450"/>
            <a:ext cx="909638" cy="439738"/>
          </a:xfrm>
          <a:custGeom>
            <a:avLst/>
            <a:gdLst>
              <a:gd name="T0" fmla="*/ 2147483647 w 1431"/>
              <a:gd name="T1" fmla="*/ 2147483647 h 691"/>
              <a:gd name="T2" fmla="*/ 2147483647 w 1431"/>
              <a:gd name="T3" fmla="*/ 2147483647 h 691"/>
              <a:gd name="T4" fmla="*/ 0 w 1431"/>
              <a:gd name="T5" fmla="*/ 2147483647 h 691"/>
              <a:gd name="T6" fmla="*/ 0 w 1431"/>
              <a:gd name="T7" fmla="*/ 2147483647 h 691"/>
              <a:gd name="T8" fmla="*/ 2147483647 w 1431"/>
              <a:gd name="T9" fmla="*/ 2147483647 h 691"/>
              <a:gd name="T10" fmla="*/ 2147483647 w 1431"/>
              <a:gd name="T11" fmla="*/ 2147483647 h 691"/>
              <a:gd name="T12" fmla="*/ 2147483647 w 1431"/>
              <a:gd name="T13" fmla="*/ 2147483647 h 691"/>
              <a:gd name="T14" fmla="*/ 2147483647 w 1431"/>
              <a:gd name="T15" fmla="*/ 2147483647 h 691"/>
              <a:gd name="T16" fmla="*/ 2147483647 w 1431"/>
              <a:gd name="T17" fmla="*/ 2147483647 h 691"/>
              <a:gd name="T18" fmla="*/ 2147483647 w 1431"/>
              <a:gd name="T19" fmla="*/ 2147483647 h 691"/>
              <a:gd name="T20" fmla="*/ 2147483647 w 1431"/>
              <a:gd name="T21" fmla="*/ 2147483647 h 691"/>
              <a:gd name="T22" fmla="*/ 2147483647 w 1431"/>
              <a:gd name="T23" fmla="*/ 2147483647 h 691"/>
              <a:gd name="T24" fmla="*/ 2147483647 w 1431"/>
              <a:gd name="T25" fmla="*/ 2147483647 h 691"/>
              <a:gd name="T26" fmla="*/ 2147483647 w 1431"/>
              <a:gd name="T27" fmla="*/ 2147483647 h 691"/>
              <a:gd name="T28" fmla="*/ 2147483647 w 1431"/>
              <a:gd name="T29" fmla="*/ 2147483647 h 691"/>
              <a:gd name="T30" fmla="*/ 2147483647 w 1431"/>
              <a:gd name="T31" fmla="*/ 2147483647 h 691"/>
              <a:gd name="T32" fmla="*/ 2147483647 w 1431"/>
              <a:gd name="T33" fmla="*/ 2147483647 h 691"/>
              <a:gd name="T34" fmla="*/ 2147483647 w 1431"/>
              <a:gd name="T35" fmla="*/ 2147483647 h 691"/>
              <a:gd name="T36" fmla="*/ 2147483647 w 1431"/>
              <a:gd name="T37" fmla="*/ 2147483647 h 691"/>
              <a:gd name="T38" fmla="*/ 2147483647 w 1431"/>
              <a:gd name="T39" fmla="*/ 2147483647 h 691"/>
              <a:gd name="T40" fmla="*/ 2147483647 w 1431"/>
              <a:gd name="T41" fmla="*/ 2147483647 h 691"/>
              <a:gd name="T42" fmla="*/ 2147483647 w 1431"/>
              <a:gd name="T43" fmla="*/ 0 h 691"/>
              <a:gd name="T44" fmla="*/ 2147483647 w 1431"/>
              <a:gd name="T45" fmla="*/ 0 h 691"/>
              <a:gd name="T46" fmla="*/ 2147483647 w 1431"/>
              <a:gd name="T47" fmla="*/ 0 h 691"/>
              <a:gd name="T48" fmla="*/ 2147483647 w 1431"/>
              <a:gd name="T49" fmla="*/ 2147483647 h 691"/>
              <a:gd name="T50" fmla="*/ 2147483647 w 1431"/>
              <a:gd name="T51" fmla="*/ 2147483647 h 691"/>
              <a:gd name="T52" fmla="*/ 2147483647 w 1431"/>
              <a:gd name="T53" fmla="*/ 2147483647 h 691"/>
              <a:gd name="T54" fmla="*/ 2147483647 w 1431"/>
              <a:gd name="T55" fmla="*/ 2147483647 h 691"/>
              <a:gd name="T56" fmla="*/ 2147483647 w 1431"/>
              <a:gd name="T57" fmla="*/ 2147483647 h 691"/>
              <a:gd name="T58" fmla="*/ 2147483647 w 1431"/>
              <a:gd name="T59" fmla="*/ 2147483647 h 691"/>
              <a:gd name="T60" fmla="*/ 2147483647 w 1431"/>
              <a:gd name="T61" fmla="*/ 2147483647 h 691"/>
              <a:gd name="T62" fmla="*/ 2147483647 w 1431"/>
              <a:gd name="T63" fmla="*/ 2147483647 h 691"/>
              <a:gd name="T64" fmla="*/ 2147483647 w 1431"/>
              <a:gd name="T65" fmla="*/ 2147483647 h 691"/>
              <a:gd name="T66" fmla="*/ 2147483647 w 1431"/>
              <a:gd name="T67" fmla="*/ 2147483647 h 691"/>
              <a:gd name="T68" fmla="*/ 2147483647 w 1431"/>
              <a:gd name="T69" fmla="*/ 2147483647 h 691"/>
              <a:gd name="T70" fmla="*/ 2147483647 w 1431"/>
              <a:gd name="T71" fmla="*/ 2147483647 h 691"/>
              <a:gd name="T72" fmla="*/ 2147483647 w 1431"/>
              <a:gd name="T73" fmla="*/ 2147483647 h 691"/>
              <a:gd name="T74" fmla="*/ 2147483647 w 1431"/>
              <a:gd name="T75" fmla="*/ 2147483647 h 691"/>
              <a:gd name="T76" fmla="*/ 2147483647 w 1431"/>
              <a:gd name="T77" fmla="*/ 2147483647 h 691"/>
              <a:gd name="T78" fmla="*/ 2147483647 w 1431"/>
              <a:gd name="T79" fmla="*/ 2147483647 h 691"/>
              <a:gd name="T80" fmla="*/ 2147483647 w 1431"/>
              <a:gd name="T81" fmla="*/ 2147483647 h 691"/>
              <a:gd name="T82" fmla="*/ 2147483647 w 1431"/>
              <a:gd name="T83" fmla="*/ 2147483647 h 691"/>
              <a:gd name="T84" fmla="*/ 2147483647 w 1431"/>
              <a:gd name="T85" fmla="*/ 2147483647 h 691"/>
              <a:gd name="T86" fmla="*/ 2147483647 w 1431"/>
              <a:gd name="T87" fmla="*/ 2147483647 h 691"/>
              <a:gd name="T88" fmla="*/ 2147483647 w 1431"/>
              <a:gd name="T89" fmla="*/ 2147483647 h 69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431"/>
              <a:gd name="T136" fmla="*/ 0 h 691"/>
              <a:gd name="T137" fmla="*/ 1431 w 1431"/>
              <a:gd name="T138" fmla="*/ 691 h 69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431" h="691">
                <a:moveTo>
                  <a:pt x="85" y="567"/>
                </a:moveTo>
                <a:lnTo>
                  <a:pt x="57" y="550"/>
                </a:lnTo>
                <a:lnTo>
                  <a:pt x="42" y="532"/>
                </a:lnTo>
                <a:lnTo>
                  <a:pt x="28" y="496"/>
                </a:lnTo>
                <a:lnTo>
                  <a:pt x="14" y="479"/>
                </a:lnTo>
                <a:lnTo>
                  <a:pt x="0" y="461"/>
                </a:lnTo>
                <a:lnTo>
                  <a:pt x="0" y="443"/>
                </a:lnTo>
                <a:lnTo>
                  <a:pt x="0" y="426"/>
                </a:lnTo>
                <a:lnTo>
                  <a:pt x="14" y="408"/>
                </a:lnTo>
                <a:lnTo>
                  <a:pt x="28" y="390"/>
                </a:lnTo>
                <a:lnTo>
                  <a:pt x="57" y="390"/>
                </a:lnTo>
                <a:lnTo>
                  <a:pt x="99" y="408"/>
                </a:lnTo>
                <a:lnTo>
                  <a:pt x="142" y="408"/>
                </a:lnTo>
                <a:lnTo>
                  <a:pt x="184" y="426"/>
                </a:lnTo>
                <a:lnTo>
                  <a:pt x="213" y="426"/>
                </a:lnTo>
                <a:lnTo>
                  <a:pt x="241" y="408"/>
                </a:lnTo>
                <a:lnTo>
                  <a:pt x="255" y="408"/>
                </a:lnTo>
                <a:lnTo>
                  <a:pt x="269" y="390"/>
                </a:lnTo>
                <a:lnTo>
                  <a:pt x="298" y="390"/>
                </a:lnTo>
                <a:lnTo>
                  <a:pt x="312" y="390"/>
                </a:lnTo>
                <a:lnTo>
                  <a:pt x="340" y="372"/>
                </a:lnTo>
                <a:lnTo>
                  <a:pt x="383" y="355"/>
                </a:lnTo>
                <a:lnTo>
                  <a:pt x="411" y="355"/>
                </a:lnTo>
                <a:lnTo>
                  <a:pt x="453" y="337"/>
                </a:lnTo>
                <a:lnTo>
                  <a:pt x="496" y="319"/>
                </a:lnTo>
                <a:lnTo>
                  <a:pt x="553" y="302"/>
                </a:lnTo>
                <a:lnTo>
                  <a:pt x="609" y="266"/>
                </a:lnTo>
                <a:lnTo>
                  <a:pt x="666" y="248"/>
                </a:lnTo>
                <a:lnTo>
                  <a:pt x="723" y="231"/>
                </a:lnTo>
                <a:lnTo>
                  <a:pt x="794" y="213"/>
                </a:lnTo>
                <a:lnTo>
                  <a:pt x="865" y="177"/>
                </a:lnTo>
                <a:lnTo>
                  <a:pt x="935" y="160"/>
                </a:lnTo>
                <a:lnTo>
                  <a:pt x="992" y="124"/>
                </a:lnTo>
                <a:lnTo>
                  <a:pt x="1063" y="107"/>
                </a:lnTo>
                <a:lnTo>
                  <a:pt x="1120" y="89"/>
                </a:lnTo>
                <a:lnTo>
                  <a:pt x="1162" y="71"/>
                </a:lnTo>
                <a:lnTo>
                  <a:pt x="1219" y="53"/>
                </a:lnTo>
                <a:lnTo>
                  <a:pt x="1261" y="36"/>
                </a:lnTo>
                <a:lnTo>
                  <a:pt x="1290" y="36"/>
                </a:lnTo>
                <a:lnTo>
                  <a:pt x="1332" y="18"/>
                </a:lnTo>
                <a:lnTo>
                  <a:pt x="1361" y="0"/>
                </a:lnTo>
                <a:lnTo>
                  <a:pt x="1389" y="0"/>
                </a:lnTo>
                <a:lnTo>
                  <a:pt x="1403" y="0"/>
                </a:lnTo>
                <a:lnTo>
                  <a:pt x="1417" y="0"/>
                </a:lnTo>
                <a:lnTo>
                  <a:pt x="1431" y="0"/>
                </a:lnTo>
                <a:lnTo>
                  <a:pt x="1431" y="18"/>
                </a:lnTo>
                <a:lnTo>
                  <a:pt x="1417" y="36"/>
                </a:lnTo>
                <a:lnTo>
                  <a:pt x="1403" y="53"/>
                </a:lnTo>
                <a:lnTo>
                  <a:pt x="1389" y="53"/>
                </a:lnTo>
                <a:lnTo>
                  <a:pt x="1361" y="89"/>
                </a:lnTo>
                <a:lnTo>
                  <a:pt x="1332" y="107"/>
                </a:lnTo>
                <a:lnTo>
                  <a:pt x="1304" y="124"/>
                </a:lnTo>
                <a:lnTo>
                  <a:pt x="1261" y="142"/>
                </a:lnTo>
                <a:lnTo>
                  <a:pt x="1219" y="177"/>
                </a:lnTo>
                <a:lnTo>
                  <a:pt x="1176" y="195"/>
                </a:lnTo>
                <a:lnTo>
                  <a:pt x="1134" y="231"/>
                </a:lnTo>
                <a:lnTo>
                  <a:pt x="1077" y="266"/>
                </a:lnTo>
                <a:lnTo>
                  <a:pt x="1020" y="284"/>
                </a:lnTo>
                <a:lnTo>
                  <a:pt x="964" y="319"/>
                </a:lnTo>
                <a:lnTo>
                  <a:pt x="893" y="372"/>
                </a:lnTo>
                <a:lnTo>
                  <a:pt x="822" y="408"/>
                </a:lnTo>
                <a:lnTo>
                  <a:pt x="765" y="443"/>
                </a:lnTo>
                <a:lnTo>
                  <a:pt x="709" y="479"/>
                </a:lnTo>
                <a:lnTo>
                  <a:pt x="652" y="496"/>
                </a:lnTo>
                <a:lnTo>
                  <a:pt x="595" y="532"/>
                </a:lnTo>
                <a:lnTo>
                  <a:pt x="539" y="550"/>
                </a:lnTo>
                <a:lnTo>
                  <a:pt x="496" y="585"/>
                </a:lnTo>
                <a:lnTo>
                  <a:pt x="453" y="603"/>
                </a:lnTo>
                <a:lnTo>
                  <a:pt x="425" y="621"/>
                </a:lnTo>
                <a:lnTo>
                  <a:pt x="383" y="638"/>
                </a:lnTo>
                <a:lnTo>
                  <a:pt x="354" y="656"/>
                </a:lnTo>
                <a:lnTo>
                  <a:pt x="326" y="656"/>
                </a:lnTo>
                <a:lnTo>
                  <a:pt x="312" y="674"/>
                </a:lnTo>
                <a:lnTo>
                  <a:pt x="283" y="674"/>
                </a:lnTo>
                <a:lnTo>
                  <a:pt x="269" y="691"/>
                </a:lnTo>
                <a:lnTo>
                  <a:pt x="255" y="691"/>
                </a:lnTo>
                <a:lnTo>
                  <a:pt x="241" y="691"/>
                </a:lnTo>
                <a:lnTo>
                  <a:pt x="213" y="674"/>
                </a:lnTo>
                <a:lnTo>
                  <a:pt x="198" y="674"/>
                </a:lnTo>
                <a:lnTo>
                  <a:pt x="170" y="656"/>
                </a:lnTo>
                <a:lnTo>
                  <a:pt x="156" y="638"/>
                </a:lnTo>
                <a:lnTo>
                  <a:pt x="127" y="621"/>
                </a:lnTo>
                <a:lnTo>
                  <a:pt x="99" y="603"/>
                </a:lnTo>
                <a:lnTo>
                  <a:pt x="85" y="567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347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688" y="4241800"/>
            <a:ext cx="8532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6" grpId="0" animBg="1"/>
      <p:bldP spid="2057" grpId="0" animBg="1"/>
      <p:bldP spid="2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组合 38"/>
          <p:cNvGrpSpPr/>
          <p:nvPr/>
        </p:nvGrpSpPr>
        <p:grpSpPr bwMode="auto">
          <a:xfrm>
            <a:off x="3313113" y="1039813"/>
            <a:ext cx="2541587" cy="2538412"/>
            <a:chOff x="299400" y="609600"/>
            <a:chExt cx="2542863" cy="2539048"/>
          </a:xfrm>
        </p:grpSpPr>
        <p:cxnSp>
          <p:nvCxnSpPr>
            <p:cNvPr id="15374" name="直接连接符 1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75" name="直接连接符 2"/>
            <p:cNvCxnSpPr>
              <a:cxnSpLocks noChangeShapeType="1"/>
            </p:cNvCxnSpPr>
            <p:nvPr/>
          </p:nvCxnSpPr>
          <p:spPr bwMode="auto">
            <a:xfrm rot="5400000">
              <a:off x="288593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8" name="Freeform 6"/>
          <p:cNvSpPr>
            <a:spLocks noChangeArrowheads="1"/>
          </p:cNvSpPr>
          <p:nvPr/>
        </p:nvSpPr>
        <p:spPr bwMode="auto">
          <a:xfrm>
            <a:off x="3849688" y="1473200"/>
            <a:ext cx="334962" cy="758825"/>
          </a:xfrm>
          <a:custGeom>
            <a:avLst/>
            <a:gdLst>
              <a:gd name="T0" fmla="*/ 2147483647 w 529"/>
              <a:gd name="T1" fmla="*/ 2147483647 h 1195"/>
              <a:gd name="T2" fmla="*/ 2147483647 w 529"/>
              <a:gd name="T3" fmla="*/ 2147483647 h 1195"/>
              <a:gd name="T4" fmla="*/ 2147483647 w 529"/>
              <a:gd name="T5" fmla="*/ 2147483647 h 1195"/>
              <a:gd name="T6" fmla="*/ 2147483647 w 529"/>
              <a:gd name="T7" fmla="*/ 2147483647 h 1195"/>
              <a:gd name="T8" fmla="*/ 0 w 529"/>
              <a:gd name="T9" fmla="*/ 2147483647 h 1195"/>
              <a:gd name="T10" fmla="*/ 0 w 529"/>
              <a:gd name="T11" fmla="*/ 2147483647 h 1195"/>
              <a:gd name="T12" fmla="*/ 0 w 529"/>
              <a:gd name="T13" fmla="*/ 2147483647 h 1195"/>
              <a:gd name="T14" fmla="*/ 2147483647 w 529"/>
              <a:gd name="T15" fmla="*/ 2147483647 h 1195"/>
              <a:gd name="T16" fmla="*/ 2147483647 w 529"/>
              <a:gd name="T17" fmla="*/ 2147483647 h 1195"/>
              <a:gd name="T18" fmla="*/ 2147483647 w 529"/>
              <a:gd name="T19" fmla="*/ 0 h 1195"/>
              <a:gd name="T20" fmla="*/ 2147483647 w 529"/>
              <a:gd name="T21" fmla="*/ 0 h 1195"/>
              <a:gd name="T22" fmla="*/ 2147483647 w 529"/>
              <a:gd name="T23" fmla="*/ 0 h 1195"/>
              <a:gd name="T24" fmla="*/ 2147483647 w 529"/>
              <a:gd name="T25" fmla="*/ 2147483647 h 1195"/>
              <a:gd name="T26" fmla="*/ 2147483647 w 529"/>
              <a:gd name="T27" fmla="*/ 2147483647 h 1195"/>
              <a:gd name="T28" fmla="*/ 2147483647 w 529"/>
              <a:gd name="T29" fmla="*/ 2147483647 h 1195"/>
              <a:gd name="T30" fmla="*/ 2147483647 w 529"/>
              <a:gd name="T31" fmla="*/ 2147483647 h 1195"/>
              <a:gd name="T32" fmla="*/ 2147483647 w 529"/>
              <a:gd name="T33" fmla="*/ 2147483647 h 1195"/>
              <a:gd name="T34" fmla="*/ 2147483647 w 529"/>
              <a:gd name="T35" fmla="*/ 2147483647 h 1195"/>
              <a:gd name="T36" fmla="*/ 2147483647 w 529"/>
              <a:gd name="T37" fmla="*/ 2147483647 h 1195"/>
              <a:gd name="T38" fmla="*/ 2147483647 w 529"/>
              <a:gd name="T39" fmla="*/ 2147483647 h 1195"/>
              <a:gd name="T40" fmla="*/ 2147483647 w 529"/>
              <a:gd name="T41" fmla="*/ 2147483647 h 1195"/>
              <a:gd name="T42" fmla="*/ 2147483647 w 529"/>
              <a:gd name="T43" fmla="*/ 2147483647 h 1195"/>
              <a:gd name="T44" fmla="*/ 2147483647 w 529"/>
              <a:gd name="T45" fmla="*/ 2147483647 h 1195"/>
              <a:gd name="T46" fmla="*/ 2147483647 w 529"/>
              <a:gd name="T47" fmla="*/ 2147483647 h 1195"/>
              <a:gd name="T48" fmla="*/ 2147483647 w 529"/>
              <a:gd name="T49" fmla="*/ 2147483647 h 1195"/>
              <a:gd name="T50" fmla="*/ 2147483647 w 529"/>
              <a:gd name="T51" fmla="*/ 2147483647 h 1195"/>
              <a:gd name="T52" fmla="*/ 2147483647 w 529"/>
              <a:gd name="T53" fmla="*/ 2147483647 h 1195"/>
              <a:gd name="T54" fmla="*/ 2147483647 w 529"/>
              <a:gd name="T55" fmla="*/ 2147483647 h 1195"/>
              <a:gd name="T56" fmla="*/ 2147483647 w 529"/>
              <a:gd name="T57" fmla="*/ 2147483647 h 1195"/>
              <a:gd name="T58" fmla="*/ 2147483647 w 529"/>
              <a:gd name="T59" fmla="*/ 2147483647 h 1195"/>
              <a:gd name="T60" fmla="*/ 2147483647 w 529"/>
              <a:gd name="T61" fmla="*/ 2147483647 h 1195"/>
              <a:gd name="T62" fmla="*/ 2147483647 w 529"/>
              <a:gd name="T63" fmla="*/ 2147483647 h 1195"/>
              <a:gd name="T64" fmla="*/ 2147483647 w 529"/>
              <a:gd name="T65" fmla="*/ 2147483647 h 1195"/>
              <a:gd name="T66" fmla="*/ 2147483647 w 529"/>
              <a:gd name="T67" fmla="*/ 2147483647 h 1195"/>
              <a:gd name="T68" fmla="*/ 2147483647 w 529"/>
              <a:gd name="T69" fmla="*/ 2147483647 h 1195"/>
              <a:gd name="T70" fmla="*/ 2147483647 w 529"/>
              <a:gd name="T71" fmla="*/ 2147483647 h 1195"/>
              <a:gd name="T72" fmla="*/ 2147483647 w 529"/>
              <a:gd name="T73" fmla="*/ 2147483647 h 1195"/>
              <a:gd name="T74" fmla="*/ 2147483647 w 529"/>
              <a:gd name="T75" fmla="*/ 2147483647 h 1195"/>
              <a:gd name="T76" fmla="*/ 2147483647 w 529"/>
              <a:gd name="T77" fmla="*/ 2147483647 h 1195"/>
              <a:gd name="T78" fmla="*/ 2147483647 w 529"/>
              <a:gd name="T79" fmla="*/ 2147483647 h 1195"/>
              <a:gd name="T80" fmla="*/ 2147483647 w 529"/>
              <a:gd name="T81" fmla="*/ 2147483647 h 1195"/>
              <a:gd name="T82" fmla="*/ 2147483647 w 529"/>
              <a:gd name="T83" fmla="*/ 2147483647 h 1195"/>
              <a:gd name="T84" fmla="*/ 2147483647 w 529"/>
              <a:gd name="T85" fmla="*/ 2147483647 h 1195"/>
              <a:gd name="T86" fmla="*/ 2147483647 w 529"/>
              <a:gd name="T87" fmla="*/ 2147483647 h 1195"/>
              <a:gd name="T88" fmla="*/ 2147483647 w 529"/>
              <a:gd name="T89" fmla="*/ 2147483647 h 1195"/>
              <a:gd name="T90" fmla="*/ 2147483647 w 529"/>
              <a:gd name="T91" fmla="*/ 2147483647 h 1195"/>
              <a:gd name="T92" fmla="*/ 2147483647 w 529"/>
              <a:gd name="T93" fmla="*/ 2147483647 h 1195"/>
              <a:gd name="T94" fmla="*/ 2147483647 w 529"/>
              <a:gd name="T95" fmla="*/ 2147483647 h 1195"/>
              <a:gd name="T96" fmla="*/ 2147483647 w 529"/>
              <a:gd name="T97" fmla="*/ 2147483647 h 1195"/>
              <a:gd name="T98" fmla="*/ 2147483647 w 529"/>
              <a:gd name="T99" fmla="*/ 2147483647 h 1195"/>
              <a:gd name="T100" fmla="*/ 2147483647 w 529"/>
              <a:gd name="T101" fmla="*/ 2147483647 h 1195"/>
              <a:gd name="T102" fmla="*/ 2147483647 w 529"/>
              <a:gd name="T103" fmla="*/ 2147483647 h 1195"/>
              <a:gd name="T104" fmla="*/ 2147483647 w 529"/>
              <a:gd name="T105" fmla="*/ 2147483647 h 1195"/>
              <a:gd name="T106" fmla="*/ 2147483647 w 529"/>
              <a:gd name="T107" fmla="*/ 2147483647 h 1195"/>
              <a:gd name="T108" fmla="*/ 2147483647 w 529"/>
              <a:gd name="T109" fmla="*/ 2147483647 h 1195"/>
              <a:gd name="T110" fmla="*/ 2147483647 w 529"/>
              <a:gd name="T111" fmla="*/ 2147483647 h 1195"/>
              <a:gd name="T112" fmla="*/ 2147483647 w 529"/>
              <a:gd name="T113" fmla="*/ 2147483647 h 1195"/>
              <a:gd name="T114" fmla="*/ 2147483647 w 529"/>
              <a:gd name="T115" fmla="*/ 2147483647 h 1195"/>
              <a:gd name="T116" fmla="*/ 2147483647 w 529"/>
              <a:gd name="T117" fmla="*/ 2147483647 h 119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29"/>
              <a:gd name="T178" fmla="*/ 0 h 1195"/>
              <a:gd name="T179" fmla="*/ 529 w 529"/>
              <a:gd name="T180" fmla="*/ 1195 h 119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29" h="1195">
                <a:moveTo>
                  <a:pt x="75" y="188"/>
                </a:moveTo>
                <a:lnTo>
                  <a:pt x="37" y="151"/>
                </a:lnTo>
                <a:lnTo>
                  <a:pt x="25" y="126"/>
                </a:lnTo>
                <a:lnTo>
                  <a:pt x="12" y="88"/>
                </a:lnTo>
                <a:lnTo>
                  <a:pt x="0" y="63"/>
                </a:lnTo>
                <a:lnTo>
                  <a:pt x="0" y="37"/>
                </a:lnTo>
                <a:lnTo>
                  <a:pt x="0" y="25"/>
                </a:lnTo>
                <a:lnTo>
                  <a:pt x="12" y="12"/>
                </a:lnTo>
                <a:lnTo>
                  <a:pt x="25" y="12"/>
                </a:lnTo>
                <a:lnTo>
                  <a:pt x="37" y="0"/>
                </a:lnTo>
                <a:lnTo>
                  <a:pt x="63" y="0"/>
                </a:lnTo>
                <a:lnTo>
                  <a:pt x="88" y="0"/>
                </a:lnTo>
                <a:lnTo>
                  <a:pt x="126" y="12"/>
                </a:lnTo>
                <a:lnTo>
                  <a:pt x="151" y="12"/>
                </a:lnTo>
                <a:lnTo>
                  <a:pt x="189" y="25"/>
                </a:lnTo>
                <a:lnTo>
                  <a:pt x="239" y="37"/>
                </a:lnTo>
                <a:lnTo>
                  <a:pt x="290" y="63"/>
                </a:lnTo>
                <a:lnTo>
                  <a:pt x="327" y="188"/>
                </a:lnTo>
                <a:lnTo>
                  <a:pt x="365" y="314"/>
                </a:lnTo>
                <a:lnTo>
                  <a:pt x="390" y="428"/>
                </a:lnTo>
                <a:lnTo>
                  <a:pt x="416" y="528"/>
                </a:lnTo>
                <a:lnTo>
                  <a:pt x="441" y="629"/>
                </a:lnTo>
                <a:lnTo>
                  <a:pt x="466" y="730"/>
                </a:lnTo>
                <a:lnTo>
                  <a:pt x="479" y="805"/>
                </a:lnTo>
                <a:lnTo>
                  <a:pt x="504" y="893"/>
                </a:lnTo>
                <a:lnTo>
                  <a:pt x="516" y="956"/>
                </a:lnTo>
                <a:lnTo>
                  <a:pt x="516" y="1019"/>
                </a:lnTo>
                <a:lnTo>
                  <a:pt x="529" y="1070"/>
                </a:lnTo>
                <a:lnTo>
                  <a:pt x="529" y="1107"/>
                </a:lnTo>
                <a:lnTo>
                  <a:pt x="516" y="1145"/>
                </a:lnTo>
                <a:lnTo>
                  <a:pt x="516" y="1170"/>
                </a:lnTo>
                <a:lnTo>
                  <a:pt x="504" y="1195"/>
                </a:lnTo>
                <a:lnTo>
                  <a:pt x="479" y="1195"/>
                </a:lnTo>
                <a:lnTo>
                  <a:pt x="466" y="1195"/>
                </a:lnTo>
                <a:lnTo>
                  <a:pt x="453" y="1195"/>
                </a:lnTo>
                <a:lnTo>
                  <a:pt x="441" y="1183"/>
                </a:lnTo>
                <a:lnTo>
                  <a:pt x="441" y="1170"/>
                </a:lnTo>
                <a:lnTo>
                  <a:pt x="428" y="1145"/>
                </a:lnTo>
                <a:lnTo>
                  <a:pt x="416" y="1132"/>
                </a:lnTo>
                <a:lnTo>
                  <a:pt x="403" y="1107"/>
                </a:lnTo>
                <a:lnTo>
                  <a:pt x="390" y="1082"/>
                </a:lnTo>
                <a:lnTo>
                  <a:pt x="378" y="1044"/>
                </a:lnTo>
                <a:lnTo>
                  <a:pt x="365" y="1007"/>
                </a:lnTo>
                <a:lnTo>
                  <a:pt x="353" y="969"/>
                </a:lnTo>
                <a:lnTo>
                  <a:pt x="340" y="931"/>
                </a:lnTo>
                <a:lnTo>
                  <a:pt x="327" y="881"/>
                </a:lnTo>
                <a:lnTo>
                  <a:pt x="315" y="843"/>
                </a:lnTo>
                <a:lnTo>
                  <a:pt x="290" y="780"/>
                </a:lnTo>
                <a:lnTo>
                  <a:pt x="264" y="679"/>
                </a:lnTo>
                <a:lnTo>
                  <a:pt x="239" y="591"/>
                </a:lnTo>
                <a:lnTo>
                  <a:pt x="214" y="503"/>
                </a:lnTo>
                <a:lnTo>
                  <a:pt x="176" y="428"/>
                </a:lnTo>
                <a:lnTo>
                  <a:pt x="151" y="352"/>
                </a:lnTo>
                <a:lnTo>
                  <a:pt x="126" y="289"/>
                </a:lnTo>
                <a:lnTo>
                  <a:pt x="100" y="239"/>
                </a:lnTo>
                <a:lnTo>
                  <a:pt x="75" y="18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3968750" y="1344613"/>
            <a:ext cx="1304925" cy="863600"/>
          </a:xfrm>
          <a:custGeom>
            <a:avLst/>
            <a:gdLst>
              <a:gd name="T0" fmla="*/ 2147483647 w 2054"/>
              <a:gd name="T1" fmla="*/ 2147483647 h 1360"/>
              <a:gd name="T2" fmla="*/ 2147483647 w 2054"/>
              <a:gd name="T3" fmla="*/ 2147483647 h 1360"/>
              <a:gd name="T4" fmla="*/ 2147483647 w 2054"/>
              <a:gd name="T5" fmla="*/ 2147483647 h 1360"/>
              <a:gd name="T6" fmla="*/ 2147483647 w 2054"/>
              <a:gd name="T7" fmla="*/ 2147483647 h 1360"/>
              <a:gd name="T8" fmla="*/ 2147483647 w 2054"/>
              <a:gd name="T9" fmla="*/ 2147483647 h 1360"/>
              <a:gd name="T10" fmla="*/ 2147483647 w 2054"/>
              <a:gd name="T11" fmla="*/ 2147483647 h 1360"/>
              <a:gd name="T12" fmla="*/ 2147483647 w 2054"/>
              <a:gd name="T13" fmla="*/ 2147483647 h 1360"/>
              <a:gd name="T14" fmla="*/ 2147483647 w 2054"/>
              <a:gd name="T15" fmla="*/ 2147483647 h 1360"/>
              <a:gd name="T16" fmla="*/ 2147483647 w 2054"/>
              <a:gd name="T17" fmla="*/ 2147483647 h 1360"/>
              <a:gd name="T18" fmla="*/ 2147483647 w 2054"/>
              <a:gd name="T19" fmla="*/ 2147483647 h 1360"/>
              <a:gd name="T20" fmla="*/ 2147483647 w 2054"/>
              <a:gd name="T21" fmla="*/ 2147483647 h 1360"/>
              <a:gd name="T22" fmla="*/ 2147483647 w 2054"/>
              <a:gd name="T23" fmla="*/ 2147483647 h 1360"/>
              <a:gd name="T24" fmla="*/ 2147483647 w 2054"/>
              <a:gd name="T25" fmla="*/ 2147483647 h 1360"/>
              <a:gd name="T26" fmla="*/ 2147483647 w 2054"/>
              <a:gd name="T27" fmla="*/ 2147483647 h 1360"/>
              <a:gd name="T28" fmla="*/ 2147483647 w 2054"/>
              <a:gd name="T29" fmla="*/ 2147483647 h 1360"/>
              <a:gd name="T30" fmla="*/ 2147483647 w 2054"/>
              <a:gd name="T31" fmla="*/ 2147483647 h 1360"/>
              <a:gd name="T32" fmla="*/ 2147483647 w 2054"/>
              <a:gd name="T33" fmla="*/ 2147483647 h 1360"/>
              <a:gd name="T34" fmla="*/ 2147483647 w 2054"/>
              <a:gd name="T35" fmla="*/ 2147483647 h 1360"/>
              <a:gd name="T36" fmla="*/ 2147483647 w 2054"/>
              <a:gd name="T37" fmla="*/ 2147483647 h 1360"/>
              <a:gd name="T38" fmla="*/ 2147483647 w 2054"/>
              <a:gd name="T39" fmla="*/ 2147483647 h 1360"/>
              <a:gd name="T40" fmla="*/ 2147483647 w 2054"/>
              <a:gd name="T41" fmla="*/ 2147483647 h 1360"/>
              <a:gd name="T42" fmla="*/ 2147483647 w 2054"/>
              <a:gd name="T43" fmla="*/ 2147483647 h 1360"/>
              <a:gd name="T44" fmla="*/ 2147483647 w 2054"/>
              <a:gd name="T45" fmla="*/ 2147483647 h 1360"/>
              <a:gd name="T46" fmla="*/ 2147483647 w 2054"/>
              <a:gd name="T47" fmla="*/ 2147483647 h 1360"/>
              <a:gd name="T48" fmla="*/ 2147483647 w 2054"/>
              <a:gd name="T49" fmla="*/ 2147483647 h 1360"/>
              <a:gd name="T50" fmla="*/ 2147483647 w 2054"/>
              <a:gd name="T51" fmla="*/ 2147483647 h 1360"/>
              <a:gd name="T52" fmla="*/ 2147483647 w 2054"/>
              <a:gd name="T53" fmla="*/ 2147483647 h 1360"/>
              <a:gd name="T54" fmla="*/ 2147483647 w 2054"/>
              <a:gd name="T55" fmla="*/ 2147483647 h 1360"/>
              <a:gd name="T56" fmla="*/ 2147483647 w 2054"/>
              <a:gd name="T57" fmla="*/ 2147483647 h 1360"/>
              <a:gd name="T58" fmla="*/ 2147483647 w 2054"/>
              <a:gd name="T59" fmla="*/ 2147483647 h 1360"/>
              <a:gd name="T60" fmla="*/ 2147483647 w 2054"/>
              <a:gd name="T61" fmla="*/ 2147483647 h 1360"/>
              <a:gd name="T62" fmla="*/ 2147483647 w 2054"/>
              <a:gd name="T63" fmla="*/ 2147483647 h 1360"/>
              <a:gd name="T64" fmla="*/ 2147483647 w 2054"/>
              <a:gd name="T65" fmla="*/ 2147483647 h 1360"/>
              <a:gd name="T66" fmla="*/ 2147483647 w 2054"/>
              <a:gd name="T67" fmla="*/ 2147483647 h 1360"/>
              <a:gd name="T68" fmla="*/ 2147483647 w 2054"/>
              <a:gd name="T69" fmla="*/ 2147483647 h 1360"/>
              <a:gd name="T70" fmla="*/ 2147483647 w 2054"/>
              <a:gd name="T71" fmla="*/ 2147483647 h 1360"/>
              <a:gd name="T72" fmla="*/ 2147483647 w 2054"/>
              <a:gd name="T73" fmla="*/ 2147483647 h 1360"/>
              <a:gd name="T74" fmla="*/ 2147483647 w 2054"/>
              <a:gd name="T75" fmla="*/ 2147483647 h 1360"/>
              <a:gd name="T76" fmla="*/ 2147483647 w 2054"/>
              <a:gd name="T77" fmla="*/ 2147483647 h 1360"/>
              <a:gd name="T78" fmla="*/ 2147483647 w 2054"/>
              <a:gd name="T79" fmla="*/ 2147483647 h 1360"/>
              <a:gd name="T80" fmla="*/ 2147483647 w 2054"/>
              <a:gd name="T81" fmla="*/ 2147483647 h 1360"/>
              <a:gd name="T82" fmla="*/ 0 w 2054"/>
              <a:gd name="T83" fmla="*/ 2147483647 h 1360"/>
              <a:gd name="T84" fmla="*/ 2147483647 w 2054"/>
              <a:gd name="T85" fmla="*/ 2147483647 h 1360"/>
              <a:gd name="T86" fmla="*/ 2147483647 w 2054"/>
              <a:gd name="T87" fmla="*/ 2147483647 h 1360"/>
              <a:gd name="T88" fmla="*/ 2147483647 w 2054"/>
              <a:gd name="T89" fmla="*/ 2147483647 h 1360"/>
              <a:gd name="T90" fmla="*/ 2147483647 w 2054"/>
              <a:gd name="T91" fmla="*/ 2147483647 h 1360"/>
              <a:gd name="T92" fmla="*/ 2147483647 w 2054"/>
              <a:gd name="T93" fmla="*/ 2147483647 h 1360"/>
              <a:gd name="T94" fmla="*/ 2147483647 w 2054"/>
              <a:gd name="T95" fmla="*/ 2147483647 h 1360"/>
              <a:gd name="T96" fmla="*/ 2147483647 w 2054"/>
              <a:gd name="T97" fmla="*/ 2147483647 h 1360"/>
              <a:gd name="T98" fmla="*/ 2147483647 w 2054"/>
              <a:gd name="T99" fmla="*/ 2147483647 h 1360"/>
              <a:gd name="T100" fmla="*/ 2147483647 w 2054"/>
              <a:gd name="T101" fmla="*/ 2147483647 h 1360"/>
              <a:gd name="T102" fmla="*/ 2147483647 w 2054"/>
              <a:gd name="T103" fmla="*/ 2147483647 h 1360"/>
              <a:gd name="T104" fmla="*/ 2147483647 w 2054"/>
              <a:gd name="T105" fmla="*/ 2147483647 h 136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54"/>
              <a:gd name="T160" fmla="*/ 0 h 1360"/>
              <a:gd name="T161" fmla="*/ 2054 w 2054"/>
              <a:gd name="T162" fmla="*/ 1360 h 136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54" h="1360">
                <a:moveTo>
                  <a:pt x="1525" y="25"/>
                </a:moveTo>
                <a:lnTo>
                  <a:pt x="1537" y="13"/>
                </a:lnTo>
                <a:lnTo>
                  <a:pt x="1563" y="13"/>
                </a:lnTo>
                <a:lnTo>
                  <a:pt x="1575" y="0"/>
                </a:lnTo>
                <a:lnTo>
                  <a:pt x="1613" y="0"/>
                </a:lnTo>
                <a:lnTo>
                  <a:pt x="1626" y="13"/>
                </a:lnTo>
                <a:lnTo>
                  <a:pt x="1638" y="13"/>
                </a:lnTo>
                <a:lnTo>
                  <a:pt x="1676" y="25"/>
                </a:lnTo>
                <a:lnTo>
                  <a:pt x="1701" y="38"/>
                </a:lnTo>
                <a:lnTo>
                  <a:pt x="1726" y="63"/>
                </a:lnTo>
                <a:lnTo>
                  <a:pt x="1764" y="88"/>
                </a:lnTo>
                <a:lnTo>
                  <a:pt x="1815" y="114"/>
                </a:lnTo>
                <a:lnTo>
                  <a:pt x="1852" y="139"/>
                </a:lnTo>
                <a:lnTo>
                  <a:pt x="1903" y="164"/>
                </a:lnTo>
                <a:lnTo>
                  <a:pt x="1941" y="189"/>
                </a:lnTo>
                <a:lnTo>
                  <a:pt x="1979" y="214"/>
                </a:lnTo>
                <a:lnTo>
                  <a:pt x="2004" y="239"/>
                </a:lnTo>
                <a:lnTo>
                  <a:pt x="2029" y="265"/>
                </a:lnTo>
                <a:lnTo>
                  <a:pt x="2042" y="277"/>
                </a:lnTo>
                <a:lnTo>
                  <a:pt x="2054" y="290"/>
                </a:lnTo>
                <a:lnTo>
                  <a:pt x="2054" y="302"/>
                </a:lnTo>
                <a:lnTo>
                  <a:pt x="2054" y="315"/>
                </a:lnTo>
                <a:lnTo>
                  <a:pt x="2054" y="328"/>
                </a:lnTo>
                <a:lnTo>
                  <a:pt x="2042" y="328"/>
                </a:lnTo>
                <a:lnTo>
                  <a:pt x="2029" y="340"/>
                </a:lnTo>
                <a:lnTo>
                  <a:pt x="2029" y="353"/>
                </a:lnTo>
                <a:lnTo>
                  <a:pt x="2004" y="365"/>
                </a:lnTo>
                <a:lnTo>
                  <a:pt x="1991" y="365"/>
                </a:lnTo>
                <a:lnTo>
                  <a:pt x="1979" y="378"/>
                </a:lnTo>
                <a:lnTo>
                  <a:pt x="1966" y="390"/>
                </a:lnTo>
                <a:lnTo>
                  <a:pt x="1953" y="390"/>
                </a:lnTo>
                <a:lnTo>
                  <a:pt x="1941" y="416"/>
                </a:lnTo>
                <a:lnTo>
                  <a:pt x="1928" y="428"/>
                </a:lnTo>
                <a:lnTo>
                  <a:pt x="1928" y="441"/>
                </a:lnTo>
                <a:lnTo>
                  <a:pt x="1916" y="466"/>
                </a:lnTo>
                <a:lnTo>
                  <a:pt x="1890" y="491"/>
                </a:lnTo>
                <a:lnTo>
                  <a:pt x="1878" y="529"/>
                </a:lnTo>
                <a:lnTo>
                  <a:pt x="1865" y="554"/>
                </a:lnTo>
                <a:lnTo>
                  <a:pt x="1852" y="592"/>
                </a:lnTo>
                <a:lnTo>
                  <a:pt x="1840" y="630"/>
                </a:lnTo>
                <a:lnTo>
                  <a:pt x="1827" y="680"/>
                </a:lnTo>
                <a:lnTo>
                  <a:pt x="1815" y="730"/>
                </a:lnTo>
                <a:lnTo>
                  <a:pt x="1802" y="781"/>
                </a:lnTo>
                <a:lnTo>
                  <a:pt x="1777" y="831"/>
                </a:lnTo>
                <a:lnTo>
                  <a:pt x="1764" y="881"/>
                </a:lnTo>
                <a:lnTo>
                  <a:pt x="1752" y="944"/>
                </a:lnTo>
                <a:lnTo>
                  <a:pt x="1726" y="995"/>
                </a:lnTo>
                <a:lnTo>
                  <a:pt x="1714" y="1045"/>
                </a:lnTo>
                <a:lnTo>
                  <a:pt x="1701" y="1095"/>
                </a:lnTo>
                <a:lnTo>
                  <a:pt x="1689" y="1133"/>
                </a:lnTo>
                <a:lnTo>
                  <a:pt x="1676" y="1171"/>
                </a:lnTo>
                <a:lnTo>
                  <a:pt x="1663" y="1209"/>
                </a:lnTo>
                <a:lnTo>
                  <a:pt x="1651" y="1234"/>
                </a:lnTo>
                <a:lnTo>
                  <a:pt x="1638" y="1259"/>
                </a:lnTo>
                <a:lnTo>
                  <a:pt x="1638" y="1284"/>
                </a:lnTo>
                <a:lnTo>
                  <a:pt x="1626" y="1309"/>
                </a:lnTo>
                <a:lnTo>
                  <a:pt x="1613" y="1322"/>
                </a:lnTo>
                <a:lnTo>
                  <a:pt x="1613" y="1334"/>
                </a:lnTo>
                <a:lnTo>
                  <a:pt x="1600" y="1347"/>
                </a:lnTo>
                <a:lnTo>
                  <a:pt x="1600" y="1360"/>
                </a:lnTo>
                <a:lnTo>
                  <a:pt x="1588" y="1360"/>
                </a:lnTo>
                <a:lnTo>
                  <a:pt x="1575" y="1347"/>
                </a:lnTo>
                <a:lnTo>
                  <a:pt x="1550" y="1347"/>
                </a:lnTo>
                <a:lnTo>
                  <a:pt x="1537" y="1334"/>
                </a:lnTo>
                <a:lnTo>
                  <a:pt x="1512" y="1309"/>
                </a:lnTo>
                <a:lnTo>
                  <a:pt x="1500" y="1297"/>
                </a:lnTo>
                <a:lnTo>
                  <a:pt x="1487" y="1259"/>
                </a:lnTo>
                <a:lnTo>
                  <a:pt x="1487" y="1221"/>
                </a:lnTo>
                <a:lnTo>
                  <a:pt x="1500" y="1183"/>
                </a:lnTo>
                <a:lnTo>
                  <a:pt x="1500" y="1158"/>
                </a:lnTo>
                <a:lnTo>
                  <a:pt x="1512" y="1120"/>
                </a:lnTo>
                <a:lnTo>
                  <a:pt x="1525" y="1083"/>
                </a:lnTo>
                <a:lnTo>
                  <a:pt x="1525" y="1032"/>
                </a:lnTo>
                <a:lnTo>
                  <a:pt x="1537" y="982"/>
                </a:lnTo>
                <a:lnTo>
                  <a:pt x="1550" y="919"/>
                </a:lnTo>
                <a:lnTo>
                  <a:pt x="1563" y="856"/>
                </a:lnTo>
                <a:lnTo>
                  <a:pt x="1575" y="781"/>
                </a:lnTo>
                <a:lnTo>
                  <a:pt x="1588" y="705"/>
                </a:lnTo>
                <a:lnTo>
                  <a:pt x="1600" y="630"/>
                </a:lnTo>
                <a:lnTo>
                  <a:pt x="1613" y="579"/>
                </a:lnTo>
                <a:lnTo>
                  <a:pt x="1613" y="516"/>
                </a:lnTo>
                <a:lnTo>
                  <a:pt x="1626" y="479"/>
                </a:lnTo>
                <a:lnTo>
                  <a:pt x="1626" y="428"/>
                </a:lnTo>
                <a:lnTo>
                  <a:pt x="1626" y="403"/>
                </a:lnTo>
                <a:lnTo>
                  <a:pt x="1626" y="378"/>
                </a:lnTo>
                <a:lnTo>
                  <a:pt x="1626" y="328"/>
                </a:lnTo>
                <a:lnTo>
                  <a:pt x="1626" y="290"/>
                </a:lnTo>
                <a:lnTo>
                  <a:pt x="1613" y="265"/>
                </a:lnTo>
                <a:lnTo>
                  <a:pt x="1588" y="252"/>
                </a:lnTo>
                <a:lnTo>
                  <a:pt x="1575" y="239"/>
                </a:lnTo>
                <a:lnTo>
                  <a:pt x="1550" y="227"/>
                </a:lnTo>
                <a:lnTo>
                  <a:pt x="1525" y="214"/>
                </a:lnTo>
                <a:lnTo>
                  <a:pt x="1487" y="214"/>
                </a:lnTo>
                <a:lnTo>
                  <a:pt x="1474" y="214"/>
                </a:lnTo>
                <a:lnTo>
                  <a:pt x="1462" y="214"/>
                </a:lnTo>
                <a:lnTo>
                  <a:pt x="1449" y="214"/>
                </a:lnTo>
                <a:lnTo>
                  <a:pt x="1424" y="227"/>
                </a:lnTo>
                <a:lnTo>
                  <a:pt x="1399" y="227"/>
                </a:lnTo>
                <a:lnTo>
                  <a:pt x="1361" y="227"/>
                </a:lnTo>
                <a:lnTo>
                  <a:pt x="1323" y="239"/>
                </a:lnTo>
                <a:lnTo>
                  <a:pt x="1285" y="239"/>
                </a:lnTo>
                <a:lnTo>
                  <a:pt x="1248" y="239"/>
                </a:lnTo>
                <a:lnTo>
                  <a:pt x="1197" y="252"/>
                </a:lnTo>
                <a:lnTo>
                  <a:pt x="1134" y="252"/>
                </a:lnTo>
                <a:lnTo>
                  <a:pt x="1084" y="265"/>
                </a:lnTo>
                <a:lnTo>
                  <a:pt x="1021" y="277"/>
                </a:lnTo>
                <a:lnTo>
                  <a:pt x="945" y="277"/>
                </a:lnTo>
                <a:lnTo>
                  <a:pt x="882" y="290"/>
                </a:lnTo>
                <a:lnTo>
                  <a:pt x="806" y="302"/>
                </a:lnTo>
                <a:lnTo>
                  <a:pt x="731" y="315"/>
                </a:lnTo>
                <a:lnTo>
                  <a:pt x="655" y="328"/>
                </a:lnTo>
                <a:lnTo>
                  <a:pt x="579" y="328"/>
                </a:lnTo>
                <a:lnTo>
                  <a:pt x="516" y="340"/>
                </a:lnTo>
                <a:lnTo>
                  <a:pt x="453" y="340"/>
                </a:lnTo>
                <a:lnTo>
                  <a:pt x="403" y="353"/>
                </a:lnTo>
                <a:lnTo>
                  <a:pt x="340" y="353"/>
                </a:lnTo>
                <a:lnTo>
                  <a:pt x="290" y="365"/>
                </a:lnTo>
                <a:lnTo>
                  <a:pt x="239" y="365"/>
                </a:lnTo>
                <a:lnTo>
                  <a:pt x="201" y="365"/>
                </a:lnTo>
                <a:lnTo>
                  <a:pt x="151" y="378"/>
                </a:lnTo>
                <a:lnTo>
                  <a:pt x="113" y="378"/>
                </a:lnTo>
                <a:lnTo>
                  <a:pt x="88" y="378"/>
                </a:lnTo>
                <a:lnTo>
                  <a:pt x="50" y="378"/>
                </a:lnTo>
                <a:lnTo>
                  <a:pt x="25" y="378"/>
                </a:lnTo>
                <a:lnTo>
                  <a:pt x="0" y="378"/>
                </a:lnTo>
                <a:lnTo>
                  <a:pt x="0" y="265"/>
                </a:lnTo>
                <a:lnTo>
                  <a:pt x="38" y="265"/>
                </a:lnTo>
                <a:lnTo>
                  <a:pt x="75" y="265"/>
                </a:lnTo>
                <a:lnTo>
                  <a:pt x="113" y="252"/>
                </a:lnTo>
                <a:lnTo>
                  <a:pt x="164" y="252"/>
                </a:lnTo>
                <a:lnTo>
                  <a:pt x="214" y="252"/>
                </a:lnTo>
                <a:lnTo>
                  <a:pt x="264" y="239"/>
                </a:lnTo>
                <a:lnTo>
                  <a:pt x="315" y="239"/>
                </a:lnTo>
                <a:lnTo>
                  <a:pt x="378" y="227"/>
                </a:lnTo>
                <a:lnTo>
                  <a:pt x="441" y="214"/>
                </a:lnTo>
                <a:lnTo>
                  <a:pt x="516" y="202"/>
                </a:lnTo>
                <a:lnTo>
                  <a:pt x="592" y="189"/>
                </a:lnTo>
                <a:lnTo>
                  <a:pt x="680" y="176"/>
                </a:lnTo>
                <a:lnTo>
                  <a:pt x="769" y="164"/>
                </a:lnTo>
                <a:lnTo>
                  <a:pt x="857" y="151"/>
                </a:lnTo>
                <a:lnTo>
                  <a:pt x="958" y="139"/>
                </a:lnTo>
                <a:lnTo>
                  <a:pt x="1058" y="126"/>
                </a:lnTo>
                <a:lnTo>
                  <a:pt x="1109" y="114"/>
                </a:lnTo>
                <a:lnTo>
                  <a:pt x="1159" y="114"/>
                </a:lnTo>
                <a:lnTo>
                  <a:pt x="1210" y="101"/>
                </a:lnTo>
                <a:lnTo>
                  <a:pt x="1248" y="88"/>
                </a:lnTo>
                <a:lnTo>
                  <a:pt x="1285" y="88"/>
                </a:lnTo>
                <a:lnTo>
                  <a:pt x="1323" y="76"/>
                </a:lnTo>
                <a:lnTo>
                  <a:pt x="1361" y="76"/>
                </a:lnTo>
                <a:lnTo>
                  <a:pt x="1386" y="63"/>
                </a:lnTo>
                <a:lnTo>
                  <a:pt x="1424" y="63"/>
                </a:lnTo>
                <a:lnTo>
                  <a:pt x="1437" y="51"/>
                </a:lnTo>
                <a:lnTo>
                  <a:pt x="1462" y="51"/>
                </a:lnTo>
                <a:lnTo>
                  <a:pt x="1487" y="51"/>
                </a:lnTo>
                <a:lnTo>
                  <a:pt x="1500" y="38"/>
                </a:lnTo>
                <a:lnTo>
                  <a:pt x="1512" y="38"/>
                </a:lnTo>
                <a:lnTo>
                  <a:pt x="1525" y="2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4065588" y="1689100"/>
            <a:ext cx="728662" cy="192088"/>
          </a:xfrm>
          <a:custGeom>
            <a:avLst/>
            <a:gdLst>
              <a:gd name="T0" fmla="*/ 2147483647 w 1147"/>
              <a:gd name="T1" fmla="*/ 2147483647 h 302"/>
              <a:gd name="T2" fmla="*/ 2147483647 w 1147"/>
              <a:gd name="T3" fmla="*/ 2147483647 h 302"/>
              <a:gd name="T4" fmla="*/ 2147483647 w 1147"/>
              <a:gd name="T5" fmla="*/ 2147483647 h 302"/>
              <a:gd name="T6" fmla="*/ 2147483647 w 1147"/>
              <a:gd name="T7" fmla="*/ 2147483647 h 302"/>
              <a:gd name="T8" fmla="*/ 2147483647 w 1147"/>
              <a:gd name="T9" fmla="*/ 2147483647 h 302"/>
              <a:gd name="T10" fmla="*/ 2147483647 w 1147"/>
              <a:gd name="T11" fmla="*/ 2147483647 h 302"/>
              <a:gd name="T12" fmla="*/ 2147483647 w 1147"/>
              <a:gd name="T13" fmla="*/ 2147483647 h 302"/>
              <a:gd name="T14" fmla="*/ 2147483647 w 1147"/>
              <a:gd name="T15" fmla="*/ 0 h 302"/>
              <a:gd name="T16" fmla="*/ 2147483647 w 1147"/>
              <a:gd name="T17" fmla="*/ 0 h 302"/>
              <a:gd name="T18" fmla="*/ 2147483647 w 1147"/>
              <a:gd name="T19" fmla="*/ 2147483647 h 302"/>
              <a:gd name="T20" fmla="*/ 2147483647 w 1147"/>
              <a:gd name="T21" fmla="*/ 2147483647 h 302"/>
              <a:gd name="T22" fmla="*/ 2147483647 w 1147"/>
              <a:gd name="T23" fmla="*/ 2147483647 h 302"/>
              <a:gd name="T24" fmla="*/ 2147483647 w 1147"/>
              <a:gd name="T25" fmla="*/ 2147483647 h 302"/>
              <a:gd name="T26" fmla="*/ 2147483647 w 1147"/>
              <a:gd name="T27" fmla="*/ 2147483647 h 302"/>
              <a:gd name="T28" fmla="*/ 2147483647 w 1147"/>
              <a:gd name="T29" fmla="*/ 2147483647 h 302"/>
              <a:gd name="T30" fmla="*/ 2147483647 w 1147"/>
              <a:gd name="T31" fmla="*/ 2147483647 h 302"/>
              <a:gd name="T32" fmla="*/ 2147483647 w 1147"/>
              <a:gd name="T33" fmla="*/ 2147483647 h 302"/>
              <a:gd name="T34" fmla="*/ 2147483647 w 1147"/>
              <a:gd name="T35" fmla="*/ 2147483647 h 302"/>
              <a:gd name="T36" fmla="*/ 2147483647 w 1147"/>
              <a:gd name="T37" fmla="*/ 2147483647 h 302"/>
              <a:gd name="T38" fmla="*/ 2147483647 w 1147"/>
              <a:gd name="T39" fmla="*/ 2147483647 h 302"/>
              <a:gd name="T40" fmla="*/ 2147483647 w 1147"/>
              <a:gd name="T41" fmla="*/ 2147483647 h 302"/>
              <a:gd name="T42" fmla="*/ 2147483647 w 1147"/>
              <a:gd name="T43" fmla="*/ 2147483647 h 302"/>
              <a:gd name="T44" fmla="*/ 2147483647 w 1147"/>
              <a:gd name="T45" fmla="*/ 2147483647 h 302"/>
              <a:gd name="T46" fmla="*/ 2147483647 w 1147"/>
              <a:gd name="T47" fmla="*/ 2147483647 h 302"/>
              <a:gd name="T48" fmla="*/ 2147483647 w 1147"/>
              <a:gd name="T49" fmla="*/ 2147483647 h 302"/>
              <a:gd name="T50" fmla="*/ 2147483647 w 1147"/>
              <a:gd name="T51" fmla="*/ 2147483647 h 302"/>
              <a:gd name="T52" fmla="*/ 2147483647 w 1147"/>
              <a:gd name="T53" fmla="*/ 2147483647 h 302"/>
              <a:gd name="T54" fmla="*/ 2147483647 w 1147"/>
              <a:gd name="T55" fmla="*/ 2147483647 h 302"/>
              <a:gd name="T56" fmla="*/ 2147483647 w 1147"/>
              <a:gd name="T57" fmla="*/ 2147483647 h 302"/>
              <a:gd name="T58" fmla="*/ 2147483647 w 1147"/>
              <a:gd name="T59" fmla="*/ 2147483647 h 302"/>
              <a:gd name="T60" fmla="*/ 2147483647 w 1147"/>
              <a:gd name="T61" fmla="*/ 2147483647 h 302"/>
              <a:gd name="T62" fmla="*/ 2147483647 w 1147"/>
              <a:gd name="T63" fmla="*/ 2147483647 h 302"/>
              <a:gd name="T64" fmla="*/ 2147483647 w 1147"/>
              <a:gd name="T65" fmla="*/ 2147483647 h 3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147"/>
              <a:gd name="T100" fmla="*/ 0 h 302"/>
              <a:gd name="T101" fmla="*/ 1147 w 1147"/>
              <a:gd name="T102" fmla="*/ 302 h 30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147" h="302">
                <a:moveTo>
                  <a:pt x="365" y="125"/>
                </a:moveTo>
                <a:lnTo>
                  <a:pt x="403" y="113"/>
                </a:lnTo>
                <a:lnTo>
                  <a:pt x="441" y="113"/>
                </a:lnTo>
                <a:lnTo>
                  <a:pt x="479" y="100"/>
                </a:lnTo>
                <a:lnTo>
                  <a:pt x="517" y="100"/>
                </a:lnTo>
                <a:lnTo>
                  <a:pt x="567" y="88"/>
                </a:lnTo>
                <a:lnTo>
                  <a:pt x="618" y="88"/>
                </a:lnTo>
                <a:lnTo>
                  <a:pt x="668" y="75"/>
                </a:lnTo>
                <a:lnTo>
                  <a:pt x="718" y="62"/>
                </a:lnTo>
                <a:lnTo>
                  <a:pt x="781" y="37"/>
                </a:lnTo>
                <a:lnTo>
                  <a:pt x="819" y="37"/>
                </a:lnTo>
                <a:lnTo>
                  <a:pt x="870" y="25"/>
                </a:lnTo>
                <a:lnTo>
                  <a:pt x="907" y="12"/>
                </a:lnTo>
                <a:lnTo>
                  <a:pt x="933" y="12"/>
                </a:lnTo>
                <a:lnTo>
                  <a:pt x="958" y="0"/>
                </a:lnTo>
                <a:lnTo>
                  <a:pt x="970" y="0"/>
                </a:lnTo>
                <a:lnTo>
                  <a:pt x="983" y="0"/>
                </a:lnTo>
                <a:lnTo>
                  <a:pt x="1008" y="0"/>
                </a:lnTo>
                <a:lnTo>
                  <a:pt x="1033" y="12"/>
                </a:lnTo>
                <a:lnTo>
                  <a:pt x="1059" y="12"/>
                </a:lnTo>
                <a:lnTo>
                  <a:pt x="1084" y="25"/>
                </a:lnTo>
                <a:lnTo>
                  <a:pt x="1122" y="37"/>
                </a:lnTo>
                <a:lnTo>
                  <a:pt x="1134" y="50"/>
                </a:lnTo>
                <a:lnTo>
                  <a:pt x="1147" y="75"/>
                </a:lnTo>
                <a:lnTo>
                  <a:pt x="1147" y="88"/>
                </a:lnTo>
                <a:lnTo>
                  <a:pt x="1147" y="100"/>
                </a:lnTo>
                <a:lnTo>
                  <a:pt x="1147" y="113"/>
                </a:lnTo>
                <a:lnTo>
                  <a:pt x="1134" y="113"/>
                </a:lnTo>
                <a:lnTo>
                  <a:pt x="1122" y="125"/>
                </a:lnTo>
                <a:lnTo>
                  <a:pt x="1109" y="138"/>
                </a:lnTo>
                <a:lnTo>
                  <a:pt x="1097" y="151"/>
                </a:lnTo>
                <a:lnTo>
                  <a:pt x="1071" y="151"/>
                </a:lnTo>
                <a:lnTo>
                  <a:pt x="1046" y="163"/>
                </a:lnTo>
                <a:lnTo>
                  <a:pt x="1021" y="176"/>
                </a:lnTo>
                <a:lnTo>
                  <a:pt x="983" y="188"/>
                </a:lnTo>
                <a:lnTo>
                  <a:pt x="945" y="201"/>
                </a:lnTo>
                <a:lnTo>
                  <a:pt x="882" y="201"/>
                </a:lnTo>
                <a:lnTo>
                  <a:pt x="819" y="213"/>
                </a:lnTo>
                <a:lnTo>
                  <a:pt x="756" y="226"/>
                </a:lnTo>
                <a:lnTo>
                  <a:pt x="681" y="239"/>
                </a:lnTo>
                <a:lnTo>
                  <a:pt x="592" y="251"/>
                </a:lnTo>
                <a:lnTo>
                  <a:pt x="517" y="264"/>
                </a:lnTo>
                <a:lnTo>
                  <a:pt x="441" y="276"/>
                </a:lnTo>
                <a:lnTo>
                  <a:pt x="378" y="276"/>
                </a:lnTo>
                <a:lnTo>
                  <a:pt x="315" y="289"/>
                </a:lnTo>
                <a:lnTo>
                  <a:pt x="277" y="289"/>
                </a:lnTo>
                <a:lnTo>
                  <a:pt x="239" y="289"/>
                </a:lnTo>
                <a:lnTo>
                  <a:pt x="214" y="302"/>
                </a:lnTo>
                <a:lnTo>
                  <a:pt x="202" y="302"/>
                </a:lnTo>
                <a:lnTo>
                  <a:pt x="189" y="302"/>
                </a:lnTo>
                <a:lnTo>
                  <a:pt x="164" y="289"/>
                </a:lnTo>
                <a:lnTo>
                  <a:pt x="151" y="276"/>
                </a:lnTo>
                <a:lnTo>
                  <a:pt x="126" y="264"/>
                </a:lnTo>
                <a:lnTo>
                  <a:pt x="101" y="251"/>
                </a:lnTo>
                <a:lnTo>
                  <a:pt x="63" y="226"/>
                </a:lnTo>
                <a:lnTo>
                  <a:pt x="38" y="201"/>
                </a:lnTo>
                <a:lnTo>
                  <a:pt x="0" y="176"/>
                </a:lnTo>
                <a:lnTo>
                  <a:pt x="50" y="163"/>
                </a:lnTo>
                <a:lnTo>
                  <a:pt x="113" y="151"/>
                </a:lnTo>
                <a:lnTo>
                  <a:pt x="164" y="138"/>
                </a:lnTo>
                <a:lnTo>
                  <a:pt x="214" y="138"/>
                </a:lnTo>
                <a:lnTo>
                  <a:pt x="252" y="125"/>
                </a:lnTo>
                <a:lnTo>
                  <a:pt x="302" y="125"/>
                </a:lnTo>
                <a:lnTo>
                  <a:pt x="340" y="125"/>
                </a:lnTo>
                <a:lnTo>
                  <a:pt x="365" y="12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>
            <a:off x="4129088" y="2024063"/>
            <a:ext cx="839787" cy="160337"/>
          </a:xfrm>
          <a:custGeom>
            <a:avLst/>
            <a:gdLst>
              <a:gd name="T0" fmla="*/ 0 w 1323"/>
              <a:gd name="T1" fmla="*/ 2147483647 h 252"/>
              <a:gd name="T2" fmla="*/ 2147483647 w 1323"/>
              <a:gd name="T3" fmla="*/ 2147483647 h 252"/>
              <a:gd name="T4" fmla="*/ 2147483647 w 1323"/>
              <a:gd name="T5" fmla="*/ 2147483647 h 252"/>
              <a:gd name="T6" fmla="*/ 2147483647 w 1323"/>
              <a:gd name="T7" fmla="*/ 2147483647 h 252"/>
              <a:gd name="T8" fmla="*/ 2147483647 w 1323"/>
              <a:gd name="T9" fmla="*/ 2147483647 h 252"/>
              <a:gd name="T10" fmla="*/ 2147483647 w 1323"/>
              <a:gd name="T11" fmla="*/ 2147483647 h 252"/>
              <a:gd name="T12" fmla="*/ 2147483647 w 1323"/>
              <a:gd name="T13" fmla="*/ 2147483647 h 252"/>
              <a:gd name="T14" fmla="*/ 2147483647 w 1323"/>
              <a:gd name="T15" fmla="*/ 2147483647 h 252"/>
              <a:gd name="T16" fmla="*/ 2147483647 w 1323"/>
              <a:gd name="T17" fmla="*/ 0 h 252"/>
              <a:gd name="T18" fmla="*/ 2147483647 w 1323"/>
              <a:gd name="T19" fmla="*/ 2147483647 h 252"/>
              <a:gd name="T20" fmla="*/ 2147483647 w 1323"/>
              <a:gd name="T21" fmla="*/ 2147483647 h 252"/>
              <a:gd name="T22" fmla="*/ 0 w 1323"/>
              <a:gd name="T23" fmla="*/ 2147483647 h 252"/>
              <a:gd name="T24" fmla="*/ 0 w 1323"/>
              <a:gd name="T25" fmla="*/ 2147483647 h 252"/>
              <a:gd name="T26" fmla="*/ 0 w 1323"/>
              <a:gd name="T27" fmla="*/ 2147483647 h 2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323"/>
              <a:gd name="T43" fmla="*/ 0 h 252"/>
              <a:gd name="T44" fmla="*/ 1323 w 1323"/>
              <a:gd name="T45" fmla="*/ 252 h 25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323" h="252">
                <a:moveTo>
                  <a:pt x="0" y="113"/>
                </a:moveTo>
                <a:lnTo>
                  <a:pt x="201" y="88"/>
                </a:lnTo>
                <a:lnTo>
                  <a:pt x="391" y="76"/>
                </a:lnTo>
                <a:lnTo>
                  <a:pt x="567" y="50"/>
                </a:lnTo>
                <a:lnTo>
                  <a:pt x="731" y="38"/>
                </a:lnTo>
                <a:lnTo>
                  <a:pt x="895" y="25"/>
                </a:lnTo>
                <a:lnTo>
                  <a:pt x="1046" y="13"/>
                </a:lnTo>
                <a:lnTo>
                  <a:pt x="1185" y="13"/>
                </a:lnTo>
                <a:lnTo>
                  <a:pt x="1323" y="0"/>
                </a:lnTo>
                <a:lnTo>
                  <a:pt x="1323" y="139"/>
                </a:lnTo>
                <a:lnTo>
                  <a:pt x="12" y="252"/>
                </a:lnTo>
                <a:lnTo>
                  <a:pt x="0" y="11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0"/>
          <p:cNvSpPr>
            <a:spLocks noChangeArrowheads="1"/>
          </p:cNvSpPr>
          <p:nvPr/>
        </p:nvSpPr>
        <p:spPr bwMode="auto">
          <a:xfrm>
            <a:off x="3776663" y="2552700"/>
            <a:ext cx="288925" cy="366713"/>
          </a:xfrm>
          <a:custGeom>
            <a:avLst/>
            <a:gdLst>
              <a:gd name="T0" fmla="*/ 2147483647 w 454"/>
              <a:gd name="T1" fmla="*/ 2147483647 h 579"/>
              <a:gd name="T2" fmla="*/ 2147483647 w 454"/>
              <a:gd name="T3" fmla="*/ 2147483647 h 579"/>
              <a:gd name="T4" fmla="*/ 2147483647 w 454"/>
              <a:gd name="T5" fmla="*/ 2147483647 h 579"/>
              <a:gd name="T6" fmla="*/ 2147483647 w 454"/>
              <a:gd name="T7" fmla="*/ 2147483647 h 579"/>
              <a:gd name="T8" fmla="*/ 2147483647 w 454"/>
              <a:gd name="T9" fmla="*/ 2147483647 h 579"/>
              <a:gd name="T10" fmla="*/ 2147483647 w 454"/>
              <a:gd name="T11" fmla="*/ 2147483647 h 579"/>
              <a:gd name="T12" fmla="*/ 2147483647 w 454"/>
              <a:gd name="T13" fmla="*/ 2147483647 h 579"/>
              <a:gd name="T14" fmla="*/ 2147483647 w 454"/>
              <a:gd name="T15" fmla="*/ 2147483647 h 579"/>
              <a:gd name="T16" fmla="*/ 2147483647 w 454"/>
              <a:gd name="T17" fmla="*/ 2147483647 h 579"/>
              <a:gd name="T18" fmla="*/ 2147483647 w 454"/>
              <a:gd name="T19" fmla="*/ 2147483647 h 579"/>
              <a:gd name="T20" fmla="*/ 0 w 454"/>
              <a:gd name="T21" fmla="*/ 2147483647 h 579"/>
              <a:gd name="T22" fmla="*/ 0 w 454"/>
              <a:gd name="T23" fmla="*/ 2147483647 h 579"/>
              <a:gd name="T24" fmla="*/ 0 w 454"/>
              <a:gd name="T25" fmla="*/ 2147483647 h 579"/>
              <a:gd name="T26" fmla="*/ 0 w 454"/>
              <a:gd name="T27" fmla="*/ 0 h 579"/>
              <a:gd name="T28" fmla="*/ 2147483647 w 454"/>
              <a:gd name="T29" fmla="*/ 0 h 579"/>
              <a:gd name="T30" fmla="*/ 2147483647 w 454"/>
              <a:gd name="T31" fmla="*/ 0 h 579"/>
              <a:gd name="T32" fmla="*/ 2147483647 w 454"/>
              <a:gd name="T33" fmla="*/ 0 h 579"/>
              <a:gd name="T34" fmla="*/ 2147483647 w 454"/>
              <a:gd name="T35" fmla="*/ 0 h 579"/>
              <a:gd name="T36" fmla="*/ 2147483647 w 454"/>
              <a:gd name="T37" fmla="*/ 0 h 579"/>
              <a:gd name="T38" fmla="*/ 2147483647 w 454"/>
              <a:gd name="T39" fmla="*/ 0 h 579"/>
              <a:gd name="T40" fmla="*/ 2147483647 w 454"/>
              <a:gd name="T41" fmla="*/ 2147483647 h 579"/>
              <a:gd name="T42" fmla="*/ 2147483647 w 454"/>
              <a:gd name="T43" fmla="*/ 2147483647 h 579"/>
              <a:gd name="T44" fmla="*/ 2147483647 w 454"/>
              <a:gd name="T45" fmla="*/ 2147483647 h 579"/>
              <a:gd name="T46" fmla="*/ 2147483647 w 454"/>
              <a:gd name="T47" fmla="*/ 2147483647 h 579"/>
              <a:gd name="T48" fmla="*/ 2147483647 w 454"/>
              <a:gd name="T49" fmla="*/ 2147483647 h 579"/>
              <a:gd name="T50" fmla="*/ 2147483647 w 454"/>
              <a:gd name="T51" fmla="*/ 2147483647 h 579"/>
              <a:gd name="T52" fmla="*/ 2147483647 w 454"/>
              <a:gd name="T53" fmla="*/ 2147483647 h 579"/>
              <a:gd name="T54" fmla="*/ 2147483647 w 454"/>
              <a:gd name="T55" fmla="*/ 2147483647 h 579"/>
              <a:gd name="T56" fmla="*/ 2147483647 w 454"/>
              <a:gd name="T57" fmla="*/ 2147483647 h 579"/>
              <a:gd name="T58" fmla="*/ 2147483647 w 454"/>
              <a:gd name="T59" fmla="*/ 2147483647 h 579"/>
              <a:gd name="T60" fmla="*/ 2147483647 w 454"/>
              <a:gd name="T61" fmla="*/ 2147483647 h 579"/>
              <a:gd name="T62" fmla="*/ 2147483647 w 454"/>
              <a:gd name="T63" fmla="*/ 2147483647 h 579"/>
              <a:gd name="T64" fmla="*/ 2147483647 w 454"/>
              <a:gd name="T65" fmla="*/ 2147483647 h 579"/>
              <a:gd name="T66" fmla="*/ 2147483647 w 454"/>
              <a:gd name="T67" fmla="*/ 2147483647 h 579"/>
              <a:gd name="T68" fmla="*/ 2147483647 w 454"/>
              <a:gd name="T69" fmla="*/ 2147483647 h 579"/>
              <a:gd name="T70" fmla="*/ 2147483647 w 454"/>
              <a:gd name="T71" fmla="*/ 2147483647 h 579"/>
              <a:gd name="T72" fmla="*/ 2147483647 w 454"/>
              <a:gd name="T73" fmla="*/ 2147483647 h 579"/>
              <a:gd name="T74" fmla="*/ 2147483647 w 454"/>
              <a:gd name="T75" fmla="*/ 2147483647 h 579"/>
              <a:gd name="T76" fmla="*/ 2147483647 w 454"/>
              <a:gd name="T77" fmla="*/ 2147483647 h 579"/>
              <a:gd name="T78" fmla="*/ 2147483647 w 454"/>
              <a:gd name="T79" fmla="*/ 2147483647 h 579"/>
              <a:gd name="T80" fmla="*/ 2147483647 w 454"/>
              <a:gd name="T81" fmla="*/ 2147483647 h 579"/>
              <a:gd name="T82" fmla="*/ 2147483647 w 454"/>
              <a:gd name="T83" fmla="*/ 2147483647 h 579"/>
              <a:gd name="T84" fmla="*/ 2147483647 w 454"/>
              <a:gd name="T85" fmla="*/ 2147483647 h 579"/>
              <a:gd name="T86" fmla="*/ 2147483647 w 454"/>
              <a:gd name="T87" fmla="*/ 2147483647 h 579"/>
              <a:gd name="T88" fmla="*/ 2147483647 w 454"/>
              <a:gd name="T89" fmla="*/ 2147483647 h 579"/>
              <a:gd name="T90" fmla="*/ 2147483647 w 454"/>
              <a:gd name="T91" fmla="*/ 2147483647 h 579"/>
              <a:gd name="T92" fmla="*/ 2147483647 w 454"/>
              <a:gd name="T93" fmla="*/ 2147483647 h 579"/>
              <a:gd name="T94" fmla="*/ 2147483647 w 454"/>
              <a:gd name="T95" fmla="*/ 2147483647 h 579"/>
              <a:gd name="T96" fmla="*/ 2147483647 w 454"/>
              <a:gd name="T97" fmla="*/ 2147483647 h 579"/>
              <a:gd name="T98" fmla="*/ 2147483647 w 454"/>
              <a:gd name="T99" fmla="*/ 2147483647 h 579"/>
              <a:gd name="T100" fmla="*/ 2147483647 w 454"/>
              <a:gd name="T101" fmla="*/ 2147483647 h 579"/>
              <a:gd name="T102" fmla="*/ 2147483647 w 454"/>
              <a:gd name="T103" fmla="*/ 2147483647 h 579"/>
              <a:gd name="T104" fmla="*/ 2147483647 w 454"/>
              <a:gd name="T105" fmla="*/ 2147483647 h 579"/>
              <a:gd name="T106" fmla="*/ 2147483647 w 454"/>
              <a:gd name="T107" fmla="*/ 2147483647 h 579"/>
              <a:gd name="T108" fmla="*/ 2147483647 w 454"/>
              <a:gd name="T109" fmla="*/ 2147483647 h 57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4"/>
              <a:gd name="T166" fmla="*/ 0 h 579"/>
              <a:gd name="T167" fmla="*/ 454 w 454"/>
              <a:gd name="T168" fmla="*/ 579 h 57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4" h="579">
                <a:moveTo>
                  <a:pt x="189" y="390"/>
                </a:moveTo>
                <a:lnTo>
                  <a:pt x="151" y="340"/>
                </a:lnTo>
                <a:lnTo>
                  <a:pt x="126" y="302"/>
                </a:lnTo>
                <a:lnTo>
                  <a:pt x="101" y="264"/>
                </a:lnTo>
                <a:lnTo>
                  <a:pt x="76" y="226"/>
                </a:lnTo>
                <a:lnTo>
                  <a:pt x="63" y="189"/>
                </a:lnTo>
                <a:lnTo>
                  <a:pt x="51" y="164"/>
                </a:lnTo>
                <a:lnTo>
                  <a:pt x="38" y="138"/>
                </a:lnTo>
                <a:lnTo>
                  <a:pt x="25" y="113"/>
                </a:lnTo>
                <a:lnTo>
                  <a:pt x="13" y="75"/>
                </a:lnTo>
                <a:lnTo>
                  <a:pt x="0" y="50"/>
                </a:lnTo>
                <a:lnTo>
                  <a:pt x="0" y="25"/>
                </a:lnTo>
                <a:lnTo>
                  <a:pt x="0" y="12"/>
                </a:lnTo>
                <a:lnTo>
                  <a:pt x="0" y="0"/>
                </a:lnTo>
                <a:lnTo>
                  <a:pt x="13" y="0"/>
                </a:lnTo>
                <a:lnTo>
                  <a:pt x="25" y="0"/>
                </a:lnTo>
                <a:lnTo>
                  <a:pt x="38" y="0"/>
                </a:lnTo>
                <a:lnTo>
                  <a:pt x="51" y="0"/>
                </a:lnTo>
                <a:lnTo>
                  <a:pt x="63" y="0"/>
                </a:lnTo>
                <a:lnTo>
                  <a:pt x="88" y="0"/>
                </a:lnTo>
                <a:lnTo>
                  <a:pt x="114" y="12"/>
                </a:lnTo>
                <a:lnTo>
                  <a:pt x="139" y="12"/>
                </a:lnTo>
                <a:lnTo>
                  <a:pt x="164" y="25"/>
                </a:lnTo>
                <a:lnTo>
                  <a:pt x="189" y="38"/>
                </a:lnTo>
                <a:lnTo>
                  <a:pt x="227" y="50"/>
                </a:lnTo>
                <a:lnTo>
                  <a:pt x="252" y="75"/>
                </a:lnTo>
                <a:lnTo>
                  <a:pt x="290" y="101"/>
                </a:lnTo>
                <a:lnTo>
                  <a:pt x="315" y="126"/>
                </a:lnTo>
                <a:lnTo>
                  <a:pt x="353" y="151"/>
                </a:lnTo>
                <a:lnTo>
                  <a:pt x="391" y="189"/>
                </a:lnTo>
                <a:lnTo>
                  <a:pt x="416" y="214"/>
                </a:lnTo>
                <a:lnTo>
                  <a:pt x="429" y="252"/>
                </a:lnTo>
                <a:lnTo>
                  <a:pt x="454" y="289"/>
                </a:lnTo>
                <a:lnTo>
                  <a:pt x="454" y="315"/>
                </a:lnTo>
                <a:lnTo>
                  <a:pt x="454" y="352"/>
                </a:lnTo>
                <a:lnTo>
                  <a:pt x="454" y="390"/>
                </a:lnTo>
                <a:lnTo>
                  <a:pt x="454" y="428"/>
                </a:lnTo>
                <a:lnTo>
                  <a:pt x="441" y="466"/>
                </a:lnTo>
                <a:lnTo>
                  <a:pt x="429" y="491"/>
                </a:lnTo>
                <a:lnTo>
                  <a:pt x="416" y="516"/>
                </a:lnTo>
                <a:lnTo>
                  <a:pt x="404" y="541"/>
                </a:lnTo>
                <a:lnTo>
                  <a:pt x="391" y="554"/>
                </a:lnTo>
                <a:lnTo>
                  <a:pt x="378" y="566"/>
                </a:lnTo>
                <a:lnTo>
                  <a:pt x="366" y="579"/>
                </a:lnTo>
                <a:lnTo>
                  <a:pt x="353" y="579"/>
                </a:lnTo>
                <a:lnTo>
                  <a:pt x="341" y="579"/>
                </a:lnTo>
                <a:lnTo>
                  <a:pt x="328" y="566"/>
                </a:lnTo>
                <a:lnTo>
                  <a:pt x="303" y="554"/>
                </a:lnTo>
                <a:lnTo>
                  <a:pt x="290" y="529"/>
                </a:lnTo>
                <a:lnTo>
                  <a:pt x="265" y="503"/>
                </a:lnTo>
                <a:lnTo>
                  <a:pt x="240" y="466"/>
                </a:lnTo>
                <a:lnTo>
                  <a:pt x="214" y="428"/>
                </a:lnTo>
                <a:lnTo>
                  <a:pt x="189" y="39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1"/>
          <p:cNvSpPr>
            <a:spLocks noChangeArrowheads="1"/>
          </p:cNvSpPr>
          <p:nvPr/>
        </p:nvSpPr>
        <p:spPr bwMode="auto">
          <a:xfrm>
            <a:off x="3416300" y="3016250"/>
            <a:ext cx="2289175" cy="287338"/>
          </a:xfrm>
          <a:custGeom>
            <a:avLst/>
            <a:gdLst>
              <a:gd name="T0" fmla="*/ 2147483647 w 3605"/>
              <a:gd name="T1" fmla="*/ 2147483647 h 453"/>
              <a:gd name="T2" fmla="*/ 2147483647 w 3605"/>
              <a:gd name="T3" fmla="*/ 2147483647 h 453"/>
              <a:gd name="T4" fmla="*/ 2147483647 w 3605"/>
              <a:gd name="T5" fmla="*/ 2147483647 h 453"/>
              <a:gd name="T6" fmla="*/ 2147483647 w 3605"/>
              <a:gd name="T7" fmla="*/ 2147483647 h 453"/>
              <a:gd name="T8" fmla="*/ 2147483647 w 3605"/>
              <a:gd name="T9" fmla="*/ 2147483647 h 453"/>
              <a:gd name="T10" fmla="*/ 2147483647 w 3605"/>
              <a:gd name="T11" fmla="*/ 2147483647 h 453"/>
              <a:gd name="T12" fmla="*/ 2147483647 w 3605"/>
              <a:gd name="T13" fmla="*/ 0 h 453"/>
              <a:gd name="T14" fmla="*/ 2147483647 w 3605"/>
              <a:gd name="T15" fmla="*/ 0 h 453"/>
              <a:gd name="T16" fmla="*/ 2147483647 w 3605"/>
              <a:gd name="T17" fmla="*/ 0 h 453"/>
              <a:gd name="T18" fmla="*/ 2147483647 w 3605"/>
              <a:gd name="T19" fmla="*/ 2147483647 h 453"/>
              <a:gd name="T20" fmla="*/ 2147483647 w 3605"/>
              <a:gd name="T21" fmla="*/ 2147483647 h 453"/>
              <a:gd name="T22" fmla="*/ 2147483647 w 3605"/>
              <a:gd name="T23" fmla="*/ 2147483647 h 453"/>
              <a:gd name="T24" fmla="*/ 2147483647 w 3605"/>
              <a:gd name="T25" fmla="*/ 2147483647 h 453"/>
              <a:gd name="T26" fmla="*/ 2147483647 w 3605"/>
              <a:gd name="T27" fmla="*/ 2147483647 h 453"/>
              <a:gd name="T28" fmla="*/ 2147483647 w 3605"/>
              <a:gd name="T29" fmla="*/ 2147483647 h 453"/>
              <a:gd name="T30" fmla="*/ 2147483647 w 3605"/>
              <a:gd name="T31" fmla="*/ 2147483647 h 453"/>
              <a:gd name="T32" fmla="*/ 2147483647 w 3605"/>
              <a:gd name="T33" fmla="*/ 2147483647 h 453"/>
              <a:gd name="T34" fmla="*/ 2147483647 w 3605"/>
              <a:gd name="T35" fmla="*/ 2147483647 h 453"/>
              <a:gd name="T36" fmla="*/ 2147483647 w 3605"/>
              <a:gd name="T37" fmla="*/ 2147483647 h 453"/>
              <a:gd name="T38" fmla="*/ 2147483647 w 3605"/>
              <a:gd name="T39" fmla="*/ 2147483647 h 453"/>
              <a:gd name="T40" fmla="*/ 2147483647 w 3605"/>
              <a:gd name="T41" fmla="*/ 2147483647 h 453"/>
              <a:gd name="T42" fmla="*/ 2147483647 w 3605"/>
              <a:gd name="T43" fmla="*/ 2147483647 h 453"/>
              <a:gd name="T44" fmla="*/ 2147483647 w 3605"/>
              <a:gd name="T45" fmla="*/ 2147483647 h 453"/>
              <a:gd name="T46" fmla="*/ 2147483647 w 3605"/>
              <a:gd name="T47" fmla="*/ 2147483647 h 453"/>
              <a:gd name="T48" fmla="*/ 2147483647 w 3605"/>
              <a:gd name="T49" fmla="*/ 2147483647 h 453"/>
              <a:gd name="T50" fmla="*/ 2147483647 w 3605"/>
              <a:gd name="T51" fmla="*/ 2147483647 h 453"/>
              <a:gd name="T52" fmla="*/ 2147483647 w 3605"/>
              <a:gd name="T53" fmla="*/ 2147483647 h 453"/>
              <a:gd name="T54" fmla="*/ 2147483647 w 3605"/>
              <a:gd name="T55" fmla="*/ 2147483647 h 453"/>
              <a:gd name="T56" fmla="*/ 2147483647 w 3605"/>
              <a:gd name="T57" fmla="*/ 2147483647 h 453"/>
              <a:gd name="T58" fmla="*/ 2147483647 w 3605"/>
              <a:gd name="T59" fmla="*/ 2147483647 h 453"/>
              <a:gd name="T60" fmla="*/ 2147483647 w 3605"/>
              <a:gd name="T61" fmla="*/ 2147483647 h 453"/>
              <a:gd name="T62" fmla="*/ 2147483647 w 3605"/>
              <a:gd name="T63" fmla="*/ 2147483647 h 453"/>
              <a:gd name="T64" fmla="*/ 2147483647 w 3605"/>
              <a:gd name="T65" fmla="*/ 2147483647 h 453"/>
              <a:gd name="T66" fmla="*/ 2147483647 w 3605"/>
              <a:gd name="T67" fmla="*/ 2147483647 h 453"/>
              <a:gd name="T68" fmla="*/ 2147483647 w 3605"/>
              <a:gd name="T69" fmla="*/ 2147483647 h 453"/>
              <a:gd name="T70" fmla="*/ 2147483647 w 3605"/>
              <a:gd name="T71" fmla="*/ 2147483647 h 453"/>
              <a:gd name="T72" fmla="*/ 2147483647 w 3605"/>
              <a:gd name="T73" fmla="*/ 2147483647 h 453"/>
              <a:gd name="T74" fmla="*/ 2147483647 w 3605"/>
              <a:gd name="T75" fmla="*/ 2147483647 h 453"/>
              <a:gd name="T76" fmla="*/ 2147483647 w 3605"/>
              <a:gd name="T77" fmla="*/ 2147483647 h 453"/>
              <a:gd name="T78" fmla="*/ 2147483647 w 3605"/>
              <a:gd name="T79" fmla="*/ 2147483647 h 453"/>
              <a:gd name="T80" fmla="*/ 2147483647 w 3605"/>
              <a:gd name="T81" fmla="*/ 2147483647 h 453"/>
              <a:gd name="T82" fmla="*/ 2147483647 w 3605"/>
              <a:gd name="T83" fmla="*/ 2147483647 h 453"/>
              <a:gd name="T84" fmla="*/ 2147483647 w 3605"/>
              <a:gd name="T85" fmla="*/ 2147483647 h 453"/>
              <a:gd name="T86" fmla="*/ 2147483647 w 3605"/>
              <a:gd name="T87" fmla="*/ 2147483647 h 453"/>
              <a:gd name="T88" fmla="*/ 2147483647 w 3605"/>
              <a:gd name="T89" fmla="*/ 2147483647 h 453"/>
              <a:gd name="T90" fmla="*/ 2147483647 w 3605"/>
              <a:gd name="T91" fmla="*/ 2147483647 h 453"/>
              <a:gd name="T92" fmla="*/ 2147483647 w 3605"/>
              <a:gd name="T93" fmla="*/ 2147483647 h 453"/>
              <a:gd name="T94" fmla="*/ 2147483647 w 3605"/>
              <a:gd name="T95" fmla="*/ 2147483647 h 453"/>
              <a:gd name="T96" fmla="*/ 2147483647 w 3605"/>
              <a:gd name="T97" fmla="*/ 2147483647 h 453"/>
              <a:gd name="T98" fmla="*/ 2147483647 w 3605"/>
              <a:gd name="T99" fmla="*/ 2147483647 h 453"/>
              <a:gd name="T100" fmla="*/ 2147483647 w 3605"/>
              <a:gd name="T101" fmla="*/ 2147483647 h 453"/>
              <a:gd name="T102" fmla="*/ 2147483647 w 3605"/>
              <a:gd name="T103" fmla="*/ 2147483647 h 453"/>
              <a:gd name="T104" fmla="*/ 2147483647 w 3605"/>
              <a:gd name="T105" fmla="*/ 2147483647 h 453"/>
              <a:gd name="T106" fmla="*/ 2147483647 w 3605"/>
              <a:gd name="T107" fmla="*/ 2147483647 h 453"/>
              <a:gd name="T108" fmla="*/ 2147483647 w 3605"/>
              <a:gd name="T109" fmla="*/ 2147483647 h 453"/>
              <a:gd name="T110" fmla="*/ 2147483647 w 3605"/>
              <a:gd name="T111" fmla="*/ 2147483647 h 453"/>
              <a:gd name="T112" fmla="*/ 2147483647 w 3605"/>
              <a:gd name="T113" fmla="*/ 2147483647 h 45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605"/>
              <a:gd name="T172" fmla="*/ 0 h 453"/>
              <a:gd name="T173" fmla="*/ 3605 w 3605"/>
              <a:gd name="T174" fmla="*/ 453 h 45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605" h="453">
                <a:moveTo>
                  <a:pt x="1966" y="88"/>
                </a:moveTo>
                <a:lnTo>
                  <a:pt x="2067" y="75"/>
                </a:lnTo>
                <a:lnTo>
                  <a:pt x="2168" y="63"/>
                </a:lnTo>
                <a:lnTo>
                  <a:pt x="2256" y="63"/>
                </a:lnTo>
                <a:lnTo>
                  <a:pt x="2344" y="50"/>
                </a:lnTo>
                <a:lnTo>
                  <a:pt x="2433" y="38"/>
                </a:lnTo>
                <a:lnTo>
                  <a:pt x="2508" y="38"/>
                </a:lnTo>
                <a:lnTo>
                  <a:pt x="2584" y="25"/>
                </a:lnTo>
                <a:lnTo>
                  <a:pt x="2647" y="25"/>
                </a:lnTo>
                <a:lnTo>
                  <a:pt x="2722" y="12"/>
                </a:lnTo>
                <a:lnTo>
                  <a:pt x="2773" y="12"/>
                </a:lnTo>
                <a:lnTo>
                  <a:pt x="2836" y="12"/>
                </a:lnTo>
                <a:lnTo>
                  <a:pt x="2886" y="12"/>
                </a:lnTo>
                <a:lnTo>
                  <a:pt x="2937" y="0"/>
                </a:lnTo>
                <a:lnTo>
                  <a:pt x="2975" y="0"/>
                </a:lnTo>
                <a:lnTo>
                  <a:pt x="3012" y="0"/>
                </a:lnTo>
                <a:lnTo>
                  <a:pt x="3050" y="0"/>
                </a:lnTo>
                <a:lnTo>
                  <a:pt x="3113" y="0"/>
                </a:lnTo>
                <a:lnTo>
                  <a:pt x="3164" y="12"/>
                </a:lnTo>
                <a:lnTo>
                  <a:pt x="3227" y="25"/>
                </a:lnTo>
                <a:lnTo>
                  <a:pt x="3277" y="38"/>
                </a:lnTo>
                <a:lnTo>
                  <a:pt x="3327" y="50"/>
                </a:lnTo>
                <a:lnTo>
                  <a:pt x="3378" y="75"/>
                </a:lnTo>
                <a:lnTo>
                  <a:pt x="3416" y="101"/>
                </a:lnTo>
                <a:lnTo>
                  <a:pt x="3466" y="126"/>
                </a:lnTo>
                <a:lnTo>
                  <a:pt x="3504" y="151"/>
                </a:lnTo>
                <a:lnTo>
                  <a:pt x="3529" y="189"/>
                </a:lnTo>
                <a:lnTo>
                  <a:pt x="3554" y="201"/>
                </a:lnTo>
                <a:lnTo>
                  <a:pt x="3580" y="226"/>
                </a:lnTo>
                <a:lnTo>
                  <a:pt x="3592" y="239"/>
                </a:lnTo>
                <a:lnTo>
                  <a:pt x="3605" y="252"/>
                </a:lnTo>
                <a:lnTo>
                  <a:pt x="3605" y="264"/>
                </a:lnTo>
                <a:lnTo>
                  <a:pt x="3605" y="277"/>
                </a:lnTo>
                <a:lnTo>
                  <a:pt x="3592" y="277"/>
                </a:lnTo>
                <a:lnTo>
                  <a:pt x="3580" y="277"/>
                </a:lnTo>
                <a:lnTo>
                  <a:pt x="3554" y="277"/>
                </a:lnTo>
                <a:lnTo>
                  <a:pt x="3529" y="289"/>
                </a:lnTo>
                <a:lnTo>
                  <a:pt x="3504" y="277"/>
                </a:lnTo>
                <a:lnTo>
                  <a:pt x="3466" y="277"/>
                </a:lnTo>
                <a:lnTo>
                  <a:pt x="3428" y="277"/>
                </a:lnTo>
                <a:lnTo>
                  <a:pt x="3391" y="277"/>
                </a:lnTo>
                <a:lnTo>
                  <a:pt x="3340" y="277"/>
                </a:lnTo>
                <a:lnTo>
                  <a:pt x="3290" y="277"/>
                </a:lnTo>
                <a:lnTo>
                  <a:pt x="3227" y="264"/>
                </a:lnTo>
                <a:lnTo>
                  <a:pt x="3164" y="264"/>
                </a:lnTo>
                <a:lnTo>
                  <a:pt x="3101" y="264"/>
                </a:lnTo>
                <a:lnTo>
                  <a:pt x="3025" y="252"/>
                </a:lnTo>
                <a:lnTo>
                  <a:pt x="2949" y="252"/>
                </a:lnTo>
                <a:lnTo>
                  <a:pt x="2798" y="239"/>
                </a:lnTo>
                <a:lnTo>
                  <a:pt x="2647" y="239"/>
                </a:lnTo>
                <a:lnTo>
                  <a:pt x="2508" y="226"/>
                </a:lnTo>
                <a:lnTo>
                  <a:pt x="2370" y="226"/>
                </a:lnTo>
                <a:lnTo>
                  <a:pt x="2244" y="226"/>
                </a:lnTo>
                <a:lnTo>
                  <a:pt x="2118" y="239"/>
                </a:lnTo>
                <a:lnTo>
                  <a:pt x="1991" y="239"/>
                </a:lnTo>
                <a:lnTo>
                  <a:pt x="1878" y="252"/>
                </a:lnTo>
                <a:lnTo>
                  <a:pt x="1765" y="264"/>
                </a:lnTo>
                <a:lnTo>
                  <a:pt x="1639" y="277"/>
                </a:lnTo>
                <a:lnTo>
                  <a:pt x="1525" y="289"/>
                </a:lnTo>
                <a:lnTo>
                  <a:pt x="1399" y="302"/>
                </a:lnTo>
                <a:lnTo>
                  <a:pt x="1273" y="327"/>
                </a:lnTo>
                <a:lnTo>
                  <a:pt x="1147" y="340"/>
                </a:lnTo>
                <a:lnTo>
                  <a:pt x="1008" y="352"/>
                </a:lnTo>
                <a:lnTo>
                  <a:pt x="870" y="378"/>
                </a:lnTo>
                <a:lnTo>
                  <a:pt x="807" y="390"/>
                </a:lnTo>
                <a:lnTo>
                  <a:pt x="744" y="390"/>
                </a:lnTo>
                <a:lnTo>
                  <a:pt x="693" y="403"/>
                </a:lnTo>
                <a:lnTo>
                  <a:pt x="630" y="415"/>
                </a:lnTo>
                <a:lnTo>
                  <a:pt x="580" y="415"/>
                </a:lnTo>
                <a:lnTo>
                  <a:pt x="542" y="428"/>
                </a:lnTo>
                <a:lnTo>
                  <a:pt x="492" y="428"/>
                </a:lnTo>
                <a:lnTo>
                  <a:pt x="454" y="440"/>
                </a:lnTo>
                <a:lnTo>
                  <a:pt x="416" y="440"/>
                </a:lnTo>
                <a:lnTo>
                  <a:pt x="391" y="440"/>
                </a:lnTo>
                <a:lnTo>
                  <a:pt x="366" y="440"/>
                </a:lnTo>
                <a:lnTo>
                  <a:pt x="340" y="453"/>
                </a:lnTo>
                <a:lnTo>
                  <a:pt x="315" y="453"/>
                </a:lnTo>
                <a:lnTo>
                  <a:pt x="303" y="453"/>
                </a:lnTo>
                <a:lnTo>
                  <a:pt x="290" y="453"/>
                </a:lnTo>
                <a:lnTo>
                  <a:pt x="277" y="453"/>
                </a:lnTo>
                <a:lnTo>
                  <a:pt x="252" y="440"/>
                </a:lnTo>
                <a:lnTo>
                  <a:pt x="227" y="428"/>
                </a:lnTo>
                <a:lnTo>
                  <a:pt x="202" y="403"/>
                </a:lnTo>
                <a:lnTo>
                  <a:pt x="151" y="378"/>
                </a:lnTo>
                <a:lnTo>
                  <a:pt x="113" y="340"/>
                </a:lnTo>
                <a:lnTo>
                  <a:pt x="63" y="302"/>
                </a:lnTo>
                <a:lnTo>
                  <a:pt x="0" y="252"/>
                </a:lnTo>
                <a:lnTo>
                  <a:pt x="76" y="252"/>
                </a:lnTo>
                <a:lnTo>
                  <a:pt x="151" y="252"/>
                </a:lnTo>
                <a:lnTo>
                  <a:pt x="240" y="239"/>
                </a:lnTo>
                <a:lnTo>
                  <a:pt x="328" y="239"/>
                </a:lnTo>
                <a:lnTo>
                  <a:pt x="416" y="239"/>
                </a:lnTo>
                <a:lnTo>
                  <a:pt x="504" y="226"/>
                </a:lnTo>
                <a:lnTo>
                  <a:pt x="605" y="226"/>
                </a:lnTo>
                <a:lnTo>
                  <a:pt x="706" y="214"/>
                </a:lnTo>
                <a:lnTo>
                  <a:pt x="769" y="201"/>
                </a:lnTo>
                <a:lnTo>
                  <a:pt x="819" y="201"/>
                </a:lnTo>
                <a:lnTo>
                  <a:pt x="882" y="189"/>
                </a:lnTo>
                <a:lnTo>
                  <a:pt x="945" y="189"/>
                </a:lnTo>
                <a:lnTo>
                  <a:pt x="1008" y="189"/>
                </a:lnTo>
                <a:lnTo>
                  <a:pt x="1084" y="176"/>
                </a:lnTo>
                <a:lnTo>
                  <a:pt x="1160" y="164"/>
                </a:lnTo>
                <a:lnTo>
                  <a:pt x="1235" y="164"/>
                </a:lnTo>
                <a:lnTo>
                  <a:pt x="1311" y="151"/>
                </a:lnTo>
                <a:lnTo>
                  <a:pt x="1399" y="151"/>
                </a:lnTo>
                <a:lnTo>
                  <a:pt x="1475" y="138"/>
                </a:lnTo>
                <a:lnTo>
                  <a:pt x="1576" y="126"/>
                </a:lnTo>
                <a:lnTo>
                  <a:pt x="1664" y="113"/>
                </a:lnTo>
                <a:lnTo>
                  <a:pt x="1765" y="113"/>
                </a:lnTo>
                <a:lnTo>
                  <a:pt x="1853" y="101"/>
                </a:lnTo>
                <a:lnTo>
                  <a:pt x="1966" y="8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2"/>
          <p:cNvSpPr>
            <a:spLocks noChangeArrowheads="1"/>
          </p:cNvSpPr>
          <p:nvPr/>
        </p:nvSpPr>
        <p:spPr bwMode="auto">
          <a:xfrm>
            <a:off x="4633913" y="2239963"/>
            <a:ext cx="215900" cy="871537"/>
          </a:xfrm>
          <a:custGeom>
            <a:avLst/>
            <a:gdLst>
              <a:gd name="T0" fmla="*/ 2147483647 w 340"/>
              <a:gd name="T1" fmla="*/ 2147483647 h 1372"/>
              <a:gd name="T2" fmla="*/ 2147483647 w 340"/>
              <a:gd name="T3" fmla="*/ 2147483647 h 1372"/>
              <a:gd name="T4" fmla="*/ 2147483647 w 340"/>
              <a:gd name="T5" fmla="*/ 2147483647 h 1372"/>
              <a:gd name="T6" fmla="*/ 2147483647 w 340"/>
              <a:gd name="T7" fmla="*/ 2147483647 h 1372"/>
              <a:gd name="T8" fmla="*/ 2147483647 w 340"/>
              <a:gd name="T9" fmla="*/ 2147483647 h 1372"/>
              <a:gd name="T10" fmla="*/ 2147483647 w 340"/>
              <a:gd name="T11" fmla="*/ 2147483647 h 1372"/>
              <a:gd name="T12" fmla="*/ 2147483647 w 340"/>
              <a:gd name="T13" fmla="*/ 2147483647 h 1372"/>
              <a:gd name="T14" fmla="*/ 2147483647 w 340"/>
              <a:gd name="T15" fmla="*/ 2147483647 h 1372"/>
              <a:gd name="T16" fmla="*/ 2147483647 w 340"/>
              <a:gd name="T17" fmla="*/ 2147483647 h 1372"/>
              <a:gd name="T18" fmla="*/ 2147483647 w 340"/>
              <a:gd name="T19" fmla="*/ 2147483647 h 1372"/>
              <a:gd name="T20" fmla="*/ 2147483647 w 340"/>
              <a:gd name="T21" fmla="*/ 2147483647 h 1372"/>
              <a:gd name="T22" fmla="*/ 2147483647 w 340"/>
              <a:gd name="T23" fmla="*/ 2147483647 h 1372"/>
              <a:gd name="T24" fmla="*/ 2147483647 w 340"/>
              <a:gd name="T25" fmla="*/ 2147483647 h 1372"/>
              <a:gd name="T26" fmla="*/ 2147483647 w 340"/>
              <a:gd name="T27" fmla="*/ 2147483647 h 1372"/>
              <a:gd name="T28" fmla="*/ 2147483647 w 340"/>
              <a:gd name="T29" fmla="*/ 2147483647 h 1372"/>
              <a:gd name="T30" fmla="*/ 2147483647 w 340"/>
              <a:gd name="T31" fmla="*/ 2147483647 h 1372"/>
              <a:gd name="T32" fmla="*/ 2147483647 w 340"/>
              <a:gd name="T33" fmla="*/ 2147483647 h 1372"/>
              <a:gd name="T34" fmla="*/ 2147483647 w 340"/>
              <a:gd name="T35" fmla="*/ 2147483647 h 1372"/>
              <a:gd name="T36" fmla="*/ 0 w 340"/>
              <a:gd name="T37" fmla="*/ 2147483647 h 1372"/>
              <a:gd name="T38" fmla="*/ 0 w 340"/>
              <a:gd name="T39" fmla="*/ 2147483647 h 1372"/>
              <a:gd name="T40" fmla="*/ 2147483647 w 340"/>
              <a:gd name="T41" fmla="*/ 2147483647 h 1372"/>
              <a:gd name="T42" fmla="*/ 2147483647 w 340"/>
              <a:gd name="T43" fmla="*/ 0 h 1372"/>
              <a:gd name="T44" fmla="*/ 2147483647 w 340"/>
              <a:gd name="T45" fmla="*/ 0 h 1372"/>
              <a:gd name="T46" fmla="*/ 2147483647 w 340"/>
              <a:gd name="T47" fmla="*/ 2147483647 h 1372"/>
              <a:gd name="T48" fmla="*/ 2147483647 w 340"/>
              <a:gd name="T49" fmla="*/ 2147483647 h 1372"/>
              <a:gd name="T50" fmla="*/ 2147483647 w 340"/>
              <a:gd name="T51" fmla="*/ 2147483647 h 1372"/>
              <a:gd name="T52" fmla="*/ 2147483647 w 340"/>
              <a:gd name="T53" fmla="*/ 2147483647 h 1372"/>
              <a:gd name="T54" fmla="*/ 2147483647 w 340"/>
              <a:gd name="T55" fmla="*/ 2147483647 h 1372"/>
              <a:gd name="T56" fmla="*/ 2147483647 w 340"/>
              <a:gd name="T57" fmla="*/ 2147483647 h 1372"/>
              <a:gd name="T58" fmla="*/ 2147483647 w 340"/>
              <a:gd name="T59" fmla="*/ 2147483647 h 1372"/>
              <a:gd name="T60" fmla="*/ 2147483647 w 340"/>
              <a:gd name="T61" fmla="*/ 2147483647 h 1372"/>
              <a:gd name="T62" fmla="*/ 2147483647 w 340"/>
              <a:gd name="T63" fmla="*/ 2147483647 h 137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40"/>
              <a:gd name="T97" fmla="*/ 0 h 1372"/>
              <a:gd name="T98" fmla="*/ 340 w 340"/>
              <a:gd name="T99" fmla="*/ 1372 h 137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40" h="1372">
                <a:moveTo>
                  <a:pt x="315" y="252"/>
                </a:moveTo>
                <a:lnTo>
                  <a:pt x="315" y="264"/>
                </a:lnTo>
                <a:lnTo>
                  <a:pt x="315" y="277"/>
                </a:lnTo>
                <a:lnTo>
                  <a:pt x="302" y="315"/>
                </a:lnTo>
                <a:lnTo>
                  <a:pt x="302" y="340"/>
                </a:lnTo>
                <a:lnTo>
                  <a:pt x="302" y="390"/>
                </a:lnTo>
                <a:lnTo>
                  <a:pt x="302" y="441"/>
                </a:lnTo>
                <a:lnTo>
                  <a:pt x="290" y="503"/>
                </a:lnTo>
                <a:lnTo>
                  <a:pt x="290" y="566"/>
                </a:lnTo>
                <a:lnTo>
                  <a:pt x="290" y="642"/>
                </a:lnTo>
                <a:lnTo>
                  <a:pt x="277" y="730"/>
                </a:lnTo>
                <a:lnTo>
                  <a:pt x="277" y="818"/>
                </a:lnTo>
                <a:lnTo>
                  <a:pt x="277" y="906"/>
                </a:lnTo>
                <a:lnTo>
                  <a:pt x="265" y="1020"/>
                </a:lnTo>
                <a:lnTo>
                  <a:pt x="265" y="1133"/>
                </a:lnTo>
                <a:lnTo>
                  <a:pt x="265" y="1246"/>
                </a:lnTo>
                <a:lnTo>
                  <a:pt x="252" y="1372"/>
                </a:lnTo>
                <a:lnTo>
                  <a:pt x="88" y="1372"/>
                </a:lnTo>
                <a:lnTo>
                  <a:pt x="88" y="1233"/>
                </a:lnTo>
                <a:lnTo>
                  <a:pt x="88" y="1095"/>
                </a:lnTo>
                <a:lnTo>
                  <a:pt x="88" y="957"/>
                </a:lnTo>
                <a:lnTo>
                  <a:pt x="75" y="831"/>
                </a:lnTo>
                <a:lnTo>
                  <a:pt x="75" y="730"/>
                </a:lnTo>
                <a:lnTo>
                  <a:pt x="75" y="617"/>
                </a:lnTo>
                <a:lnTo>
                  <a:pt x="75" y="529"/>
                </a:lnTo>
                <a:lnTo>
                  <a:pt x="75" y="441"/>
                </a:lnTo>
                <a:lnTo>
                  <a:pt x="63" y="365"/>
                </a:lnTo>
                <a:lnTo>
                  <a:pt x="63" y="302"/>
                </a:lnTo>
                <a:lnTo>
                  <a:pt x="63" y="239"/>
                </a:lnTo>
                <a:lnTo>
                  <a:pt x="50" y="201"/>
                </a:lnTo>
                <a:lnTo>
                  <a:pt x="50" y="164"/>
                </a:lnTo>
                <a:lnTo>
                  <a:pt x="38" y="126"/>
                </a:lnTo>
                <a:lnTo>
                  <a:pt x="38" y="113"/>
                </a:lnTo>
                <a:lnTo>
                  <a:pt x="25" y="101"/>
                </a:lnTo>
                <a:lnTo>
                  <a:pt x="12" y="88"/>
                </a:lnTo>
                <a:lnTo>
                  <a:pt x="12" y="76"/>
                </a:lnTo>
                <a:lnTo>
                  <a:pt x="0" y="63"/>
                </a:lnTo>
                <a:lnTo>
                  <a:pt x="0" y="50"/>
                </a:lnTo>
                <a:lnTo>
                  <a:pt x="0" y="38"/>
                </a:lnTo>
                <a:lnTo>
                  <a:pt x="12" y="25"/>
                </a:lnTo>
                <a:lnTo>
                  <a:pt x="12" y="13"/>
                </a:lnTo>
                <a:lnTo>
                  <a:pt x="25" y="0"/>
                </a:lnTo>
                <a:lnTo>
                  <a:pt x="38" y="0"/>
                </a:lnTo>
                <a:lnTo>
                  <a:pt x="63" y="0"/>
                </a:lnTo>
                <a:lnTo>
                  <a:pt x="75" y="0"/>
                </a:lnTo>
                <a:lnTo>
                  <a:pt x="101" y="0"/>
                </a:lnTo>
                <a:lnTo>
                  <a:pt x="126" y="13"/>
                </a:lnTo>
                <a:lnTo>
                  <a:pt x="151" y="25"/>
                </a:lnTo>
                <a:lnTo>
                  <a:pt x="189" y="38"/>
                </a:lnTo>
                <a:lnTo>
                  <a:pt x="214" y="50"/>
                </a:lnTo>
                <a:lnTo>
                  <a:pt x="252" y="63"/>
                </a:lnTo>
                <a:lnTo>
                  <a:pt x="265" y="88"/>
                </a:lnTo>
                <a:lnTo>
                  <a:pt x="290" y="101"/>
                </a:lnTo>
                <a:lnTo>
                  <a:pt x="302" y="101"/>
                </a:lnTo>
                <a:lnTo>
                  <a:pt x="315" y="113"/>
                </a:lnTo>
                <a:lnTo>
                  <a:pt x="328" y="126"/>
                </a:lnTo>
                <a:lnTo>
                  <a:pt x="340" y="138"/>
                </a:lnTo>
                <a:lnTo>
                  <a:pt x="340" y="164"/>
                </a:lnTo>
                <a:lnTo>
                  <a:pt x="340" y="189"/>
                </a:lnTo>
                <a:lnTo>
                  <a:pt x="328" y="214"/>
                </a:lnTo>
                <a:lnTo>
                  <a:pt x="315" y="25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3"/>
          <p:cNvSpPr>
            <a:spLocks noChangeArrowheads="1"/>
          </p:cNvSpPr>
          <p:nvPr/>
        </p:nvSpPr>
        <p:spPr bwMode="auto">
          <a:xfrm>
            <a:off x="4889500" y="2305050"/>
            <a:ext cx="496888" cy="511175"/>
          </a:xfrm>
          <a:custGeom>
            <a:avLst/>
            <a:gdLst>
              <a:gd name="T0" fmla="*/ 2147483647 w 782"/>
              <a:gd name="T1" fmla="*/ 2147483647 h 805"/>
              <a:gd name="T2" fmla="*/ 2147483647 w 782"/>
              <a:gd name="T3" fmla="*/ 2147483647 h 805"/>
              <a:gd name="T4" fmla="*/ 2147483647 w 782"/>
              <a:gd name="T5" fmla="*/ 2147483647 h 805"/>
              <a:gd name="T6" fmla="*/ 2147483647 w 782"/>
              <a:gd name="T7" fmla="*/ 2147483647 h 805"/>
              <a:gd name="T8" fmla="*/ 2147483647 w 782"/>
              <a:gd name="T9" fmla="*/ 2147483647 h 805"/>
              <a:gd name="T10" fmla="*/ 2147483647 w 782"/>
              <a:gd name="T11" fmla="*/ 2147483647 h 805"/>
              <a:gd name="T12" fmla="*/ 2147483647 w 782"/>
              <a:gd name="T13" fmla="*/ 2147483647 h 805"/>
              <a:gd name="T14" fmla="*/ 2147483647 w 782"/>
              <a:gd name="T15" fmla="*/ 2147483647 h 805"/>
              <a:gd name="T16" fmla="*/ 2147483647 w 782"/>
              <a:gd name="T17" fmla="*/ 2147483647 h 805"/>
              <a:gd name="T18" fmla="*/ 2147483647 w 782"/>
              <a:gd name="T19" fmla="*/ 2147483647 h 805"/>
              <a:gd name="T20" fmla="*/ 2147483647 w 782"/>
              <a:gd name="T21" fmla="*/ 2147483647 h 805"/>
              <a:gd name="T22" fmla="*/ 2147483647 w 782"/>
              <a:gd name="T23" fmla="*/ 0 h 805"/>
              <a:gd name="T24" fmla="*/ 2147483647 w 782"/>
              <a:gd name="T25" fmla="*/ 0 h 805"/>
              <a:gd name="T26" fmla="*/ 2147483647 w 782"/>
              <a:gd name="T27" fmla="*/ 0 h 805"/>
              <a:gd name="T28" fmla="*/ 2147483647 w 782"/>
              <a:gd name="T29" fmla="*/ 2147483647 h 805"/>
              <a:gd name="T30" fmla="*/ 2147483647 w 782"/>
              <a:gd name="T31" fmla="*/ 2147483647 h 805"/>
              <a:gd name="T32" fmla="*/ 2147483647 w 782"/>
              <a:gd name="T33" fmla="*/ 2147483647 h 805"/>
              <a:gd name="T34" fmla="*/ 2147483647 w 782"/>
              <a:gd name="T35" fmla="*/ 2147483647 h 805"/>
              <a:gd name="T36" fmla="*/ 2147483647 w 782"/>
              <a:gd name="T37" fmla="*/ 2147483647 h 805"/>
              <a:gd name="T38" fmla="*/ 2147483647 w 782"/>
              <a:gd name="T39" fmla="*/ 2147483647 h 805"/>
              <a:gd name="T40" fmla="*/ 2147483647 w 782"/>
              <a:gd name="T41" fmla="*/ 2147483647 h 805"/>
              <a:gd name="T42" fmla="*/ 2147483647 w 782"/>
              <a:gd name="T43" fmla="*/ 2147483647 h 805"/>
              <a:gd name="T44" fmla="*/ 2147483647 w 782"/>
              <a:gd name="T45" fmla="*/ 2147483647 h 805"/>
              <a:gd name="T46" fmla="*/ 2147483647 w 782"/>
              <a:gd name="T47" fmla="*/ 2147483647 h 805"/>
              <a:gd name="T48" fmla="*/ 2147483647 w 782"/>
              <a:gd name="T49" fmla="*/ 2147483647 h 805"/>
              <a:gd name="T50" fmla="*/ 2147483647 w 782"/>
              <a:gd name="T51" fmla="*/ 2147483647 h 805"/>
              <a:gd name="T52" fmla="*/ 2147483647 w 782"/>
              <a:gd name="T53" fmla="*/ 2147483647 h 805"/>
              <a:gd name="T54" fmla="*/ 2147483647 w 782"/>
              <a:gd name="T55" fmla="*/ 2147483647 h 805"/>
              <a:gd name="T56" fmla="*/ 2147483647 w 782"/>
              <a:gd name="T57" fmla="*/ 2147483647 h 805"/>
              <a:gd name="T58" fmla="*/ 0 w 782"/>
              <a:gd name="T59" fmla="*/ 2147483647 h 805"/>
              <a:gd name="T60" fmla="*/ 0 w 782"/>
              <a:gd name="T61" fmla="*/ 2147483647 h 805"/>
              <a:gd name="T62" fmla="*/ 2147483647 w 782"/>
              <a:gd name="T63" fmla="*/ 2147483647 h 805"/>
              <a:gd name="T64" fmla="*/ 2147483647 w 782"/>
              <a:gd name="T65" fmla="*/ 2147483647 h 805"/>
              <a:gd name="T66" fmla="*/ 2147483647 w 782"/>
              <a:gd name="T67" fmla="*/ 2147483647 h 805"/>
              <a:gd name="T68" fmla="*/ 2147483647 w 782"/>
              <a:gd name="T69" fmla="*/ 2147483647 h 80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82"/>
              <a:gd name="T106" fmla="*/ 0 h 805"/>
              <a:gd name="T107" fmla="*/ 782 w 782"/>
              <a:gd name="T108" fmla="*/ 805 h 80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82" h="805">
                <a:moveTo>
                  <a:pt x="164" y="566"/>
                </a:moveTo>
                <a:lnTo>
                  <a:pt x="214" y="516"/>
                </a:lnTo>
                <a:lnTo>
                  <a:pt x="252" y="465"/>
                </a:lnTo>
                <a:lnTo>
                  <a:pt x="290" y="415"/>
                </a:lnTo>
                <a:lnTo>
                  <a:pt x="328" y="377"/>
                </a:lnTo>
                <a:lnTo>
                  <a:pt x="353" y="340"/>
                </a:lnTo>
                <a:lnTo>
                  <a:pt x="378" y="302"/>
                </a:lnTo>
                <a:lnTo>
                  <a:pt x="403" y="277"/>
                </a:lnTo>
                <a:lnTo>
                  <a:pt x="429" y="239"/>
                </a:lnTo>
                <a:lnTo>
                  <a:pt x="441" y="214"/>
                </a:lnTo>
                <a:lnTo>
                  <a:pt x="454" y="188"/>
                </a:lnTo>
                <a:lnTo>
                  <a:pt x="467" y="163"/>
                </a:lnTo>
                <a:lnTo>
                  <a:pt x="467" y="138"/>
                </a:lnTo>
                <a:lnTo>
                  <a:pt x="479" y="126"/>
                </a:lnTo>
                <a:lnTo>
                  <a:pt x="479" y="100"/>
                </a:lnTo>
                <a:lnTo>
                  <a:pt x="467" y="88"/>
                </a:lnTo>
                <a:lnTo>
                  <a:pt x="467" y="75"/>
                </a:lnTo>
                <a:lnTo>
                  <a:pt x="454" y="50"/>
                </a:lnTo>
                <a:lnTo>
                  <a:pt x="454" y="37"/>
                </a:lnTo>
                <a:lnTo>
                  <a:pt x="454" y="25"/>
                </a:lnTo>
                <a:lnTo>
                  <a:pt x="454" y="12"/>
                </a:lnTo>
                <a:lnTo>
                  <a:pt x="467" y="12"/>
                </a:lnTo>
                <a:lnTo>
                  <a:pt x="467" y="0"/>
                </a:lnTo>
                <a:lnTo>
                  <a:pt x="479" y="0"/>
                </a:lnTo>
                <a:lnTo>
                  <a:pt x="492" y="0"/>
                </a:lnTo>
                <a:lnTo>
                  <a:pt x="504" y="0"/>
                </a:lnTo>
                <a:lnTo>
                  <a:pt x="530" y="0"/>
                </a:lnTo>
                <a:lnTo>
                  <a:pt x="542" y="12"/>
                </a:lnTo>
                <a:lnTo>
                  <a:pt x="567" y="25"/>
                </a:lnTo>
                <a:lnTo>
                  <a:pt x="593" y="37"/>
                </a:lnTo>
                <a:lnTo>
                  <a:pt x="618" y="50"/>
                </a:lnTo>
                <a:lnTo>
                  <a:pt x="656" y="75"/>
                </a:lnTo>
                <a:lnTo>
                  <a:pt x="681" y="88"/>
                </a:lnTo>
                <a:lnTo>
                  <a:pt x="706" y="113"/>
                </a:lnTo>
                <a:lnTo>
                  <a:pt x="731" y="126"/>
                </a:lnTo>
                <a:lnTo>
                  <a:pt x="744" y="151"/>
                </a:lnTo>
                <a:lnTo>
                  <a:pt x="756" y="163"/>
                </a:lnTo>
                <a:lnTo>
                  <a:pt x="769" y="176"/>
                </a:lnTo>
                <a:lnTo>
                  <a:pt x="782" y="188"/>
                </a:lnTo>
                <a:lnTo>
                  <a:pt x="782" y="214"/>
                </a:lnTo>
                <a:lnTo>
                  <a:pt x="769" y="226"/>
                </a:lnTo>
                <a:lnTo>
                  <a:pt x="769" y="239"/>
                </a:lnTo>
                <a:lnTo>
                  <a:pt x="744" y="264"/>
                </a:lnTo>
                <a:lnTo>
                  <a:pt x="731" y="289"/>
                </a:lnTo>
                <a:lnTo>
                  <a:pt x="706" y="314"/>
                </a:lnTo>
                <a:lnTo>
                  <a:pt x="668" y="352"/>
                </a:lnTo>
                <a:lnTo>
                  <a:pt x="630" y="390"/>
                </a:lnTo>
                <a:lnTo>
                  <a:pt x="593" y="415"/>
                </a:lnTo>
                <a:lnTo>
                  <a:pt x="492" y="491"/>
                </a:lnTo>
                <a:lnTo>
                  <a:pt x="403" y="566"/>
                </a:lnTo>
                <a:lnTo>
                  <a:pt x="303" y="642"/>
                </a:lnTo>
                <a:lnTo>
                  <a:pt x="202" y="705"/>
                </a:lnTo>
                <a:lnTo>
                  <a:pt x="164" y="730"/>
                </a:lnTo>
                <a:lnTo>
                  <a:pt x="126" y="755"/>
                </a:lnTo>
                <a:lnTo>
                  <a:pt x="88" y="767"/>
                </a:lnTo>
                <a:lnTo>
                  <a:pt x="51" y="780"/>
                </a:lnTo>
                <a:lnTo>
                  <a:pt x="25" y="793"/>
                </a:lnTo>
                <a:lnTo>
                  <a:pt x="13" y="805"/>
                </a:lnTo>
                <a:lnTo>
                  <a:pt x="0" y="805"/>
                </a:lnTo>
                <a:lnTo>
                  <a:pt x="0" y="793"/>
                </a:lnTo>
                <a:lnTo>
                  <a:pt x="0" y="780"/>
                </a:lnTo>
                <a:lnTo>
                  <a:pt x="0" y="767"/>
                </a:lnTo>
                <a:lnTo>
                  <a:pt x="13" y="742"/>
                </a:lnTo>
                <a:lnTo>
                  <a:pt x="25" y="717"/>
                </a:lnTo>
                <a:lnTo>
                  <a:pt x="51" y="692"/>
                </a:lnTo>
                <a:lnTo>
                  <a:pt x="88" y="654"/>
                </a:lnTo>
                <a:lnTo>
                  <a:pt x="126" y="604"/>
                </a:lnTo>
                <a:lnTo>
                  <a:pt x="164" y="566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2" name="Freeform 14"/>
          <p:cNvSpPr>
            <a:spLocks noChangeArrowheads="1"/>
          </p:cNvSpPr>
          <p:nvPr/>
        </p:nvSpPr>
        <p:spPr bwMode="auto">
          <a:xfrm>
            <a:off x="4176713" y="2344738"/>
            <a:ext cx="223837" cy="798512"/>
          </a:xfrm>
          <a:custGeom>
            <a:avLst/>
            <a:gdLst>
              <a:gd name="T0" fmla="*/ 2147483647 w 353"/>
              <a:gd name="T1" fmla="*/ 2147483647 h 1258"/>
              <a:gd name="T2" fmla="*/ 2147483647 w 353"/>
              <a:gd name="T3" fmla="*/ 2147483647 h 1258"/>
              <a:gd name="T4" fmla="*/ 2147483647 w 353"/>
              <a:gd name="T5" fmla="*/ 2147483647 h 1258"/>
              <a:gd name="T6" fmla="*/ 2147483647 w 353"/>
              <a:gd name="T7" fmla="*/ 2147483647 h 1258"/>
              <a:gd name="T8" fmla="*/ 2147483647 w 353"/>
              <a:gd name="T9" fmla="*/ 2147483647 h 1258"/>
              <a:gd name="T10" fmla="*/ 2147483647 w 353"/>
              <a:gd name="T11" fmla="*/ 2147483647 h 1258"/>
              <a:gd name="T12" fmla="*/ 2147483647 w 353"/>
              <a:gd name="T13" fmla="*/ 2147483647 h 1258"/>
              <a:gd name="T14" fmla="*/ 2147483647 w 353"/>
              <a:gd name="T15" fmla="*/ 2147483647 h 1258"/>
              <a:gd name="T16" fmla="*/ 2147483647 w 353"/>
              <a:gd name="T17" fmla="*/ 2147483647 h 1258"/>
              <a:gd name="T18" fmla="*/ 2147483647 w 353"/>
              <a:gd name="T19" fmla="*/ 2147483647 h 1258"/>
              <a:gd name="T20" fmla="*/ 2147483647 w 353"/>
              <a:gd name="T21" fmla="*/ 2147483647 h 1258"/>
              <a:gd name="T22" fmla="*/ 2147483647 w 353"/>
              <a:gd name="T23" fmla="*/ 2147483647 h 1258"/>
              <a:gd name="T24" fmla="*/ 2147483647 w 353"/>
              <a:gd name="T25" fmla="*/ 2147483647 h 1258"/>
              <a:gd name="T26" fmla="*/ 2147483647 w 353"/>
              <a:gd name="T27" fmla="*/ 2147483647 h 1258"/>
              <a:gd name="T28" fmla="*/ 2147483647 w 353"/>
              <a:gd name="T29" fmla="*/ 2147483647 h 1258"/>
              <a:gd name="T30" fmla="*/ 2147483647 w 353"/>
              <a:gd name="T31" fmla="*/ 2147483647 h 1258"/>
              <a:gd name="T32" fmla="*/ 2147483647 w 353"/>
              <a:gd name="T33" fmla="*/ 2147483647 h 1258"/>
              <a:gd name="T34" fmla="*/ 2147483647 w 353"/>
              <a:gd name="T35" fmla="*/ 2147483647 h 1258"/>
              <a:gd name="T36" fmla="*/ 2147483647 w 353"/>
              <a:gd name="T37" fmla="*/ 2147483647 h 1258"/>
              <a:gd name="T38" fmla="*/ 2147483647 w 353"/>
              <a:gd name="T39" fmla="*/ 2147483647 h 1258"/>
              <a:gd name="T40" fmla="*/ 2147483647 w 353"/>
              <a:gd name="T41" fmla="*/ 2147483647 h 1258"/>
              <a:gd name="T42" fmla="*/ 2147483647 w 353"/>
              <a:gd name="T43" fmla="*/ 2147483647 h 1258"/>
              <a:gd name="T44" fmla="*/ 2147483647 w 353"/>
              <a:gd name="T45" fmla="*/ 2147483647 h 1258"/>
              <a:gd name="T46" fmla="*/ 2147483647 w 353"/>
              <a:gd name="T47" fmla="*/ 2147483647 h 1258"/>
              <a:gd name="T48" fmla="*/ 2147483647 w 353"/>
              <a:gd name="T49" fmla="*/ 2147483647 h 1258"/>
              <a:gd name="T50" fmla="*/ 2147483647 w 353"/>
              <a:gd name="T51" fmla="*/ 2147483647 h 1258"/>
              <a:gd name="T52" fmla="*/ 2147483647 w 353"/>
              <a:gd name="T53" fmla="*/ 2147483647 h 1258"/>
              <a:gd name="T54" fmla="*/ 2147483647 w 353"/>
              <a:gd name="T55" fmla="*/ 2147483647 h 1258"/>
              <a:gd name="T56" fmla="*/ 2147483647 w 353"/>
              <a:gd name="T57" fmla="*/ 2147483647 h 1258"/>
              <a:gd name="T58" fmla="*/ 2147483647 w 353"/>
              <a:gd name="T59" fmla="*/ 2147483647 h 1258"/>
              <a:gd name="T60" fmla="*/ 2147483647 w 353"/>
              <a:gd name="T61" fmla="*/ 2147483647 h 1258"/>
              <a:gd name="T62" fmla="*/ 2147483647 w 353"/>
              <a:gd name="T63" fmla="*/ 2147483647 h 1258"/>
              <a:gd name="T64" fmla="*/ 2147483647 w 353"/>
              <a:gd name="T65" fmla="*/ 2147483647 h 1258"/>
              <a:gd name="T66" fmla="*/ 2147483647 w 353"/>
              <a:gd name="T67" fmla="*/ 2147483647 h 1258"/>
              <a:gd name="T68" fmla="*/ 2147483647 w 353"/>
              <a:gd name="T69" fmla="*/ 2147483647 h 1258"/>
              <a:gd name="T70" fmla="*/ 2147483647 w 353"/>
              <a:gd name="T71" fmla="*/ 2147483647 h 1258"/>
              <a:gd name="T72" fmla="*/ 2147483647 w 353"/>
              <a:gd name="T73" fmla="*/ 2147483647 h 1258"/>
              <a:gd name="T74" fmla="*/ 2147483647 w 353"/>
              <a:gd name="T75" fmla="*/ 2147483647 h 1258"/>
              <a:gd name="T76" fmla="*/ 0 w 353"/>
              <a:gd name="T77" fmla="*/ 2147483647 h 1258"/>
              <a:gd name="T78" fmla="*/ 0 w 353"/>
              <a:gd name="T79" fmla="*/ 2147483647 h 1258"/>
              <a:gd name="T80" fmla="*/ 0 w 353"/>
              <a:gd name="T81" fmla="*/ 2147483647 h 1258"/>
              <a:gd name="T82" fmla="*/ 2147483647 w 353"/>
              <a:gd name="T83" fmla="*/ 2147483647 h 1258"/>
              <a:gd name="T84" fmla="*/ 2147483647 w 353"/>
              <a:gd name="T85" fmla="*/ 2147483647 h 1258"/>
              <a:gd name="T86" fmla="*/ 2147483647 w 353"/>
              <a:gd name="T87" fmla="*/ 2147483647 h 1258"/>
              <a:gd name="T88" fmla="*/ 2147483647 w 353"/>
              <a:gd name="T89" fmla="*/ 0 h 1258"/>
              <a:gd name="T90" fmla="*/ 2147483647 w 353"/>
              <a:gd name="T91" fmla="*/ 0 h 1258"/>
              <a:gd name="T92" fmla="*/ 2147483647 w 353"/>
              <a:gd name="T93" fmla="*/ 0 h 1258"/>
              <a:gd name="T94" fmla="*/ 2147483647 w 353"/>
              <a:gd name="T95" fmla="*/ 0 h 1258"/>
              <a:gd name="T96" fmla="*/ 2147483647 w 353"/>
              <a:gd name="T97" fmla="*/ 0 h 1258"/>
              <a:gd name="T98" fmla="*/ 2147483647 w 353"/>
              <a:gd name="T99" fmla="*/ 2147483647 h 1258"/>
              <a:gd name="T100" fmla="*/ 2147483647 w 353"/>
              <a:gd name="T101" fmla="*/ 2147483647 h 1258"/>
              <a:gd name="T102" fmla="*/ 2147483647 w 353"/>
              <a:gd name="T103" fmla="*/ 2147483647 h 1258"/>
              <a:gd name="T104" fmla="*/ 2147483647 w 353"/>
              <a:gd name="T105" fmla="*/ 2147483647 h 1258"/>
              <a:gd name="T106" fmla="*/ 2147483647 w 353"/>
              <a:gd name="T107" fmla="*/ 2147483647 h 1258"/>
              <a:gd name="T108" fmla="*/ 2147483647 w 353"/>
              <a:gd name="T109" fmla="*/ 2147483647 h 1258"/>
              <a:gd name="T110" fmla="*/ 2147483647 w 353"/>
              <a:gd name="T111" fmla="*/ 2147483647 h 1258"/>
              <a:gd name="T112" fmla="*/ 2147483647 w 353"/>
              <a:gd name="T113" fmla="*/ 2147483647 h 1258"/>
              <a:gd name="T114" fmla="*/ 2147483647 w 353"/>
              <a:gd name="T115" fmla="*/ 2147483647 h 1258"/>
              <a:gd name="T116" fmla="*/ 2147483647 w 353"/>
              <a:gd name="T117" fmla="*/ 2147483647 h 1258"/>
              <a:gd name="T118" fmla="*/ 2147483647 w 353"/>
              <a:gd name="T119" fmla="*/ 2147483647 h 12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53"/>
              <a:gd name="T181" fmla="*/ 0 h 1258"/>
              <a:gd name="T182" fmla="*/ 353 w 353"/>
              <a:gd name="T183" fmla="*/ 1258 h 12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53" h="1258">
                <a:moveTo>
                  <a:pt x="353" y="163"/>
                </a:moveTo>
                <a:lnTo>
                  <a:pt x="341" y="176"/>
                </a:lnTo>
                <a:lnTo>
                  <a:pt x="341" y="201"/>
                </a:lnTo>
                <a:lnTo>
                  <a:pt x="341" y="239"/>
                </a:lnTo>
                <a:lnTo>
                  <a:pt x="341" y="277"/>
                </a:lnTo>
                <a:lnTo>
                  <a:pt x="328" y="327"/>
                </a:lnTo>
                <a:lnTo>
                  <a:pt x="328" y="377"/>
                </a:lnTo>
                <a:lnTo>
                  <a:pt x="328" y="440"/>
                </a:lnTo>
                <a:lnTo>
                  <a:pt x="328" y="516"/>
                </a:lnTo>
                <a:lnTo>
                  <a:pt x="328" y="591"/>
                </a:lnTo>
                <a:lnTo>
                  <a:pt x="328" y="667"/>
                </a:lnTo>
                <a:lnTo>
                  <a:pt x="328" y="755"/>
                </a:lnTo>
                <a:lnTo>
                  <a:pt x="328" y="843"/>
                </a:lnTo>
                <a:lnTo>
                  <a:pt x="316" y="944"/>
                </a:lnTo>
                <a:lnTo>
                  <a:pt x="316" y="1044"/>
                </a:lnTo>
                <a:lnTo>
                  <a:pt x="316" y="1158"/>
                </a:lnTo>
                <a:lnTo>
                  <a:pt x="316" y="1258"/>
                </a:lnTo>
                <a:lnTo>
                  <a:pt x="126" y="1258"/>
                </a:lnTo>
                <a:lnTo>
                  <a:pt x="126" y="1132"/>
                </a:lnTo>
                <a:lnTo>
                  <a:pt x="126" y="1007"/>
                </a:lnTo>
                <a:lnTo>
                  <a:pt x="126" y="881"/>
                </a:lnTo>
                <a:lnTo>
                  <a:pt x="126" y="767"/>
                </a:lnTo>
                <a:lnTo>
                  <a:pt x="114" y="667"/>
                </a:lnTo>
                <a:lnTo>
                  <a:pt x="114" y="579"/>
                </a:lnTo>
                <a:lnTo>
                  <a:pt x="114" y="491"/>
                </a:lnTo>
                <a:lnTo>
                  <a:pt x="101" y="415"/>
                </a:lnTo>
                <a:lnTo>
                  <a:pt x="101" y="352"/>
                </a:lnTo>
                <a:lnTo>
                  <a:pt x="89" y="289"/>
                </a:lnTo>
                <a:lnTo>
                  <a:pt x="89" y="239"/>
                </a:lnTo>
                <a:lnTo>
                  <a:pt x="76" y="201"/>
                </a:lnTo>
                <a:lnTo>
                  <a:pt x="76" y="163"/>
                </a:lnTo>
                <a:lnTo>
                  <a:pt x="63" y="138"/>
                </a:lnTo>
                <a:lnTo>
                  <a:pt x="63" y="113"/>
                </a:lnTo>
                <a:lnTo>
                  <a:pt x="51" y="113"/>
                </a:lnTo>
                <a:lnTo>
                  <a:pt x="38" y="100"/>
                </a:lnTo>
                <a:lnTo>
                  <a:pt x="26" y="88"/>
                </a:lnTo>
                <a:lnTo>
                  <a:pt x="13" y="75"/>
                </a:lnTo>
                <a:lnTo>
                  <a:pt x="13" y="63"/>
                </a:lnTo>
                <a:lnTo>
                  <a:pt x="0" y="50"/>
                </a:lnTo>
                <a:lnTo>
                  <a:pt x="0" y="37"/>
                </a:lnTo>
                <a:lnTo>
                  <a:pt x="0" y="25"/>
                </a:lnTo>
                <a:lnTo>
                  <a:pt x="13" y="25"/>
                </a:lnTo>
                <a:lnTo>
                  <a:pt x="13" y="12"/>
                </a:lnTo>
                <a:lnTo>
                  <a:pt x="26" y="12"/>
                </a:lnTo>
                <a:lnTo>
                  <a:pt x="26" y="0"/>
                </a:lnTo>
                <a:lnTo>
                  <a:pt x="51" y="0"/>
                </a:lnTo>
                <a:lnTo>
                  <a:pt x="63" y="0"/>
                </a:lnTo>
                <a:lnTo>
                  <a:pt x="89" y="0"/>
                </a:lnTo>
                <a:lnTo>
                  <a:pt x="114" y="0"/>
                </a:lnTo>
                <a:lnTo>
                  <a:pt x="139" y="12"/>
                </a:lnTo>
                <a:lnTo>
                  <a:pt x="189" y="25"/>
                </a:lnTo>
                <a:lnTo>
                  <a:pt x="240" y="37"/>
                </a:lnTo>
                <a:lnTo>
                  <a:pt x="278" y="50"/>
                </a:lnTo>
                <a:lnTo>
                  <a:pt x="316" y="75"/>
                </a:lnTo>
                <a:lnTo>
                  <a:pt x="328" y="88"/>
                </a:lnTo>
                <a:lnTo>
                  <a:pt x="353" y="113"/>
                </a:lnTo>
                <a:lnTo>
                  <a:pt x="353" y="138"/>
                </a:lnTo>
                <a:lnTo>
                  <a:pt x="353" y="16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537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4452938"/>
            <a:ext cx="8532812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组合 38"/>
          <p:cNvGrpSpPr/>
          <p:nvPr/>
        </p:nvGrpSpPr>
        <p:grpSpPr bwMode="auto">
          <a:xfrm>
            <a:off x="3313113" y="1168400"/>
            <a:ext cx="2541587" cy="2538413"/>
            <a:chOff x="299400" y="609600"/>
            <a:chExt cx="2542863" cy="2539048"/>
          </a:xfrm>
        </p:grpSpPr>
        <p:cxnSp>
          <p:nvCxnSpPr>
            <p:cNvPr id="16396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7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3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" name="矩形 1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3" name="Freeform 6"/>
          <p:cNvSpPr>
            <a:spLocks noChangeArrowheads="1"/>
          </p:cNvSpPr>
          <p:nvPr/>
        </p:nvSpPr>
        <p:spPr bwMode="auto">
          <a:xfrm>
            <a:off x="3462338" y="1982788"/>
            <a:ext cx="1044575" cy="269875"/>
          </a:xfrm>
          <a:custGeom>
            <a:avLst/>
            <a:gdLst>
              <a:gd name="T0" fmla="*/ 0 w 1644"/>
              <a:gd name="T1" fmla="*/ 2147483647 h 426"/>
              <a:gd name="T2" fmla="*/ 2147483647 w 1644"/>
              <a:gd name="T3" fmla="*/ 2147483647 h 426"/>
              <a:gd name="T4" fmla="*/ 2147483647 w 1644"/>
              <a:gd name="T5" fmla="*/ 2147483647 h 426"/>
              <a:gd name="T6" fmla="*/ 2147483647 w 1644"/>
              <a:gd name="T7" fmla="*/ 2147483647 h 426"/>
              <a:gd name="T8" fmla="*/ 2147483647 w 1644"/>
              <a:gd name="T9" fmla="*/ 2147483647 h 426"/>
              <a:gd name="T10" fmla="*/ 2147483647 w 1644"/>
              <a:gd name="T11" fmla="*/ 2147483647 h 426"/>
              <a:gd name="T12" fmla="*/ 2147483647 w 1644"/>
              <a:gd name="T13" fmla="*/ 2147483647 h 426"/>
              <a:gd name="T14" fmla="*/ 2147483647 w 1644"/>
              <a:gd name="T15" fmla="*/ 2147483647 h 426"/>
              <a:gd name="T16" fmla="*/ 2147483647 w 1644"/>
              <a:gd name="T17" fmla="*/ 2147483647 h 426"/>
              <a:gd name="T18" fmla="*/ 2147483647 w 1644"/>
              <a:gd name="T19" fmla="*/ 2147483647 h 426"/>
              <a:gd name="T20" fmla="*/ 2147483647 w 1644"/>
              <a:gd name="T21" fmla="*/ 2147483647 h 426"/>
              <a:gd name="T22" fmla="*/ 2147483647 w 1644"/>
              <a:gd name="T23" fmla="*/ 2147483647 h 426"/>
              <a:gd name="T24" fmla="*/ 2147483647 w 1644"/>
              <a:gd name="T25" fmla="*/ 2147483647 h 426"/>
              <a:gd name="T26" fmla="*/ 2147483647 w 1644"/>
              <a:gd name="T27" fmla="*/ 2147483647 h 426"/>
              <a:gd name="T28" fmla="*/ 2147483647 w 1644"/>
              <a:gd name="T29" fmla="*/ 2147483647 h 426"/>
              <a:gd name="T30" fmla="*/ 2147483647 w 1644"/>
              <a:gd name="T31" fmla="*/ 0 h 426"/>
              <a:gd name="T32" fmla="*/ 2147483647 w 1644"/>
              <a:gd name="T33" fmla="*/ 0 h 426"/>
              <a:gd name="T34" fmla="*/ 2147483647 w 1644"/>
              <a:gd name="T35" fmla="*/ 2147483647 h 426"/>
              <a:gd name="T36" fmla="*/ 2147483647 w 1644"/>
              <a:gd name="T37" fmla="*/ 2147483647 h 426"/>
              <a:gd name="T38" fmla="*/ 2147483647 w 1644"/>
              <a:gd name="T39" fmla="*/ 2147483647 h 426"/>
              <a:gd name="T40" fmla="*/ 2147483647 w 1644"/>
              <a:gd name="T41" fmla="*/ 2147483647 h 426"/>
              <a:gd name="T42" fmla="*/ 2147483647 w 1644"/>
              <a:gd name="T43" fmla="*/ 2147483647 h 426"/>
              <a:gd name="T44" fmla="*/ 2147483647 w 1644"/>
              <a:gd name="T45" fmla="*/ 2147483647 h 426"/>
              <a:gd name="T46" fmla="*/ 2147483647 w 1644"/>
              <a:gd name="T47" fmla="*/ 2147483647 h 426"/>
              <a:gd name="T48" fmla="*/ 2147483647 w 1644"/>
              <a:gd name="T49" fmla="*/ 2147483647 h 426"/>
              <a:gd name="T50" fmla="*/ 2147483647 w 1644"/>
              <a:gd name="T51" fmla="*/ 2147483647 h 426"/>
              <a:gd name="T52" fmla="*/ 2147483647 w 1644"/>
              <a:gd name="T53" fmla="*/ 2147483647 h 426"/>
              <a:gd name="T54" fmla="*/ 2147483647 w 1644"/>
              <a:gd name="T55" fmla="*/ 2147483647 h 426"/>
              <a:gd name="T56" fmla="*/ 2147483647 w 1644"/>
              <a:gd name="T57" fmla="*/ 2147483647 h 426"/>
              <a:gd name="T58" fmla="*/ 2147483647 w 1644"/>
              <a:gd name="T59" fmla="*/ 2147483647 h 426"/>
              <a:gd name="T60" fmla="*/ 2147483647 w 1644"/>
              <a:gd name="T61" fmla="*/ 2147483647 h 426"/>
              <a:gd name="T62" fmla="*/ 2147483647 w 1644"/>
              <a:gd name="T63" fmla="*/ 2147483647 h 426"/>
              <a:gd name="T64" fmla="*/ 2147483647 w 1644"/>
              <a:gd name="T65" fmla="*/ 2147483647 h 426"/>
              <a:gd name="T66" fmla="*/ 2147483647 w 1644"/>
              <a:gd name="T67" fmla="*/ 2147483647 h 426"/>
              <a:gd name="T68" fmla="*/ 2147483647 w 1644"/>
              <a:gd name="T69" fmla="*/ 2147483647 h 426"/>
              <a:gd name="T70" fmla="*/ 2147483647 w 1644"/>
              <a:gd name="T71" fmla="*/ 2147483647 h 426"/>
              <a:gd name="T72" fmla="*/ 2147483647 w 1644"/>
              <a:gd name="T73" fmla="*/ 2147483647 h 426"/>
              <a:gd name="T74" fmla="*/ 2147483647 w 1644"/>
              <a:gd name="T75" fmla="*/ 2147483647 h 426"/>
              <a:gd name="T76" fmla="*/ 2147483647 w 1644"/>
              <a:gd name="T77" fmla="*/ 2147483647 h 426"/>
              <a:gd name="T78" fmla="*/ 2147483647 w 1644"/>
              <a:gd name="T79" fmla="*/ 2147483647 h 426"/>
              <a:gd name="T80" fmla="*/ 2147483647 w 1644"/>
              <a:gd name="T81" fmla="*/ 2147483647 h 426"/>
              <a:gd name="T82" fmla="*/ 2147483647 w 1644"/>
              <a:gd name="T83" fmla="*/ 2147483647 h 426"/>
              <a:gd name="T84" fmla="*/ 2147483647 w 1644"/>
              <a:gd name="T85" fmla="*/ 2147483647 h 426"/>
              <a:gd name="T86" fmla="*/ 2147483647 w 1644"/>
              <a:gd name="T87" fmla="*/ 2147483647 h 426"/>
              <a:gd name="T88" fmla="*/ 2147483647 w 1644"/>
              <a:gd name="T89" fmla="*/ 2147483647 h 426"/>
              <a:gd name="T90" fmla="*/ 0 w 1644"/>
              <a:gd name="T91" fmla="*/ 2147483647 h 426"/>
              <a:gd name="T92" fmla="*/ 0 w 1644"/>
              <a:gd name="T93" fmla="*/ 2147483647 h 42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644"/>
              <a:gd name="T142" fmla="*/ 0 h 426"/>
              <a:gd name="T143" fmla="*/ 1644 w 1644"/>
              <a:gd name="T144" fmla="*/ 426 h 42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644" h="426">
                <a:moveTo>
                  <a:pt x="0" y="319"/>
                </a:moveTo>
                <a:lnTo>
                  <a:pt x="0" y="319"/>
                </a:lnTo>
                <a:lnTo>
                  <a:pt x="14" y="319"/>
                </a:lnTo>
                <a:lnTo>
                  <a:pt x="28" y="302"/>
                </a:lnTo>
                <a:lnTo>
                  <a:pt x="42" y="302"/>
                </a:lnTo>
                <a:lnTo>
                  <a:pt x="56" y="302"/>
                </a:lnTo>
                <a:lnTo>
                  <a:pt x="85" y="284"/>
                </a:lnTo>
                <a:lnTo>
                  <a:pt x="127" y="284"/>
                </a:lnTo>
                <a:lnTo>
                  <a:pt x="156" y="266"/>
                </a:lnTo>
                <a:lnTo>
                  <a:pt x="198" y="266"/>
                </a:lnTo>
                <a:lnTo>
                  <a:pt x="255" y="248"/>
                </a:lnTo>
                <a:lnTo>
                  <a:pt x="311" y="231"/>
                </a:lnTo>
                <a:lnTo>
                  <a:pt x="368" y="213"/>
                </a:lnTo>
                <a:lnTo>
                  <a:pt x="425" y="195"/>
                </a:lnTo>
                <a:lnTo>
                  <a:pt x="496" y="195"/>
                </a:lnTo>
                <a:lnTo>
                  <a:pt x="567" y="178"/>
                </a:lnTo>
                <a:lnTo>
                  <a:pt x="652" y="160"/>
                </a:lnTo>
                <a:lnTo>
                  <a:pt x="723" y="142"/>
                </a:lnTo>
                <a:lnTo>
                  <a:pt x="808" y="124"/>
                </a:lnTo>
                <a:lnTo>
                  <a:pt x="878" y="107"/>
                </a:lnTo>
                <a:lnTo>
                  <a:pt x="935" y="89"/>
                </a:lnTo>
                <a:lnTo>
                  <a:pt x="1006" y="71"/>
                </a:lnTo>
                <a:lnTo>
                  <a:pt x="1063" y="71"/>
                </a:lnTo>
                <a:lnTo>
                  <a:pt x="1119" y="53"/>
                </a:lnTo>
                <a:lnTo>
                  <a:pt x="1162" y="36"/>
                </a:lnTo>
                <a:lnTo>
                  <a:pt x="1219" y="36"/>
                </a:lnTo>
                <a:lnTo>
                  <a:pt x="1261" y="18"/>
                </a:lnTo>
                <a:lnTo>
                  <a:pt x="1304" y="18"/>
                </a:lnTo>
                <a:lnTo>
                  <a:pt x="1332" y="18"/>
                </a:lnTo>
                <a:lnTo>
                  <a:pt x="1360" y="18"/>
                </a:lnTo>
                <a:lnTo>
                  <a:pt x="1389" y="0"/>
                </a:lnTo>
                <a:lnTo>
                  <a:pt x="1417" y="0"/>
                </a:lnTo>
                <a:lnTo>
                  <a:pt x="1431" y="0"/>
                </a:lnTo>
                <a:lnTo>
                  <a:pt x="1474" y="0"/>
                </a:lnTo>
                <a:lnTo>
                  <a:pt x="1502" y="0"/>
                </a:lnTo>
                <a:lnTo>
                  <a:pt x="1530" y="18"/>
                </a:lnTo>
                <a:lnTo>
                  <a:pt x="1559" y="18"/>
                </a:lnTo>
                <a:lnTo>
                  <a:pt x="1573" y="18"/>
                </a:lnTo>
                <a:lnTo>
                  <a:pt x="1601" y="18"/>
                </a:lnTo>
                <a:lnTo>
                  <a:pt x="1615" y="36"/>
                </a:lnTo>
                <a:lnTo>
                  <a:pt x="1630" y="36"/>
                </a:lnTo>
                <a:lnTo>
                  <a:pt x="1630" y="53"/>
                </a:lnTo>
                <a:lnTo>
                  <a:pt x="1644" y="71"/>
                </a:lnTo>
                <a:lnTo>
                  <a:pt x="1644" y="89"/>
                </a:lnTo>
                <a:lnTo>
                  <a:pt x="1644" y="107"/>
                </a:lnTo>
                <a:lnTo>
                  <a:pt x="1630" y="124"/>
                </a:lnTo>
                <a:lnTo>
                  <a:pt x="1615" y="142"/>
                </a:lnTo>
                <a:lnTo>
                  <a:pt x="1601" y="142"/>
                </a:lnTo>
                <a:lnTo>
                  <a:pt x="1587" y="142"/>
                </a:lnTo>
                <a:lnTo>
                  <a:pt x="1559" y="160"/>
                </a:lnTo>
                <a:lnTo>
                  <a:pt x="1545" y="160"/>
                </a:lnTo>
                <a:lnTo>
                  <a:pt x="1502" y="178"/>
                </a:lnTo>
                <a:lnTo>
                  <a:pt x="1474" y="178"/>
                </a:lnTo>
                <a:lnTo>
                  <a:pt x="1431" y="195"/>
                </a:lnTo>
                <a:lnTo>
                  <a:pt x="1389" y="213"/>
                </a:lnTo>
                <a:lnTo>
                  <a:pt x="1332" y="213"/>
                </a:lnTo>
                <a:lnTo>
                  <a:pt x="1275" y="231"/>
                </a:lnTo>
                <a:lnTo>
                  <a:pt x="1219" y="248"/>
                </a:lnTo>
                <a:lnTo>
                  <a:pt x="1162" y="248"/>
                </a:lnTo>
                <a:lnTo>
                  <a:pt x="1091" y="266"/>
                </a:lnTo>
                <a:lnTo>
                  <a:pt x="1020" y="284"/>
                </a:lnTo>
                <a:lnTo>
                  <a:pt x="935" y="302"/>
                </a:lnTo>
                <a:lnTo>
                  <a:pt x="864" y="319"/>
                </a:lnTo>
                <a:lnTo>
                  <a:pt x="779" y="337"/>
                </a:lnTo>
                <a:lnTo>
                  <a:pt x="723" y="337"/>
                </a:lnTo>
                <a:lnTo>
                  <a:pt x="652" y="355"/>
                </a:lnTo>
                <a:lnTo>
                  <a:pt x="595" y="372"/>
                </a:lnTo>
                <a:lnTo>
                  <a:pt x="538" y="372"/>
                </a:lnTo>
                <a:lnTo>
                  <a:pt x="482" y="390"/>
                </a:lnTo>
                <a:lnTo>
                  <a:pt x="439" y="390"/>
                </a:lnTo>
                <a:lnTo>
                  <a:pt x="397" y="408"/>
                </a:lnTo>
                <a:lnTo>
                  <a:pt x="368" y="408"/>
                </a:lnTo>
                <a:lnTo>
                  <a:pt x="326" y="408"/>
                </a:lnTo>
                <a:lnTo>
                  <a:pt x="297" y="426"/>
                </a:lnTo>
                <a:lnTo>
                  <a:pt x="283" y="426"/>
                </a:lnTo>
                <a:lnTo>
                  <a:pt x="255" y="426"/>
                </a:lnTo>
                <a:lnTo>
                  <a:pt x="241" y="426"/>
                </a:lnTo>
                <a:lnTo>
                  <a:pt x="226" y="426"/>
                </a:lnTo>
                <a:lnTo>
                  <a:pt x="198" y="426"/>
                </a:lnTo>
                <a:lnTo>
                  <a:pt x="170" y="408"/>
                </a:lnTo>
                <a:lnTo>
                  <a:pt x="127" y="408"/>
                </a:lnTo>
                <a:lnTo>
                  <a:pt x="85" y="390"/>
                </a:lnTo>
                <a:lnTo>
                  <a:pt x="71" y="372"/>
                </a:lnTo>
                <a:lnTo>
                  <a:pt x="42" y="372"/>
                </a:lnTo>
                <a:lnTo>
                  <a:pt x="28" y="355"/>
                </a:lnTo>
                <a:lnTo>
                  <a:pt x="14" y="337"/>
                </a:lnTo>
                <a:lnTo>
                  <a:pt x="0" y="337"/>
                </a:lnTo>
                <a:lnTo>
                  <a:pt x="0" y="31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5" name="Freeform 7"/>
          <p:cNvSpPr>
            <a:spLocks noChangeArrowheads="1"/>
          </p:cNvSpPr>
          <p:nvPr/>
        </p:nvSpPr>
        <p:spPr bwMode="auto">
          <a:xfrm>
            <a:off x="3930650" y="1397000"/>
            <a:ext cx="269875" cy="2081213"/>
          </a:xfrm>
          <a:custGeom>
            <a:avLst/>
            <a:gdLst>
              <a:gd name="T0" fmla="*/ 2147483647 w 425"/>
              <a:gd name="T1" fmla="*/ 2147483647 h 3278"/>
              <a:gd name="T2" fmla="*/ 2147483647 w 425"/>
              <a:gd name="T3" fmla="*/ 2147483647 h 3278"/>
              <a:gd name="T4" fmla="*/ 2147483647 w 425"/>
              <a:gd name="T5" fmla="*/ 2147483647 h 3278"/>
              <a:gd name="T6" fmla="*/ 2147483647 w 425"/>
              <a:gd name="T7" fmla="*/ 2147483647 h 3278"/>
              <a:gd name="T8" fmla="*/ 2147483647 w 425"/>
              <a:gd name="T9" fmla="*/ 2147483647 h 3278"/>
              <a:gd name="T10" fmla="*/ 2147483647 w 425"/>
              <a:gd name="T11" fmla="*/ 2147483647 h 3278"/>
              <a:gd name="T12" fmla="*/ 2147483647 w 425"/>
              <a:gd name="T13" fmla="*/ 2147483647 h 3278"/>
              <a:gd name="T14" fmla="*/ 2147483647 w 425"/>
              <a:gd name="T15" fmla="*/ 2147483647 h 3278"/>
              <a:gd name="T16" fmla="*/ 2147483647 w 425"/>
              <a:gd name="T17" fmla="*/ 2147483647 h 3278"/>
              <a:gd name="T18" fmla="*/ 2147483647 w 425"/>
              <a:gd name="T19" fmla="*/ 2147483647 h 3278"/>
              <a:gd name="T20" fmla="*/ 2147483647 w 425"/>
              <a:gd name="T21" fmla="*/ 2147483647 h 3278"/>
              <a:gd name="T22" fmla="*/ 2147483647 w 425"/>
              <a:gd name="T23" fmla="*/ 2147483647 h 3278"/>
              <a:gd name="T24" fmla="*/ 2147483647 w 425"/>
              <a:gd name="T25" fmla="*/ 2147483647 h 3278"/>
              <a:gd name="T26" fmla="*/ 2147483647 w 425"/>
              <a:gd name="T27" fmla="*/ 2147483647 h 3278"/>
              <a:gd name="T28" fmla="*/ 2147483647 w 425"/>
              <a:gd name="T29" fmla="*/ 2147483647 h 3278"/>
              <a:gd name="T30" fmla="*/ 2147483647 w 425"/>
              <a:gd name="T31" fmla="*/ 2147483647 h 3278"/>
              <a:gd name="T32" fmla="*/ 2147483647 w 425"/>
              <a:gd name="T33" fmla="*/ 2147483647 h 3278"/>
              <a:gd name="T34" fmla="*/ 2147483647 w 425"/>
              <a:gd name="T35" fmla="*/ 2147483647 h 3278"/>
              <a:gd name="T36" fmla="*/ 2147483647 w 425"/>
              <a:gd name="T37" fmla="*/ 2147483647 h 3278"/>
              <a:gd name="T38" fmla="*/ 2147483647 w 425"/>
              <a:gd name="T39" fmla="*/ 2147483647 h 3278"/>
              <a:gd name="T40" fmla="*/ 2147483647 w 425"/>
              <a:gd name="T41" fmla="*/ 2147483647 h 3278"/>
              <a:gd name="T42" fmla="*/ 2147483647 w 425"/>
              <a:gd name="T43" fmla="*/ 2147483647 h 3278"/>
              <a:gd name="T44" fmla="*/ 2147483647 w 425"/>
              <a:gd name="T45" fmla="*/ 2147483647 h 3278"/>
              <a:gd name="T46" fmla="*/ 0 w 425"/>
              <a:gd name="T47" fmla="*/ 2147483647 h 3278"/>
              <a:gd name="T48" fmla="*/ 0 w 425"/>
              <a:gd name="T49" fmla="*/ 2147483647 h 3278"/>
              <a:gd name="T50" fmla="*/ 2147483647 w 425"/>
              <a:gd name="T51" fmla="*/ 2147483647 h 3278"/>
              <a:gd name="T52" fmla="*/ 2147483647 w 425"/>
              <a:gd name="T53" fmla="*/ 2147483647 h 3278"/>
              <a:gd name="T54" fmla="*/ 2147483647 w 425"/>
              <a:gd name="T55" fmla="*/ 2147483647 h 3278"/>
              <a:gd name="T56" fmla="*/ 2147483647 w 425"/>
              <a:gd name="T57" fmla="*/ 2147483647 h 3278"/>
              <a:gd name="T58" fmla="*/ 2147483647 w 425"/>
              <a:gd name="T59" fmla="*/ 2147483647 h 3278"/>
              <a:gd name="T60" fmla="*/ 2147483647 w 425"/>
              <a:gd name="T61" fmla="*/ 2147483647 h 3278"/>
              <a:gd name="T62" fmla="*/ 2147483647 w 425"/>
              <a:gd name="T63" fmla="*/ 2147483647 h 3278"/>
              <a:gd name="T64" fmla="*/ 2147483647 w 425"/>
              <a:gd name="T65" fmla="*/ 2147483647 h 3278"/>
              <a:gd name="T66" fmla="*/ 2147483647 w 425"/>
              <a:gd name="T67" fmla="*/ 2147483647 h 3278"/>
              <a:gd name="T68" fmla="*/ 2147483647 w 425"/>
              <a:gd name="T69" fmla="*/ 2147483647 h 3278"/>
              <a:gd name="T70" fmla="*/ 2147483647 w 425"/>
              <a:gd name="T71" fmla="*/ 2147483647 h 3278"/>
              <a:gd name="T72" fmla="*/ 2147483647 w 425"/>
              <a:gd name="T73" fmla="*/ 2147483647 h 3278"/>
              <a:gd name="T74" fmla="*/ 2147483647 w 425"/>
              <a:gd name="T75" fmla="*/ 2147483647 h 3278"/>
              <a:gd name="T76" fmla="*/ 2147483647 w 425"/>
              <a:gd name="T77" fmla="*/ 2147483647 h 3278"/>
              <a:gd name="T78" fmla="*/ 2147483647 w 425"/>
              <a:gd name="T79" fmla="*/ 2147483647 h 3278"/>
              <a:gd name="T80" fmla="*/ 2147483647 w 425"/>
              <a:gd name="T81" fmla="*/ 2147483647 h 3278"/>
              <a:gd name="T82" fmla="*/ 2147483647 w 425"/>
              <a:gd name="T83" fmla="*/ 2147483647 h 3278"/>
              <a:gd name="T84" fmla="*/ 2147483647 w 425"/>
              <a:gd name="T85" fmla="*/ 2147483647 h 3278"/>
              <a:gd name="T86" fmla="*/ 2147483647 w 425"/>
              <a:gd name="T87" fmla="*/ 0 h 3278"/>
              <a:gd name="T88" fmla="*/ 2147483647 w 425"/>
              <a:gd name="T89" fmla="*/ 0 h 3278"/>
              <a:gd name="T90" fmla="*/ 2147483647 w 425"/>
              <a:gd name="T91" fmla="*/ 2147483647 h 3278"/>
              <a:gd name="T92" fmla="*/ 2147483647 w 425"/>
              <a:gd name="T93" fmla="*/ 2147483647 h 3278"/>
              <a:gd name="T94" fmla="*/ 2147483647 w 425"/>
              <a:gd name="T95" fmla="*/ 2147483647 h 3278"/>
              <a:gd name="T96" fmla="*/ 2147483647 w 425"/>
              <a:gd name="T97" fmla="*/ 2147483647 h 3278"/>
              <a:gd name="T98" fmla="*/ 2147483647 w 425"/>
              <a:gd name="T99" fmla="*/ 2147483647 h 3278"/>
              <a:gd name="T100" fmla="*/ 2147483647 w 425"/>
              <a:gd name="T101" fmla="*/ 2147483647 h 327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425"/>
              <a:gd name="T154" fmla="*/ 0 h 3278"/>
              <a:gd name="T155" fmla="*/ 425 w 425"/>
              <a:gd name="T156" fmla="*/ 3278 h 327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425" h="3278">
                <a:moveTo>
                  <a:pt x="354" y="443"/>
                </a:moveTo>
                <a:lnTo>
                  <a:pt x="354" y="461"/>
                </a:lnTo>
                <a:lnTo>
                  <a:pt x="354" y="478"/>
                </a:lnTo>
                <a:lnTo>
                  <a:pt x="354" y="496"/>
                </a:lnTo>
                <a:lnTo>
                  <a:pt x="354" y="514"/>
                </a:lnTo>
                <a:lnTo>
                  <a:pt x="340" y="531"/>
                </a:lnTo>
                <a:lnTo>
                  <a:pt x="340" y="567"/>
                </a:lnTo>
                <a:lnTo>
                  <a:pt x="340" y="602"/>
                </a:lnTo>
                <a:lnTo>
                  <a:pt x="340" y="638"/>
                </a:lnTo>
                <a:lnTo>
                  <a:pt x="340" y="673"/>
                </a:lnTo>
                <a:lnTo>
                  <a:pt x="326" y="709"/>
                </a:lnTo>
                <a:lnTo>
                  <a:pt x="326" y="744"/>
                </a:lnTo>
                <a:lnTo>
                  <a:pt x="326" y="797"/>
                </a:lnTo>
                <a:lnTo>
                  <a:pt x="326" y="833"/>
                </a:lnTo>
                <a:lnTo>
                  <a:pt x="312" y="886"/>
                </a:lnTo>
                <a:lnTo>
                  <a:pt x="312" y="939"/>
                </a:lnTo>
                <a:lnTo>
                  <a:pt x="312" y="992"/>
                </a:lnTo>
                <a:lnTo>
                  <a:pt x="312" y="1045"/>
                </a:lnTo>
                <a:lnTo>
                  <a:pt x="297" y="1099"/>
                </a:lnTo>
                <a:lnTo>
                  <a:pt x="297" y="1169"/>
                </a:lnTo>
                <a:lnTo>
                  <a:pt x="297" y="1223"/>
                </a:lnTo>
                <a:lnTo>
                  <a:pt x="297" y="1293"/>
                </a:lnTo>
                <a:lnTo>
                  <a:pt x="283" y="1364"/>
                </a:lnTo>
                <a:lnTo>
                  <a:pt x="283" y="1435"/>
                </a:lnTo>
                <a:lnTo>
                  <a:pt x="283" y="1506"/>
                </a:lnTo>
                <a:lnTo>
                  <a:pt x="283" y="1577"/>
                </a:lnTo>
                <a:lnTo>
                  <a:pt x="283" y="1648"/>
                </a:lnTo>
                <a:lnTo>
                  <a:pt x="283" y="1737"/>
                </a:lnTo>
                <a:lnTo>
                  <a:pt x="269" y="1825"/>
                </a:lnTo>
                <a:lnTo>
                  <a:pt x="269" y="1896"/>
                </a:lnTo>
                <a:lnTo>
                  <a:pt x="269" y="1985"/>
                </a:lnTo>
                <a:lnTo>
                  <a:pt x="269" y="2073"/>
                </a:lnTo>
                <a:lnTo>
                  <a:pt x="269" y="2180"/>
                </a:lnTo>
                <a:lnTo>
                  <a:pt x="269" y="2268"/>
                </a:lnTo>
                <a:lnTo>
                  <a:pt x="269" y="2357"/>
                </a:lnTo>
                <a:lnTo>
                  <a:pt x="269" y="2428"/>
                </a:lnTo>
                <a:lnTo>
                  <a:pt x="269" y="2516"/>
                </a:lnTo>
                <a:lnTo>
                  <a:pt x="255" y="2587"/>
                </a:lnTo>
                <a:lnTo>
                  <a:pt x="255" y="2658"/>
                </a:lnTo>
                <a:lnTo>
                  <a:pt x="255" y="2711"/>
                </a:lnTo>
                <a:lnTo>
                  <a:pt x="255" y="2782"/>
                </a:lnTo>
                <a:lnTo>
                  <a:pt x="241" y="2835"/>
                </a:lnTo>
                <a:lnTo>
                  <a:pt x="241" y="2888"/>
                </a:lnTo>
                <a:lnTo>
                  <a:pt x="241" y="2942"/>
                </a:lnTo>
                <a:lnTo>
                  <a:pt x="226" y="2977"/>
                </a:lnTo>
                <a:lnTo>
                  <a:pt x="226" y="3013"/>
                </a:lnTo>
                <a:lnTo>
                  <a:pt x="212" y="3048"/>
                </a:lnTo>
                <a:lnTo>
                  <a:pt x="212" y="3083"/>
                </a:lnTo>
                <a:lnTo>
                  <a:pt x="198" y="3101"/>
                </a:lnTo>
                <a:lnTo>
                  <a:pt x="184" y="3137"/>
                </a:lnTo>
                <a:lnTo>
                  <a:pt x="170" y="3172"/>
                </a:lnTo>
                <a:lnTo>
                  <a:pt x="156" y="3207"/>
                </a:lnTo>
                <a:lnTo>
                  <a:pt x="141" y="3243"/>
                </a:lnTo>
                <a:lnTo>
                  <a:pt x="127" y="3261"/>
                </a:lnTo>
                <a:lnTo>
                  <a:pt x="113" y="3278"/>
                </a:lnTo>
                <a:lnTo>
                  <a:pt x="99" y="3278"/>
                </a:lnTo>
                <a:lnTo>
                  <a:pt x="85" y="3261"/>
                </a:lnTo>
                <a:lnTo>
                  <a:pt x="85" y="3243"/>
                </a:lnTo>
                <a:lnTo>
                  <a:pt x="71" y="3243"/>
                </a:lnTo>
                <a:lnTo>
                  <a:pt x="71" y="3225"/>
                </a:lnTo>
                <a:lnTo>
                  <a:pt x="56" y="3190"/>
                </a:lnTo>
                <a:lnTo>
                  <a:pt x="42" y="3172"/>
                </a:lnTo>
                <a:lnTo>
                  <a:pt x="42" y="3137"/>
                </a:lnTo>
                <a:lnTo>
                  <a:pt x="28" y="3119"/>
                </a:lnTo>
                <a:lnTo>
                  <a:pt x="14" y="3083"/>
                </a:lnTo>
                <a:lnTo>
                  <a:pt x="14" y="3066"/>
                </a:lnTo>
                <a:lnTo>
                  <a:pt x="14" y="3030"/>
                </a:lnTo>
                <a:lnTo>
                  <a:pt x="0" y="3013"/>
                </a:lnTo>
                <a:lnTo>
                  <a:pt x="0" y="2995"/>
                </a:lnTo>
                <a:lnTo>
                  <a:pt x="0" y="2977"/>
                </a:lnTo>
                <a:lnTo>
                  <a:pt x="0" y="2959"/>
                </a:lnTo>
                <a:lnTo>
                  <a:pt x="0" y="2942"/>
                </a:lnTo>
                <a:lnTo>
                  <a:pt x="0" y="2906"/>
                </a:lnTo>
                <a:lnTo>
                  <a:pt x="14" y="2871"/>
                </a:lnTo>
                <a:lnTo>
                  <a:pt x="14" y="2835"/>
                </a:lnTo>
                <a:lnTo>
                  <a:pt x="14" y="2800"/>
                </a:lnTo>
                <a:lnTo>
                  <a:pt x="28" y="2747"/>
                </a:lnTo>
                <a:lnTo>
                  <a:pt x="42" y="2694"/>
                </a:lnTo>
                <a:lnTo>
                  <a:pt x="42" y="2658"/>
                </a:lnTo>
                <a:lnTo>
                  <a:pt x="42" y="2623"/>
                </a:lnTo>
                <a:lnTo>
                  <a:pt x="56" y="2587"/>
                </a:lnTo>
                <a:lnTo>
                  <a:pt x="56" y="2552"/>
                </a:lnTo>
                <a:lnTo>
                  <a:pt x="56" y="2516"/>
                </a:lnTo>
                <a:lnTo>
                  <a:pt x="71" y="2463"/>
                </a:lnTo>
                <a:lnTo>
                  <a:pt x="71" y="2428"/>
                </a:lnTo>
                <a:lnTo>
                  <a:pt x="71" y="2375"/>
                </a:lnTo>
                <a:lnTo>
                  <a:pt x="85" y="2321"/>
                </a:lnTo>
                <a:lnTo>
                  <a:pt x="85" y="2268"/>
                </a:lnTo>
                <a:lnTo>
                  <a:pt x="85" y="2215"/>
                </a:lnTo>
                <a:lnTo>
                  <a:pt x="99" y="2144"/>
                </a:lnTo>
                <a:lnTo>
                  <a:pt x="99" y="2091"/>
                </a:lnTo>
                <a:lnTo>
                  <a:pt x="99" y="2020"/>
                </a:lnTo>
                <a:lnTo>
                  <a:pt x="113" y="1949"/>
                </a:lnTo>
                <a:lnTo>
                  <a:pt x="113" y="1878"/>
                </a:lnTo>
                <a:lnTo>
                  <a:pt x="127" y="1737"/>
                </a:lnTo>
                <a:lnTo>
                  <a:pt x="127" y="1612"/>
                </a:lnTo>
                <a:lnTo>
                  <a:pt x="141" y="1471"/>
                </a:lnTo>
                <a:lnTo>
                  <a:pt x="141" y="1347"/>
                </a:lnTo>
                <a:lnTo>
                  <a:pt x="141" y="1223"/>
                </a:lnTo>
                <a:lnTo>
                  <a:pt x="141" y="1116"/>
                </a:lnTo>
                <a:lnTo>
                  <a:pt x="141" y="992"/>
                </a:lnTo>
                <a:lnTo>
                  <a:pt x="141" y="886"/>
                </a:lnTo>
                <a:lnTo>
                  <a:pt x="141" y="797"/>
                </a:lnTo>
                <a:lnTo>
                  <a:pt x="141" y="709"/>
                </a:lnTo>
                <a:lnTo>
                  <a:pt x="141" y="620"/>
                </a:lnTo>
                <a:lnTo>
                  <a:pt x="141" y="531"/>
                </a:lnTo>
                <a:lnTo>
                  <a:pt x="141" y="478"/>
                </a:lnTo>
                <a:lnTo>
                  <a:pt x="127" y="407"/>
                </a:lnTo>
                <a:lnTo>
                  <a:pt x="127" y="372"/>
                </a:lnTo>
                <a:lnTo>
                  <a:pt x="127" y="319"/>
                </a:lnTo>
                <a:lnTo>
                  <a:pt x="127" y="283"/>
                </a:lnTo>
                <a:lnTo>
                  <a:pt x="127" y="248"/>
                </a:lnTo>
                <a:lnTo>
                  <a:pt x="113" y="230"/>
                </a:lnTo>
                <a:lnTo>
                  <a:pt x="113" y="195"/>
                </a:lnTo>
                <a:lnTo>
                  <a:pt x="99" y="177"/>
                </a:lnTo>
                <a:lnTo>
                  <a:pt x="85" y="142"/>
                </a:lnTo>
                <a:lnTo>
                  <a:pt x="85" y="124"/>
                </a:lnTo>
                <a:lnTo>
                  <a:pt x="71" y="106"/>
                </a:lnTo>
                <a:lnTo>
                  <a:pt x="56" y="106"/>
                </a:lnTo>
                <a:lnTo>
                  <a:pt x="42" y="88"/>
                </a:lnTo>
                <a:lnTo>
                  <a:pt x="42" y="71"/>
                </a:lnTo>
                <a:lnTo>
                  <a:pt x="42" y="53"/>
                </a:lnTo>
                <a:lnTo>
                  <a:pt x="42" y="35"/>
                </a:lnTo>
                <a:lnTo>
                  <a:pt x="56" y="17"/>
                </a:lnTo>
                <a:lnTo>
                  <a:pt x="71" y="0"/>
                </a:lnTo>
                <a:lnTo>
                  <a:pt x="85" y="0"/>
                </a:lnTo>
                <a:lnTo>
                  <a:pt x="113" y="0"/>
                </a:lnTo>
                <a:lnTo>
                  <a:pt x="127" y="0"/>
                </a:lnTo>
                <a:lnTo>
                  <a:pt x="156" y="0"/>
                </a:lnTo>
                <a:lnTo>
                  <a:pt x="184" y="0"/>
                </a:lnTo>
                <a:lnTo>
                  <a:pt x="212" y="17"/>
                </a:lnTo>
                <a:lnTo>
                  <a:pt x="255" y="35"/>
                </a:lnTo>
                <a:lnTo>
                  <a:pt x="283" y="35"/>
                </a:lnTo>
                <a:lnTo>
                  <a:pt x="326" y="53"/>
                </a:lnTo>
                <a:lnTo>
                  <a:pt x="354" y="71"/>
                </a:lnTo>
                <a:lnTo>
                  <a:pt x="368" y="88"/>
                </a:lnTo>
                <a:lnTo>
                  <a:pt x="382" y="88"/>
                </a:lnTo>
                <a:lnTo>
                  <a:pt x="397" y="106"/>
                </a:lnTo>
                <a:lnTo>
                  <a:pt x="411" y="124"/>
                </a:lnTo>
                <a:lnTo>
                  <a:pt x="425" y="142"/>
                </a:lnTo>
                <a:lnTo>
                  <a:pt x="425" y="159"/>
                </a:lnTo>
                <a:lnTo>
                  <a:pt x="425" y="195"/>
                </a:lnTo>
                <a:lnTo>
                  <a:pt x="411" y="230"/>
                </a:lnTo>
                <a:lnTo>
                  <a:pt x="397" y="266"/>
                </a:lnTo>
                <a:lnTo>
                  <a:pt x="382" y="301"/>
                </a:lnTo>
                <a:lnTo>
                  <a:pt x="382" y="336"/>
                </a:lnTo>
                <a:lnTo>
                  <a:pt x="368" y="390"/>
                </a:lnTo>
                <a:lnTo>
                  <a:pt x="354" y="44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6" name="Freeform 8"/>
          <p:cNvSpPr>
            <a:spLocks noChangeArrowheads="1"/>
          </p:cNvSpPr>
          <p:nvPr/>
        </p:nvSpPr>
        <p:spPr bwMode="auto">
          <a:xfrm>
            <a:off x="3371850" y="2095500"/>
            <a:ext cx="701675" cy="1012825"/>
          </a:xfrm>
          <a:custGeom>
            <a:avLst/>
            <a:gdLst>
              <a:gd name="T0" fmla="*/ 2147483647 w 1105"/>
              <a:gd name="T1" fmla="*/ 2147483647 h 1595"/>
              <a:gd name="T2" fmla="*/ 2147483647 w 1105"/>
              <a:gd name="T3" fmla="*/ 2147483647 h 1595"/>
              <a:gd name="T4" fmla="*/ 2147483647 w 1105"/>
              <a:gd name="T5" fmla="*/ 2147483647 h 1595"/>
              <a:gd name="T6" fmla="*/ 2147483647 w 1105"/>
              <a:gd name="T7" fmla="*/ 2147483647 h 1595"/>
              <a:gd name="T8" fmla="*/ 2147483647 w 1105"/>
              <a:gd name="T9" fmla="*/ 2147483647 h 1595"/>
              <a:gd name="T10" fmla="*/ 2147483647 w 1105"/>
              <a:gd name="T11" fmla="*/ 2147483647 h 1595"/>
              <a:gd name="T12" fmla="*/ 2147483647 w 1105"/>
              <a:gd name="T13" fmla="*/ 2147483647 h 1595"/>
              <a:gd name="T14" fmla="*/ 2147483647 w 1105"/>
              <a:gd name="T15" fmla="*/ 2147483647 h 1595"/>
              <a:gd name="T16" fmla="*/ 2147483647 w 1105"/>
              <a:gd name="T17" fmla="*/ 2147483647 h 1595"/>
              <a:gd name="T18" fmla="*/ 2147483647 w 1105"/>
              <a:gd name="T19" fmla="*/ 2147483647 h 1595"/>
              <a:gd name="T20" fmla="*/ 2147483647 w 1105"/>
              <a:gd name="T21" fmla="*/ 2147483647 h 1595"/>
              <a:gd name="T22" fmla="*/ 2147483647 w 1105"/>
              <a:gd name="T23" fmla="*/ 2147483647 h 1595"/>
              <a:gd name="T24" fmla="*/ 2147483647 w 1105"/>
              <a:gd name="T25" fmla="*/ 2147483647 h 1595"/>
              <a:gd name="T26" fmla="*/ 2147483647 w 1105"/>
              <a:gd name="T27" fmla="*/ 2147483647 h 1595"/>
              <a:gd name="T28" fmla="*/ 2147483647 w 1105"/>
              <a:gd name="T29" fmla="*/ 2147483647 h 1595"/>
              <a:gd name="T30" fmla="*/ 2147483647 w 1105"/>
              <a:gd name="T31" fmla="*/ 2147483647 h 1595"/>
              <a:gd name="T32" fmla="*/ 2147483647 w 1105"/>
              <a:gd name="T33" fmla="*/ 2147483647 h 1595"/>
              <a:gd name="T34" fmla="*/ 2147483647 w 1105"/>
              <a:gd name="T35" fmla="*/ 2147483647 h 1595"/>
              <a:gd name="T36" fmla="*/ 2147483647 w 1105"/>
              <a:gd name="T37" fmla="*/ 2147483647 h 1595"/>
              <a:gd name="T38" fmla="*/ 2147483647 w 1105"/>
              <a:gd name="T39" fmla="*/ 2147483647 h 1595"/>
              <a:gd name="T40" fmla="*/ 2147483647 w 1105"/>
              <a:gd name="T41" fmla="*/ 2147483647 h 1595"/>
              <a:gd name="T42" fmla="*/ 2147483647 w 1105"/>
              <a:gd name="T43" fmla="*/ 2147483647 h 1595"/>
              <a:gd name="T44" fmla="*/ 2147483647 w 1105"/>
              <a:gd name="T45" fmla="*/ 2147483647 h 1595"/>
              <a:gd name="T46" fmla="*/ 2147483647 w 1105"/>
              <a:gd name="T47" fmla="*/ 2147483647 h 1595"/>
              <a:gd name="T48" fmla="*/ 0 w 1105"/>
              <a:gd name="T49" fmla="*/ 2147483647 h 1595"/>
              <a:gd name="T50" fmla="*/ 0 w 1105"/>
              <a:gd name="T51" fmla="*/ 2147483647 h 1595"/>
              <a:gd name="T52" fmla="*/ 0 w 1105"/>
              <a:gd name="T53" fmla="*/ 2147483647 h 1595"/>
              <a:gd name="T54" fmla="*/ 2147483647 w 1105"/>
              <a:gd name="T55" fmla="*/ 2147483647 h 1595"/>
              <a:gd name="T56" fmla="*/ 2147483647 w 1105"/>
              <a:gd name="T57" fmla="*/ 2147483647 h 1595"/>
              <a:gd name="T58" fmla="*/ 2147483647 w 1105"/>
              <a:gd name="T59" fmla="*/ 2147483647 h 1595"/>
              <a:gd name="T60" fmla="*/ 2147483647 w 1105"/>
              <a:gd name="T61" fmla="*/ 2147483647 h 1595"/>
              <a:gd name="T62" fmla="*/ 2147483647 w 1105"/>
              <a:gd name="T63" fmla="*/ 2147483647 h 1595"/>
              <a:gd name="T64" fmla="*/ 2147483647 w 1105"/>
              <a:gd name="T65" fmla="*/ 2147483647 h 1595"/>
              <a:gd name="T66" fmla="*/ 2147483647 w 1105"/>
              <a:gd name="T67" fmla="*/ 2147483647 h 1595"/>
              <a:gd name="T68" fmla="*/ 2147483647 w 1105"/>
              <a:gd name="T69" fmla="*/ 2147483647 h 1595"/>
              <a:gd name="T70" fmla="*/ 2147483647 w 1105"/>
              <a:gd name="T71" fmla="*/ 2147483647 h 1595"/>
              <a:gd name="T72" fmla="*/ 2147483647 w 1105"/>
              <a:gd name="T73" fmla="*/ 2147483647 h 1595"/>
              <a:gd name="T74" fmla="*/ 2147483647 w 1105"/>
              <a:gd name="T75" fmla="*/ 2147483647 h 1595"/>
              <a:gd name="T76" fmla="*/ 2147483647 w 1105"/>
              <a:gd name="T77" fmla="*/ 2147483647 h 1595"/>
              <a:gd name="T78" fmla="*/ 2147483647 w 1105"/>
              <a:gd name="T79" fmla="*/ 2147483647 h 1595"/>
              <a:gd name="T80" fmla="*/ 2147483647 w 1105"/>
              <a:gd name="T81" fmla="*/ 2147483647 h 1595"/>
              <a:gd name="T82" fmla="*/ 2147483647 w 1105"/>
              <a:gd name="T83" fmla="*/ 2147483647 h 1595"/>
              <a:gd name="T84" fmla="*/ 2147483647 w 1105"/>
              <a:gd name="T85" fmla="*/ 2147483647 h 1595"/>
              <a:gd name="T86" fmla="*/ 2147483647 w 1105"/>
              <a:gd name="T87" fmla="*/ 2147483647 h 1595"/>
              <a:gd name="T88" fmla="*/ 2147483647 w 1105"/>
              <a:gd name="T89" fmla="*/ 2147483647 h 1595"/>
              <a:gd name="T90" fmla="*/ 2147483647 w 1105"/>
              <a:gd name="T91" fmla="*/ 2147483647 h 1595"/>
              <a:gd name="T92" fmla="*/ 2147483647 w 1105"/>
              <a:gd name="T93" fmla="*/ 2147483647 h 1595"/>
              <a:gd name="T94" fmla="*/ 2147483647 w 1105"/>
              <a:gd name="T95" fmla="*/ 2147483647 h 1595"/>
              <a:gd name="T96" fmla="*/ 2147483647 w 1105"/>
              <a:gd name="T97" fmla="*/ 0 h 1595"/>
              <a:gd name="T98" fmla="*/ 2147483647 w 1105"/>
              <a:gd name="T99" fmla="*/ 2147483647 h 1595"/>
              <a:gd name="T100" fmla="*/ 2147483647 w 1105"/>
              <a:gd name="T101" fmla="*/ 2147483647 h 1595"/>
              <a:gd name="T102" fmla="*/ 2147483647 w 1105"/>
              <a:gd name="T103" fmla="*/ 2147483647 h 159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105"/>
              <a:gd name="T157" fmla="*/ 0 h 1595"/>
              <a:gd name="T158" fmla="*/ 1105 w 1105"/>
              <a:gd name="T159" fmla="*/ 1595 h 159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105" h="1595">
                <a:moveTo>
                  <a:pt x="1105" y="159"/>
                </a:moveTo>
                <a:lnTo>
                  <a:pt x="1063" y="248"/>
                </a:lnTo>
                <a:lnTo>
                  <a:pt x="1020" y="354"/>
                </a:lnTo>
                <a:lnTo>
                  <a:pt x="978" y="460"/>
                </a:lnTo>
                <a:lnTo>
                  <a:pt x="935" y="549"/>
                </a:lnTo>
                <a:lnTo>
                  <a:pt x="879" y="638"/>
                </a:lnTo>
                <a:lnTo>
                  <a:pt x="836" y="726"/>
                </a:lnTo>
                <a:lnTo>
                  <a:pt x="779" y="815"/>
                </a:lnTo>
                <a:lnTo>
                  <a:pt x="737" y="886"/>
                </a:lnTo>
                <a:lnTo>
                  <a:pt x="680" y="957"/>
                </a:lnTo>
                <a:lnTo>
                  <a:pt x="638" y="1045"/>
                </a:lnTo>
                <a:lnTo>
                  <a:pt x="581" y="1098"/>
                </a:lnTo>
                <a:lnTo>
                  <a:pt x="524" y="1169"/>
                </a:lnTo>
                <a:lnTo>
                  <a:pt x="468" y="1240"/>
                </a:lnTo>
                <a:lnTo>
                  <a:pt x="397" y="1293"/>
                </a:lnTo>
                <a:lnTo>
                  <a:pt x="340" y="1346"/>
                </a:lnTo>
                <a:lnTo>
                  <a:pt x="283" y="1400"/>
                </a:lnTo>
                <a:lnTo>
                  <a:pt x="227" y="1453"/>
                </a:lnTo>
                <a:lnTo>
                  <a:pt x="170" y="1488"/>
                </a:lnTo>
                <a:lnTo>
                  <a:pt x="127" y="1524"/>
                </a:lnTo>
                <a:lnTo>
                  <a:pt x="85" y="1541"/>
                </a:lnTo>
                <a:lnTo>
                  <a:pt x="57" y="1577"/>
                </a:lnTo>
                <a:lnTo>
                  <a:pt x="28" y="1577"/>
                </a:lnTo>
                <a:lnTo>
                  <a:pt x="14" y="1595"/>
                </a:lnTo>
                <a:lnTo>
                  <a:pt x="0" y="1595"/>
                </a:lnTo>
                <a:lnTo>
                  <a:pt x="0" y="1577"/>
                </a:lnTo>
                <a:lnTo>
                  <a:pt x="14" y="1541"/>
                </a:lnTo>
                <a:lnTo>
                  <a:pt x="28" y="1524"/>
                </a:lnTo>
                <a:lnTo>
                  <a:pt x="57" y="1488"/>
                </a:lnTo>
                <a:lnTo>
                  <a:pt x="85" y="1453"/>
                </a:lnTo>
                <a:lnTo>
                  <a:pt x="127" y="1400"/>
                </a:lnTo>
                <a:lnTo>
                  <a:pt x="170" y="1364"/>
                </a:lnTo>
                <a:lnTo>
                  <a:pt x="227" y="1293"/>
                </a:lnTo>
                <a:lnTo>
                  <a:pt x="269" y="1240"/>
                </a:lnTo>
                <a:lnTo>
                  <a:pt x="326" y="1169"/>
                </a:lnTo>
                <a:lnTo>
                  <a:pt x="383" y="1098"/>
                </a:lnTo>
                <a:lnTo>
                  <a:pt x="425" y="1027"/>
                </a:lnTo>
                <a:lnTo>
                  <a:pt x="482" y="957"/>
                </a:lnTo>
                <a:lnTo>
                  <a:pt x="539" y="868"/>
                </a:lnTo>
                <a:lnTo>
                  <a:pt x="581" y="797"/>
                </a:lnTo>
                <a:lnTo>
                  <a:pt x="638" y="708"/>
                </a:lnTo>
                <a:lnTo>
                  <a:pt x="694" y="620"/>
                </a:lnTo>
                <a:lnTo>
                  <a:pt x="737" y="513"/>
                </a:lnTo>
                <a:lnTo>
                  <a:pt x="794" y="425"/>
                </a:lnTo>
                <a:lnTo>
                  <a:pt x="836" y="319"/>
                </a:lnTo>
                <a:lnTo>
                  <a:pt x="879" y="212"/>
                </a:lnTo>
                <a:lnTo>
                  <a:pt x="921" y="106"/>
                </a:lnTo>
                <a:lnTo>
                  <a:pt x="964" y="0"/>
                </a:lnTo>
                <a:lnTo>
                  <a:pt x="1105" y="15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9"/>
          <p:cNvSpPr>
            <a:spLocks noChangeArrowheads="1"/>
          </p:cNvSpPr>
          <p:nvPr/>
        </p:nvSpPr>
        <p:spPr bwMode="auto">
          <a:xfrm>
            <a:off x="4065588" y="2376488"/>
            <a:ext cx="314325" cy="225425"/>
          </a:xfrm>
          <a:custGeom>
            <a:avLst/>
            <a:gdLst>
              <a:gd name="T0" fmla="*/ 0 w 496"/>
              <a:gd name="T1" fmla="*/ 0 h 354"/>
              <a:gd name="T2" fmla="*/ 2147483647 w 496"/>
              <a:gd name="T3" fmla="*/ 0 h 354"/>
              <a:gd name="T4" fmla="*/ 2147483647 w 496"/>
              <a:gd name="T5" fmla="*/ 2147483647 h 354"/>
              <a:gd name="T6" fmla="*/ 2147483647 w 496"/>
              <a:gd name="T7" fmla="*/ 2147483647 h 354"/>
              <a:gd name="T8" fmla="*/ 2147483647 w 496"/>
              <a:gd name="T9" fmla="*/ 2147483647 h 354"/>
              <a:gd name="T10" fmla="*/ 2147483647 w 496"/>
              <a:gd name="T11" fmla="*/ 2147483647 h 354"/>
              <a:gd name="T12" fmla="*/ 2147483647 w 496"/>
              <a:gd name="T13" fmla="*/ 2147483647 h 354"/>
              <a:gd name="T14" fmla="*/ 2147483647 w 496"/>
              <a:gd name="T15" fmla="*/ 2147483647 h 354"/>
              <a:gd name="T16" fmla="*/ 2147483647 w 496"/>
              <a:gd name="T17" fmla="*/ 2147483647 h 354"/>
              <a:gd name="T18" fmla="*/ 2147483647 w 496"/>
              <a:gd name="T19" fmla="*/ 2147483647 h 354"/>
              <a:gd name="T20" fmla="*/ 2147483647 w 496"/>
              <a:gd name="T21" fmla="*/ 2147483647 h 354"/>
              <a:gd name="T22" fmla="*/ 2147483647 w 496"/>
              <a:gd name="T23" fmla="*/ 2147483647 h 354"/>
              <a:gd name="T24" fmla="*/ 2147483647 w 496"/>
              <a:gd name="T25" fmla="*/ 2147483647 h 354"/>
              <a:gd name="T26" fmla="*/ 2147483647 w 496"/>
              <a:gd name="T27" fmla="*/ 2147483647 h 354"/>
              <a:gd name="T28" fmla="*/ 2147483647 w 496"/>
              <a:gd name="T29" fmla="*/ 2147483647 h 354"/>
              <a:gd name="T30" fmla="*/ 2147483647 w 496"/>
              <a:gd name="T31" fmla="*/ 2147483647 h 354"/>
              <a:gd name="T32" fmla="*/ 2147483647 w 496"/>
              <a:gd name="T33" fmla="*/ 2147483647 h 354"/>
              <a:gd name="T34" fmla="*/ 2147483647 w 496"/>
              <a:gd name="T35" fmla="*/ 2147483647 h 354"/>
              <a:gd name="T36" fmla="*/ 2147483647 w 496"/>
              <a:gd name="T37" fmla="*/ 2147483647 h 354"/>
              <a:gd name="T38" fmla="*/ 2147483647 w 496"/>
              <a:gd name="T39" fmla="*/ 2147483647 h 354"/>
              <a:gd name="T40" fmla="*/ 2147483647 w 496"/>
              <a:gd name="T41" fmla="*/ 2147483647 h 354"/>
              <a:gd name="T42" fmla="*/ 2147483647 w 496"/>
              <a:gd name="T43" fmla="*/ 2147483647 h 354"/>
              <a:gd name="T44" fmla="*/ 2147483647 w 496"/>
              <a:gd name="T45" fmla="*/ 2147483647 h 354"/>
              <a:gd name="T46" fmla="*/ 2147483647 w 496"/>
              <a:gd name="T47" fmla="*/ 2147483647 h 354"/>
              <a:gd name="T48" fmla="*/ 2147483647 w 496"/>
              <a:gd name="T49" fmla="*/ 2147483647 h 354"/>
              <a:gd name="T50" fmla="*/ 2147483647 w 496"/>
              <a:gd name="T51" fmla="*/ 2147483647 h 354"/>
              <a:gd name="T52" fmla="*/ 2147483647 w 496"/>
              <a:gd name="T53" fmla="*/ 2147483647 h 354"/>
              <a:gd name="T54" fmla="*/ 2147483647 w 496"/>
              <a:gd name="T55" fmla="*/ 2147483647 h 354"/>
              <a:gd name="T56" fmla="*/ 2147483647 w 496"/>
              <a:gd name="T57" fmla="*/ 2147483647 h 354"/>
              <a:gd name="T58" fmla="*/ 2147483647 w 496"/>
              <a:gd name="T59" fmla="*/ 2147483647 h 354"/>
              <a:gd name="T60" fmla="*/ 2147483647 w 496"/>
              <a:gd name="T61" fmla="*/ 2147483647 h 354"/>
              <a:gd name="T62" fmla="*/ 2147483647 w 496"/>
              <a:gd name="T63" fmla="*/ 2147483647 h 354"/>
              <a:gd name="T64" fmla="*/ 2147483647 w 496"/>
              <a:gd name="T65" fmla="*/ 2147483647 h 354"/>
              <a:gd name="T66" fmla="*/ 2147483647 w 496"/>
              <a:gd name="T67" fmla="*/ 2147483647 h 354"/>
              <a:gd name="T68" fmla="*/ 2147483647 w 496"/>
              <a:gd name="T69" fmla="*/ 2147483647 h 354"/>
              <a:gd name="T70" fmla="*/ 2147483647 w 496"/>
              <a:gd name="T71" fmla="*/ 2147483647 h 354"/>
              <a:gd name="T72" fmla="*/ 2147483647 w 496"/>
              <a:gd name="T73" fmla="*/ 2147483647 h 354"/>
              <a:gd name="T74" fmla="*/ 2147483647 w 496"/>
              <a:gd name="T75" fmla="*/ 2147483647 h 354"/>
              <a:gd name="T76" fmla="*/ 2147483647 w 496"/>
              <a:gd name="T77" fmla="*/ 2147483647 h 354"/>
              <a:gd name="T78" fmla="*/ 2147483647 w 496"/>
              <a:gd name="T79" fmla="*/ 2147483647 h 354"/>
              <a:gd name="T80" fmla="*/ 0 w 496"/>
              <a:gd name="T81" fmla="*/ 2147483647 h 354"/>
              <a:gd name="T82" fmla="*/ 0 w 496"/>
              <a:gd name="T83" fmla="*/ 0 h 354"/>
              <a:gd name="T84" fmla="*/ 0 w 496"/>
              <a:gd name="T85" fmla="*/ 0 h 35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496"/>
              <a:gd name="T130" fmla="*/ 0 h 354"/>
              <a:gd name="T131" fmla="*/ 496 w 496"/>
              <a:gd name="T132" fmla="*/ 354 h 35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496" h="354">
                <a:moveTo>
                  <a:pt x="0" y="0"/>
                </a:moveTo>
                <a:lnTo>
                  <a:pt x="57" y="0"/>
                </a:lnTo>
                <a:lnTo>
                  <a:pt x="100" y="17"/>
                </a:lnTo>
                <a:lnTo>
                  <a:pt x="142" y="17"/>
                </a:lnTo>
                <a:lnTo>
                  <a:pt x="185" y="17"/>
                </a:lnTo>
                <a:lnTo>
                  <a:pt x="227" y="35"/>
                </a:lnTo>
                <a:lnTo>
                  <a:pt x="270" y="35"/>
                </a:lnTo>
                <a:lnTo>
                  <a:pt x="298" y="53"/>
                </a:lnTo>
                <a:lnTo>
                  <a:pt x="326" y="70"/>
                </a:lnTo>
                <a:lnTo>
                  <a:pt x="355" y="88"/>
                </a:lnTo>
                <a:lnTo>
                  <a:pt x="383" y="106"/>
                </a:lnTo>
                <a:lnTo>
                  <a:pt x="411" y="124"/>
                </a:lnTo>
                <a:lnTo>
                  <a:pt x="440" y="141"/>
                </a:lnTo>
                <a:lnTo>
                  <a:pt x="454" y="159"/>
                </a:lnTo>
                <a:lnTo>
                  <a:pt x="468" y="177"/>
                </a:lnTo>
                <a:lnTo>
                  <a:pt x="482" y="195"/>
                </a:lnTo>
                <a:lnTo>
                  <a:pt x="482" y="212"/>
                </a:lnTo>
                <a:lnTo>
                  <a:pt x="496" y="230"/>
                </a:lnTo>
                <a:lnTo>
                  <a:pt x="496" y="265"/>
                </a:lnTo>
                <a:lnTo>
                  <a:pt x="496" y="283"/>
                </a:lnTo>
                <a:lnTo>
                  <a:pt x="496" y="301"/>
                </a:lnTo>
                <a:lnTo>
                  <a:pt x="496" y="319"/>
                </a:lnTo>
                <a:lnTo>
                  <a:pt x="482" y="336"/>
                </a:lnTo>
                <a:lnTo>
                  <a:pt x="468" y="336"/>
                </a:lnTo>
                <a:lnTo>
                  <a:pt x="454" y="354"/>
                </a:lnTo>
                <a:lnTo>
                  <a:pt x="440" y="336"/>
                </a:lnTo>
                <a:lnTo>
                  <a:pt x="426" y="336"/>
                </a:lnTo>
                <a:lnTo>
                  <a:pt x="411" y="336"/>
                </a:lnTo>
                <a:lnTo>
                  <a:pt x="383" y="319"/>
                </a:lnTo>
                <a:lnTo>
                  <a:pt x="355" y="301"/>
                </a:lnTo>
                <a:lnTo>
                  <a:pt x="326" y="301"/>
                </a:lnTo>
                <a:lnTo>
                  <a:pt x="298" y="283"/>
                </a:lnTo>
                <a:lnTo>
                  <a:pt x="270" y="248"/>
                </a:lnTo>
                <a:lnTo>
                  <a:pt x="227" y="230"/>
                </a:lnTo>
                <a:lnTo>
                  <a:pt x="185" y="212"/>
                </a:lnTo>
                <a:lnTo>
                  <a:pt x="142" y="177"/>
                </a:lnTo>
                <a:lnTo>
                  <a:pt x="100" y="141"/>
                </a:lnTo>
                <a:lnTo>
                  <a:pt x="57" y="106"/>
                </a:lnTo>
                <a:lnTo>
                  <a:pt x="0" y="7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0"/>
          <p:cNvSpPr>
            <a:spLocks noChangeArrowheads="1"/>
          </p:cNvSpPr>
          <p:nvPr/>
        </p:nvSpPr>
        <p:spPr bwMode="auto">
          <a:xfrm>
            <a:off x="4271963" y="2095500"/>
            <a:ext cx="927100" cy="933450"/>
          </a:xfrm>
          <a:custGeom>
            <a:avLst/>
            <a:gdLst>
              <a:gd name="T0" fmla="*/ 2147483647 w 1460"/>
              <a:gd name="T1" fmla="*/ 2147483647 h 1470"/>
              <a:gd name="T2" fmla="*/ 2147483647 w 1460"/>
              <a:gd name="T3" fmla="*/ 2147483647 h 1470"/>
              <a:gd name="T4" fmla="*/ 2147483647 w 1460"/>
              <a:gd name="T5" fmla="*/ 2147483647 h 1470"/>
              <a:gd name="T6" fmla="*/ 2147483647 w 1460"/>
              <a:gd name="T7" fmla="*/ 2147483647 h 1470"/>
              <a:gd name="T8" fmla="*/ 2147483647 w 1460"/>
              <a:gd name="T9" fmla="*/ 2147483647 h 1470"/>
              <a:gd name="T10" fmla="*/ 2147483647 w 1460"/>
              <a:gd name="T11" fmla="*/ 2147483647 h 1470"/>
              <a:gd name="T12" fmla="*/ 2147483647 w 1460"/>
              <a:gd name="T13" fmla="*/ 2147483647 h 1470"/>
              <a:gd name="T14" fmla="*/ 2147483647 w 1460"/>
              <a:gd name="T15" fmla="*/ 2147483647 h 1470"/>
              <a:gd name="T16" fmla="*/ 2147483647 w 1460"/>
              <a:gd name="T17" fmla="*/ 2147483647 h 1470"/>
              <a:gd name="T18" fmla="*/ 2147483647 w 1460"/>
              <a:gd name="T19" fmla="*/ 2147483647 h 1470"/>
              <a:gd name="T20" fmla="*/ 2147483647 w 1460"/>
              <a:gd name="T21" fmla="*/ 2147483647 h 1470"/>
              <a:gd name="T22" fmla="*/ 2147483647 w 1460"/>
              <a:gd name="T23" fmla="*/ 2147483647 h 1470"/>
              <a:gd name="T24" fmla="*/ 2147483647 w 1460"/>
              <a:gd name="T25" fmla="*/ 2147483647 h 1470"/>
              <a:gd name="T26" fmla="*/ 2147483647 w 1460"/>
              <a:gd name="T27" fmla="*/ 2147483647 h 1470"/>
              <a:gd name="T28" fmla="*/ 2147483647 w 1460"/>
              <a:gd name="T29" fmla="*/ 2147483647 h 1470"/>
              <a:gd name="T30" fmla="*/ 2147483647 w 1460"/>
              <a:gd name="T31" fmla="*/ 2147483647 h 1470"/>
              <a:gd name="T32" fmla="*/ 2147483647 w 1460"/>
              <a:gd name="T33" fmla="*/ 2147483647 h 1470"/>
              <a:gd name="T34" fmla="*/ 2147483647 w 1460"/>
              <a:gd name="T35" fmla="*/ 2147483647 h 1470"/>
              <a:gd name="T36" fmla="*/ 2147483647 w 1460"/>
              <a:gd name="T37" fmla="*/ 2147483647 h 1470"/>
              <a:gd name="T38" fmla="*/ 2147483647 w 1460"/>
              <a:gd name="T39" fmla="*/ 2147483647 h 1470"/>
              <a:gd name="T40" fmla="*/ 2147483647 w 1460"/>
              <a:gd name="T41" fmla="*/ 2147483647 h 1470"/>
              <a:gd name="T42" fmla="*/ 2147483647 w 1460"/>
              <a:gd name="T43" fmla="*/ 2147483647 h 1470"/>
              <a:gd name="T44" fmla="*/ 2147483647 w 1460"/>
              <a:gd name="T45" fmla="*/ 2147483647 h 1470"/>
              <a:gd name="T46" fmla="*/ 2147483647 w 1460"/>
              <a:gd name="T47" fmla="*/ 2147483647 h 1470"/>
              <a:gd name="T48" fmla="*/ 2147483647 w 1460"/>
              <a:gd name="T49" fmla="*/ 2147483647 h 1470"/>
              <a:gd name="T50" fmla="*/ 2147483647 w 1460"/>
              <a:gd name="T51" fmla="*/ 2147483647 h 1470"/>
              <a:gd name="T52" fmla="*/ 2147483647 w 1460"/>
              <a:gd name="T53" fmla="*/ 2147483647 h 1470"/>
              <a:gd name="T54" fmla="*/ 2147483647 w 1460"/>
              <a:gd name="T55" fmla="*/ 2147483647 h 1470"/>
              <a:gd name="T56" fmla="*/ 2147483647 w 1460"/>
              <a:gd name="T57" fmla="*/ 2147483647 h 1470"/>
              <a:gd name="T58" fmla="*/ 2147483647 w 1460"/>
              <a:gd name="T59" fmla="*/ 2147483647 h 1470"/>
              <a:gd name="T60" fmla="*/ 2147483647 w 1460"/>
              <a:gd name="T61" fmla="*/ 2147483647 h 1470"/>
              <a:gd name="T62" fmla="*/ 2147483647 w 1460"/>
              <a:gd name="T63" fmla="*/ 2147483647 h 1470"/>
              <a:gd name="T64" fmla="*/ 2147483647 w 1460"/>
              <a:gd name="T65" fmla="*/ 2147483647 h 1470"/>
              <a:gd name="T66" fmla="*/ 2147483647 w 1460"/>
              <a:gd name="T67" fmla="*/ 2147483647 h 14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460"/>
              <a:gd name="T103" fmla="*/ 0 h 1470"/>
              <a:gd name="T104" fmla="*/ 1460 w 1460"/>
              <a:gd name="T105" fmla="*/ 1470 h 14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460" h="1470">
                <a:moveTo>
                  <a:pt x="1460" y="141"/>
                </a:moveTo>
                <a:lnTo>
                  <a:pt x="1432" y="194"/>
                </a:lnTo>
                <a:lnTo>
                  <a:pt x="1389" y="265"/>
                </a:lnTo>
                <a:lnTo>
                  <a:pt x="1347" y="319"/>
                </a:lnTo>
                <a:lnTo>
                  <a:pt x="1304" y="389"/>
                </a:lnTo>
                <a:lnTo>
                  <a:pt x="1262" y="443"/>
                </a:lnTo>
                <a:lnTo>
                  <a:pt x="1219" y="513"/>
                </a:lnTo>
                <a:lnTo>
                  <a:pt x="1163" y="584"/>
                </a:lnTo>
                <a:lnTo>
                  <a:pt x="1120" y="655"/>
                </a:lnTo>
                <a:lnTo>
                  <a:pt x="1063" y="726"/>
                </a:lnTo>
                <a:lnTo>
                  <a:pt x="1007" y="779"/>
                </a:lnTo>
                <a:lnTo>
                  <a:pt x="964" y="850"/>
                </a:lnTo>
                <a:lnTo>
                  <a:pt x="907" y="903"/>
                </a:lnTo>
                <a:lnTo>
                  <a:pt x="851" y="957"/>
                </a:lnTo>
                <a:lnTo>
                  <a:pt x="808" y="1010"/>
                </a:lnTo>
                <a:lnTo>
                  <a:pt x="766" y="1045"/>
                </a:lnTo>
                <a:lnTo>
                  <a:pt x="723" y="1098"/>
                </a:lnTo>
                <a:lnTo>
                  <a:pt x="667" y="1134"/>
                </a:lnTo>
                <a:lnTo>
                  <a:pt x="624" y="1169"/>
                </a:lnTo>
                <a:lnTo>
                  <a:pt x="567" y="1205"/>
                </a:lnTo>
                <a:lnTo>
                  <a:pt x="511" y="1240"/>
                </a:lnTo>
                <a:lnTo>
                  <a:pt x="454" y="1276"/>
                </a:lnTo>
                <a:lnTo>
                  <a:pt x="397" y="1311"/>
                </a:lnTo>
                <a:lnTo>
                  <a:pt x="340" y="1346"/>
                </a:lnTo>
                <a:lnTo>
                  <a:pt x="270" y="1364"/>
                </a:lnTo>
                <a:lnTo>
                  <a:pt x="213" y="1400"/>
                </a:lnTo>
                <a:lnTo>
                  <a:pt x="156" y="1417"/>
                </a:lnTo>
                <a:lnTo>
                  <a:pt x="114" y="1435"/>
                </a:lnTo>
                <a:lnTo>
                  <a:pt x="71" y="1453"/>
                </a:lnTo>
                <a:lnTo>
                  <a:pt x="43" y="1470"/>
                </a:lnTo>
                <a:lnTo>
                  <a:pt x="29" y="1470"/>
                </a:lnTo>
                <a:lnTo>
                  <a:pt x="14" y="1470"/>
                </a:lnTo>
                <a:lnTo>
                  <a:pt x="0" y="1470"/>
                </a:lnTo>
                <a:lnTo>
                  <a:pt x="14" y="1470"/>
                </a:lnTo>
                <a:lnTo>
                  <a:pt x="29" y="1453"/>
                </a:lnTo>
                <a:lnTo>
                  <a:pt x="43" y="1417"/>
                </a:lnTo>
                <a:lnTo>
                  <a:pt x="85" y="1400"/>
                </a:lnTo>
                <a:lnTo>
                  <a:pt x="114" y="1364"/>
                </a:lnTo>
                <a:lnTo>
                  <a:pt x="170" y="1329"/>
                </a:lnTo>
                <a:lnTo>
                  <a:pt x="227" y="1276"/>
                </a:lnTo>
                <a:lnTo>
                  <a:pt x="298" y="1222"/>
                </a:lnTo>
                <a:lnTo>
                  <a:pt x="369" y="1169"/>
                </a:lnTo>
                <a:lnTo>
                  <a:pt x="440" y="1116"/>
                </a:lnTo>
                <a:lnTo>
                  <a:pt x="496" y="1063"/>
                </a:lnTo>
                <a:lnTo>
                  <a:pt x="553" y="992"/>
                </a:lnTo>
                <a:lnTo>
                  <a:pt x="610" y="939"/>
                </a:lnTo>
                <a:lnTo>
                  <a:pt x="667" y="886"/>
                </a:lnTo>
                <a:lnTo>
                  <a:pt x="723" y="832"/>
                </a:lnTo>
                <a:lnTo>
                  <a:pt x="766" y="779"/>
                </a:lnTo>
                <a:lnTo>
                  <a:pt x="794" y="762"/>
                </a:lnTo>
                <a:lnTo>
                  <a:pt x="822" y="726"/>
                </a:lnTo>
                <a:lnTo>
                  <a:pt x="851" y="691"/>
                </a:lnTo>
                <a:lnTo>
                  <a:pt x="879" y="655"/>
                </a:lnTo>
                <a:lnTo>
                  <a:pt x="907" y="620"/>
                </a:lnTo>
                <a:lnTo>
                  <a:pt x="936" y="567"/>
                </a:lnTo>
                <a:lnTo>
                  <a:pt x="964" y="531"/>
                </a:lnTo>
                <a:lnTo>
                  <a:pt x="993" y="478"/>
                </a:lnTo>
                <a:lnTo>
                  <a:pt x="1035" y="425"/>
                </a:lnTo>
                <a:lnTo>
                  <a:pt x="1063" y="372"/>
                </a:lnTo>
                <a:lnTo>
                  <a:pt x="1106" y="319"/>
                </a:lnTo>
                <a:lnTo>
                  <a:pt x="1148" y="265"/>
                </a:lnTo>
                <a:lnTo>
                  <a:pt x="1177" y="194"/>
                </a:lnTo>
                <a:lnTo>
                  <a:pt x="1219" y="141"/>
                </a:lnTo>
                <a:lnTo>
                  <a:pt x="1262" y="70"/>
                </a:lnTo>
                <a:lnTo>
                  <a:pt x="1304" y="0"/>
                </a:lnTo>
                <a:lnTo>
                  <a:pt x="1460" y="14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>
            <a:spLocks noChangeArrowheads="1"/>
          </p:cNvSpPr>
          <p:nvPr/>
        </p:nvSpPr>
        <p:spPr bwMode="auto">
          <a:xfrm>
            <a:off x="4479925" y="1971675"/>
            <a:ext cx="1241425" cy="303213"/>
          </a:xfrm>
          <a:custGeom>
            <a:avLst/>
            <a:gdLst>
              <a:gd name="T0" fmla="*/ 2147483647 w 1956"/>
              <a:gd name="T1" fmla="*/ 2147483647 h 478"/>
              <a:gd name="T2" fmla="*/ 2147483647 w 1956"/>
              <a:gd name="T3" fmla="*/ 0 h 478"/>
              <a:gd name="T4" fmla="*/ 2147483647 w 1956"/>
              <a:gd name="T5" fmla="*/ 0 h 478"/>
              <a:gd name="T6" fmla="*/ 2147483647 w 1956"/>
              <a:gd name="T7" fmla="*/ 2147483647 h 478"/>
              <a:gd name="T8" fmla="*/ 2147483647 w 1956"/>
              <a:gd name="T9" fmla="*/ 2147483647 h 478"/>
              <a:gd name="T10" fmla="*/ 2147483647 w 1956"/>
              <a:gd name="T11" fmla="*/ 2147483647 h 478"/>
              <a:gd name="T12" fmla="*/ 2147483647 w 1956"/>
              <a:gd name="T13" fmla="*/ 2147483647 h 478"/>
              <a:gd name="T14" fmla="*/ 2147483647 w 1956"/>
              <a:gd name="T15" fmla="*/ 2147483647 h 478"/>
              <a:gd name="T16" fmla="*/ 2147483647 w 1956"/>
              <a:gd name="T17" fmla="*/ 2147483647 h 478"/>
              <a:gd name="T18" fmla="*/ 2147483647 w 1956"/>
              <a:gd name="T19" fmla="*/ 2147483647 h 478"/>
              <a:gd name="T20" fmla="*/ 2147483647 w 1956"/>
              <a:gd name="T21" fmla="*/ 2147483647 h 478"/>
              <a:gd name="T22" fmla="*/ 2147483647 w 1956"/>
              <a:gd name="T23" fmla="*/ 2147483647 h 478"/>
              <a:gd name="T24" fmla="*/ 2147483647 w 1956"/>
              <a:gd name="T25" fmla="*/ 2147483647 h 478"/>
              <a:gd name="T26" fmla="*/ 2147483647 w 1956"/>
              <a:gd name="T27" fmla="*/ 2147483647 h 478"/>
              <a:gd name="T28" fmla="*/ 2147483647 w 1956"/>
              <a:gd name="T29" fmla="*/ 2147483647 h 478"/>
              <a:gd name="T30" fmla="*/ 2147483647 w 1956"/>
              <a:gd name="T31" fmla="*/ 2147483647 h 478"/>
              <a:gd name="T32" fmla="*/ 2147483647 w 1956"/>
              <a:gd name="T33" fmla="*/ 2147483647 h 478"/>
              <a:gd name="T34" fmla="*/ 2147483647 w 1956"/>
              <a:gd name="T35" fmla="*/ 2147483647 h 478"/>
              <a:gd name="T36" fmla="*/ 2147483647 w 1956"/>
              <a:gd name="T37" fmla="*/ 2147483647 h 478"/>
              <a:gd name="T38" fmla="*/ 2147483647 w 1956"/>
              <a:gd name="T39" fmla="*/ 2147483647 h 478"/>
              <a:gd name="T40" fmla="*/ 2147483647 w 1956"/>
              <a:gd name="T41" fmla="*/ 2147483647 h 478"/>
              <a:gd name="T42" fmla="*/ 2147483647 w 1956"/>
              <a:gd name="T43" fmla="*/ 2147483647 h 478"/>
              <a:gd name="T44" fmla="*/ 2147483647 w 1956"/>
              <a:gd name="T45" fmla="*/ 2147483647 h 478"/>
              <a:gd name="T46" fmla="*/ 2147483647 w 1956"/>
              <a:gd name="T47" fmla="*/ 2147483647 h 478"/>
              <a:gd name="T48" fmla="*/ 2147483647 w 1956"/>
              <a:gd name="T49" fmla="*/ 2147483647 h 478"/>
              <a:gd name="T50" fmla="*/ 2147483647 w 1956"/>
              <a:gd name="T51" fmla="*/ 2147483647 h 478"/>
              <a:gd name="T52" fmla="*/ 2147483647 w 1956"/>
              <a:gd name="T53" fmla="*/ 2147483647 h 478"/>
              <a:gd name="T54" fmla="*/ 2147483647 w 1956"/>
              <a:gd name="T55" fmla="*/ 2147483647 h 478"/>
              <a:gd name="T56" fmla="*/ 2147483647 w 1956"/>
              <a:gd name="T57" fmla="*/ 2147483647 h 478"/>
              <a:gd name="T58" fmla="*/ 2147483647 w 1956"/>
              <a:gd name="T59" fmla="*/ 2147483647 h 478"/>
              <a:gd name="T60" fmla="*/ 2147483647 w 1956"/>
              <a:gd name="T61" fmla="*/ 2147483647 h 478"/>
              <a:gd name="T62" fmla="*/ 2147483647 w 1956"/>
              <a:gd name="T63" fmla="*/ 2147483647 h 478"/>
              <a:gd name="T64" fmla="*/ 2147483647 w 1956"/>
              <a:gd name="T65" fmla="*/ 2147483647 h 478"/>
              <a:gd name="T66" fmla="*/ 0 w 1956"/>
              <a:gd name="T67" fmla="*/ 2147483647 h 478"/>
              <a:gd name="T68" fmla="*/ 0 w 1956"/>
              <a:gd name="T69" fmla="*/ 2147483647 h 478"/>
              <a:gd name="T70" fmla="*/ 2147483647 w 1956"/>
              <a:gd name="T71" fmla="*/ 2147483647 h 478"/>
              <a:gd name="T72" fmla="*/ 2147483647 w 1956"/>
              <a:gd name="T73" fmla="*/ 2147483647 h 478"/>
              <a:gd name="T74" fmla="*/ 2147483647 w 1956"/>
              <a:gd name="T75" fmla="*/ 2147483647 h 478"/>
              <a:gd name="T76" fmla="*/ 2147483647 w 1956"/>
              <a:gd name="T77" fmla="*/ 2147483647 h 478"/>
              <a:gd name="T78" fmla="*/ 2147483647 w 1956"/>
              <a:gd name="T79" fmla="*/ 2147483647 h 478"/>
              <a:gd name="T80" fmla="*/ 2147483647 w 1956"/>
              <a:gd name="T81" fmla="*/ 2147483647 h 478"/>
              <a:gd name="T82" fmla="*/ 2147483647 w 1956"/>
              <a:gd name="T83" fmla="*/ 2147483647 h 478"/>
              <a:gd name="T84" fmla="*/ 2147483647 w 1956"/>
              <a:gd name="T85" fmla="*/ 2147483647 h 478"/>
              <a:gd name="T86" fmla="*/ 2147483647 w 1956"/>
              <a:gd name="T87" fmla="*/ 2147483647 h 478"/>
              <a:gd name="T88" fmla="*/ 2147483647 w 1956"/>
              <a:gd name="T89" fmla="*/ 2147483647 h 478"/>
              <a:gd name="T90" fmla="*/ 2147483647 w 1956"/>
              <a:gd name="T91" fmla="*/ 2147483647 h 478"/>
              <a:gd name="T92" fmla="*/ 2147483647 w 1956"/>
              <a:gd name="T93" fmla="*/ 2147483647 h 478"/>
              <a:gd name="T94" fmla="*/ 2147483647 w 1956"/>
              <a:gd name="T95" fmla="*/ 2147483647 h 478"/>
              <a:gd name="T96" fmla="*/ 2147483647 w 1956"/>
              <a:gd name="T97" fmla="*/ 2147483647 h 47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956"/>
              <a:gd name="T148" fmla="*/ 0 h 478"/>
              <a:gd name="T149" fmla="*/ 1956 w 1956"/>
              <a:gd name="T150" fmla="*/ 478 h 47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956" h="478">
                <a:moveTo>
                  <a:pt x="1559" y="35"/>
                </a:moveTo>
                <a:lnTo>
                  <a:pt x="1616" y="35"/>
                </a:lnTo>
                <a:lnTo>
                  <a:pt x="1673" y="17"/>
                </a:lnTo>
                <a:lnTo>
                  <a:pt x="1715" y="0"/>
                </a:lnTo>
                <a:lnTo>
                  <a:pt x="1744" y="0"/>
                </a:lnTo>
                <a:lnTo>
                  <a:pt x="1758" y="0"/>
                </a:lnTo>
                <a:lnTo>
                  <a:pt x="1772" y="17"/>
                </a:lnTo>
                <a:lnTo>
                  <a:pt x="1786" y="17"/>
                </a:lnTo>
                <a:lnTo>
                  <a:pt x="1815" y="35"/>
                </a:lnTo>
                <a:lnTo>
                  <a:pt x="1829" y="35"/>
                </a:lnTo>
                <a:lnTo>
                  <a:pt x="1843" y="53"/>
                </a:lnTo>
                <a:lnTo>
                  <a:pt x="1871" y="70"/>
                </a:lnTo>
                <a:lnTo>
                  <a:pt x="1885" y="88"/>
                </a:lnTo>
                <a:lnTo>
                  <a:pt x="1900" y="106"/>
                </a:lnTo>
                <a:lnTo>
                  <a:pt x="1914" y="124"/>
                </a:lnTo>
                <a:lnTo>
                  <a:pt x="1928" y="141"/>
                </a:lnTo>
                <a:lnTo>
                  <a:pt x="1942" y="159"/>
                </a:lnTo>
                <a:lnTo>
                  <a:pt x="1956" y="177"/>
                </a:lnTo>
                <a:lnTo>
                  <a:pt x="1956" y="195"/>
                </a:lnTo>
                <a:lnTo>
                  <a:pt x="1956" y="212"/>
                </a:lnTo>
                <a:lnTo>
                  <a:pt x="1942" y="212"/>
                </a:lnTo>
                <a:lnTo>
                  <a:pt x="1928" y="212"/>
                </a:lnTo>
                <a:lnTo>
                  <a:pt x="1914" y="212"/>
                </a:lnTo>
                <a:lnTo>
                  <a:pt x="1885" y="212"/>
                </a:lnTo>
                <a:lnTo>
                  <a:pt x="1857" y="230"/>
                </a:lnTo>
                <a:lnTo>
                  <a:pt x="1815" y="230"/>
                </a:lnTo>
                <a:lnTo>
                  <a:pt x="1772" y="248"/>
                </a:lnTo>
                <a:lnTo>
                  <a:pt x="1730" y="248"/>
                </a:lnTo>
                <a:lnTo>
                  <a:pt x="1687" y="265"/>
                </a:lnTo>
                <a:lnTo>
                  <a:pt x="1630" y="265"/>
                </a:lnTo>
                <a:lnTo>
                  <a:pt x="1559" y="283"/>
                </a:lnTo>
                <a:lnTo>
                  <a:pt x="1503" y="283"/>
                </a:lnTo>
                <a:lnTo>
                  <a:pt x="1432" y="301"/>
                </a:lnTo>
                <a:lnTo>
                  <a:pt x="1347" y="301"/>
                </a:lnTo>
                <a:lnTo>
                  <a:pt x="1262" y="319"/>
                </a:lnTo>
                <a:lnTo>
                  <a:pt x="1177" y="336"/>
                </a:lnTo>
                <a:lnTo>
                  <a:pt x="1106" y="336"/>
                </a:lnTo>
                <a:lnTo>
                  <a:pt x="1035" y="354"/>
                </a:lnTo>
                <a:lnTo>
                  <a:pt x="964" y="354"/>
                </a:lnTo>
                <a:lnTo>
                  <a:pt x="893" y="372"/>
                </a:lnTo>
                <a:lnTo>
                  <a:pt x="822" y="372"/>
                </a:lnTo>
                <a:lnTo>
                  <a:pt x="766" y="389"/>
                </a:lnTo>
                <a:lnTo>
                  <a:pt x="709" y="389"/>
                </a:lnTo>
                <a:lnTo>
                  <a:pt x="667" y="407"/>
                </a:lnTo>
                <a:lnTo>
                  <a:pt x="610" y="407"/>
                </a:lnTo>
                <a:lnTo>
                  <a:pt x="567" y="425"/>
                </a:lnTo>
                <a:lnTo>
                  <a:pt x="525" y="425"/>
                </a:lnTo>
                <a:lnTo>
                  <a:pt x="496" y="443"/>
                </a:lnTo>
                <a:lnTo>
                  <a:pt x="454" y="443"/>
                </a:lnTo>
                <a:lnTo>
                  <a:pt x="426" y="443"/>
                </a:lnTo>
                <a:lnTo>
                  <a:pt x="411" y="443"/>
                </a:lnTo>
                <a:lnTo>
                  <a:pt x="369" y="460"/>
                </a:lnTo>
                <a:lnTo>
                  <a:pt x="326" y="460"/>
                </a:lnTo>
                <a:lnTo>
                  <a:pt x="284" y="478"/>
                </a:lnTo>
                <a:lnTo>
                  <a:pt x="255" y="478"/>
                </a:lnTo>
                <a:lnTo>
                  <a:pt x="227" y="478"/>
                </a:lnTo>
                <a:lnTo>
                  <a:pt x="199" y="460"/>
                </a:lnTo>
                <a:lnTo>
                  <a:pt x="170" y="460"/>
                </a:lnTo>
                <a:lnTo>
                  <a:pt x="142" y="460"/>
                </a:lnTo>
                <a:lnTo>
                  <a:pt x="114" y="443"/>
                </a:lnTo>
                <a:lnTo>
                  <a:pt x="85" y="425"/>
                </a:lnTo>
                <a:lnTo>
                  <a:pt x="57" y="389"/>
                </a:lnTo>
                <a:lnTo>
                  <a:pt x="29" y="372"/>
                </a:lnTo>
                <a:lnTo>
                  <a:pt x="14" y="354"/>
                </a:lnTo>
                <a:lnTo>
                  <a:pt x="0" y="354"/>
                </a:lnTo>
                <a:lnTo>
                  <a:pt x="0" y="336"/>
                </a:lnTo>
                <a:lnTo>
                  <a:pt x="0" y="319"/>
                </a:lnTo>
                <a:lnTo>
                  <a:pt x="14" y="319"/>
                </a:lnTo>
                <a:lnTo>
                  <a:pt x="29" y="301"/>
                </a:lnTo>
                <a:lnTo>
                  <a:pt x="43" y="301"/>
                </a:lnTo>
                <a:lnTo>
                  <a:pt x="57" y="301"/>
                </a:lnTo>
                <a:lnTo>
                  <a:pt x="85" y="301"/>
                </a:lnTo>
                <a:lnTo>
                  <a:pt x="114" y="283"/>
                </a:lnTo>
                <a:lnTo>
                  <a:pt x="156" y="283"/>
                </a:lnTo>
                <a:lnTo>
                  <a:pt x="199" y="283"/>
                </a:lnTo>
                <a:lnTo>
                  <a:pt x="255" y="265"/>
                </a:lnTo>
                <a:lnTo>
                  <a:pt x="312" y="265"/>
                </a:lnTo>
                <a:lnTo>
                  <a:pt x="369" y="248"/>
                </a:lnTo>
                <a:lnTo>
                  <a:pt x="440" y="248"/>
                </a:lnTo>
                <a:lnTo>
                  <a:pt x="525" y="230"/>
                </a:lnTo>
                <a:lnTo>
                  <a:pt x="596" y="230"/>
                </a:lnTo>
                <a:lnTo>
                  <a:pt x="681" y="212"/>
                </a:lnTo>
                <a:lnTo>
                  <a:pt x="766" y="195"/>
                </a:lnTo>
                <a:lnTo>
                  <a:pt x="851" y="177"/>
                </a:lnTo>
                <a:lnTo>
                  <a:pt x="950" y="177"/>
                </a:lnTo>
                <a:lnTo>
                  <a:pt x="1049" y="159"/>
                </a:lnTo>
                <a:lnTo>
                  <a:pt x="1148" y="141"/>
                </a:lnTo>
                <a:lnTo>
                  <a:pt x="1233" y="124"/>
                </a:lnTo>
                <a:lnTo>
                  <a:pt x="1304" y="106"/>
                </a:lnTo>
                <a:lnTo>
                  <a:pt x="1375" y="88"/>
                </a:lnTo>
                <a:lnTo>
                  <a:pt x="1432" y="70"/>
                </a:lnTo>
                <a:lnTo>
                  <a:pt x="1489" y="70"/>
                </a:lnTo>
                <a:lnTo>
                  <a:pt x="1531" y="53"/>
                </a:lnTo>
                <a:lnTo>
                  <a:pt x="1559" y="3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0" name="Freeform 12"/>
          <p:cNvSpPr>
            <a:spLocks noChangeArrowheads="1"/>
          </p:cNvSpPr>
          <p:nvPr/>
        </p:nvSpPr>
        <p:spPr bwMode="auto">
          <a:xfrm>
            <a:off x="4821238" y="1352550"/>
            <a:ext cx="477837" cy="2249488"/>
          </a:xfrm>
          <a:custGeom>
            <a:avLst/>
            <a:gdLst>
              <a:gd name="T0" fmla="*/ 2147483647 w 751"/>
              <a:gd name="T1" fmla="*/ 2147483647 h 3544"/>
              <a:gd name="T2" fmla="*/ 2147483647 w 751"/>
              <a:gd name="T3" fmla="*/ 2147483647 h 3544"/>
              <a:gd name="T4" fmla="*/ 2147483647 w 751"/>
              <a:gd name="T5" fmla="*/ 0 h 3544"/>
              <a:gd name="T6" fmla="*/ 2147483647 w 751"/>
              <a:gd name="T7" fmla="*/ 2147483647 h 3544"/>
              <a:gd name="T8" fmla="*/ 2147483647 w 751"/>
              <a:gd name="T9" fmla="*/ 2147483647 h 3544"/>
              <a:gd name="T10" fmla="*/ 2147483647 w 751"/>
              <a:gd name="T11" fmla="*/ 2147483647 h 3544"/>
              <a:gd name="T12" fmla="*/ 2147483647 w 751"/>
              <a:gd name="T13" fmla="*/ 2147483647 h 3544"/>
              <a:gd name="T14" fmla="*/ 2147483647 w 751"/>
              <a:gd name="T15" fmla="*/ 2147483647 h 3544"/>
              <a:gd name="T16" fmla="*/ 2147483647 w 751"/>
              <a:gd name="T17" fmla="*/ 2147483647 h 3544"/>
              <a:gd name="T18" fmla="*/ 2147483647 w 751"/>
              <a:gd name="T19" fmla="*/ 2147483647 h 3544"/>
              <a:gd name="T20" fmla="*/ 2147483647 w 751"/>
              <a:gd name="T21" fmla="*/ 2147483647 h 3544"/>
              <a:gd name="T22" fmla="*/ 2147483647 w 751"/>
              <a:gd name="T23" fmla="*/ 2147483647 h 3544"/>
              <a:gd name="T24" fmla="*/ 2147483647 w 751"/>
              <a:gd name="T25" fmla="*/ 2147483647 h 3544"/>
              <a:gd name="T26" fmla="*/ 2147483647 w 751"/>
              <a:gd name="T27" fmla="*/ 2147483647 h 3544"/>
              <a:gd name="T28" fmla="*/ 2147483647 w 751"/>
              <a:gd name="T29" fmla="*/ 2147483647 h 3544"/>
              <a:gd name="T30" fmla="*/ 2147483647 w 751"/>
              <a:gd name="T31" fmla="*/ 2147483647 h 3544"/>
              <a:gd name="T32" fmla="*/ 2147483647 w 751"/>
              <a:gd name="T33" fmla="*/ 2147483647 h 3544"/>
              <a:gd name="T34" fmla="*/ 2147483647 w 751"/>
              <a:gd name="T35" fmla="*/ 2147483647 h 3544"/>
              <a:gd name="T36" fmla="*/ 2147483647 w 751"/>
              <a:gd name="T37" fmla="*/ 2147483647 h 3544"/>
              <a:gd name="T38" fmla="*/ 2147483647 w 751"/>
              <a:gd name="T39" fmla="*/ 2147483647 h 3544"/>
              <a:gd name="T40" fmla="*/ 2147483647 w 751"/>
              <a:gd name="T41" fmla="*/ 2147483647 h 3544"/>
              <a:gd name="T42" fmla="*/ 2147483647 w 751"/>
              <a:gd name="T43" fmla="*/ 2147483647 h 3544"/>
              <a:gd name="T44" fmla="*/ 2147483647 w 751"/>
              <a:gd name="T45" fmla="*/ 2147483647 h 3544"/>
              <a:gd name="T46" fmla="*/ 2147483647 w 751"/>
              <a:gd name="T47" fmla="*/ 2147483647 h 3544"/>
              <a:gd name="T48" fmla="*/ 2147483647 w 751"/>
              <a:gd name="T49" fmla="*/ 2147483647 h 3544"/>
              <a:gd name="T50" fmla="*/ 2147483647 w 751"/>
              <a:gd name="T51" fmla="*/ 2147483647 h 3544"/>
              <a:gd name="T52" fmla="*/ 2147483647 w 751"/>
              <a:gd name="T53" fmla="*/ 2147483647 h 3544"/>
              <a:gd name="T54" fmla="*/ 2147483647 w 751"/>
              <a:gd name="T55" fmla="*/ 2147483647 h 3544"/>
              <a:gd name="T56" fmla="*/ 2147483647 w 751"/>
              <a:gd name="T57" fmla="*/ 2147483647 h 3544"/>
              <a:gd name="T58" fmla="*/ 2147483647 w 751"/>
              <a:gd name="T59" fmla="*/ 2147483647 h 3544"/>
              <a:gd name="T60" fmla="*/ 2147483647 w 751"/>
              <a:gd name="T61" fmla="*/ 2147483647 h 3544"/>
              <a:gd name="T62" fmla="*/ 2147483647 w 751"/>
              <a:gd name="T63" fmla="*/ 2147483647 h 3544"/>
              <a:gd name="T64" fmla="*/ 2147483647 w 751"/>
              <a:gd name="T65" fmla="*/ 2147483647 h 3544"/>
              <a:gd name="T66" fmla="*/ 0 w 751"/>
              <a:gd name="T67" fmla="*/ 2147483647 h 3544"/>
              <a:gd name="T68" fmla="*/ 2147483647 w 751"/>
              <a:gd name="T69" fmla="*/ 2147483647 h 3544"/>
              <a:gd name="T70" fmla="*/ 2147483647 w 751"/>
              <a:gd name="T71" fmla="*/ 2147483647 h 3544"/>
              <a:gd name="T72" fmla="*/ 2147483647 w 751"/>
              <a:gd name="T73" fmla="*/ 2147483647 h 3544"/>
              <a:gd name="T74" fmla="*/ 2147483647 w 751"/>
              <a:gd name="T75" fmla="*/ 2147483647 h 3544"/>
              <a:gd name="T76" fmla="*/ 2147483647 w 751"/>
              <a:gd name="T77" fmla="*/ 2147483647 h 3544"/>
              <a:gd name="T78" fmla="*/ 2147483647 w 751"/>
              <a:gd name="T79" fmla="*/ 2147483647 h 3544"/>
              <a:gd name="T80" fmla="*/ 2147483647 w 751"/>
              <a:gd name="T81" fmla="*/ 2147483647 h 3544"/>
              <a:gd name="T82" fmla="*/ 2147483647 w 751"/>
              <a:gd name="T83" fmla="*/ 2147483647 h 3544"/>
              <a:gd name="T84" fmla="*/ 2147483647 w 751"/>
              <a:gd name="T85" fmla="*/ 2147483647 h 3544"/>
              <a:gd name="T86" fmla="*/ 2147483647 w 751"/>
              <a:gd name="T87" fmla="*/ 2147483647 h 3544"/>
              <a:gd name="T88" fmla="*/ 2147483647 w 751"/>
              <a:gd name="T89" fmla="*/ 2147483647 h 3544"/>
              <a:gd name="T90" fmla="*/ 2147483647 w 751"/>
              <a:gd name="T91" fmla="*/ 2147483647 h 3544"/>
              <a:gd name="T92" fmla="*/ 2147483647 w 751"/>
              <a:gd name="T93" fmla="*/ 2147483647 h 3544"/>
              <a:gd name="T94" fmla="*/ 2147483647 w 751"/>
              <a:gd name="T95" fmla="*/ 2147483647 h 3544"/>
              <a:gd name="T96" fmla="*/ 2147483647 w 751"/>
              <a:gd name="T97" fmla="*/ 2147483647 h 3544"/>
              <a:gd name="T98" fmla="*/ 2147483647 w 751"/>
              <a:gd name="T99" fmla="*/ 2147483647 h 3544"/>
              <a:gd name="T100" fmla="*/ 2147483647 w 751"/>
              <a:gd name="T101" fmla="*/ 2147483647 h 3544"/>
              <a:gd name="T102" fmla="*/ 2147483647 w 751"/>
              <a:gd name="T103" fmla="*/ 2147483647 h 3544"/>
              <a:gd name="T104" fmla="*/ 2147483647 w 751"/>
              <a:gd name="T105" fmla="*/ 2147483647 h 3544"/>
              <a:gd name="T106" fmla="*/ 2147483647 w 751"/>
              <a:gd name="T107" fmla="*/ 2147483647 h 3544"/>
              <a:gd name="T108" fmla="*/ 2147483647 w 751"/>
              <a:gd name="T109" fmla="*/ 2147483647 h 354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51"/>
              <a:gd name="T166" fmla="*/ 0 h 3544"/>
              <a:gd name="T167" fmla="*/ 751 w 751"/>
              <a:gd name="T168" fmla="*/ 3544 h 354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51" h="3544">
                <a:moveTo>
                  <a:pt x="397" y="124"/>
                </a:moveTo>
                <a:lnTo>
                  <a:pt x="383" y="106"/>
                </a:lnTo>
                <a:lnTo>
                  <a:pt x="354" y="88"/>
                </a:lnTo>
                <a:lnTo>
                  <a:pt x="354" y="71"/>
                </a:lnTo>
                <a:lnTo>
                  <a:pt x="354" y="35"/>
                </a:lnTo>
                <a:lnTo>
                  <a:pt x="354" y="18"/>
                </a:lnTo>
                <a:lnTo>
                  <a:pt x="383" y="18"/>
                </a:lnTo>
                <a:lnTo>
                  <a:pt x="397" y="0"/>
                </a:lnTo>
                <a:lnTo>
                  <a:pt x="425" y="0"/>
                </a:lnTo>
                <a:lnTo>
                  <a:pt x="468" y="0"/>
                </a:lnTo>
                <a:lnTo>
                  <a:pt x="510" y="18"/>
                </a:lnTo>
                <a:lnTo>
                  <a:pt x="567" y="35"/>
                </a:lnTo>
                <a:lnTo>
                  <a:pt x="624" y="53"/>
                </a:lnTo>
                <a:lnTo>
                  <a:pt x="652" y="71"/>
                </a:lnTo>
                <a:lnTo>
                  <a:pt x="680" y="88"/>
                </a:lnTo>
                <a:lnTo>
                  <a:pt x="709" y="106"/>
                </a:lnTo>
                <a:lnTo>
                  <a:pt x="723" y="106"/>
                </a:lnTo>
                <a:lnTo>
                  <a:pt x="737" y="124"/>
                </a:lnTo>
                <a:lnTo>
                  <a:pt x="737" y="142"/>
                </a:lnTo>
                <a:lnTo>
                  <a:pt x="751" y="159"/>
                </a:lnTo>
                <a:lnTo>
                  <a:pt x="751" y="177"/>
                </a:lnTo>
                <a:lnTo>
                  <a:pt x="751" y="195"/>
                </a:lnTo>
                <a:lnTo>
                  <a:pt x="751" y="213"/>
                </a:lnTo>
                <a:lnTo>
                  <a:pt x="737" y="248"/>
                </a:lnTo>
                <a:lnTo>
                  <a:pt x="737" y="301"/>
                </a:lnTo>
                <a:lnTo>
                  <a:pt x="737" y="337"/>
                </a:lnTo>
                <a:lnTo>
                  <a:pt x="723" y="390"/>
                </a:lnTo>
                <a:lnTo>
                  <a:pt x="723" y="461"/>
                </a:lnTo>
                <a:lnTo>
                  <a:pt x="723" y="496"/>
                </a:lnTo>
                <a:lnTo>
                  <a:pt x="709" y="532"/>
                </a:lnTo>
                <a:lnTo>
                  <a:pt x="709" y="567"/>
                </a:lnTo>
                <a:lnTo>
                  <a:pt x="709" y="620"/>
                </a:lnTo>
                <a:lnTo>
                  <a:pt x="709" y="673"/>
                </a:lnTo>
                <a:lnTo>
                  <a:pt x="694" y="726"/>
                </a:lnTo>
                <a:lnTo>
                  <a:pt x="694" y="797"/>
                </a:lnTo>
                <a:lnTo>
                  <a:pt x="694" y="868"/>
                </a:lnTo>
                <a:lnTo>
                  <a:pt x="694" y="939"/>
                </a:lnTo>
                <a:lnTo>
                  <a:pt x="694" y="1010"/>
                </a:lnTo>
                <a:lnTo>
                  <a:pt x="694" y="1099"/>
                </a:lnTo>
                <a:lnTo>
                  <a:pt x="694" y="1170"/>
                </a:lnTo>
                <a:lnTo>
                  <a:pt x="694" y="1276"/>
                </a:lnTo>
                <a:lnTo>
                  <a:pt x="694" y="1364"/>
                </a:lnTo>
                <a:lnTo>
                  <a:pt x="694" y="1453"/>
                </a:lnTo>
                <a:lnTo>
                  <a:pt x="694" y="1559"/>
                </a:lnTo>
                <a:lnTo>
                  <a:pt x="694" y="1666"/>
                </a:lnTo>
                <a:lnTo>
                  <a:pt x="694" y="1772"/>
                </a:lnTo>
                <a:lnTo>
                  <a:pt x="694" y="1861"/>
                </a:lnTo>
                <a:lnTo>
                  <a:pt x="694" y="1967"/>
                </a:lnTo>
                <a:lnTo>
                  <a:pt x="694" y="2056"/>
                </a:lnTo>
                <a:lnTo>
                  <a:pt x="694" y="2144"/>
                </a:lnTo>
                <a:lnTo>
                  <a:pt x="694" y="2215"/>
                </a:lnTo>
                <a:lnTo>
                  <a:pt x="694" y="2304"/>
                </a:lnTo>
                <a:lnTo>
                  <a:pt x="694" y="2375"/>
                </a:lnTo>
                <a:lnTo>
                  <a:pt x="694" y="2446"/>
                </a:lnTo>
                <a:lnTo>
                  <a:pt x="694" y="2516"/>
                </a:lnTo>
                <a:lnTo>
                  <a:pt x="694" y="2587"/>
                </a:lnTo>
                <a:lnTo>
                  <a:pt x="694" y="2640"/>
                </a:lnTo>
                <a:lnTo>
                  <a:pt x="694" y="2694"/>
                </a:lnTo>
                <a:lnTo>
                  <a:pt x="694" y="2765"/>
                </a:lnTo>
                <a:lnTo>
                  <a:pt x="694" y="2800"/>
                </a:lnTo>
                <a:lnTo>
                  <a:pt x="694" y="2906"/>
                </a:lnTo>
                <a:lnTo>
                  <a:pt x="680" y="2995"/>
                </a:lnTo>
                <a:lnTo>
                  <a:pt x="680" y="3066"/>
                </a:lnTo>
                <a:lnTo>
                  <a:pt x="666" y="3137"/>
                </a:lnTo>
                <a:lnTo>
                  <a:pt x="652" y="3208"/>
                </a:lnTo>
                <a:lnTo>
                  <a:pt x="638" y="3261"/>
                </a:lnTo>
                <a:lnTo>
                  <a:pt x="624" y="3314"/>
                </a:lnTo>
                <a:lnTo>
                  <a:pt x="609" y="3367"/>
                </a:lnTo>
                <a:lnTo>
                  <a:pt x="581" y="3403"/>
                </a:lnTo>
                <a:lnTo>
                  <a:pt x="567" y="3438"/>
                </a:lnTo>
                <a:lnTo>
                  <a:pt x="539" y="3473"/>
                </a:lnTo>
                <a:lnTo>
                  <a:pt x="524" y="3491"/>
                </a:lnTo>
                <a:lnTo>
                  <a:pt x="510" y="3527"/>
                </a:lnTo>
                <a:lnTo>
                  <a:pt x="496" y="3527"/>
                </a:lnTo>
                <a:lnTo>
                  <a:pt x="482" y="3544"/>
                </a:lnTo>
                <a:lnTo>
                  <a:pt x="468" y="3544"/>
                </a:lnTo>
                <a:lnTo>
                  <a:pt x="454" y="3544"/>
                </a:lnTo>
                <a:lnTo>
                  <a:pt x="454" y="3527"/>
                </a:lnTo>
                <a:lnTo>
                  <a:pt x="439" y="3527"/>
                </a:lnTo>
                <a:lnTo>
                  <a:pt x="425" y="3509"/>
                </a:lnTo>
                <a:lnTo>
                  <a:pt x="411" y="3491"/>
                </a:lnTo>
                <a:lnTo>
                  <a:pt x="397" y="3456"/>
                </a:lnTo>
                <a:lnTo>
                  <a:pt x="397" y="3438"/>
                </a:lnTo>
                <a:lnTo>
                  <a:pt x="383" y="3403"/>
                </a:lnTo>
                <a:lnTo>
                  <a:pt x="354" y="3367"/>
                </a:lnTo>
                <a:lnTo>
                  <a:pt x="340" y="3332"/>
                </a:lnTo>
                <a:lnTo>
                  <a:pt x="312" y="3296"/>
                </a:lnTo>
                <a:lnTo>
                  <a:pt x="283" y="3261"/>
                </a:lnTo>
                <a:lnTo>
                  <a:pt x="255" y="3225"/>
                </a:lnTo>
                <a:lnTo>
                  <a:pt x="213" y="3208"/>
                </a:lnTo>
                <a:lnTo>
                  <a:pt x="170" y="3172"/>
                </a:lnTo>
                <a:lnTo>
                  <a:pt x="128" y="3137"/>
                </a:lnTo>
                <a:lnTo>
                  <a:pt x="99" y="3101"/>
                </a:lnTo>
                <a:lnTo>
                  <a:pt x="71" y="3084"/>
                </a:lnTo>
                <a:lnTo>
                  <a:pt x="42" y="3048"/>
                </a:lnTo>
                <a:lnTo>
                  <a:pt x="28" y="3030"/>
                </a:lnTo>
                <a:lnTo>
                  <a:pt x="14" y="3013"/>
                </a:lnTo>
                <a:lnTo>
                  <a:pt x="0" y="2995"/>
                </a:lnTo>
                <a:lnTo>
                  <a:pt x="14" y="2977"/>
                </a:lnTo>
                <a:lnTo>
                  <a:pt x="28" y="2977"/>
                </a:lnTo>
                <a:lnTo>
                  <a:pt x="57" y="2995"/>
                </a:lnTo>
                <a:lnTo>
                  <a:pt x="85" y="2995"/>
                </a:lnTo>
                <a:lnTo>
                  <a:pt x="113" y="2995"/>
                </a:lnTo>
                <a:lnTo>
                  <a:pt x="156" y="3013"/>
                </a:lnTo>
                <a:lnTo>
                  <a:pt x="198" y="3030"/>
                </a:lnTo>
                <a:lnTo>
                  <a:pt x="255" y="3030"/>
                </a:lnTo>
                <a:lnTo>
                  <a:pt x="298" y="3048"/>
                </a:lnTo>
                <a:lnTo>
                  <a:pt x="326" y="3048"/>
                </a:lnTo>
                <a:lnTo>
                  <a:pt x="368" y="3048"/>
                </a:lnTo>
                <a:lnTo>
                  <a:pt x="397" y="3048"/>
                </a:lnTo>
                <a:lnTo>
                  <a:pt x="411" y="3048"/>
                </a:lnTo>
                <a:lnTo>
                  <a:pt x="439" y="3030"/>
                </a:lnTo>
                <a:lnTo>
                  <a:pt x="439" y="3013"/>
                </a:lnTo>
                <a:lnTo>
                  <a:pt x="454" y="3013"/>
                </a:lnTo>
                <a:lnTo>
                  <a:pt x="454" y="2995"/>
                </a:lnTo>
                <a:lnTo>
                  <a:pt x="454" y="2959"/>
                </a:lnTo>
                <a:lnTo>
                  <a:pt x="468" y="2942"/>
                </a:lnTo>
                <a:lnTo>
                  <a:pt x="468" y="2906"/>
                </a:lnTo>
                <a:lnTo>
                  <a:pt x="468" y="2871"/>
                </a:lnTo>
                <a:lnTo>
                  <a:pt x="482" y="2835"/>
                </a:lnTo>
                <a:lnTo>
                  <a:pt x="482" y="2782"/>
                </a:lnTo>
                <a:lnTo>
                  <a:pt x="482" y="2729"/>
                </a:lnTo>
                <a:lnTo>
                  <a:pt x="482" y="2676"/>
                </a:lnTo>
                <a:lnTo>
                  <a:pt x="496" y="2623"/>
                </a:lnTo>
                <a:lnTo>
                  <a:pt x="496" y="2552"/>
                </a:lnTo>
                <a:lnTo>
                  <a:pt x="496" y="2481"/>
                </a:lnTo>
                <a:lnTo>
                  <a:pt x="496" y="2410"/>
                </a:lnTo>
                <a:lnTo>
                  <a:pt x="510" y="2321"/>
                </a:lnTo>
                <a:lnTo>
                  <a:pt x="510" y="2251"/>
                </a:lnTo>
                <a:lnTo>
                  <a:pt x="510" y="2162"/>
                </a:lnTo>
                <a:lnTo>
                  <a:pt x="510" y="2073"/>
                </a:lnTo>
                <a:lnTo>
                  <a:pt x="524" y="2002"/>
                </a:lnTo>
                <a:lnTo>
                  <a:pt x="524" y="1914"/>
                </a:lnTo>
                <a:lnTo>
                  <a:pt x="524" y="1843"/>
                </a:lnTo>
                <a:lnTo>
                  <a:pt x="524" y="1772"/>
                </a:lnTo>
                <a:lnTo>
                  <a:pt x="524" y="1719"/>
                </a:lnTo>
                <a:lnTo>
                  <a:pt x="524" y="1648"/>
                </a:lnTo>
                <a:lnTo>
                  <a:pt x="524" y="1595"/>
                </a:lnTo>
                <a:lnTo>
                  <a:pt x="524" y="1542"/>
                </a:lnTo>
                <a:lnTo>
                  <a:pt x="524" y="1489"/>
                </a:lnTo>
                <a:lnTo>
                  <a:pt x="524" y="1435"/>
                </a:lnTo>
                <a:lnTo>
                  <a:pt x="524" y="1382"/>
                </a:lnTo>
                <a:lnTo>
                  <a:pt x="524" y="1347"/>
                </a:lnTo>
                <a:lnTo>
                  <a:pt x="524" y="1311"/>
                </a:lnTo>
                <a:lnTo>
                  <a:pt x="524" y="1276"/>
                </a:lnTo>
                <a:lnTo>
                  <a:pt x="510" y="1134"/>
                </a:lnTo>
                <a:lnTo>
                  <a:pt x="496" y="975"/>
                </a:lnTo>
                <a:lnTo>
                  <a:pt x="496" y="833"/>
                </a:lnTo>
                <a:lnTo>
                  <a:pt x="496" y="673"/>
                </a:lnTo>
                <a:lnTo>
                  <a:pt x="496" y="585"/>
                </a:lnTo>
                <a:lnTo>
                  <a:pt x="482" y="514"/>
                </a:lnTo>
                <a:lnTo>
                  <a:pt x="482" y="461"/>
                </a:lnTo>
                <a:lnTo>
                  <a:pt x="482" y="407"/>
                </a:lnTo>
                <a:lnTo>
                  <a:pt x="482" y="354"/>
                </a:lnTo>
                <a:lnTo>
                  <a:pt x="482" y="319"/>
                </a:lnTo>
                <a:lnTo>
                  <a:pt x="468" y="283"/>
                </a:lnTo>
                <a:lnTo>
                  <a:pt x="468" y="248"/>
                </a:lnTo>
                <a:lnTo>
                  <a:pt x="454" y="213"/>
                </a:lnTo>
                <a:lnTo>
                  <a:pt x="439" y="177"/>
                </a:lnTo>
                <a:lnTo>
                  <a:pt x="425" y="159"/>
                </a:lnTo>
                <a:lnTo>
                  <a:pt x="397" y="12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6395" name="图片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4397375"/>
            <a:ext cx="8485188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55" grpId="0" animBg="1"/>
      <p:bldP spid="2056" grpId="0" animBg="1"/>
      <p:bldP spid="4" grpId="0" animBg="1"/>
      <p:bldP spid="5" grpId="0" animBg="1"/>
      <p:bldP spid="7" grpId="0" animBg="1"/>
      <p:bldP spid="20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1" name="组合 38"/>
          <p:cNvGrpSpPr/>
          <p:nvPr/>
        </p:nvGrpSpPr>
        <p:grpSpPr bwMode="auto">
          <a:xfrm>
            <a:off x="3313113" y="1231900"/>
            <a:ext cx="2541587" cy="2538413"/>
            <a:chOff x="299400" y="609600"/>
            <a:chExt cx="2542863" cy="2539048"/>
          </a:xfrm>
        </p:grpSpPr>
        <p:cxnSp>
          <p:nvCxnSpPr>
            <p:cNvPr id="17421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22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1" y="1868795"/>
              <a:ext cx="2519993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054" name="Freeform 6"/>
          <p:cNvSpPr>
            <a:spLocks noChangeArrowheads="1"/>
          </p:cNvSpPr>
          <p:nvPr/>
        </p:nvSpPr>
        <p:spPr bwMode="auto">
          <a:xfrm>
            <a:off x="3540125" y="1431925"/>
            <a:ext cx="882650" cy="1293813"/>
          </a:xfrm>
          <a:custGeom>
            <a:avLst/>
            <a:gdLst>
              <a:gd name="T0" fmla="*/ 2147483647 w 1389"/>
              <a:gd name="T1" fmla="*/ 0 h 2038"/>
              <a:gd name="T2" fmla="*/ 2147483647 w 1389"/>
              <a:gd name="T3" fmla="*/ 2147483647 h 2038"/>
              <a:gd name="T4" fmla="*/ 2147483647 w 1389"/>
              <a:gd name="T5" fmla="*/ 2147483647 h 2038"/>
              <a:gd name="T6" fmla="*/ 2147483647 w 1389"/>
              <a:gd name="T7" fmla="*/ 2147483647 h 2038"/>
              <a:gd name="T8" fmla="*/ 2147483647 w 1389"/>
              <a:gd name="T9" fmla="*/ 2147483647 h 2038"/>
              <a:gd name="T10" fmla="*/ 2147483647 w 1389"/>
              <a:gd name="T11" fmla="*/ 2147483647 h 2038"/>
              <a:gd name="T12" fmla="*/ 2147483647 w 1389"/>
              <a:gd name="T13" fmla="*/ 2147483647 h 2038"/>
              <a:gd name="T14" fmla="*/ 2147483647 w 1389"/>
              <a:gd name="T15" fmla="*/ 2147483647 h 2038"/>
              <a:gd name="T16" fmla="*/ 2147483647 w 1389"/>
              <a:gd name="T17" fmla="*/ 2147483647 h 2038"/>
              <a:gd name="T18" fmla="*/ 2147483647 w 1389"/>
              <a:gd name="T19" fmla="*/ 2147483647 h 2038"/>
              <a:gd name="T20" fmla="*/ 2147483647 w 1389"/>
              <a:gd name="T21" fmla="*/ 2147483647 h 2038"/>
              <a:gd name="T22" fmla="*/ 2147483647 w 1389"/>
              <a:gd name="T23" fmla="*/ 2147483647 h 2038"/>
              <a:gd name="T24" fmla="*/ 2147483647 w 1389"/>
              <a:gd name="T25" fmla="*/ 2147483647 h 2038"/>
              <a:gd name="T26" fmla="*/ 2147483647 w 1389"/>
              <a:gd name="T27" fmla="*/ 2147483647 h 2038"/>
              <a:gd name="T28" fmla="*/ 2147483647 w 1389"/>
              <a:gd name="T29" fmla="*/ 2147483647 h 2038"/>
              <a:gd name="T30" fmla="*/ 2147483647 w 1389"/>
              <a:gd name="T31" fmla="*/ 2147483647 h 2038"/>
              <a:gd name="T32" fmla="*/ 2147483647 w 1389"/>
              <a:gd name="T33" fmla="*/ 2147483647 h 2038"/>
              <a:gd name="T34" fmla="*/ 2147483647 w 1389"/>
              <a:gd name="T35" fmla="*/ 2147483647 h 2038"/>
              <a:gd name="T36" fmla="*/ 2147483647 w 1389"/>
              <a:gd name="T37" fmla="*/ 2147483647 h 2038"/>
              <a:gd name="T38" fmla="*/ 2147483647 w 1389"/>
              <a:gd name="T39" fmla="*/ 2147483647 h 2038"/>
              <a:gd name="T40" fmla="*/ 2147483647 w 1389"/>
              <a:gd name="T41" fmla="*/ 2147483647 h 2038"/>
              <a:gd name="T42" fmla="*/ 2147483647 w 1389"/>
              <a:gd name="T43" fmla="*/ 2147483647 h 2038"/>
              <a:gd name="T44" fmla="*/ 2147483647 w 1389"/>
              <a:gd name="T45" fmla="*/ 2147483647 h 2038"/>
              <a:gd name="T46" fmla="*/ 2147483647 w 1389"/>
              <a:gd name="T47" fmla="*/ 2147483647 h 2038"/>
              <a:gd name="T48" fmla="*/ 2147483647 w 1389"/>
              <a:gd name="T49" fmla="*/ 2147483647 h 2038"/>
              <a:gd name="T50" fmla="*/ 2147483647 w 1389"/>
              <a:gd name="T51" fmla="*/ 2147483647 h 2038"/>
              <a:gd name="T52" fmla="*/ 2147483647 w 1389"/>
              <a:gd name="T53" fmla="*/ 2147483647 h 2038"/>
              <a:gd name="T54" fmla="*/ 2147483647 w 1389"/>
              <a:gd name="T55" fmla="*/ 2147483647 h 2038"/>
              <a:gd name="T56" fmla="*/ 2147483647 w 1389"/>
              <a:gd name="T57" fmla="*/ 2147483647 h 2038"/>
              <a:gd name="T58" fmla="*/ 2147483647 w 1389"/>
              <a:gd name="T59" fmla="*/ 2147483647 h 2038"/>
              <a:gd name="T60" fmla="*/ 2147483647 w 1389"/>
              <a:gd name="T61" fmla="*/ 2147483647 h 2038"/>
              <a:gd name="T62" fmla="*/ 2147483647 w 1389"/>
              <a:gd name="T63" fmla="*/ 2147483647 h 2038"/>
              <a:gd name="T64" fmla="*/ 2147483647 w 1389"/>
              <a:gd name="T65" fmla="*/ 2147483647 h 2038"/>
              <a:gd name="T66" fmla="*/ 2147483647 w 1389"/>
              <a:gd name="T67" fmla="*/ 2147483647 h 2038"/>
              <a:gd name="T68" fmla="*/ 2147483647 w 1389"/>
              <a:gd name="T69" fmla="*/ 2147483647 h 2038"/>
              <a:gd name="T70" fmla="*/ 2147483647 w 1389"/>
              <a:gd name="T71" fmla="*/ 2147483647 h 2038"/>
              <a:gd name="T72" fmla="*/ 2147483647 w 1389"/>
              <a:gd name="T73" fmla="*/ 2147483647 h 2038"/>
              <a:gd name="T74" fmla="*/ 0 w 1389"/>
              <a:gd name="T75" fmla="*/ 2147483647 h 2038"/>
              <a:gd name="T76" fmla="*/ 2147483647 w 1389"/>
              <a:gd name="T77" fmla="*/ 2147483647 h 2038"/>
              <a:gd name="T78" fmla="*/ 2147483647 w 1389"/>
              <a:gd name="T79" fmla="*/ 2147483647 h 2038"/>
              <a:gd name="T80" fmla="*/ 2147483647 w 1389"/>
              <a:gd name="T81" fmla="*/ 2147483647 h 2038"/>
              <a:gd name="T82" fmla="*/ 2147483647 w 1389"/>
              <a:gd name="T83" fmla="*/ 2147483647 h 2038"/>
              <a:gd name="T84" fmla="*/ 2147483647 w 1389"/>
              <a:gd name="T85" fmla="*/ 2147483647 h 2038"/>
              <a:gd name="T86" fmla="*/ 2147483647 w 1389"/>
              <a:gd name="T87" fmla="*/ 2147483647 h 2038"/>
              <a:gd name="T88" fmla="*/ 2147483647 w 1389"/>
              <a:gd name="T89" fmla="*/ 2147483647 h 2038"/>
              <a:gd name="T90" fmla="*/ 2147483647 w 1389"/>
              <a:gd name="T91" fmla="*/ 2147483647 h 2038"/>
              <a:gd name="T92" fmla="*/ 2147483647 w 1389"/>
              <a:gd name="T93" fmla="*/ 2147483647 h 2038"/>
              <a:gd name="T94" fmla="*/ 2147483647 w 1389"/>
              <a:gd name="T95" fmla="*/ 2147483647 h 2038"/>
              <a:gd name="T96" fmla="*/ 2147483647 w 1389"/>
              <a:gd name="T97" fmla="*/ 2147483647 h 2038"/>
              <a:gd name="T98" fmla="*/ 2147483647 w 1389"/>
              <a:gd name="T99" fmla="*/ 2147483647 h 2038"/>
              <a:gd name="T100" fmla="*/ 2147483647 w 1389"/>
              <a:gd name="T101" fmla="*/ 2147483647 h 2038"/>
              <a:gd name="T102" fmla="*/ 2147483647 w 1389"/>
              <a:gd name="T103" fmla="*/ 2147483647 h 2038"/>
              <a:gd name="T104" fmla="*/ 2147483647 w 1389"/>
              <a:gd name="T105" fmla="*/ 0 h 203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89"/>
              <a:gd name="T160" fmla="*/ 0 h 2038"/>
              <a:gd name="T161" fmla="*/ 1389 w 1389"/>
              <a:gd name="T162" fmla="*/ 2038 h 203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89" h="2038">
                <a:moveTo>
                  <a:pt x="638" y="0"/>
                </a:moveTo>
                <a:lnTo>
                  <a:pt x="652" y="0"/>
                </a:lnTo>
                <a:lnTo>
                  <a:pt x="666" y="0"/>
                </a:lnTo>
                <a:lnTo>
                  <a:pt x="680" y="0"/>
                </a:lnTo>
                <a:lnTo>
                  <a:pt x="709" y="0"/>
                </a:lnTo>
                <a:lnTo>
                  <a:pt x="723" y="18"/>
                </a:lnTo>
                <a:lnTo>
                  <a:pt x="751" y="18"/>
                </a:lnTo>
                <a:lnTo>
                  <a:pt x="780" y="35"/>
                </a:lnTo>
                <a:lnTo>
                  <a:pt x="822" y="53"/>
                </a:lnTo>
                <a:lnTo>
                  <a:pt x="850" y="71"/>
                </a:lnTo>
                <a:lnTo>
                  <a:pt x="879" y="88"/>
                </a:lnTo>
                <a:lnTo>
                  <a:pt x="893" y="106"/>
                </a:lnTo>
                <a:lnTo>
                  <a:pt x="921" y="124"/>
                </a:lnTo>
                <a:lnTo>
                  <a:pt x="936" y="142"/>
                </a:lnTo>
                <a:lnTo>
                  <a:pt x="950" y="159"/>
                </a:lnTo>
                <a:lnTo>
                  <a:pt x="950" y="177"/>
                </a:lnTo>
                <a:lnTo>
                  <a:pt x="950" y="195"/>
                </a:lnTo>
                <a:lnTo>
                  <a:pt x="950" y="213"/>
                </a:lnTo>
                <a:lnTo>
                  <a:pt x="936" y="230"/>
                </a:lnTo>
                <a:lnTo>
                  <a:pt x="936" y="248"/>
                </a:lnTo>
                <a:lnTo>
                  <a:pt x="921" y="283"/>
                </a:lnTo>
                <a:lnTo>
                  <a:pt x="907" y="301"/>
                </a:lnTo>
                <a:lnTo>
                  <a:pt x="907" y="337"/>
                </a:lnTo>
                <a:lnTo>
                  <a:pt x="893" y="372"/>
                </a:lnTo>
                <a:lnTo>
                  <a:pt x="879" y="407"/>
                </a:lnTo>
                <a:lnTo>
                  <a:pt x="865" y="443"/>
                </a:lnTo>
                <a:lnTo>
                  <a:pt x="850" y="496"/>
                </a:lnTo>
                <a:lnTo>
                  <a:pt x="822" y="532"/>
                </a:lnTo>
                <a:lnTo>
                  <a:pt x="808" y="585"/>
                </a:lnTo>
                <a:lnTo>
                  <a:pt x="780" y="638"/>
                </a:lnTo>
                <a:lnTo>
                  <a:pt x="765" y="691"/>
                </a:lnTo>
                <a:lnTo>
                  <a:pt x="709" y="815"/>
                </a:lnTo>
                <a:lnTo>
                  <a:pt x="666" y="921"/>
                </a:lnTo>
                <a:lnTo>
                  <a:pt x="624" y="1028"/>
                </a:lnTo>
                <a:lnTo>
                  <a:pt x="581" y="1116"/>
                </a:lnTo>
                <a:lnTo>
                  <a:pt x="539" y="1205"/>
                </a:lnTo>
                <a:lnTo>
                  <a:pt x="510" y="1294"/>
                </a:lnTo>
                <a:lnTo>
                  <a:pt x="468" y="1364"/>
                </a:lnTo>
                <a:lnTo>
                  <a:pt x="439" y="1435"/>
                </a:lnTo>
                <a:lnTo>
                  <a:pt x="397" y="1489"/>
                </a:lnTo>
                <a:lnTo>
                  <a:pt x="369" y="1542"/>
                </a:lnTo>
                <a:lnTo>
                  <a:pt x="354" y="1595"/>
                </a:lnTo>
                <a:lnTo>
                  <a:pt x="326" y="1630"/>
                </a:lnTo>
                <a:lnTo>
                  <a:pt x="312" y="1666"/>
                </a:lnTo>
                <a:lnTo>
                  <a:pt x="312" y="1701"/>
                </a:lnTo>
                <a:lnTo>
                  <a:pt x="312" y="1719"/>
                </a:lnTo>
                <a:lnTo>
                  <a:pt x="326" y="1737"/>
                </a:lnTo>
                <a:lnTo>
                  <a:pt x="354" y="1737"/>
                </a:lnTo>
                <a:lnTo>
                  <a:pt x="369" y="1737"/>
                </a:lnTo>
                <a:lnTo>
                  <a:pt x="397" y="1719"/>
                </a:lnTo>
                <a:lnTo>
                  <a:pt x="439" y="1719"/>
                </a:lnTo>
                <a:lnTo>
                  <a:pt x="482" y="1701"/>
                </a:lnTo>
                <a:lnTo>
                  <a:pt x="539" y="1701"/>
                </a:lnTo>
                <a:lnTo>
                  <a:pt x="751" y="1648"/>
                </a:lnTo>
                <a:lnTo>
                  <a:pt x="964" y="1595"/>
                </a:lnTo>
                <a:lnTo>
                  <a:pt x="1021" y="1577"/>
                </a:lnTo>
                <a:lnTo>
                  <a:pt x="1063" y="1559"/>
                </a:lnTo>
                <a:lnTo>
                  <a:pt x="1106" y="1542"/>
                </a:lnTo>
                <a:lnTo>
                  <a:pt x="1148" y="1542"/>
                </a:lnTo>
                <a:lnTo>
                  <a:pt x="1176" y="1542"/>
                </a:lnTo>
                <a:lnTo>
                  <a:pt x="1205" y="1542"/>
                </a:lnTo>
                <a:lnTo>
                  <a:pt x="1219" y="1542"/>
                </a:lnTo>
                <a:lnTo>
                  <a:pt x="1233" y="1542"/>
                </a:lnTo>
                <a:lnTo>
                  <a:pt x="1262" y="1542"/>
                </a:lnTo>
                <a:lnTo>
                  <a:pt x="1290" y="1542"/>
                </a:lnTo>
                <a:lnTo>
                  <a:pt x="1318" y="1559"/>
                </a:lnTo>
                <a:lnTo>
                  <a:pt x="1361" y="1577"/>
                </a:lnTo>
                <a:lnTo>
                  <a:pt x="1375" y="1595"/>
                </a:lnTo>
                <a:lnTo>
                  <a:pt x="1389" y="1613"/>
                </a:lnTo>
                <a:lnTo>
                  <a:pt x="1375" y="1613"/>
                </a:lnTo>
                <a:lnTo>
                  <a:pt x="1375" y="1630"/>
                </a:lnTo>
                <a:lnTo>
                  <a:pt x="1361" y="1648"/>
                </a:lnTo>
                <a:lnTo>
                  <a:pt x="1347" y="1648"/>
                </a:lnTo>
                <a:lnTo>
                  <a:pt x="1332" y="1666"/>
                </a:lnTo>
                <a:lnTo>
                  <a:pt x="1290" y="1683"/>
                </a:lnTo>
                <a:lnTo>
                  <a:pt x="1247" y="1683"/>
                </a:lnTo>
                <a:lnTo>
                  <a:pt x="1205" y="1701"/>
                </a:lnTo>
                <a:lnTo>
                  <a:pt x="1162" y="1701"/>
                </a:lnTo>
                <a:lnTo>
                  <a:pt x="1148" y="1701"/>
                </a:lnTo>
                <a:lnTo>
                  <a:pt x="1120" y="1719"/>
                </a:lnTo>
                <a:lnTo>
                  <a:pt x="1106" y="1719"/>
                </a:lnTo>
                <a:lnTo>
                  <a:pt x="1077" y="1719"/>
                </a:lnTo>
                <a:lnTo>
                  <a:pt x="1035" y="1737"/>
                </a:lnTo>
                <a:lnTo>
                  <a:pt x="1006" y="1737"/>
                </a:lnTo>
                <a:lnTo>
                  <a:pt x="978" y="1737"/>
                </a:lnTo>
                <a:lnTo>
                  <a:pt x="936" y="1754"/>
                </a:lnTo>
                <a:lnTo>
                  <a:pt x="850" y="1772"/>
                </a:lnTo>
                <a:lnTo>
                  <a:pt x="765" y="1790"/>
                </a:lnTo>
                <a:lnTo>
                  <a:pt x="666" y="1825"/>
                </a:lnTo>
                <a:lnTo>
                  <a:pt x="553" y="1843"/>
                </a:lnTo>
                <a:lnTo>
                  <a:pt x="496" y="1861"/>
                </a:lnTo>
                <a:lnTo>
                  <a:pt x="439" y="1878"/>
                </a:lnTo>
                <a:lnTo>
                  <a:pt x="397" y="1896"/>
                </a:lnTo>
                <a:lnTo>
                  <a:pt x="369" y="1914"/>
                </a:lnTo>
                <a:lnTo>
                  <a:pt x="326" y="1914"/>
                </a:lnTo>
                <a:lnTo>
                  <a:pt x="298" y="1932"/>
                </a:lnTo>
                <a:lnTo>
                  <a:pt x="269" y="1949"/>
                </a:lnTo>
                <a:lnTo>
                  <a:pt x="255" y="1967"/>
                </a:lnTo>
                <a:lnTo>
                  <a:pt x="227" y="2002"/>
                </a:lnTo>
                <a:lnTo>
                  <a:pt x="184" y="2020"/>
                </a:lnTo>
                <a:lnTo>
                  <a:pt x="156" y="2038"/>
                </a:lnTo>
                <a:lnTo>
                  <a:pt x="142" y="2038"/>
                </a:lnTo>
                <a:lnTo>
                  <a:pt x="113" y="2038"/>
                </a:lnTo>
                <a:lnTo>
                  <a:pt x="85" y="2020"/>
                </a:lnTo>
                <a:lnTo>
                  <a:pt x="71" y="2002"/>
                </a:lnTo>
                <a:lnTo>
                  <a:pt x="43" y="1967"/>
                </a:lnTo>
                <a:lnTo>
                  <a:pt x="14" y="1932"/>
                </a:lnTo>
                <a:lnTo>
                  <a:pt x="0" y="1914"/>
                </a:lnTo>
                <a:lnTo>
                  <a:pt x="0" y="1878"/>
                </a:lnTo>
                <a:lnTo>
                  <a:pt x="0" y="1843"/>
                </a:lnTo>
                <a:lnTo>
                  <a:pt x="0" y="1825"/>
                </a:lnTo>
                <a:lnTo>
                  <a:pt x="14" y="1790"/>
                </a:lnTo>
                <a:lnTo>
                  <a:pt x="43" y="1772"/>
                </a:lnTo>
                <a:lnTo>
                  <a:pt x="71" y="1754"/>
                </a:lnTo>
                <a:lnTo>
                  <a:pt x="85" y="1754"/>
                </a:lnTo>
                <a:lnTo>
                  <a:pt x="99" y="1737"/>
                </a:lnTo>
                <a:lnTo>
                  <a:pt x="128" y="1701"/>
                </a:lnTo>
                <a:lnTo>
                  <a:pt x="156" y="1648"/>
                </a:lnTo>
                <a:lnTo>
                  <a:pt x="184" y="1613"/>
                </a:lnTo>
                <a:lnTo>
                  <a:pt x="213" y="1542"/>
                </a:lnTo>
                <a:lnTo>
                  <a:pt x="241" y="1489"/>
                </a:lnTo>
                <a:lnTo>
                  <a:pt x="284" y="1418"/>
                </a:lnTo>
                <a:lnTo>
                  <a:pt x="312" y="1329"/>
                </a:lnTo>
                <a:lnTo>
                  <a:pt x="354" y="1240"/>
                </a:lnTo>
                <a:lnTo>
                  <a:pt x="383" y="1152"/>
                </a:lnTo>
                <a:lnTo>
                  <a:pt x="411" y="1045"/>
                </a:lnTo>
                <a:lnTo>
                  <a:pt x="454" y="957"/>
                </a:lnTo>
                <a:lnTo>
                  <a:pt x="482" y="833"/>
                </a:lnTo>
                <a:lnTo>
                  <a:pt x="524" y="726"/>
                </a:lnTo>
                <a:lnTo>
                  <a:pt x="553" y="620"/>
                </a:lnTo>
                <a:lnTo>
                  <a:pt x="581" y="549"/>
                </a:lnTo>
                <a:lnTo>
                  <a:pt x="595" y="496"/>
                </a:lnTo>
                <a:lnTo>
                  <a:pt x="610" y="443"/>
                </a:lnTo>
                <a:lnTo>
                  <a:pt x="610" y="407"/>
                </a:lnTo>
                <a:lnTo>
                  <a:pt x="624" y="354"/>
                </a:lnTo>
                <a:lnTo>
                  <a:pt x="638" y="319"/>
                </a:lnTo>
                <a:lnTo>
                  <a:pt x="638" y="283"/>
                </a:lnTo>
                <a:lnTo>
                  <a:pt x="652" y="248"/>
                </a:lnTo>
                <a:lnTo>
                  <a:pt x="652" y="213"/>
                </a:lnTo>
                <a:lnTo>
                  <a:pt x="652" y="177"/>
                </a:lnTo>
                <a:lnTo>
                  <a:pt x="666" y="159"/>
                </a:lnTo>
                <a:lnTo>
                  <a:pt x="666" y="142"/>
                </a:lnTo>
                <a:lnTo>
                  <a:pt x="652" y="124"/>
                </a:lnTo>
                <a:lnTo>
                  <a:pt x="652" y="106"/>
                </a:lnTo>
                <a:lnTo>
                  <a:pt x="652" y="88"/>
                </a:lnTo>
                <a:lnTo>
                  <a:pt x="638" y="71"/>
                </a:lnTo>
                <a:lnTo>
                  <a:pt x="624" y="53"/>
                </a:lnTo>
                <a:lnTo>
                  <a:pt x="610" y="53"/>
                </a:lnTo>
                <a:lnTo>
                  <a:pt x="610" y="35"/>
                </a:lnTo>
                <a:lnTo>
                  <a:pt x="610" y="18"/>
                </a:lnTo>
                <a:lnTo>
                  <a:pt x="624" y="18"/>
                </a:lnTo>
                <a:lnTo>
                  <a:pt x="638" y="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7"/>
          <p:cNvSpPr>
            <a:spLocks noChangeArrowheads="1"/>
          </p:cNvSpPr>
          <p:nvPr/>
        </p:nvSpPr>
        <p:spPr bwMode="auto">
          <a:xfrm>
            <a:off x="4467225" y="1476375"/>
            <a:ext cx="539750" cy="968375"/>
          </a:xfrm>
          <a:custGeom>
            <a:avLst/>
            <a:gdLst>
              <a:gd name="T0" fmla="*/ 2147483647 w 850"/>
              <a:gd name="T1" fmla="*/ 2147483647 h 1524"/>
              <a:gd name="T2" fmla="*/ 2147483647 w 850"/>
              <a:gd name="T3" fmla="*/ 2147483647 h 1524"/>
              <a:gd name="T4" fmla="*/ 2147483647 w 850"/>
              <a:gd name="T5" fmla="*/ 2147483647 h 1524"/>
              <a:gd name="T6" fmla="*/ 2147483647 w 850"/>
              <a:gd name="T7" fmla="*/ 2147483647 h 1524"/>
              <a:gd name="T8" fmla="*/ 2147483647 w 850"/>
              <a:gd name="T9" fmla="*/ 2147483647 h 1524"/>
              <a:gd name="T10" fmla="*/ 2147483647 w 850"/>
              <a:gd name="T11" fmla="*/ 2147483647 h 1524"/>
              <a:gd name="T12" fmla="*/ 2147483647 w 850"/>
              <a:gd name="T13" fmla="*/ 2147483647 h 1524"/>
              <a:gd name="T14" fmla="*/ 2147483647 w 850"/>
              <a:gd name="T15" fmla="*/ 2147483647 h 1524"/>
              <a:gd name="T16" fmla="*/ 2147483647 w 850"/>
              <a:gd name="T17" fmla="*/ 0 h 1524"/>
              <a:gd name="T18" fmla="*/ 2147483647 w 850"/>
              <a:gd name="T19" fmla="*/ 0 h 1524"/>
              <a:gd name="T20" fmla="*/ 2147483647 w 850"/>
              <a:gd name="T21" fmla="*/ 0 h 1524"/>
              <a:gd name="T22" fmla="*/ 2147483647 w 850"/>
              <a:gd name="T23" fmla="*/ 2147483647 h 1524"/>
              <a:gd name="T24" fmla="*/ 2147483647 w 850"/>
              <a:gd name="T25" fmla="*/ 2147483647 h 1524"/>
              <a:gd name="T26" fmla="*/ 2147483647 w 850"/>
              <a:gd name="T27" fmla="*/ 2147483647 h 1524"/>
              <a:gd name="T28" fmla="*/ 2147483647 w 850"/>
              <a:gd name="T29" fmla="*/ 2147483647 h 1524"/>
              <a:gd name="T30" fmla="*/ 2147483647 w 850"/>
              <a:gd name="T31" fmla="*/ 2147483647 h 1524"/>
              <a:gd name="T32" fmla="*/ 2147483647 w 850"/>
              <a:gd name="T33" fmla="*/ 2147483647 h 1524"/>
              <a:gd name="T34" fmla="*/ 2147483647 w 850"/>
              <a:gd name="T35" fmla="*/ 2147483647 h 1524"/>
              <a:gd name="T36" fmla="*/ 2147483647 w 850"/>
              <a:gd name="T37" fmla="*/ 2147483647 h 1524"/>
              <a:gd name="T38" fmla="*/ 2147483647 w 850"/>
              <a:gd name="T39" fmla="*/ 2147483647 h 1524"/>
              <a:gd name="T40" fmla="*/ 2147483647 w 850"/>
              <a:gd name="T41" fmla="*/ 2147483647 h 1524"/>
              <a:gd name="T42" fmla="*/ 2147483647 w 850"/>
              <a:gd name="T43" fmla="*/ 2147483647 h 1524"/>
              <a:gd name="T44" fmla="*/ 2147483647 w 850"/>
              <a:gd name="T45" fmla="*/ 2147483647 h 1524"/>
              <a:gd name="T46" fmla="*/ 2147483647 w 850"/>
              <a:gd name="T47" fmla="*/ 2147483647 h 1524"/>
              <a:gd name="T48" fmla="*/ 2147483647 w 850"/>
              <a:gd name="T49" fmla="*/ 2147483647 h 1524"/>
              <a:gd name="T50" fmla="*/ 2147483647 w 850"/>
              <a:gd name="T51" fmla="*/ 2147483647 h 1524"/>
              <a:gd name="T52" fmla="*/ 2147483647 w 850"/>
              <a:gd name="T53" fmla="*/ 2147483647 h 1524"/>
              <a:gd name="T54" fmla="*/ 2147483647 w 850"/>
              <a:gd name="T55" fmla="*/ 2147483647 h 1524"/>
              <a:gd name="T56" fmla="*/ 2147483647 w 850"/>
              <a:gd name="T57" fmla="*/ 2147483647 h 1524"/>
              <a:gd name="T58" fmla="*/ 2147483647 w 850"/>
              <a:gd name="T59" fmla="*/ 2147483647 h 1524"/>
              <a:gd name="T60" fmla="*/ 2147483647 w 850"/>
              <a:gd name="T61" fmla="*/ 2147483647 h 1524"/>
              <a:gd name="T62" fmla="*/ 2147483647 w 850"/>
              <a:gd name="T63" fmla="*/ 2147483647 h 1524"/>
              <a:gd name="T64" fmla="*/ 0 w 850"/>
              <a:gd name="T65" fmla="*/ 2147483647 h 1524"/>
              <a:gd name="T66" fmla="*/ 0 w 850"/>
              <a:gd name="T67" fmla="*/ 2147483647 h 1524"/>
              <a:gd name="T68" fmla="*/ 2147483647 w 850"/>
              <a:gd name="T69" fmla="*/ 2147483647 h 1524"/>
              <a:gd name="T70" fmla="*/ 2147483647 w 850"/>
              <a:gd name="T71" fmla="*/ 2147483647 h 1524"/>
              <a:gd name="T72" fmla="*/ 2147483647 w 850"/>
              <a:gd name="T73" fmla="*/ 2147483647 h 1524"/>
              <a:gd name="T74" fmla="*/ 2147483647 w 850"/>
              <a:gd name="T75" fmla="*/ 2147483647 h 1524"/>
              <a:gd name="T76" fmla="*/ 2147483647 w 850"/>
              <a:gd name="T77" fmla="*/ 2147483647 h 1524"/>
              <a:gd name="T78" fmla="*/ 2147483647 w 850"/>
              <a:gd name="T79" fmla="*/ 2147483647 h 1524"/>
              <a:gd name="T80" fmla="*/ 2147483647 w 850"/>
              <a:gd name="T81" fmla="*/ 2147483647 h 1524"/>
              <a:gd name="T82" fmla="*/ 2147483647 w 850"/>
              <a:gd name="T83" fmla="*/ 2147483647 h 1524"/>
              <a:gd name="T84" fmla="*/ 2147483647 w 850"/>
              <a:gd name="T85" fmla="*/ 2147483647 h 1524"/>
              <a:gd name="T86" fmla="*/ 2147483647 w 850"/>
              <a:gd name="T87" fmla="*/ 2147483647 h 1524"/>
              <a:gd name="T88" fmla="*/ 2147483647 w 850"/>
              <a:gd name="T89" fmla="*/ 2147483647 h 152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850"/>
              <a:gd name="T136" fmla="*/ 0 h 1524"/>
              <a:gd name="T137" fmla="*/ 850 w 850"/>
              <a:gd name="T138" fmla="*/ 1524 h 1524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850" h="1524">
                <a:moveTo>
                  <a:pt x="539" y="301"/>
                </a:moveTo>
                <a:lnTo>
                  <a:pt x="553" y="248"/>
                </a:lnTo>
                <a:lnTo>
                  <a:pt x="553" y="212"/>
                </a:lnTo>
                <a:lnTo>
                  <a:pt x="567" y="195"/>
                </a:lnTo>
                <a:lnTo>
                  <a:pt x="567" y="159"/>
                </a:lnTo>
                <a:lnTo>
                  <a:pt x="553" y="142"/>
                </a:lnTo>
                <a:lnTo>
                  <a:pt x="553" y="124"/>
                </a:lnTo>
                <a:lnTo>
                  <a:pt x="553" y="106"/>
                </a:lnTo>
                <a:lnTo>
                  <a:pt x="539" y="88"/>
                </a:lnTo>
                <a:lnTo>
                  <a:pt x="524" y="88"/>
                </a:lnTo>
                <a:lnTo>
                  <a:pt x="524" y="71"/>
                </a:lnTo>
                <a:lnTo>
                  <a:pt x="510" y="53"/>
                </a:lnTo>
                <a:lnTo>
                  <a:pt x="510" y="35"/>
                </a:lnTo>
                <a:lnTo>
                  <a:pt x="524" y="17"/>
                </a:lnTo>
                <a:lnTo>
                  <a:pt x="539" y="0"/>
                </a:lnTo>
                <a:lnTo>
                  <a:pt x="553" y="0"/>
                </a:lnTo>
                <a:lnTo>
                  <a:pt x="567" y="0"/>
                </a:lnTo>
                <a:lnTo>
                  <a:pt x="595" y="0"/>
                </a:lnTo>
                <a:lnTo>
                  <a:pt x="609" y="0"/>
                </a:lnTo>
                <a:lnTo>
                  <a:pt x="652" y="17"/>
                </a:lnTo>
                <a:lnTo>
                  <a:pt x="680" y="17"/>
                </a:lnTo>
                <a:lnTo>
                  <a:pt x="709" y="35"/>
                </a:lnTo>
                <a:lnTo>
                  <a:pt x="737" y="53"/>
                </a:lnTo>
                <a:lnTo>
                  <a:pt x="765" y="71"/>
                </a:lnTo>
                <a:lnTo>
                  <a:pt x="794" y="88"/>
                </a:lnTo>
                <a:lnTo>
                  <a:pt x="822" y="88"/>
                </a:lnTo>
                <a:lnTo>
                  <a:pt x="836" y="106"/>
                </a:lnTo>
                <a:lnTo>
                  <a:pt x="850" y="124"/>
                </a:lnTo>
                <a:lnTo>
                  <a:pt x="850" y="142"/>
                </a:lnTo>
                <a:lnTo>
                  <a:pt x="850" y="159"/>
                </a:lnTo>
                <a:lnTo>
                  <a:pt x="850" y="177"/>
                </a:lnTo>
                <a:lnTo>
                  <a:pt x="850" y="195"/>
                </a:lnTo>
                <a:lnTo>
                  <a:pt x="850" y="212"/>
                </a:lnTo>
                <a:lnTo>
                  <a:pt x="836" y="230"/>
                </a:lnTo>
                <a:lnTo>
                  <a:pt x="822" y="248"/>
                </a:lnTo>
                <a:lnTo>
                  <a:pt x="822" y="283"/>
                </a:lnTo>
                <a:lnTo>
                  <a:pt x="808" y="301"/>
                </a:lnTo>
                <a:lnTo>
                  <a:pt x="780" y="336"/>
                </a:lnTo>
                <a:lnTo>
                  <a:pt x="765" y="390"/>
                </a:lnTo>
                <a:lnTo>
                  <a:pt x="751" y="425"/>
                </a:lnTo>
                <a:lnTo>
                  <a:pt x="723" y="461"/>
                </a:lnTo>
                <a:lnTo>
                  <a:pt x="695" y="514"/>
                </a:lnTo>
                <a:lnTo>
                  <a:pt x="680" y="567"/>
                </a:lnTo>
                <a:lnTo>
                  <a:pt x="652" y="620"/>
                </a:lnTo>
                <a:lnTo>
                  <a:pt x="609" y="673"/>
                </a:lnTo>
                <a:lnTo>
                  <a:pt x="553" y="780"/>
                </a:lnTo>
                <a:lnTo>
                  <a:pt x="496" y="886"/>
                </a:lnTo>
                <a:lnTo>
                  <a:pt x="439" y="992"/>
                </a:lnTo>
                <a:lnTo>
                  <a:pt x="383" y="1081"/>
                </a:lnTo>
                <a:lnTo>
                  <a:pt x="340" y="1152"/>
                </a:lnTo>
                <a:lnTo>
                  <a:pt x="283" y="1223"/>
                </a:lnTo>
                <a:lnTo>
                  <a:pt x="241" y="1276"/>
                </a:lnTo>
                <a:lnTo>
                  <a:pt x="198" y="1329"/>
                </a:lnTo>
                <a:lnTo>
                  <a:pt x="156" y="1382"/>
                </a:lnTo>
                <a:lnTo>
                  <a:pt x="128" y="1418"/>
                </a:lnTo>
                <a:lnTo>
                  <a:pt x="99" y="1435"/>
                </a:lnTo>
                <a:lnTo>
                  <a:pt x="71" y="1471"/>
                </a:lnTo>
                <a:lnTo>
                  <a:pt x="42" y="1488"/>
                </a:lnTo>
                <a:lnTo>
                  <a:pt x="28" y="1506"/>
                </a:lnTo>
                <a:lnTo>
                  <a:pt x="14" y="1524"/>
                </a:lnTo>
                <a:lnTo>
                  <a:pt x="0" y="1524"/>
                </a:lnTo>
                <a:lnTo>
                  <a:pt x="0" y="1506"/>
                </a:lnTo>
                <a:lnTo>
                  <a:pt x="0" y="1488"/>
                </a:lnTo>
                <a:lnTo>
                  <a:pt x="14" y="1471"/>
                </a:lnTo>
                <a:lnTo>
                  <a:pt x="14" y="1435"/>
                </a:lnTo>
                <a:lnTo>
                  <a:pt x="42" y="1418"/>
                </a:lnTo>
                <a:lnTo>
                  <a:pt x="57" y="1382"/>
                </a:lnTo>
                <a:lnTo>
                  <a:pt x="85" y="1329"/>
                </a:lnTo>
                <a:lnTo>
                  <a:pt x="113" y="1276"/>
                </a:lnTo>
                <a:lnTo>
                  <a:pt x="142" y="1223"/>
                </a:lnTo>
                <a:lnTo>
                  <a:pt x="170" y="1169"/>
                </a:lnTo>
                <a:lnTo>
                  <a:pt x="198" y="1099"/>
                </a:lnTo>
                <a:lnTo>
                  <a:pt x="241" y="1028"/>
                </a:lnTo>
                <a:lnTo>
                  <a:pt x="269" y="957"/>
                </a:lnTo>
                <a:lnTo>
                  <a:pt x="312" y="886"/>
                </a:lnTo>
                <a:lnTo>
                  <a:pt x="354" y="797"/>
                </a:lnTo>
                <a:lnTo>
                  <a:pt x="383" y="709"/>
                </a:lnTo>
                <a:lnTo>
                  <a:pt x="425" y="638"/>
                </a:lnTo>
                <a:lnTo>
                  <a:pt x="454" y="567"/>
                </a:lnTo>
                <a:lnTo>
                  <a:pt x="482" y="496"/>
                </a:lnTo>
                <a:lnTo>
                  <a:pt x="496" y="443"/>
                </a:lnTo>
                <a:lnTo>
                  <a:pt x="524" y="390"/>
                </a:lnTo>
                <a:lnTo>
                  <a:pt x="539" y="336"/>
                </a:lnTo>
                <a:lnTo>
                  <a:pt x="539" y="30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4648200" y="2016125"/>
            <a:ext cx="827088" cy="404813"/>
          </a:xfrm>
          <a:custGeom>
            <a:avLst/>
            <a:gdLst>
              <a:gd name="T0" fmla="*/ 2147483647 w 1304"/>
              <a:gd name="T1" fmla="*/ 2147483647 h 638"/>
              <a:gd name="T2" fmla="*/ 2147483647 w 1304"/>
              <a:gd name="T3" fmla="*/ 2147483647 h 638"/>
              <a:gd name="T4" fmla="*/ 2147483647 w 1304"/>
              <a:gd name="T5" fmla="*/ 2147483647 h 638"/>
              <a:gd name="T6" fmla="*/ 2147483647 w 1304"/>
              <a:gd name="T7" fmla="*/ 2147483647 h 638"/>
              <a:gd name="T8" fmla="*/ 2147483647 w 1304"/>
              <a:gd name="T9" fmla="*/ 2147483647 h 638"/>
              <a:gd name="T10" fmla="*/ 2147483647 w 1304"/>
              <a:gd name="T11" fmla="*/ 2147483647 h 638"/>
              <a:gd name="T12" fmla="*/ 2147483647 w 1304"/>
              <a:gd name="T13" fmla="*/ 2147483647 h 638"/>
              <a:gd name="T14" fmla="*/ 2147483647 w 1304"/>
              <a:gd name="T15" fmla="*/ 2147483647 h 638"/>
              <a:gd name="T16" fmla="*/ 2147483647 w 1304"/>
              <a:gd name="T17" fmla="*/ 2147483647 h 638"/>
              <a:gd name="T18" fmla="*/ 2147483647 w 1304"/>
              <a:gd name="T19" fmla="*/ 2147483647 h 638"/>
              <a:gd name="T20" fmla="*/ 2147483647 w 1304"/>
              <a:gd name="T21" fmla="*/ 2147483647 h 638"/>
              <a:gd name="T22" fmla="*/ 2147483647 w 1304"/>
              <a:gd name="T23" fmla="*/ 2147483647 h 638"/>
              <a:gd name="T24" fmla="*/ 2147483647 w 1304"/>
              <a:gd name="T25" fmla="*/ 2147483647 h 638"/>
              <a:gd name="T26" fmla="*/ 2147483647 w 1304"/>
              <a:gd name="T27" fmla="*/ 2147483647 h 638"/>
              <a:gd name="T28" fmla="*/ 2147483647 w 1304"/>
              <a:gd name="T29" fmla="*/ 2147483647 h 638"/>
              <a:gd name="T30" fmla="*/ 2147483647 w 1304"/>
              <a:gd name="T31" fmla="*/ 2147483647 h 638"/>
              <a:gd name="T32" fmla="*/ 2147483647 w 1304"/>
              <a:gd name="T33" fmla="*/ 2147483647 h 638"/>
              <a:gd name="T34" fmla="*/ 2147483647 w 1304"/>
              <a:gd name="T35" fmla="*/ 2147483647 h 638"/>
              <a:gd name="T36" fmla="*/ 2147483647 w 1304"/>
              <a:gd name="T37" fmla="*/ 2147483647 h 638"/>
              <a:gd name="T38" fmla="*/ 2147483647 w 1304"/>
              <a:gd name="T39" fmla="*/ 2147483647 h 638"/>
              <a:gd name="T40" fmla="*/ 2147483647 w 1304"/>
              <a:gd name="T41" fmla="*/ 2147483647 h 638"/>
              <a:gd name="T42" fmla="*/ 2147483647 w 1304"/>
              <a:gd name="T43" fmla="*/ 2147483647 h 638"/>
              <a:gd name="T44" fmla="*/ 0 w 1304"/>
              <a:gd name="T45" fmla="*/ 2147483647 h 638"/>
              <a:gd name="T46" fmla="*/ 2147483647 w 1304"/>
              <a:gd name="T47" fmla="*/ 2147483647 h 638"/>
              <a:gd name="T48" fmla="*/ 2147483647 w 1304"/>
              <a:gd name="T49" fmla="*/ 2147483647 h 638"/>
              <a:gd name="T50" fmla="*/ 2147483647 w 1304"/>
              <a:gd name="T51" fmla="*/ 2147483647 h 638"/>
              <a:gd name="T52" fmla="*/ 2147483647 w 1304"/>
              <a:gd name="T53" fmla="*/ 2147483647 h 638"/>
              <a:gd name="T54" fmla="*/ 2147483647 w 1304"/>
              <a:gd name="T55" fmla="*/ 2147483647 h 638"/>
              <a:gd name="T56" fmla="*/ 2147483647 w 1304"/>
              <a:gd name="T57" fmla="*/ 2147483647 h 638"/>
              <a:gd name="T58" fmla="*/ 2147483647 w 1304"/>
              <a:gd name="T59" fmla="*/ 2147483647 h 638"/>
              <a:gd name="T60" fmla="*/ 2147483647 w 1304"/>
              <a:gd name="T61" fmla="*/ 0 h 638"/>
              <a:gd name="T62" fmla="*/ 2147483647 w 1304"/>
              <a:gd name="T63" fmla="*/ 2147483647 h 638"/>
              <a:gd name="T64" fmla="*/ 2147483647 w 1304"/>
              <a:gd name="T65" fmla="*/ 2147483647 h 638"/>
              <a:gd name="T66" fmla="*/ 2147483647 w 1304"/>
              <a:gd name="T67" fmla="*/ 2147483647 h 638"/>
              <a:gd name="T68" fmla="*/ 2147483647 w 1304"/>
              <a:gd name="T69" fmla="*/ 2147483647 h 638"/>
              <a:gd name="T70" fmla="*/ 2147483647 w 1304"/>
              <a:gd name="T71" fmla="*/ 2147483647 h 638"/>
              <a:gd name="T72" fmla="*/ 2147483647 w 1304"/>
              <a:gd name="T73" fmla="*/ 2147483647 h 638"/>
              <a:gd name="T74" fmla="*/ 2147483647 w 1304"/>
              <a:gd name="T75" fmla="*/ 2147483647 h 638"/>
              <a:gd name="T76" fmla="*/ 2147483647 w 1304"/>
              <a:gd name="T77" fmla="*/ 2147483647 h 638"/>
              <a:gd name="T78" fmla="*/ 2147483647 w 1304"/>
              <a:gd name="T79" fmla="*/ 2147483647 h 638"/>
              <a:gd name="T80" fmla="*/ 2147483647 w 1304"/>
              <a:gd name="T81" fmla="*/ 2147483647 h 638"/>
              <a:gd name="T82" fmla="*/ 2147483647 w 1304"/>
              <a:gd name="T83" fmla="*/ 2147483647 h 638"/>
              <a:gd name="T84" fmla="*/ 2147483647 w 1304"/>
              <a:gd name="T85" fmla="*/ 2147483647 h 638"/>
              <a:gd name="T86" fmla="*/ 2147483647 w 1304"/>
              <a:gd name="T87" fmla="*/ 2147483647 h 63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04"/>
              <a:gd name="T133" fmla="*/ 0 h 638"/>
              <a:gd name="T134" fmla="*/ 1304 w 1304"/>
              <a:gd name="T135" fmla="*/ 638 h 63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04" h="638">
                <a:moveTo>
                  <a:pt x="1163" y="302"/>
                </a:moveTo>
                <a:lnTo>
                  <a:pt x="1134" y="319"/>
                </a:lnTo>
                <a:lnTo>
                  <a:pt x="1106" y="319"/>
                </a:lnTo>
                <a:lnTo>
                  <a:pt x="1064" y="337"/>
                </a:lnTo>
                <a:lnTo>
                  <a:pt x="1021" y="355"/>
                </a:lnTo>
                <a:lnTo>
                  <a:pt x="993" y="390"/>
                </a:lnTo>
                <a:lnTo>
                  <a:pt x="950" y="408"/>
                </a:lnTo>
                <a:lnTo>
                  <a:pt x="908" y="443"/>
                </a:lnTo>
                <a:lnTo>
                  <a:pt x="865" y="497"/>
                </a:lnTo>
                <a:lnTo>
                  <a:pt x="823" y="532"/>
                </a:lnTo>
                <a:lnTo>
                  <a:pt x="780" y="568"/>
                </a:lnTo>
                <a:lnTo>
                  <a:pt x="752" y="585"/>
                </a:lnTo>
                <a:lnTo>
                  <a:pt x="723" y="603"/>
                </a:lnTo>
                <a:lnTo>
                  <a:pt x="709" y="621"/>
                </a:lnTo>
                <a:lnTo>
                  <a:pt x="695" y="638"/>
                </a:lnTo>
                <a:lnTo>
                  <a:pt x="681" y="638"/>
                </a:lnTo>
                <a:lnTo>
                  <a:pt x="681" y="621"/>
                </a:lnTo>
                <a:lnTo>
                  <a:pt x="681" y="603"/>
                </a:lnTo>
                <a:lnTo>
                  <a:pt x="681" y="585"/>
                </a:lnTo>
                <a:lnTo>
                  <a:pt x="695" y="550"/>
                </a:lnTo>
                <a:lnTo>
                  <a:pt x="695" y="514"/>
                </a:lnTo>
                <a:lnTo>
                  <a:pt x="709" y="479"/>
                </a:lnTo>
                <a:lnTo>
                  <a:pt x="723" y="443"/>
                </a:lnTo>
                <a:lnTo>
                  <a:pt x="752" y="408"/>
                </a:lnTo>
                <a:lnTo>
                  <a:pt x="766" y="355"/>
                </a:lnTo>
                <a:lnTo>
                  <a:pt x="766" y="319"/>
                </a:lnTo>
                <a:lnTo>
                  <a:pt x="780" y="302"/>
                </a:lnTo>
                <a:lnTo>
                  <a:pt x="780" y="284"/>
                </a:lnTo>
                <a:lnTo>
                  <a:pt x="780" y="266"/>
                </a:lnTo>
                <a:lnTo>
                  <a:pt x="780" y="249"/>
                </a:lnTo>
                <a:lnTo>
                  <a:pt x="780" y="231"/>
                </a:lnTo>
                <a:lnTo>
                  <a:pt x="766" y="231"/>
                </a:lnTo>
                <a:lnTo>
                  <a:pt x="752" y="231"/>
                </a:lnTo>
                <a:lnTo>
                  <a:pt x="723" y="231"/>
                </a:lnTo>
                <a:lnTo>
                  <a:pt x="695" y="231"/>
                </a:lnTo>
                <a:lnTo>
                  <a:pt x="667" y="231"/>
                </a:lnTo>
                <a:lnTo>
                  <a:pt x="610" y="231"/>
                </a:lnTo>
                <a:lnTo>
                  <a:pt x="567" y="249"/>
                </a:lnTo>
                <a:lnTo>
                  <a:pt x="497" y="249"/>
                </a:lnTo>
                <a:lnTo>
                  <a:pt x="383" y="266"/>
                </a:lnTo>
                <a:lnTo>
                  <a:pt x="256" y="284"/>
                </a:lnTo>
                <a:lnTo>
                  <a:pt x="128" y="284"/>
                </a:lnTo>
                <a:lnTo>
                  <a:pt x="0" y="302"/>
                </a:lnTo>
                <a:lnTo>
                  <a:pt x="0" y="178"/>
                </a:lnTo>
                <a:lnTo>
                  <a:pt x="114" y="178"/>
                </a:lnTo>
                <a:lnTo>
                  <a:pt x="227" y="160"/>
                </a:lnTo>
                <a:lnTo>
                  <a:pt x="355" y="142"/>
                </a:lnTo>
                <a:lnTo>
                  <a:pt x="482" y="124"/>
                </a:lnTo>
                <a:lnTo>
                  <a:pt x="539" y="124"/>
                </a:lnTo>
                <a:lnTo>
                  <a:pt x="596" y="107"/>
                </a:lnTo>
                <a:lnTo>
                  <a:pt x="638" y="107"/>
                </a:lnTo>
                <a:lnTo>
                  <a:pt x="681" y="89"/>
                </a:lnTo>
                <a:lnTo>
                  <a:pt x="723" y="71"/>
                </a:lnTo>
                <a:lnTo>
                  <a:pt x="752" y="71"/>
                </a:lnTo>
                <a:lnTo>
                  <a:pt x="766" y="54"/>
                </a:lnTo>
                <a:lnTo>
                  <a:pt x="780" y="36"/>
                </a:lnTo>
                <a:lnTo>
                  <a:pt x="808" y="18"/>
                </a:lnTo>
                <a:lnTo>
                  <a:pt x="837" y="18"/>
                </a:lnTo>
                <a:lnTo>
                  <a:pt x="851" y="0"/>
                </a:lnTo>
                <a:lnTo>
                  <a:pt x="865" y="0"/>
                </a:lnTo>
                <a:lnTo>
                  <a:pt x="879" y="0"/>
                </a:lnTo>
                <a:lnTo>
                  <a:pt x="893" y="18"/>
                </a:lnTo>
                <a:lnTo>
                  <a:pt x="922" y="18"/>
                </a:lnTo>
                <a:lnTo>
                  <a:pt x="950" y="36"/>
                </a:lnTo>
                <a:lnTo>
                  <a:pt x="978" y="54"/>
                </a:lnTo>
                <a:lnTo>
                  <a:pt x="1021" y="71"/>
                </a:lnTo>
                <a:lnTo>
                  <a:pt x="1064" y="89"/>
                </a:lnTo>
                <a:lnTo>
                  <a:pt x="1106" y="107"/>
                </a:lnTo>
                <a:lnTo>
                  <a:pt x="1149" y="142"/>
                </a:lnTo>
                <a:lnTo>
                  <a:pt x="1191" y="160"/>
                </a:lnTo>
                <a:lnTo>
                  <a:pt x="1219" y="178"/>
                </a:lnTo>
                <a:lnTo>
                  <a:pt x="1248" y="195"/>
                </a:lnTo>
                <a:lnTo>
                  <a:pt x="1276" y="213"/>
                </a:lnTo>
                <a:lnTo>
                  <a:pt x="1290" y="231"/>
                </a:lnTo>
                <a:lnTo>
                  <a:pt x="1304" y="249"/>
                </a:lnTo>
                <a:lnTo>
                  <a:pt x="1304" y="266"/>
                </a:lnTo>
                <a:lnTo>
                  <a:pt x="1290" y="266"/>
                </a:lnTo>
                <a:lnTo>
                  <a:pt x="1276" y="284"/>
                </a:lnTo>
                <a:lnTo>
                  <a:pt x="1262" y="284"/>
                </a:lnTo>
                <a:lnTo>
                  <a:pt x="1248" y="302"/>
                </a:lnTo>
                <a:lnTo>
                  <a:pt x="1219" y="302"/>
                </a:lnTo>
                <a:lnTo>
                  <a:pt x="1205" y="302"/>
                </a:lnTo>
                <a:lnTo>
                  <a:pt x="1163" y="30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7" name="Freeform 9"/>
          <p:cNvSpPr>
            <a:spLocks noChangeArrowheads="1"/>
          </p:cNvSpPr>
          <p:nvPr/>
        </p:nvSpPr>
        <p:spPr bwMode="auto">
          <a:xfrm>
            <a:off x="4278313" y="2354263"/>
            <a:ext cx="603250" cy="1023937"/>
          </a:xfrm>
          <a:custGeom>
            <a:avLst/>
            <a:gdLst>
              <a:gd name="T0" fmla="*/ 2147483647 w 950"/>
              <a:gd name="T1" fmla="*/ 2147483647 h 1613"/>
              <a:gd name="T2" fmla="*/ 2147483647 w 950"/>
              <a:gd name="T3" fmla="*/ 2147483647 h 1613"/>
              <a:gd name="T4" fmla="*/ 2147483647 w 950"/>
              <a:gd name="T5" fmla="*/ 2147483647 h 1613"/>
              <a:gd name="T6" fmla="*/ 2147483647 w 950"/>
              <a:gd name="T7" fmla="*/ 0 h 1613"/>
              <a:gd name="T8" fmla="*/ 2147483647 w 950"/>
              <a:gd name="T9" fmla="*/ 0 h 1613"/>
              <a:gd name="T10" fmla="*/ 2147483647 w 950"/>
              <a:gd name="T11" fmla="*/ 2147483647 h 1613"/>
              <a:gd name="T12" fmla="*/ 2147483647 w 950"/>
              <a:gd name="T13" fmla="*/ 2147483647 h 1613"/>
              <a:gd name="T14" fmla="*/ 2147483647 w 950"/>
              <a:gd name="T15" fmla="*/ 2147483647 h 1613"/>
              <a:gd name="T16" fmla="*/ 2147483647 w 950"/>
              <a:gd name="T17" fmla="*/ 2147483647 h 1613"/>
              <a:gd name="T18" fmla="*/ 2147483647 w 950"/>
              <a:gd name="T19" fmla="*/ 2147483647 h 1613"/>
              <a:gd name="T20" fmla="*/ 2147483647 w 950"/>
              <a:gd name="T21" fmla="*/ 2147483647 h 1613"/>
              <a:gd name="T22" fmla="*/ 2147483647 w 950"/>
              <a:gd name="T23" fmla="*/ 2147483647 h 1613"/>
              <a:gd name="T24" fmla="*/ 2147483647 w 950"/>
              <a:gd name="T25" fmla="*/ 2147483647 h 1613"/>
              <a:gd name="T26" fmla="*/ 2147483647 w 950"/>
              <a:gd name="T27" fmla="*/ 2147483647 h 1613"/>
              <a:gd name="T28" fmla="*/ 2147483647 w 950"/>
              <a:gd name="T29" fmla="*/ 2147483647 h 1613"/>
              <a:gd name="T30" fmla="*/ 2147483647 w 950"/>
              <a:gd name="T31" fmla="*/ 2147483647 h 1613"/>
              <a:gd name="T32" fmla="*/ 2147483647 w 950"/>
              <a:gd name="T33" fmla="*/ 2147483647 h 1613"/>
              <a:gd name="T34" fmla="*/ 2147483647 w 950"/>
              <a:gd name="T35" fmla="*/ 2147483647 h 1613"/>
              <a:gd name="T36" fmla="*/ 2147483647 w 950"/>
              <a:gd name="T37" fmla="*/ 2147483647 h 1613"/>
              <a:gd name="T38" fmla="*/ 2147483647 w 950"/>
              <a:gd name="T39" fmla="*/ 2147483647 h 1613"/>
              <a:gd name="T40" fmla="*/ 2147483647 w 950"/>
              <a:gd name="T41" fmla="*/ 2147483647 h 1613"/>
              <a:gd name="T42" fmla="*/ 2147483647 w 950"/>
              <a:gd name="T43" fmla="*/ 2147483647 h 1613"/>
              <a:gd name="T44" fmla="*/ 2147483647 w 950"/>
              <a:gd name="T45" fmla="*/ 2147483647 h 1613"/>
              <a:gd name="T46" fmla="*/ 2147483647 w 950"/>
              <a:gd name="T47" fmla="*/ 2147483647 h 1613"/>
              <a:gd name="T48" fmla="*/ 2147483647 w 950"/>
              <a:gd name="T49" fmla="*/ 2147483647 h 1613"/>
              <a:gd name="T50" fmla="*/ 0 w 950"/>
              <a:gd name="T51" fmla="*/ 2147483647 h 1613"/>
              <a:gd name="T52" fmla="*/ 0 w 950"/>
              <a:gd name="T53" fmla="*/ 2147483647 h 1613"/>
              <a:gd name="T54" fmla="*/ 2147483647 w 950"/>
              <a:gd name="T55" fmla="*/ 2147483647 h 1613"/>
              <a:gd name="T56" fmla="*/ 2147483647 w 950"/>
              <a:gd name="T57" fmla="*/ 2147483647 h 1613"/>
              <a:gd name="T58" fmla="*/ 2147483647 w 950"/>
              <a:gd name="T59" fmla="*/ 2147483647 h 1613"/>
              <a:gd name="T60" fmla="*/ 2147483647 w 950"/>
              <a:gd name="T61" fmla="*/ 2147483647 h 1613"/>
              <a:gd name="T62" fmla="*/ 2147483647 w 950"/>
              <a:gd name="T63" fmla="*/ 2147483647 h 1613"/>
              <a:gd name="T64" fmla="*/ 2147483647 w 950"/>
              <a:gd name="T65" fmla="*/ 2147483647 h 1613"/>
              <a:gd name="T66" fmla="*/ 2147483647 w 950"/>
              <a:gd name="T67" fmla="*/ 2147483647 h 1613"/>
              <a:gd name="T68" fmla="*/ 2147483647 w 950"/>
              <a:gd name="T69" fmla="*/ 2147483647 h 1613"/>
              <a:gd name="T70" fmla="*/ 2147483647 w 950"/>
              <a:gd name="T71" fmla="*/ 2147483647 h 1613"/>
              <a:gd name="T72" fmla="*/ 2147483647 w 950"/>
              <a:gd name="T73" fmla="*/ 2147483647 h 1613"/>
              <a:gd name="T74" fmla="*/ 2147483647 w 950"/>
              <a:gd name="T75" fmla="*/ 2147483647 h 1613"/>
              <a:gd name="T76" fmla="*/ 2147483647 w 950"/>
              <a:gd name="T77" fmla="*/ 2147483647 h 1613"/>
              <a:gd name="T78" fmla="*/ 2147483647 w 950"/>
              <a:gd name="T79" fmla="*/ 2147483647 h 1613"/>
              <a:gd name="T80" fmla="*/ 2147483647 w 950"/>
              <a:gd name="T81" fmla="*/ 2147483647 h 1613"/>
              <a:gd name="T82" fmla="*/ 2147483647 w 950"/>
              <a:gd name="T83" fmla="*/ 2147483647 h 1613"/>
              <a:gd name="T84" fmla="*/ 2147483647 w 950"/>
              <a:gd name="T85" fmla="*/ 2147483647 h 161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50"/>
              <a:gd name="T130" fmla="*/ 0 h 1613"/>
              <a:gd name="T131" fmla="*/ 950 w 950"/>
              <a:gd name="T132" fmla="*/ 1613 h 161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50" h="1613">
                <a:moveTo>
                  <a:pt x="681" y="89"/>
                </a:moveTo>
                <a:lnTo>
                  <a:pt x="667" y="71"/>
                </a:lnTo>
                <a:lnTo>
                  <a:pt x="652" y="53"/>
                </a:lnTo>
                <a:lnTo>
                  <a:pt x="638" y="36"/>
                </a:lnTo>
                <a:lnTo>
                  <a:pt x="652" y="18"/>
                </a:lnTo>
                <a:lnTo>
                  <a:pt x="681" y="0"/>
                </a:lnTo>
                <a:lnTo>
                  <a:pt x="695" y="0"/>
                </a:lnTo>
                <a:lnTo>
                  <a:pt x="723" y="0"/>
                </a:lnTo>
                <a:lnTo>
                  <a:pt x="752" y="0"/>
                </a:lnTo>
                <a:lnTo>
                  <a:pt x="794" y="18"/>
                </a:lnTo>
                <a:lnTo>
                  <a:pt x="822" y="36"/>
                </a:lnTo>
                <a:lnTo>
                  <a:pt x="865" y="53"/>
                </a:lnTo>
                <a:lnTo>
                  <a:pt x="879" y="71"/>
                </a:lnTo>
                <a:lnTo>
                  <a:pt x="893" y="89"/>
                </a:lnTo>
                <a:lnTo>
                  <a:pt x="907" y="106"/>
                </a:lnTo>
                <a:lnTo>
                  <a:pt x="922" y="106"/>
                </a:lnTo>
                <a:lnTo>
                  <a:pt x="936" y="124"/>
                </a:lnTo>
                <a:lnTo>
                  <a:pt x="936" y="142"/>
                </a:lnTo>
                <a:lnTo>
                  <a:pt x="950" y="142"/>
                </a:lnTo>
                <a:lnTo>
                  <a:pt x="950" y="160"/>
                </a:lnTo>
                <a:lnTo>
                  <a:pt x="950" y="177"/>
                </a:lnTo>
                <a:lnTo>
                  <a:pt x="936" y="195"/>
                </a:lnTo>
                <a:lnTo>
                  <a:pt x="936" y="213"/>
                </a:lnTo>
                <a:lnTo>
                  <a:pt x="922" y="248"/>
                </a:lnTo>
                <a:lnTo>
                  <a:pt x="922" y="284"/>
                </a:lnTo>
                <a:lnTo>
                  <a:pt x="907" y="337"/>
                </a:lnTo>
                <a:lnTo>
                  <a:pt x="893" y="390"/>
                </a:lnTo>
                <a:lnTo>
                  <a:pt x="879" y="443"/>
                </a:lnTo>
                <a:lnTo>
                  <a:pt x="865" y="514"/>
                </a:lnTo>
                <a:lnTo>
                  <a:pt x="851" y="567"/>
                </a:lnTo>
                <a:lnTo>
                  <a:pt x="822" y="638"/>
                </a:lnTo>
                <a:lnTo>
                  <a:pt x="794" y="709"/>
                </a:lnTo>
                <a:lnTo>
                  <a:pt x="766" y="780"/>
                </a:lnTo>
                <a:lnTo>
                  <a:pt x="723" y="851"/>
                </a:lnTo>
                <a:lnTo>
                  <a:pt x="695" y="922"/>
                </a:lnTo>
                <a:lnTo>
                  <a:pt x="652" y="993"/>
                </a:lnTo>
                <a:lnTo>
                  <a:pt x="610" y="1063"/>
                </a:lnTo>
                <a:lnTo>
                  <a:pt x="567" y="1134"/>
                </a:lnTo>
                <a:lnTo>
                  <a:pt x="525" y="1205"/>
                </a:lnTo>
                <a:lnTo>
                  <a:pt x="468" y="1258"/>
                </a:lnTo>
                <a:lnTo>
                  <a:pt x="426" y="1312"/>
                </a:lnTo>
                <a:lnTo>
                  <a:pt x="369" y="1365"/>
                </a:lnTo>
                <a:lnTo>
                  <a:pt x="312" y="1418"/>
                </a:lnTo>
                <a:lnTo>
                  <a:pt x="255" y="1453"/>
                </a:lnTo>
                <a:lnTo>
                  <a:pt x="199" y="1489"/>
                </a:lnTo>
                <a:lnTo>
                  <a:pt x="156" y="1524"/>
                </a:lnTo>
                <a:lnTo>
                  <a:pt x="114" y="1560"/>
                </a:lnTo>
                <a:lnTo>
                  <a:pt x="71" y="1577"/>
                </a:lnTo>
                <a:lnTo>
                  <a:pt x="43" y="1595"/>
                </a:lnTo>
                <a:lnTo>
                  <a:pt x="29" y="1595"/>
                </a:lnTo>
                <a:lnTo>
                  <a:pt x="0" y="1613"/>
                </a:lnTo>
                <a:lnTo>
                  <a:pt x="0" y="1595"/>
                </a:lnTo>
                <a:lnTo>
                  <a:pt x="0" y="1577"/>
                </a:lnTo>
                <a:lnTo>
                  <a:pt x="14" y="1560"/>
                </a:lnTo>
                <a:lnTo>
                  <a:pt x="29" y="1542"/>
                </a:lnTo>
                <a:lnTo>
                  <a:pt x="57" y="1506"/>
                </a:lnTo>
                <a:lnTo>
                  <a:pt x="85" y="1471"/>
                </a:lnTo>
                <a:lnTo>
                  <a:pt x="128" y="1436"/>
                </a:lnTo>
                <a:lnTo>
                  <a:pt x="170" y="1400"/>
                </a:lnTo>
                <a:lnTo>
                  <a:pt x="227" y="1347"/>
                </a:lnTo>
                <a:lnTo>
                  <a:pt x="270" y="1294"/>
                </a:lnTo>
                <a:lnTo>
                  <a:pt x="326" y="1223"/>
                </a:lnTo>
                <a:lnTo>
                  <a:pt x="369" y="1170"/>
                </a:lnTo>
                <a:lnTo>
                  <a:pt x="411" y="1117"/>
                </a:lnTo>
                <a:lnTo>
                  <a:pt x="440" y="1046"/>
                </a:lnTo>
                <a:lnTo>
                  <a:pt x="482" y="975"/>
                </a:lnTo>
                <a:lnTo>
                  <a:pt x="511" y="904"/>
                </a:lnTo>
                <a:lnTo>
                  <a:pt x="553" y="833"/>
                </a:lnTo>
                <a:lnTo>
                  <a:pt x="581" y="762"/>
                </a:lnTo>
                <a:lnTo>
                  <a:pt x="596" y="691"/>
                </a:lnTo>
                <a:lnTo>
                  <a:pt x="624" y="620"/>
                </a:lnTo>
                <a:lnTo>
                  <a:pt x="638" y="549"/>
                </a:lnTo>
                <a:lnTo>
                  <a:pt x="667" y="496"/>
                </a:lnTo>
                <a:lnTo>
                  <a:pt x="681" y="425"/>
                </a:lnTo>
                <a:lnTo>
                  <a:pt x="681" y="372"/>
                </a:lnTo>
                <a:lnTo>
                  <a:pt x="695" y="319"/>
                </a:lnTo>
                <a:lnTo>
                  <a:pt x="695" y="266"/>
                </a:lnTo>
                <a:lnTo>
                  <a:pt x="709" y="230"/>
                </a:lnTo>
                <a:lnTo>
                  <a:pt x="709" y="177"/>
                </a:lnTo>
                <a:lnTo>
                  <a:pt x="695" y="160"/>
                </a:lnTo>
                <a:lnTo>
                  <a:pt x="695" y="124"/>
                </a:lnTo>
                <a:lnTo>
                  <a:pt x="695" y="106"/>
                </a:lnTo>
                <a:lnTo>
                  <a:pt x="681" y="8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0"/>
          <p:cNvSpPr>
            <a:spLocks noChangeArrowheads="1"/>
          </p:cNvSpPr>
          <p:nvPr/>
        </p:nvSpPr>
        <p:spPr bwMode="auto">
          <a:xfrm>
            <a:off x="4756150" y="2624138"/>
            <a:ext cx="1025525" cy="800100"/>
          </a:xfrm>
          <a:custGeom>
            <a:avLst/>
            <a:gdLst>
              <a:gd name="T0" fmla="*/ 2147483647 w 1615"/>
              <a:gd name="T1" fmla="*/ 2147483647 h 1259"/>
              <a:gd name="T2" fmla="*/ 2147483647 w 1615"/>
              <a:gd name="T3" fmla="*/ 2147483647 h 1259"/>
              <a:gd name="T4" fmla="*/ 2147483647 w 1615"/>
              <a:gd name="T5" fmla="*/ 2147483647 h 1259"/>
              <a:gd name="T6" fmla="*/ 2147483647 w 1615"/>
              <a:gd name="T7" fmla="*/ 2147483647 h 1259"/>
              <a:gd name="T8" fmla="*/ 2147483647 w 1615"/>
              <a:gd name="T9" fmla="*/ 2147483647 h 1259"/>
              <a:gd name="T10" fmla="*/ 2147483647 w 1615"/>
              <a:gd name="T11" fmla="*/ 2147483647 h 1259"/>
              <a:gd name="T12" fmla="*/ 2147483647 w 1615"/>
              <a:gd name="T13" fmla="*/ 2147483647 h 1259"/>
              <a:gd name="T14" fmla="*/ 2147483647 w 1615"/>
              <a:gd name="T15" fmla="*/ 2147483647 h 1259"/>
              <a:gd name="T16" fmla="*/ 2147483647 w 1615"/>
              <a:gd name="T17" fmla="*/ 2147483647 h 1259"/>
              <a:gd name="T18" fmla="*/ 2147483647 w 1615"/>
              <a:gd name="T19" fmla="*/ 2147483647 h 1259"/>
              <a:gd name="T20" fmla="*/ 2147483647 w 1615"/>
              <a:gd name="T21" fmla="*/ 2147483647 h 1259"/>
              <a:gd name="T22" fmla="*/ 2147483647 w 1615"/>
              <a:gd name="T23" fmla="*/ 2147483647 h 1259"/>
              <a:gd name="T24" fmla="*/ 2147483647 w 1615"/>
              <a:gd name="T25" fmla="*/ 0 h 1259"/>
              <a:gd name="T26" fmla="*/ 2147483647 w 1615"/>
              <a:gd name="T27" fmla="*/ 2147483647 h 1259"/>
              <a:gd name="T28" fmla="*/ 2147483647 w 1615"/>
              <a:gd name="T29" fmla="*/ 2147483647 h 1259"/>
              <a:gd name="T30" fmla="*/ 2147483647 w 1615"/>
              <a:gd name="T31" fmla="*/ 2147483647 h 1259"/>
              <a:gd name="T32" fmla="*/ 2147483647 w 1615"/>
              <a:gd name="T33" fmla="*/ 2147483647 h 1259"/>
              <a:gd name="T34" fmla="*/ 2147483647 w 1615"/>
              <a:gd name="T35" fmla="*/ 2147483647 h 1259"/>
              <a:gd name="T36" fmla="*/ 2147483647 w 1615"/>
              <a:gd name="T37" fmla="*/ 2147483647 h 1259"/>
              <a:gd name="T38" fmla="*/ 2147483647 w 1615"/>
              <a:gd name="T39" fmla="*/ 2147483647 h 1259"/>
              <a:gd name="T40" fmla="*/ 2147483647 w 1615"/>
              <a:gd name="T41" fmla="*/ 2147483647 h 1259"/>
              <a:gd name="T42" fmla="*/ 2147483647 w 1615"/>
              <a:gd name="T43" fmla="*/ 2147483647 h 1259"/>
              <a:gd name="T44" fmla="*/ 2147483647 w 1615"/>
              <a:gd name="T45" fmla="*/ 2147483647 h 1259"/>
              <a:gd name="T46" fmla="*/ 2147483647 w 1615"/>
              <a:gd name="T47" fmla="*/ 2147483647 h 1259"/>
              <a:gd name="T48" fmla="*/ 2147483647 w 1615"/>
              <a:gd name="T49" fmla="*/ 2147483647 h 1259"/>
              <a:gd name="T50" fmla="*/ 2147483647 w 1615"/>
              <a:gd name="T51" fmla="*/ 2147483647 h 1259"/>
              <a:gd name="T52" fmla="*/ 2147483647 w 1615"/>
              <a:gd name="T53" fmla="*/ 2147483647 h 1259"/>
              <a:gd name="T54" fmla="*/ 2147483647 w 1615"/>
              <a:gd name="T55" fmla="*/ 2147483647 h 1259"/>
              <a:gd name="T56" fmla="*/ 2147483647 w 1615"/>
              <a:gd name="T57" fmla="*/ 2147483647 h 1259"/>
              <a:gd name="T58" fmla="*/ 2147483647 w 1615"/>
              <a:gd name="T59" fmla="*/ 2147483647 h 1259"/>
              <a:gd name="T60" fmla="*/ 2147483647 w 1615"/>
              <a:gd name="T61" fmla="*/ 2147483647 h 1259"/>
              <a:gd name="T62" fmla="*/ 2147483647 w 1615"/>
              <a:gd name="T63" fmla="*/ 2147483647 h 1259"/>
              <a:gd name="T64" fmla="*/ 2147483647 w 1615"/>
              <a:gd name="T65" fmla="*/ 2147483647 h 1259"/>
              <a:gd name="T66" fmla="*/ 2147483647 w 1615"/>
              <a:gd name="T67" fmla="*/ 2147483647 h 1259"/>
              <a:gd name="T68" fmla="*/ 2147483647 w 1615"/>
              <a:gd name="T69" fmla="*/ 2147483647 h 1259"/>
              <a:gd name="T70" fmla="*/ 2147483647 w 1615"/>
              <a:gd name="T71" fmla="*/ 2147483647 h 125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615"/>
              <a:gd name="T109" fmla="*/ 0 h 1259"/>
              <a:gd name="T110" fmla="*/ 1615 w 1615"/>
              <a:gd name="T111" fmla="*/ 1259 h 125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615" h="1259">
                <a:moveTo>
                  <a:pt x="1063" y="1259"/>
                </a:moveTo>
                <a:lnTo>
                  <a:pt x="1006" y="1259"/>
                </a:lnTo>
                <a:lnTo>
                  <a:pt x="963" y="1241"/>
                </a:lnTo>
                <a:lnTo>
                  <a:pt x="935" y="1241"/>
                </a:lnTo>
                <a:lnTo>
                  <a:pt x="893" y="1241"/>
                </a:lnTo>
                <a:lnTo>
                  <a:pt x="864" y="1223"/>
                </a:lnTo>
                <a:lnTo>
                  <a:pt x="836" y="1223"/>
                </a:lnTo>
                <a:lnTo>
                  <a:pt x="807" y="1206"/>
                </a:lnTo>
                <a:lnTo>
                  <a:pt x="793" y="1206"/>
                </a:lnTo>
                <a:lnTo>
                  <a:pt x="779" y="1188"/>
                </a:lnTo>
                <a:lnTo>
                  <a:pt x="751" y="1170"/>
                </a:lnTo>
                <a:lnTo>
                  <a:pt x="737" y="1152"/>
                </a:lnTo>
                <a:lnTo>
                  <a:pt x="708" y="1117"/>
                </a:lnTo>
                <a:lnTo>
                  <a:pt x="680" y="1081"/>
                </a:lnTo>
                <a:lnTo>
                  <a:pt x="637" y="1028"/>
                </a:lnTo>
                <a:lnTo>
                  <a:pt x="595" y="975"/>
                </a:lnTo>
                <a:lnTo>
                  <a:pt x="552" y="904"/>
                </a:lnTo>
                <a:lnTo>
                  <a:pt x="496" y="833"/>
                </a:lnTo>
                <a:lnTo>
                  <a:pt x="439" y="745"/>
                </a:lnTo>
                <a:lnTo>
                  <a:pt x="382" y="656"/>
                </a:lnTo>
                <a:lnTo>
                  <a:pt x="311" y="568"/>
                </a:lnTo>
                <a:lnTo>
                  <a:pt x="241" y="443"/>
                </a:lnTo>
                <a:lnTo>
                  <a:pt x="170" y="337"/>
                </a:lnTo>
                <a:lnTo>
                  <a:pt x="85" y="213"/>
                </a:lnTo>
                <a:lnTo>
                  <a:pt x="0" y="89"/>
                </a:lnTo>
                <a:lnTo>
                  <a:pt x="70" y="0"/>
                </a:lnTo>
                <a:lnTo>
                  <a:pt x="127" y="107"/>
                </a:lnTo>
                <a:lnTo>
                  <a:pt x="198" y="195"/>
                </a:lnTo>
                <a:lnTo>
                  <a:pt x="269" y="284"/>
                </a:lnTo>
                <a:lnTo>
                  <a:pt x="340" y="355"/>
                </a:lnTo>
                <a:lnTo>
                  <a:pt x="396" y="443"/>
                </a:lnTo>
                <a:lnTo>
                  <a:pt x="467" y="497"/>
                </a:lnTo>
                <a:lnTo>
                  <a:pt x="538" y="568"/>
                </a:lnTo>
                <a:lnTo>
                  <a:pt x="609" y="638"/>
                </a:lnTo>
                <a:lnTo>
                  <a:pt x="680" y="692"/>
                </a:lnTo>
                <a:lnTo>
                  <a:pt x="751" y="745"/>
                </a:lnTo>
                <a:lnTo>
                  <a:pt x="822" y="798"/>
                </a:lnTo>
                <a:lnTo>
                  <a:pt x="907" y="851"/>
                </a:lnTo>
                <a:lnTo>
                  <a:pt x="992" y="904"/>
                </a:lnTo>
                <a:lnTo>
                  <a:pt x="1063" y="940"/>
                </a:lnTo>
                <a:lnTo>
                  <a:pt x="1162" y="993"/>
                </a:lnTo>
                <a:lnTo>
                  <a:pt x="1247" y="1028"/>
                </a:lnTo>
                <a:lnTo>
                  <a:pt x="1289" y="1046"/>
                </a:lnTo>
                <a:lnTo>
                  <a:pt x="1332" y="1064"/>
                </a:lnTo>
                <a:lnTo>
                  <a:pt x="1374" y="1081"/>
                </a:lnTo>
                <a:lnTo>
                  <a:pt x="1403" y="1099"/>
                </a:lnTo>
                <a:lnTo>
                  <a:pt x="1445" y="1117"/>
                </a:lnTo>
                <a:lnTo>
                  <a:pt x="1474" y="1135"/>
                </a:lnTo>
                <a:lnTo>
                  <a:pt x="1502" y="1152"/>
                </a:lnTo>
                <a:lnTo>
                  <a:pt x="1530" y="1152"/>
                </a:lnTo>
                <a:lnTo>
                  <a:pt x="1545" y="1170"/>
                </a:lnTo>
                <a:lnTo>
                  <a:pt x="1559" y="1188"/>
                </a:lnTo>
                <a:lnTo>
                  <a:pt x="1573" y="1188"/>
                </a:lnTo>
                <a:lnTo>
                  <a:pt x="1587" y="1206"/>
                </a:lnTo>
                <a:lnTo>
                  <a:pt x="1601" y="1206"/>
                </a:lnTo>
                <a:lnTo>
                  <a:pt x="1615" y="1206"/>
                </a:lnTo>
                <a:lnTo>
                  <a:pt x="1615" y="1223"/>
                </a:lnTo>
                <a:lnTo>
                  <a:pt x="1601" y="1223"/>
                </a:lnTo>
                <a:lnTo>
                  <a:pt x="1587" y="1241"/>
                </a:lnTo>
                <a:lnTo>
                  <a:pt x="1573" y="1241"/>
                </a:lnTo>
                <a:lnTo>
                  <a:pt x="1545" y="1241"/>
                </a:lnTo>
                <a:lnTo>
                  <a:pt x="1516" y="1241"/>
                </a:lnTo>
                <a:lnTo>
                  <a:pt x="1474" y="1259"/>
                </a:lnTo>
                <a:lnTo>
                  <a:pt x="1431" y="1259"/>
                </a:lnTo>
                <a:lnTo>
                  <a:pt x="1346" y="1259"/>
                </a:lnTo>
                <a:lnTo>
                  <a:pt x="1247" y="1259"/>
                </a:lnTo>
                <a:lnTo>
                  <a:pt x="1162" y="1259"/>
                </a:lnTo>
                <a:lnTo>
                  <a:pt x="1063" y="125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>
            <a:spLocks noChangeArrowheads="1"/>
          </p:cNvSpPr>
          <p:nvPr/>
        </p:nvSpPr>
        <p:spPr bwMode="auto">
          <a:xfrm>
            <a:off x="3963988" y="2151063"/>
            <a:ext cx="215900" cy="1463675"/>
          </a:xfrm>
          <a:custGeom>
            <a:avLst/>
            <a:gdLst>
              <a:gd name="T0" fmla="*/ 2147483647 w 340"/>
              <a:gd name="T1" fmla="*/ 2147483647 h 2304"/>
              <a:gd name="T2" fmla="*/ 2147483647 w 340"/>
              <a:gd name="T3" fmla="*/ 2147483647 h 2304"/>
              <a:gd name="T4" fmla="*/ 2147483647 w 340"/>
              <a:gd name="T5" fmla="*/ 2147483647 h 2304"/>
              <a:gd name="T6" fmla="*/ 2147483647 w 340"/>
              <a:gd name="T7" fmla="*/ 2147483647 h 2304"/>
              <a:gd name="T8" fmla="*/ 2147483647 w 340"/>
              <a:gd name="T9" fmla="*/ 2147483647 h 2304"/>
              <a:gd name="T10" fmla="*/ 2147483647 w 340"/>
              <a:gd name="T11" fmla="*/ 2147483647 h 2304"/>
              <a:gd name="T12" fmla="*/ 2147483647 w 340"/>
              <a:gd name="T13" fmla="*/ 2147483647 h 2304"/>
              <a:gd name="T14" fmla="*/ 2147483647 w 340"/>
              <a:gd name="T15" fmla="*/ 2147483647 h 2304"/>
              <a:gd name="T16" fmla="*/ 2147483647 w 340"/>
              <a:gd name="T17" fmla="*/ 2147483647 h 2304"/>
              <a:gd name="T18" fmla="*/ 2147483647 w 340"/>
              <a:gd name="T19" fmla="*/ 2147483647 h 2304"/>
              <a:gd name="T20" fmla="*/ 2147483647 w 340"/>
              <a:gd name="T21" fmla="*/ 2147483647 h 2304"/>
              <a:gd name="T22" fmla="*/ 2147483647 w 340"/>
              <a:gd name="T23" fmla="*/ 2147483647 h 2304"/>
              <a:gd name="T24" fmla="*/ 2147483647 w 340"/>
              <a:gd name="T25" fmla="*/ 2147483647 h 2304"/>
              <a:gd name="T26" fmla="*/ 2147483647 w 340"/>
              <a:gd name="T27" fmla="*/ 2147483647 h 2304"/>
              <a:gd name="T28" fmla="*/ 2147483647 w 340"/>
              <a:gd name="T29" fmla="*/ 2147483647 h 2304"/>
              <a:gd name="T30" fmla="*/ 2147483647 w 340"/>
              <a:gd name="T31" fmla="*/ 2147483647 h 2304"/>
              <a:gd name="T32" fmla="*/ 2147483647 w 340"/>
              <a:gd name="T33" fmla="*/ 2147483647 h 2304"/>
              <a:gd name="T34" fmla="*/ 2147483647 w 340"/>
              <a:gd name="T35" fmla="*/ 2147483647 h 2304"/>
              <a:gd name="T36" fmla="*/ 2147483647 w 340"/>
              <a:gd name="T37" fmla="*/ 2147483647 h 2304"/>
              <a:gd name="T38" fmla="*/ 2147483647 w 340"/>
              <a:gd name="T39" fmla="*/ 2147483647 h 2304"/>
              <a:gd name="T40" fmla="*/ 2147483647 w 340"/>
              <a:gd name="T41" fmla="*/ 2147483647 h 2304"/>
              <a:gd name="T42" fmla="*/ 2147483647 w 340"/>
              <a:gd name="T43" fmla="*/ 2147483647 h 2304"/>
              <a:gd name="T44" fmla="*/ 2147483647 w 340"/>
              <a:gd name="T45" fmla="*/ 2147483647 h 2304"/>
              <a:gd name="T46" fmla="*/ 2147483647 w 340"/>
              <a:gd name="T47" fmla="*/ 2147483647 h 2304"/>
              <a:gd name="T48" fmla="*/ 2147483647 w 340"/>
              <a:gd name="T49" fmla="*/ 2147483647 h 2304"/>
              <a:gd name="T50" fmla="*/ 2147483647 w 340"/>
              <a:gd name="T51" fmla="*/ 2147483647 h 2304"/>
              <a:gd name="T52" fmla="*/ 2147483647 w 340"/>
              <a:gd name="T53" fmla="*/ 2147483647 h 2304"/>
              <a:gd name="T54" fmla="*/ 0 w 340"/>
              <a:gd name="T55" fmla="*/ 2147483647 h 2304"/>
              <a:gd name="T56" fmla="*/ 0 w 340"/>
              <a:gd name="T57" fmla="*/ 2147483647 h 2304"/>
              <a:gd name="T58" fmla="*/ 2147483647 w 340"/>
              <a:gd name="T59" fmla="*/ 2147483647 h 2304"/>
              <a:gd name="T60" fmla="*/ 2147483647 w 340"/>
              <a:gd name="T61" fmla="*/ 2147483647 h 2304"/>
              <a:gd name="T62" fmla="*/ 2147483647 w 340"/>
              <a:gd name="T63" fmla="*/ 2147483647 h 2304"/>
              <a:gd name="T64" fmla="*/ 2147483647 w 340"/>
              <a:gd name="T65" fmla="*/ 2147483647 h 2304"/>
              <a:gd name="T66" fmla="*/ 2147483647 w 340"/>
              <a:gd name="T67" fmla="*/ 2147483647 h 2304"/>
              <a:gd name="T68" fmla="*/ 2147483647 w 340"/>
              <a:gd name="T69" fmla="*/ 2147483647 h 2304"/>
              <a:gd name="T70" fmla="*/ 2147483647 w 340"/>
              <a:gd name="T71" fmla="*/ 2147483647 h 2304"/>
              <a:gd name="T72" fmla="*/ 2147483647 w 340"/>
              <a:gd name="T73" fmla="*/ 2147483647 h 2304"/>
              <a:gd name="T74" fmla="*/ 2147483647 w 340"/>
              <a:gd name="T75" fmla="*/ 2147483647 h 2304"/>
              <a:gd name="T76" fmla="*/ 2147483647 w 340"/>
              <a:gd name="T77" fmla="*/ 2147483647 h 2304"/>
              <a:gd name="T78" fmla="*/ 2147483647 w 340"/>
              <a:gd name="T79" fmla="*/ 2147483647 h 2304"/>
              <a:gd name="T80" fmla="*/ 2147483647 w 340"/>
              <a:gd name="T81" fmla="*/ 2147483647 h 2304"/>
              <a:gd name="T82" fmla="*/ 2147483647 w 340"/>
              <a:gd name="T83" fmla="*/ 2147483647 h 2304"/>
              <a:gd name="T84" fmla="*/ 2147483647 w 340"/>
              <a:gd name="T85" fmla="*/ 2147483647 h 2304"/>
              <a:gd name="T86" fmla="*/ 2147483647 w 340"/>
              <a:gd name="T87" fmla="*/ 2147483647 h 2304"/>
              <a:gd name="T88" fmla="*/ 2147483647 w 340"/>
              <a:gd name="T89" fmla="*/ 2147483647 h 2304"/>
              <a:gd name="T90" fmla="*/ 2147483647 w 340"/>
              <a:gd name="T91" fmla="*/ 2147483647 h 2304"/>
              <a:gd name="T92" fmla="*/ 2147483647 w 340"/>
              <a:gd name="T93" fmla="*/ 2147483647 h 2304"/>
              <a:gd name="T94" fmla="*/ 2147483647 w 340"/>
              <a:gd name="T95" fmla="*/ 2147483647 h 2304"/>
              <a:gd name="T96" fmla="*/ 2147483647 w 340"/>
              <a:gd name="T97" fmla="*/ 2147483647 h 2304"/>
              <a:gd name="T98" fmla="*/ 2147483647 w 340"/>
              <a:gd name="T99" fmla="*/ 2147483647 h 2304"/>
              <a:gd name="T100" fmla="*/ 2147483647 w 340"/>
              <a:gd name="T101" fmla="*/ 2147483647 h 2304"/>
              <a:gd name="T102" fmla="*/ 2147483647 w 340"/>
              <a:gd name="T103" fmla="*/ 2147483647 h 2304"/>
              <a:gd name="T104" fmla="*/ 2147483647 w 340"/>
              <a:gd name="T105" fmla="*/ 0 h 2304"/>
              <a:gd name="T106" fmla="*/ 2147483647 w 340"/>
              <a:gd name="T107" fmla="*/ 0 h 2304"/>
              <a:gd name="T108" fmla="*/ 2147483647 w 340"/>
              <a:gd name="T109" fmla="*/ 2147483647 h 2304"/>
              <a:gd name="T110" fmla="*/ 2147483647 w 340"/>
              <a:gd name="T111" fmla="*/ 2147483647 h 2304"/>
              <a:gd name="T112" fmla="*/ 2147483647 w 340"/>
              <a:gd name="T113" fmla="*/ 2147483647 h 2304"/>
              <a:gd name="T114" fmla="*/ 2147483647 w 340"/>
              <a:gd name="T115" fmla="*/ 2147483647 h 2304"/>
              <a:gd name="T116" fmla="*/ 2147483647 w 340"/>
              <a:gd name="T117" fmla="*/ 2147483647 h 230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40"/>
              <a:gd name="T178" fmla="*/ 0 h 2304"/>
              <a:gd name="T179" fmla="*/ 340 w 340"/>
              <a:gd name="T180" fmla="*/ 2304 h 230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40" h="2304">
                <a:moveTo>
                  <a:pt x="326" y="89"/>
                </a:moveTo>
                <a:lnTo>
                  <a:pt x="340" y="106"/>
                </a:lnTo>
                <a:lnTo>
                  <a:pt x="340" y="124"/>
                </a:lnTo>
                <a:lnTo>
                  <a:pt x="340" y="160"/>
                </a:lnTo>
                <a:lnTo>
                  <a:pt x="326" y="195"/>
                </a:lnTo>
                <a:lnTo>
                  <a:pt x="326" y="213"/>
                </a:lnTo>
                <a:lnTo>
                  <a:pt x="312" y="230"/>
                </a:lnTo>
                <a:lnTo>
                  <a:pt x="312" y="284"/>
                </a:lnTo>
                <a:lnTo>
                  <a:pt x="298" y="319"/>
                </a:lnTo>
                <a:lnTo>
                  <a:pt x="298" y="390"/>
                </a:lnTo>
                <a:lnTo>
                  <a:pt x="284" y="461"/>
                </a:lnTo>
                <a:lnTo>
                  <a:pt x="284" y="532"/>
                </a:lnTo>
                <a:lnTo>
                  <a:pt x="270" y="620"/>
                </a:lnTo>
                <a:lnTo>
                  <a:pt x="270" y="709"/>
                </a:lnTo>
                <a:lnTo>
                  <a:pt x="270" y="815"/>
                </a:lnTo>
                <a:lnTo>
                  <a:pt x="255" y="904"/>
                </a:lnTo>
                <a:lnTo>
                  <a:pt x="255" y="1010"/>
                </a:lnTo>
                <a:lnTo>
                  <a:pt x="241" y="1134"/>
                </a:lnTo>
                <a:lnTo>
                  <a:pt x="241" y="1241"/>
                </a:lnTo>
                <a:lnTo>
                  <a:pt x="241" y="1365"/>
                </a:lnTo>
                <a:lnTo>
                  <a:pt x="241" y="1489"/>
                </a:lnTo>
                <a:lnTo>
                  <a:pt x="227" y="1542"/>
                </a:lnTo>
                <a:lnTo>
                  <a:pt x="227" y="1613"/>
                </a:lnTo>
                <a:lnTo>
                  <a:pt x="227" y="1666"/>
                </a:lnTo>
                <a:lnTo>
                  <a:pt x="227" y="1719"/>
                </a:lnTo>
                <a:lnTo>
                  <a:pt x="227" y="1772"/>
                </a:lnTo>
                <a:lnTo>
                  <a:pt x="227" y="1808"/>
                </a:lnTo>
                <a:lnTo>
                  <a:pt x="213" y="1861"/>
                </a:lnTo>
                <a:lnTo>
                  <a:pt x="213" y="1896"/>
                </a:lnTo>
                <a:lnTo>
                  <a:pt x="213" y="1950"/>
                </a:lnTo>
                <a:lnTo>
                  <a:pt x="213" y="1985"/>
                </a:lnTo>
                <a:lnTo>
                  <a:pt x="213" y="2020"/>
                </a:lnTo>
                <a:lnTo>
                  <a:pt x="199" y="2038"/>
                </a:lnTo>
                <a:lnTo>
                  <a:pt x="199" y="2074"/>
                </a:lnTo>
                <a:lnTo>
                  <a:pt x="199" y="2109"/>
                </a:lnTo>
                <a:lnTo>
                  <a:pt x="199" y="2127"/>
                </a:lnTo>
                <a:lnTo>
                  <a:pt x="184" y="2144"/>
                </a:lnTo>
                <a:lnTo>
                  <a:pt x="184" y="2180"/>
                </a:lnTo>
                <a:lnTo>
                  <a:pt x="170" y="2215"/>
                </a:lnTo>
                <a:lnTo>
                  <a:pt x="170" y="2251"/>
                </a:lnTo>
                <a:lnTo>
                  <a:pt x="156" y="2269"/>
                </a:lnTo>
                <a:lnTo>
                  <a:pt x="156" y="2286"/>
                </a:lnTo>
                <a:lnTo>
                  <a:pt x="142" y="2304"/>
                </a:lnTo>
                <a:lnTo>
                  <a:pt x="128" y="2304"/>
                </a:lnTo>
                <a:lnTo>
                  <a:pt x="114" y="2304"/>
                </a:lnTo>
                <a:lnTo>
                  <a:pt x="99" y="2286"/>
                </a:lnTo>
                <a:lnTo>
                  <a:pt x="85" y="2269"/>
                </a:lnTo>
                <a:lnTo>
                  <a:pt x="71" y="2233"/>
                </a:lnTo>
                <a:lnTo>
                  <a:pt x="57" y="2215"/>
                </a:lnTo>
                <a:lnTo>
                  <a:pt x="29" y="2180"/>
                </a:lnTo>
                <a:lnTo>
                  <a:pt x="14" y="2144"/>
                </a:lnTo>
                <a:lnTo>
                  <a:pt x="0" y="2109"/>
                </a:lnTo>
                <a:lnTo>
                  <a:pt x="0" y="2091"/>
                </a:lnTo>
                <a:lnTo>
                  <a:pt x="0" y="2074"/>
                </a:lnTo>
                <a:lnTo>
                  <a:pt x="0" y="2056"/>
                </a:lnTo>
                <a:lnTo>
                  <a:pt x="14" y="2038"/>
                </a:lnTo>
                <a:lnTo>
                  <a:pt x="14" y="2003"/>
                </a:lnTo>
                <a:lnTo>
                  <a:pt x="14" y="1967"/>
                </a:lnTo>
                <a:lnTo>
                  <a:pt x="29" y="1914"/>
                </a:lnTo>
                <a:lnTo>
                  <a:pt x="29" y="1861"/>
                </a:lnTo>
                <a:lnTo>
                  <a:pt x="43" y="1808"/>
                </a:lnTo>
                <a:lnTo>
                  <a:pt x="43" y="1772"/>
                </a:lnTo>
                <a:lnTo>
                  <a:pt x="57" y="1737"/>
                </a:lnTo>
                <a:lnTo>
                  <a:pt x="57" y="1684"/>
                </a:lnTo>
                <a:lnTo>
                  <a:pt x="57" y="1648"/>
                </a:lnTo>
                <a:lnTo>
                  <a:pt x="57" y="1595"/>
                </a:lnTo>
                <a:lnTo>
                  <a:pt x="71" y="1542"/>
                </a:lnTo>
                <a:lnTo>
                  <a:pt x="71" y="1489"/>
                </a:lnTo>
                <a:lnTo>
                  <a:pt x="71" y="1436"/>
                </a:lnTo>
                <a:lnTo>
                  <a:pt x="71" y="1365"/>
                </a:lnTo>
                <a:lnTo>
                  <a:pt x="85" y="1312"/>
                </a:lnTo>
                <a:lnTo>
                  <a:pt x="85" y="1241"/>
                </a:lnTo>
                <a:lnTo>
                  <a:pt x="85" y="1170"/>
                </a:lnTo>
                <a:lnTo>
                  <a:pt x="85" y="1081"/>
                </a:lnTo>
                <a:lnTo>
                  <a:pt x="85" y="1010"/>
                </a:lnTo>
                <a:lnTo>
                  <a:pt x="99" y="922"/>
                </a:lnTo>
                <a:lnTo>
                  <a:pt x="99" y="833"/>
                </a:lnTo>
                <a:lnTo>
                  <a:pt x="99" y="744"/>
                </a:lnTo>
                <a:lnTo>
                  <a:pt x="99" y="674"/>
                </a:lnTo>
                <a:lnTo>
                  <a:pt x="99" y="603"/>
                </a:lnTo>
                <a:lnTo>
                  <a:pt x="99" y="532"/>
                </a:lnTo>
                <a:lnTo>
                  <a:pt x="99" y="461"/>
                </a:lnTo>
                <a:lnTo>
                  <a:pt x="99" y="408"/>
                </a:lnTo>
                <a:lnTo>
                  <a:pt x="99" y="355"/>
                </a:lnTo>
                <a:lnTo>
                  <a:pt x="99" y="301"/>
                </a:lnTo>
                <a:lnTo>
                  <a:pt x="99" y="248"/>
                </a:lnTo>
                <a:lnTo>
                  <a:pt x="85" y="213"/>
                </a:lnTo>
                <a:lnTo>
                  <a:pt x="85" y="177"/>
                </a:lnTo>
                <a:lnTo>
                  <a:pt x="85" y="160"/>
                </a:lnTo>
                <a:lnTo>
                  <a:pt x="85" y="142"/>
                </a:lnTo>
                <a:lnTo>
                  <a:pt x="71" y="124"/>
                </a:lnTo>
                <a:lnTo>
                  <a:pt x="71" y="106"/>
                </a:lnTo>
                <a:lnTo>
                  <a:pt x="57" y="106"/>
                </a:lnTo>
                <a:lnTo>
                  <a:pt x="43" y="89"/>
                </a:lnTo>
                <a:lnTo>
                  <a:pt x="29" y="71"/>
                </a:lnTo>
                <a:lnTo>
                  <a:pt x="29" y="53"/>
                </a:lnTo>
                <a:lnTo>
                  <a:pt x="29" y="36"/>
                </a:lnTo>
                <a:lnTo>
                  <a:pt x="43" y="18"/>
                </a:lnTo>
                <a:lnTo>
                  <a:pt x="57" y="18"/>
                </a:lnTo>
                <a:lnTo>
                  <a:pt x="71" y="0"/>
                </a:lnTo>
                <a:lnTo>
                  <a:pt x="85" y="0"/>
                </a:lnTo>
                <a:lnTo>
                  <a:pt x="114" y="0"/>
                </a:lnTo>
                <a:lnTo>
                  <a:pt x="142" y="0"/>
                </a:lnTo>
                <a:lnTo>
                  <a:pt x="170" y="18"/>
                </a:lnTo>
                <a:lnTo>
                  <a:pt x="199" y="18"/>
                </a:lnTo>
                <a:lnTo>
                  <a:pt x="213" y="18"/>
                </a:lnTo>
                <a:lnTo>
                  <a:pt x="241" y="36"/>
                </a:lnTo>
                <a:lnTo>
                  <a:pt x="270" y="36"/>
                </a:lnTo>
                <a:lnTo>
                  <a:pt x="284" y="53"/>
                </a:lnTo>
                <a:lnTo>
                  <a:pt x="298" y="53"/>
                </a:lnTo>
                <a:lnTo>
                  <a:pt x="312" y="71"/>
                </a:lnTo>
                <a:lnTo>
                  <a:pt x="326" y="8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>
            <a:spLocks noChangeArrowheads="1"/>
          </p:cNvSpPr>
          <p:nvPr/>
        </p:nvSpPr>
        <p:spPr bwMode="auto">
          <a:xfrm>
            <a:off x="3351213" y="2747963"/>
            <a:ext cx="1108075" cy="428625"/>
          </a:xfrm>
          <a:custGeom>
            <a:avLst/>
            <a:gdLst>
              <a:gd name="T0" fmla="*/ 2147483647 w 1744"/>
              <a:gd name="T1" fmla="*/ 2147483647 h 674"/>
              <a:gd name="T2" fmla="*/ 2147483647 w 1744"/>
              <a:gd name="T3" fmla="*/ 2147483647 h 674"/>
              <a:gd name="T4" fmla="*/ 2147483647 w 1744"/>
              <a:gd name="T5" fmla="*/ 2147483647 h 674"/>
              <a:gd name="T6" fmla="*/ 2147483647 w 1744"/>
              <a:gd name="T7" fmla="*/ 2147483647 h 674"/>
              <a:gd name="T8" fmla="*/ 2147483647 w 1744"/>
              <a:gd name="T9" fmla="*/ 2147483647 h 674"/>
              <a:gd name="T10" fmla="*/ 2147483647 w 1744"/>
              <a:gd name="T11" fmla="*/ 2147483647 h 674"/>
              <a:gd name="T12" fmla="*/ 0 w 1744"/>
              <a:gd name="T13" fmla="*/ 2147483647 h 674"/>
              <a:gd name="T14" fmla="*/ 0 w 1744"/>
              <a:gd name="T15" fmla="*/ 2147483647 h 674"/>
              <a:gd name="T16" fmla="*/ 0 w 1744"/>
              <a:gd name="T17" fmla="*/ 2147483647 h 674"/>
              <a:gd name="T18" fmla="*/ 2147483647 w 1744"/>
              <a:gd name="T19" fmla="*/ 2147483647 h 674"/>
              <a:gd name="T20" fmla="*/ 2147483647 w 1744"/>
              <a:gd name="T21" fmla="*/ 2147483647 h 674"/>
              <a:gd name="T22" fmla="*/ 2147483647 w 1744"/>
              <a:gd name="T23" fmla="*/ 2147483647 h 674"/>
              <a:gd name="T24" fmla="*/ 2147483647 w 1744"/>
              <a:gd name="T25" fmla="*/ 2147483647 h 674"/>
              <a:gd name="T26" fmla="*/ 2147483647 w 1744"/>
              <a:gd name="T27" fmla="*/ 2147483647 h 674"/>
              <a:gd name="T28" fmla="*/ 2147483647 w 1744"/>
              <a:gd name="T29" fmla="*/ 2147483647 h 674"/>
              <a:gd name="T30" fmla="*/ 2147483647 w 1744"/>
              <a:gd name="T31" fmla="*/ 2147483647 h 674"/>
              <a:gd name="T32" fmla="*/ 2147483647 w 1744"/>
              <a:gd name="T33" fmla="*/ 2147483647 h 674"/>
              <a:gd name="T34" fmla="*/ 2147483647 w 1744"/>
              <a:gd name="T35" fmla="*/ 2147483647 h 674"/>
              <a:gd name="T36" fmla="*/ 2147483647 w 1744"/>
              <a:gd name="T37" fmla="*/ 2147483647 h 674"/>
              <a:gd name="T38" fmla="*/ 2147483647 w 1744"/>
              <a:gd name="T39" fmla="*/ 2147483647 h 674"/>
              <a:gd name="T40" fmla="*/ 2147483647 w 1744"/>
              <a:gd name="T41" fmla="*/ 2147483647 h 674"/>
              <a:gd name="T42" fmla="*/ 2147483647 w 1744"/>
              <a:gd name="T43" fmla="*/ 2147483647 h 674"/>
              <a:gd name="T44" fmla="*/ 2147483647 w 1744"/>
              <a:gd name="T45" fmla="*/ 2147483647 h 674"/>
              <a:gd name="T46" fmla="*/ 2147483647 w 1744"/>
              <a:gd name="T47" fmla="*/ 2147483647 h 674"/>
              <a:gd name="T48" fmla="*/ 2147483647 w 1744"/>
              <a:gd name="T49" fmla="*/ 2147483647 h 674"/>
              <a:gd name="T50" fmla="*/ 2147483647 w 1744"/>
              <a:gd name="T51" fmla="*/ 2147483647 h 674"/>
              <a:gd name="T52" fmla="*/ 2147483647 w 1744"/>
              <a:gd name="T53" fmla="*/ 2147483647 h 674"/>
              <a:gd name="T54" fmla="*/ 2147483647 w 1744"/>
              <a:gd name="T55" fmla="*/ 2147483647 h 674"/>
              <a:gd name="T56" fmla="*/ 2147483647 w 1744"/>
              <a:gd name="T57" fmla="*/ 0 h 674"/>
              <a:gd name="T58" fmla="*/ 2147483647 w 1744"/>
              <a:gd name="T59" fmla="*/ 0 h 674"/>
              <a:gd name="T60" fmla="*/ 2147483647 w 1744"/>
              <a:gd name="T61" fmla="*/ 0 h 674"/>
              <a:gd name="T62" fmla="*/ 2147483647 w 1744"/>
              <a:gd name="T63" fmla="*/ 2147483647 h 674"/>
              <a:gd name="T64" fmla="*/ 2147483647 w 1744"/>
              <a:gd name="T65" fmla="*/ 2147483647 h 674"/>
              <a:gd name="T66" fmla="*/ 2147483647 w 1744"/>
              <a:gd name="T67" fmla="*/ 2147483647 h 674"/>
              <a:gd name="T68" fmla="*/ 2147483647 w 1744"/>
              <a:gd name="T69" fmla="*/ 2147483647 h 674"/>
              <a:gd name="T70" fmla="*/ 2147483647 w 1744"/>
              <a:gd name="T71" fmla="*/ 2147483647 h 674"/>
              <a:gd name="T72" fmla="*/ 2147483647 w 1744"/>
              <a:gd name="T73" fmla="*/ 2147483647 h 674"/>
              <a:gd name="T74" fmla="*/ 2147483647 w 1744"/>
              <a:gd name="T75" fmla="*/ 2147483647 h 674"/>
              <a:gd name="T76" fmla="*/ 2147483647 w 1744"/>
              <a:gd name="T77" fmla="*/ 2147483647 h 674"/>
              <a:gd name="T78" fmla="*/ 2147483647 w 1744"/>
              <a:gd name="T79" fmla="*/ 2147483647 h 674"/>
              <a:gd name="T80" fmla="*/ 2147483647 w 1744"/>
              <a:gd name="T81" fmla="*/ 2147483647 h 674"/>
              <a:gd name="T82" fmla="*/ 2147483647 w 1744"/>
              <a:gd name="T83" fmla="*/ 2147483647 h 674"/>
              <a:gd name="T84" fmla="*/ 2147483647 w 1744"/>
              <a:gd name="T85" fmla="*/ 2147483647 h 674"/>
              <a:gd name="T86" fmla="*/ 2147483647 w 1744"/>
              <a:gd name="T87" fmla="*/ 2147483647 h 674"/>
              <a:gd name="T88" fmla="*/ 2147483647 w 1744"/>
              <a:gd name="T89" fmla="*/ 2147483647 h 674"/>
              <a:gd name="T90" fmla="*/ 2147483647 w 1744"/>
              <a:gd name="T91" fmla="*/ 2147483647 h 674"/>
              <a:gd name="T92" fmla="*/ 2147483647 w 1744"/>
              <a:gd name="T93" fmla="*/ 2147483647 h 674"/>
              <a:gd name="T94" fmla="*/ 2147483647 w 1744"/>
              <a:gd name="T95" fmla="*/ 2147483647 h 674"/>
              <a:gd name="T96" fmla="*/ 2147483647 w 1744"/>
              <a:gd name="T97" fmla="*/ 2147483647 h 67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44"/>
              <a:gd name="T148" fmla="*/ 0 h 674"/>
              <a:gd name="T149" fmla="*/ 1744 w 1744"/>
              <a:gd name="T150" fmla="*/ 674 h 67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44" h="674">
                <a:moveTo>
                  <a:pt x="241" y="674"/>
                </a:moveTo>
                <a:lnTo>
                  <a:pt x="227" y="674"/>
                </a:lnTo>
                <a:lnTo>
                  <a:pt x="213" y="674"/>
                </a:lnTo>
                <a:lnTo>
                  <a:pt x="199" y="674"/>
                </a:lnTo>
                <a:lnTo>
                  <a:pt x="170" y="656"/>
                </a:lnTo>
                <a:lnTo>
                  <a:pt x="156" y="638"/>
                </a:lnTo>
                <a:lnTo>
                  <a:pt x="128" y="621"/>
                </a:lnTo>
                <a:lnTo>
                  <a:pt x="114" y="603"/>
                </a:lnTo>
                <a:lnTo>
                  <a:pt x="85" y="585"/>
                </a:lnTo>
                <a:lnTo>
                  <a:pt x="57" y="567"/>
                </a:lnTo>
                <a:lnTo>
                  <a:pt x="43" y="532"/>
                </a:lnTo>
                <a:lnTo>
                  <a:pt x="29" y="514"/>
                </a:lnTo>
                <a:lnTo>
                  <a:pt x="15" y="497"/>
                </a:lnTo>
                <a:lnTo>
                  <a:pt x="0" y="479"/>
                </a:lnTo>
                <a:lnTo>
                  <a:pt x="0" y="461"/>
                </a:lnTo>
                <a:lnTo>
                  <a:pt x="0" y="443"/>
                </a:lnTo>
                <a:lnTo>
                  <a:pt x="0" y="426"/>
                </a:lnTo>
                <a:lnTo>
                  <a:pt x="15" y="408"/>
                </a:lnTo>
                <a:lnTo>
                  <a:pt x="29" y="408"/>
                </a:lnTo>
                <a:lnTo>
                  <a:pt x="43" y="408"/>
                </a:lnTo>
                <a:lnTo>
                  <a:pt x="57" y="408"/>
                </a:lnTo>
                <a:lnTo>
                  <a:pt x="71" y="426"/>
                </a:lnTo>
                <a:lnTo>
                  <a:pt x="100" y="426"/>
                </a:lnTo>
                <a:lnTo>
                  <a:pt x="128" y="443"/>
                </a:lnTo>
                <a:lnTo>
                  <a:pt x="156" y="443"/>
                </a:lnTo>
                <a:lnTo>
                  <a:pt x="199" y="443"/>
                </a:lnTo>
                <a:lnTo>
                  <a:pt x="213" y="443"/>
                </a:lnTo>
                <a:lnTo>
                  <a:pt x="241" y="426"/>
                </a:lnTo>
                <a:lnTo>
                  <a:pt x="256" y="426"/>
                </a:lnTo>
                <a:lnTo>
                  <a:pt x="284" y="426"/>
                </a:lnTo>
                <a:lnTo>
                  <a:pt x="326" y="408"/>
                </a:lnTo>
                <a:lnTo>
                  <a:pt x="355" y="390"/>
                </a:lnTo>
                <a:lnTo>
                  <a:pt x="411" y="390"/>
                </a:lnTo>
                <a:lnTo>
                  <a:pt x="454" y="373"/>
                </a:lnTo>
                <a:lnTo>
                  <a:pt x="511" y="355"/>
                </a:lnTo>
                <a:lnTo>
                  <a:pt x="567" y="337"/>
                </a:lnTo>
                <a:lnTo>
                  <a:pt x="638" y="319"/>
                </a:lnTo>
                <a:lnTo>
                  <a:pt x="695" y="284"/>
                </a:lnTo>
                <a:lnTo>
                  <a:pt x="766" y="266"/>
                </a:lnTo>
                <a:lnTo>
                  <a:pt x="851" y="248"/>
                </a:lnTo>
                <a:lnTo>
                  <a:pt x="936" y="213"/>
                </a:lnTo>
                <a:lnTo>
                  <a:pt x="1021" y="195"/>
                </a:lnTo>
                <a:lnTo>
                  <a:pt x="1092" y="160"/>
                </a:lnTo>
                <a:lnTo>
                  <a:pt x="1177" y="142"/>
                </a:lnTo>
                <a:lnTo>
                  <a:pt x="1234" y="124"/>
                </a:lnTo>
                <a:lnTo>
                  <a:pt x="1304" y="107"/>
                </a:lnTo>
                <a:lnTo>
                  <a:pt x="1361" y="89"/>
                </a:lnTo>
                <a:lnTo>
                  <a:pt x="1418" y="71"/>
                </a:lnTo>
                <a:lnTo>
                  <a:pt x="1460" y="54"/>
                </a:lnTo>
                <a:lnTo>
                  <a:pt x="1503" y="36"/>
                </a:lnTo>
                <a:lnTo>
                  <a:pt x="1545" y="36"/>
                </a:lnTo>
                <a:lnTo>
                  <a:pt x="1588" y="18"/>
                </a:lnTo>
                <a:lnTo>
                  <a:pt x="1616" y="18"/>
                </a:lnTo>
                <a:lnTo>
                  <a:pt x="1645" y="0"/>
                </a:lnTo>
                <a:lnTo>
                  <a:pt x="1659" y="0"/>
                </a:lnTo>
                <a:lnTo>
                  <a:pt x="1673" y="0"/>
                </a:lnTo>
                <a:lnTo>
                  <a:pt x="1687" y="0"/>
                </a:lnTo>
                <a:lnTo>
                  <a:pt x="1715" y="0"/>
                </a:lnTo>
                <a:lnTo>
                  <a:pt x="1730" y="18"/>
                </a:lnTo>
                <a:lnTo>
                  <a:pt x="1744" y="18"/>
                </a:lnTo>
                <a:lnTo>
                  <a:pt x="1744" y="36"/>
                </a:lnTo>
                <a:lnTo>
                  <a:pt x="1730" y="54"/>
                </a:lnTo>
                <a:lnTo>
                  <a:pt x="1715" y="54"/>
                </a:lnTo>
                <a:lnTo>
                  <a:pt x="1701" y="71"/>
                </a:lnTo>
                <a:lnTo>
                  <a:pt x="1673" y="89"/>
                </a:lnTo>
                <a:lnTo>
                  <a:pt x="1645" y="107"/>
                </a:lnTo>
                <a:lnTo>
                  <a:pt x="1616" y="124"/>
                </a:lnTo>
                <a:lnTo>
                  <a:pt x="1574" y="142"/>
                </a:lnTo>
                <a:lnTo>
                  <a:pt x="1517" y="160"/>
                </a:lnTo>
                <a:lnTo>
                  <a:pt x="1460" y="195"/>
                </a:lnTo>
                <a:lnTo>
                  <a:pt x="1404" y="213"/>
                </a:lnTo>
                <a:lnTo>
                  <a:pt x="1347" y="248"/>
                </a:lnTo>
                <a:lnTo>
                  <a:pt x="1276" y="266"/>
                </a:lnTo>
                <a:lnTo>
                  <a:pt x="1191" y="302"/>
                </a:lnTo>
                <a:lnTo>
                  <a:pt x="1120" y="337"/>
                </a:lnTo>
                <a:lnTo>
                  <a:pt x="1021" y="373"/>
                </a:lnTo>
                <a:lnTo>
                  <a:pt x="936" y="408"/>
                </a:lnTo>
                <a:lnTo>
                  <a:pt x="865" y="443"/>
                </a:lnTo>
                <a:lnTo>
                  <a:pt x="780" y="479"/>
                </a:lnTo>
                <a:lnTo>
                  <a:pt x="709" y="497"/>
                </a:lnTo>
                <a:lnTo>
                  <a:pt x="638" y="532"/>
                </a:lnTo>
                <a:lnTo>
                  <a:pt x="582" y="550"/>
                </a:lnTo>
                <a:lnTo>
                  <a:pt x="525" y="585"/>
                </a:lnTo>
                <a:lnTo>
                  <a:pt x="468" y="603"/>
                </a:lnTo>
                <a:lnTo>
                  <a:pt x="426" y="621"/>
                </a:lnTo>
                <a:lnTo>
                  <a:pt x="383" y="638"/>
                </a:lnTo>
                <a:lnTo>
                  <a:pt x="355" y="638"/>
                </a:lnTo>
                <a:lnTo>
                  <a:pt x="312" y="656"/>
                </a:lnTo>
                <a:lnTo>
                  <a:pt x="298" y="674"/>
                </a:lnTo>
                <a:lnTo>
                  <a:pt x="270" y="674"/>
                </a:lnTo>
                <a:lnTo>
                  <a:pt x="256" y="674"/>
                </a:lnTo>
                <a:lnTo>
                  <a:pt x="241" y="67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>
            <a:spLocks noChangeArrowheads="1"/>
          </p:cNvSpPr>
          <p:nvPr/>
        </p:nvSpPr>
        <p:spPr bwMode="auto">
          <a:xfrm>
            <a:off x="3540125" y="1892300"/>
            <a:ext cx="900113" cy="203200"/>
          </a:xfrm>
          <a:custGeom>
            <a:avLst/>
            <a:gdLst>
              <a:gd name="T0" fmla="*/ 2147483647 w 1417"/>
              <a:gd name="T1" fmla="*/ 2147483647 h 319"/>
              <a:gd name="T2" fmla="*/ 2147483647 w 1417"/>
              <a:gd name="T3" fmla="*/ 2147483647 h 319"/>
              <a:gd name="T4" fmla="*/ 2147483647 w 1417"/>
              <a:gd name="T5" fmla="*/ 2147483647 h 319"/>
              <a:gd name="T6" fmla="*/ 2147483647 w 1417"/>
              <a:gd name="T7" fmla="*/ 2147483647 h 319"/>
              <a:gd name="T8" fmla="*/ 2147483647 w 1417"/>
              <a:gd name="T9" fmla="*/ 2147483647 h 319"/>
              <a:gd name="T10" fmla="*/ 2147483647 w 1417"/>
              <a:gd name="T11" fmla="*/ 2147483647 h 319"/>
              <a:gd name="T12" fmla="*/ 2147483647 w 1417"/>
              <a:gd name="T13" fmla="*/ 2147483647 h 319"/>
              <a:gd name="T14" fmla="*/ 2147483647 w 1417"/>
              <a:gd name="T15" fmla="*/ 2147483647 h 319"/>
              <a:gd name="T16" fmla="*/ 2147483647 w 1417"/>
              <a:gd name="T17" fmla="*/ 2147483647 h 319"/>
              <a:gd name="T18" fmla="*/ 2147483647 w 1417"/>
              <a:gd name="T19" fmla="*/ 2147483647 h 319"/>
              <a:gd name="T20" fmla="*/ 2147483647 w 1417"/>
              <a:gd name="T21" fmla="*/ 2147483647 h 319"/>
              <a:gd name="T22" fmla="*/ 2147483647 w 1417"/>
              <a:gd name="T23" fmla="*/ 2147483647 h 319"/>
              <a:gd name="T24" fmla="*/ 2147483647 w 1417"/>
              <a:gd name="T25" fmla="*/ 2147483647 h 319"/>
              <a:gd name="T26" fmla="*/ 2147483647 w 1417"/>
              <a:gd name="T27" fmla="*/ 2147483647 h 319"/>
              <a:gd name="T28" fmla="*/ 2147483647 w 1417"/>
              <a:gd name="T29" fmla="*/ 2147483647 h 319"/>
              <a:gd name="T30" fmla="*/ 2147483647 w 1417"/>
              <a:gd name="T31" fmla="*/ 2147483647 h 319"/>
              <a:gd name="T32" fmla="*/ 2147483647 w 1417"/>
              <a:gd name="T33" fmla="*/ 2147483647 h 319"/>
              <a:gd name="T34" fmla="*/ 2147483647 w 1417"/>
              <a:gd name="T35" fmla="*/ 2147483647 h 319"/>
              <a:gd name="T36" fmla="*/ 2147483647 w 1417"/>
              <a:gd name="T37" fmla="*/ 0 h 319"/>
              <a:gd name="T38" fmla="*/ 2147483647 w 1417"/>
              <a:gd name="T39" fmla="*/ 0 h 319"/>
              <a:gd name="T40" fmla="*/ 2147483647 w 1417"/>
              <a:gd name="T41" fmla="*/ 0 h 319"/>
              <a:gd name="T42" fmla="*/ 2147483647 w 1417"/>
              <a:gd name="T43" fmla="*/ 0 h 319"/>
              <a:gd name="T44" fmla="*/ 2147483647 w 1417"/>
              <a:gd name="T45" fmla="*/ 0 h 319"/>
              <a:gd name="T46" fmla="*/ 2147483647 w 1417"/>
              <a:gd name="T47" fmla="*/ 2147483647 h 319"/>
              <a:gd name="T48" fmla="*/ 2147483647 w 1417"/>
              <a:gd name="T49" fmla="*/ 2147483647 h 319"/>
              <a:gd name="T50" fmla="*/ 2147483647 w 1417"/>
              <a:gd name="T51" fmla="*/ 2147483647 h 319"/>
              <a:gd name="T52" fmla="*/ 2147483647 w 1417"/>
              <a:gd name="T53" fmla="*/ 2147483647 h 319"/>
              <a:gd name="T54" fmla="*/ 2147483647 w 1417"/>
              <a:gd name="T55" fmla="*/ 2147483647 h 319"/>
              <a:gd name="T56" fmla="*/ 2147483647 w 1417"/>
              <a:gd name="T57" fmla="*/ 2147483647 h 319"/>
              <a:gd name="T58" fmla="*/ 2147483647 w 1417"/>
              <a:gd name="T59" fmla="*/ 2147483647 h 319"/>
              <a:gd name="T60" fmla="*/ 2147483647 w 1417"/>
              <a:gd name="T61" fmla="*/ 2147483647 h 319"/>
              <a:gd name="T62" fmla="*/ 2147483647 w 1417"/>
              <a:gd name="T63" fmla="*/ 2147483647 h 319"/>
              <a:gd name="T64" fmla="*/ 2147483647 w 1417"/>
              <a:gd name="T65" fmla="*/ 2147483647 h 319"/>
              <a:gd name="T66" fmla="*/ 2147483647 w 1417"/>
              <a:gd name="T67" fmla="*/ 2147483647 h 319"/>
              <a:gd name="T68" fmla="*/ 2147483647 w 1417"/>
              <a:gd name="T69" fmla="*/ 2147483647 h 319"/>
              <a:gd name="T70" fmla="*/ 2147483647 w 1417"/>
              <a:gd name="T71" fmla="*/ 2147483647 h 319"/>
              <a:gd name="T72" fmla="*/ 2147483647 w 1417"/>
              <a:gd name="T73" fmla="*/ 2147483647 h 319"/>
              <a:gd name="T74" fmla="*/ 2147483647 w 1417"/>
              <a:gd name="T75" fmla="*/ 2147483647 h 319"/>
              <a:gd name="T76" fmla="*/ 2147483647 w 1417"/>
              <a:gd name="T77" fmla="*/ 2147483647 h 319"/>
              <a:gd name="T78" fmla="*/ 2147483647 w 1417"/>
              <a:gd name="T79" fmla="*/ 2147483647 h 31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17"/>
              <a:gd name="T121" fmla="*/ 0 h 319"/>
              <a:gd name="T122" fmla="*/ 1417 w 1417"/>
              <a:gd name="T123" fmla="*/ 319 h 31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17" h="319">
                <a:moveTo>
                  <a:pt x="369" y="319"/>
                </a:moveTo>
                <a:lnTo>
                  <a:pt x="298" y="319"/>
                </a:lnTo>
                <a:lnTo>
                  <a:pt x="241" y="319"/>
                </a:lnTo>
                <a:lnTo>
                  <a:pt x="198" y="319"/>
                </a:lnTo>
                <a:lnTo>
                  <a:pt x="156" y="319"/>
                </a:lnTo>
                <a:lnTo>
                  <a:pt x="113" y="302"/>
                </a:lnTo>
                <a:lnTo>
                  <a:pt x="71" y="284"/>
                </a:lnTo>
                <a:lnTo>
                  <a:pt x="43" y="266"/>
                </a:lnTo>
                <a:lnTo>
                  <a:pt x="0" y="231"/>
                </a:lnTo>
                <a:lnTo>
                  <a:pt x="43" y="195"/>
                </a:lnTo>
                <a:lnTo>
                  <a:pt x="85" y="195"/>
                </a:lnTo>
                <a:lnTo>
                  <a:pt x="128" y="178"/>
                </a:lnTo>
                <a:lnTo>
                  <a:pt x="184" y="178"/>
                </a:lnTo>
                <a:lnTo>
                  <a:pt x="198" y="178"/>
                </a:lnTo>
                <a:lnTo>
                  <a:pt x="213" y="178"/>
                </a:lnTo>
                <a:lnTo>
                  <a:pt x="241" y="178"/>
                </a:lnTo>
                <a:lnTo>
                  <a:pt x="255" y="178"/>
                </a:lnTo>
                <a:lnTo>
                  <a:pt x="284" y="160"/>
                </a:lnTo>
                <a:lnTo>
                  <a:pt x="312" y="160"/>
                </a:lnTo>
                <a:lnTo>
                  <a:pt x="354" y="160"/>
                </a:lnTo>
                <a:lnTo>
                  <a:pt x="383" y="142"/>
                </a:lnTo>
                <a:lnTo>
                  <a:pt x="425" y="142"/>
                </a:lnTo>
                <a:lnTo>
                  <a:pt x="468" y="142"/>
                </a:lnTo>
                <a:lnTo>
                  <a:pt x="510" y="125"/>
                </a:lnTo>
                <a:lnTo>
                  <a:pt x="553" y="125"/>
                </a:lnTo>
                <a:lnTo>
                  <a:pt x="610" y="107"/>
                </a:lnTo>
                <a:lnTo>
                  <a:pt x="652" y="107"/>
                </a:lnTo>
                <a:lnTo>
                  <a:pt x="709" y="89"/>
                </a:lnTo>
                <a:lnTo>
                  <a:pt x="765" y="71"/>
                </a:lnTo>
                <a:lnTo>
                  <a:pt x="822" y="54"/>
                </a:lnTo>
                <a:lnTo>
                  <a:pt x="879" y="54"/>
                </a:lnTo>
                <a:lnTo>
                  <a:pt x="936" y="36"/>
                </a:lnTo>
                <a:lnTo>
                  <a:pt x="978" y="36"/>
                </a:lnTo>
                <a:lnTo>
                  <a:pt x="1035" y="18"/>
                </a:lnTo>
                <a:lnTo>
                  <a:pt x="1077" y="18"/>
                </a:lnTo>
                <a:lnTo>
                  <a:pt x="1106" y="18"/>
                </a:lnTo>
                <a:lnTo>
                  <a:pt x="1148" y="0"/>
                </a:lnTo>
                <a:lnTo>
                  <a:pt x="1176" y="0"/>
                </a:lnTo>
                <a:lnTo>
                  <a:pt x="1205" y="0"/>
                </a:lnTo>
                <a:lnTo>
                  <a:pt x="1247" y="0"/>
                </a:lnTo>
                <a:lnTo>
                  <a:pt x="1262" y="0"/>
                </a:lnTo>
                <a:lnTo>
                  <a:pt x="1290" y="0"/>
                </a:lnTo>
                <a:lnTo>
                  <a:pt x="1304" y="0"/>
                </a:lnTo>
                <a:lnTo>
                  <a:pt x="1318" y="0"/>
                </a:lnTo>
                <a:lnTo>
                  <a:pt x="1332" y="0"/>
                </a:lnTo>
                <a:lnTo>
                  <a:pt x="1347" y="0"/>
                </a:lnTo>
                <a:lnTo>
                  <a:pt x="1375" y="18"/>
                </a:lnTo>
                <a:lnTo>
                  <a:pt x="1389" y="18"/>
                </a:lnTo>
                <a:lnTo>
                  <a:pt x="1403" y="18"/>
                </a:lnTo>
                <a:lnTo>
                  <a:pt x="1403" y="36"/>
                </a:lnTo>
                <a:lnTo>
                  <a:pt x="1417" y="36"/>
                </a:lnTo>
                <a:lnTo>
                  <a:pt x="1417" y="54"/>
                </a:lnTo>
                <a:lnTo>
                  <a:pt x="1417" y="71"/>
                </a:lnTo>
                <a:lnTo>
                  <a:pt x="1403" y="71"/>
                </a:lnTo>
                <a:lnTo>
                  <a:pt x="1403" y="89"/>
                </a:lnTo>
                <a:lnTo>
                  <a:pt x="1389" y="89"/>
                </a:lnTo>
                <a:lnTo>
                  <a:pt x="1375" y="89"/>
                </a:lnTo>
                <a:lnTo>
                  <a:pt x="1361" y="107"/>
                </a:lnTo>
                <a:lnTo>
                  <a:pt x="1332" y="107"/>
                </a:lnTo>
                <a:lnTo>
                  <a:pt x="1318" y="125"/>
                </a:lnTo>
                <a:lnTo>
                  <a:pt x="1290" y="125"/>
                </a:lnTo>
                <a:lnTo>
                  <a:pt x="1276" y="142"/>
                </a:lnTo>
                <a:lnTo>
                  <a:pt x="1247" y="142"/>
                </a:lnTo>
                <a:lnTo>
                  <a:pt x="1205" y="160"/>
                </a:lnTo>
                <a:lnTo>
                  <a:pt x="1176" y="160"/>
                </a:lnTo>
                <a:lnTo>
                  <a:pt x="1148" y="178"/>
                </a:lnTo>
                <a:lnTo>
                  <a:pt x="1106" y="178"/>
                </a:lnTo>
                <a:lnTo>
                  <a:pt x="1035" y="195"/>
                </a:lnTo>
                <a:lnTo>
                  <a:pt x="964" y="231"/>
                </a:lnTo>
                <a:lnTo>
                  <a:pt x="893" y="231"/>
                </a:lnTo>
                <a:lnTo>
                  <a:pt x="836" y="249"/>
                </a:lnTo>
                <a:lnTo>
                  <a:pt x="780" y="266"/>
                </a:lnTo>
                <a:lnTo>
                  <a:pt x="737" y="266"/>
                </a:lnTo>
                <a:lnTo>
                  <a:pt x="695" y="284"/>
                </a:lnTo>
                <a:lnTo>
                  <a:pt x="652" y="284"/>
                </a:lnTo>
                <a:lnTo>
                  <a:pt x="369" y="31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7420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4300538"/>
            <a:ext cx="85153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8" grpId="0" animBg="1"/>
      <p:bldP spid="9" grpId="0" animBg="1"/>
      <p:bldP spid="205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5" name="组合 38"/>
          <p:cNvGrpSpPr/>
          <p:nvPr/>
        </p:nvGrpSpPr>
        <p:grpSpPr bwMode="auto">
          <a:xfrm>
            <a:off x="3313113" y="1168400"/>
            <a:ext cx="2541587" cy="2538413"/>
            <a:chOff x="299400" y="609600"/>
            <a:chExt cx="2542863" cy="2539048"/>
          </a:xfrm>
        </p:grpSpPr>
        <p:cxnSp>
          <p:nvCxnSpPr>
            <p:cNvPr id="18445" name="直接连接符 1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46" name="直接连接符 2"/>
            <p:cNvCxnSpPr>
              <a:cxnSpLocks noChangeShapeType="1"/>
            </p:cNvCxnSpPr>
            <p:nvPr/>
          </p:nvCxnSpPr>
          <p:spPr bwMode="auto">
            <a:xfrm rot="5400000">
              <a:off x="288593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矩形 7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055" name="Freeform 7"/>
          <p:cNvSpPr>
            <a:spLocks noChangeArrowheads="1"/>
          </p:cNvSpPr>
          <p:nvPr/>
        </p:nvSpPr>
        <p:spPr bwMode="auto">
          <a:xfrm>
            <a:off x="3795713" y="1497013"/>
            <a:ext cx="827087" cy="436562"/>
          </a:xfrm>
          <a:custGeom>
            <a:avLst/>
            <a:gdLst>
              <a:gd name="T0" fmla="*/ 2147483647 w 1303"/>
              <a:gd name="T1" fmla="*/ 2147483647 h 687"/>
              <a:gd name="T2" fmla="*/ 2147483647 w 1303"/>
              <a:gd name="T3" fmla="*/ 2147483647 h 687"/>
              <a:gd name="T4" fmla="*/ 2147483647 w 1303"/>
              <a:gd name="T5" fmla="*/ 2147483647 h 687"/>
              <a:gd name="T6" fmla="*/ 2147483647 w 1303"/>
              <a:gd name="T7" fmla="*/ 0 h 687"/>
              <a:gd name="T8" fmla="*/ 2147483647 w 1303"/>
              <a:gd name="T9" fmla="*/ 0 h 687"/>
              <a:gd name="T10" fmla="*/ 2147483647 w 1303"/>
              <a:gd name="T11" fmla="*/ 0 h 687"/>
              <a:gd name="T12" fmla="*/ 2147483647 w 1303"/>
              <a:gd name="T13" fmla="*/ 2147483647 h 687"/>
              <a:gd name="T14" fmla="*/ 2147483647 w 1303"/>
              <a:gd name="T15" fmla="*/ 2147483647 h 687"/>
              <a:gd name="T16" fmla="*/ 2147483647 w 1303"/>
              <a:gd name="T17" fmla="*/ 2147483647 h 687"/>
              <a:gd name="T18" fmla="*/ 2147483647 w 1303"/>
              <a:gd name="T19" fmla="*/ 2147483647 h 687"/>
              <a:gd name="T20" fmla="*/ 2147483647 w 1303"/>
              <a:gd name="T21" fmla="*/ 2147483647 h 687"/>
              <a:gd name="T22" fmla="*/ 2147483647 w 1303"/>
              <a:gd name="T23" fmla="*/ 2147483647 h 687"/>
              <a:gd name="T24" fmla="*/ 2147483647 w 1303"/>
              <a:gd name="T25" fmla="*/ 2147483647 h 687"/>
              <a:gd name="T26" fmla="*/ 2147483647 w 1303"/>
              <a:gd name="T27" fmla="*/ 2147483647 h 687"/>
              <a:gd name="T28" fmla="*/ 2147483647 w 1303"/>
              <a:gd name="T29" fmla="*/ 2147483647 h 687"/>
              <a:gd name="T30" fmla="*/ 2147483647 w 1303"/>
              <a:gd name="T31" fmla="*/ 2147483647 h 687"/>
              <a:gd name="T32" fmla="*/ 2147483647 w 1303"/>
              <a:gd name="T33" fmla="*/ 2147483647 h 687"/>
              <a:gd name="T34" fmla="*/ 2147483647 w 1303"/>
              <a:gd name="T35" fmla="*/ 2147483647 h 687"/>
              <a:gd name="T36" fmla="*/ 2147483647 w 1303"/>
              <a:gd name="T37" fmla="*/ 2147483647 h 687"/>
              <a:gd name="T38" fmla="*/ 2147483647 w 1303"/>
              <a:gd name="T39" fmla="*/ 2147483647 h 687"/>
              <a:gd name="T40" fmla="*/ 2147483647 w 1303"/>
              <a:gd name="T41" fmla="*/ 2147483647 h 687"/>
              <a:gd name="T42" fmla="*/ 2147483647 w 1303"/>
              <a:gd name="T43" fmla="*/ 2147483647 h 687"/>
              <a:gd name="T44" fmla="*/ 2147483647 w 1303"/>
              <a:gd name="T45" fmla="*/ 2147483647 h 687"/>
              <a:gd name="T46" fmla="*/ 2147483647 w 1303"/>
              <a:gd name="T47" fmla="*/ 2147483647 h 687"/>
              <a:gd name="T48" fmla="*/ 2147483647 w 1303"/>
              <a:gd name="T49" fmla="*/ 2147483647 h 687"/>
              <a:gd name="T50" fmla="*/ 2147483647 w 1303"/>
              <a:gd name="T51" fmla="*/ 2147483647 h 687"/>
              <a:gd name="T52" fmla="*/ 2147483647 w 1303"/>
              <a:gd name="T53" fmla="*/ 2147483647 h 687"/>
              <a:gd name="T54" fmla="*/ 2147483647 w 1303"/>
              <a:gd name="T55" fmla="*/ 2147483647 h 687"/>
              <a:gd name="T56" fmla="*/ 2147483647 w 1303"/>
              <a:gd name="T57" fmla="*/ 2147483647 h 687"/>
              <a:gd name="T58" fmla="*/ 2147483647 w 1303"/>
              <a:gd name="T59" fmla="*/ 2147483647 h 687"/>
              <a:gd name="T60" fmla="*/ 0 w 1303"/>
              <a:gd name="T61" fmla="*/ 2147483647 h 687"/>
              <a:gd name="T62" fmla="*/ 0 w 1303"/>
              <a:gd name="T63" fmla="*/ 2147483647 h 687"/>
              <a:gd name="T64" fmla="*/ 0 w 1303"/>
              <a:gd name="T65" fmla="*/ 2147483647 h 687"/>
              <a:gd name="T66" fmla="*/ 2147483647 w 1303"/>
              <a:gd name="T67" fmla="*/ 2147483647 h 687"/>
              <a:gd name="T68" fmla="*/ 2147483647 w 1303"/>
              <a:gd name="T69" fmla="*/ 2147483647 h 687"/>
              <a:gd name="T70" fmla="*/ 2147483647 w 1303"/>
              <a:gd name="T71" fmla="*/ 2147483647 h 687"/>
              <a:gd name="T72" fmla="*/ 2147483647 w 1303"/>
              <a:gd name="T73" fmla="*/ 2147483647 h 687"/>
              <a:gd name="T74" fmla="*/ 2147483647 w 1303"/>
              <a:gd name="T75" fmla="*/ 2147483647 h 687"/>
              <a:gd name="T76" fmla="*/ 2147483647 w 1303"/>
              <a:gd name="T77" fmla="*/ 2147483647 h 687"/>
              <a:gd name="T78" fmla="*/ 2147483647 w 1303"/>
              <a:gd name="T79" fmla="*/ 2147483647 h 687"/>
              <a:gd name="T80" fmla="*/ 2147483647 w 1303"/>
              <a:gd name="T81" fmla="*/ 2147483647 h 687"/>
              <a:gd name="T82" fmla="*/ 2147483647 w 1303"/>
              <a:gd name="T83" fmla="*/ 2147483647 h 687"/>
              <a:gd name="T84" fmla="*/ 2147483647 w 1303"/>
              <a:gd name="T85" fmla="*/ 2147483647 h 687"/>
              <a:gd name="T86" fmla="*/ 2147483647 w 1303"/>
              <a:gd name="T87" fmla="*/ 2147483647 h 687"/>
              <a:gd name="T88" fmla="*/ 2147483647 w 1303"/>
              <a:gd name="T89" fmla="*/ 2147483647 h 687"/>
              <a:gd name="T90" fmla="*/ 2147483647 w 1303"/>
              <a:gd name="T91" fmla="*/ 2147483647 h 687"/>
              <a:gd name="T92" fmla="*/ 2147483647 w 1303"/>
              <a:gd name="T93" fmla="*/ 2147483647 h 687"/>
              <a:gd name="T94" fmla="*/ 2147483647 w 1303"/>
              <a:gd name="T95" fmla="*/ 2147483647 h 687"/>
              <a:gd name="T96" fmla="*/ 2147483647 w 1303"/>
              <a:gd name="T97" fmla="*/ 2147483647 h 68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03"/>
              <a:gd name="T148" fmla="*/ 0 h 687"/>
              <a:gd name="T149" fmla="*/ 1303 w 1303"/>
              <a:gd name="T150" fmla="*/ 687 h 68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03" h="687">
                <a:moveTo>
                  <a:pt x="917" y="80"/>
                </a:moveTo>
                <a:lnTo>
                  <a:pt x="917" y="66"/>
                </a:lnTo>
                <a:lnTo>
                  <a:pt x="917" y="53"/>
                </a:lnTo>
                <a:lnTo>
                  <a:pt x="917" y="40"/>
                </a:lnTo>
                <a:lnTo>
                  <a:pt x="931" y="27"/>
                </a:lnTo>
                <a:lnTo>
                  <a:pt x="931" y="13"/>
                </a:lnTo>
                <a:lnTo>
                  <a:pt x="944" y="13"/>
                </a:lnTo>
                <a:lnTo>
                  <a:pt x="957" y="0"/>
                </a:lnTo>
                <a:lnTo>
                  <a:pt x="984" y="0"/>
                </a:lnTo>
                <a:lnTo>
                  <a:pt x="997" y="0"/>
                </a:lnTo>
                <a:lnTo>
                  <a:pt x="1024" y="0"/>
                </a:lnTo>
                <a:lnTo>
                  <a:pt x="1050" y="0"/>
                </a:lnTo>
                <a:lnTo>
                  <a:pt x="1077" y="13"/>
                </a:lnTo>
                <a:lnTo>
                  <a:pt x="1090" y="27"/>
                </a:lnTo>
                <a:lnTo>
                  <a:pt x="1117" y="40"/>
                </a:lnTo>
                <a:lnTo>
                  <a:pt x="1157" y="66"/>
                </a:lnTo>
                <a:lnTo>
                  <a:pt x="1183" y="80"/>
                </a:lnTo>
                <a:lnTo>
                  <a:pt x="1210" y="106"/>
                </a:lnTo>
                <a:lnTo>
                  <a:pt x="1236" y="132"/>
                </a:lnTo>
                <a:lnTo>
                  <a:pt x="1250" y="146"/>
                </a:lnTo>
                <a:lnTo>
                  <a:pt x="1276" y="172"/>
                </a:lnTo>
                <a:lnTo>
                  <a:pt x="1290" y="198"/>
                </a:lnTo>
                <a:lnTo>
                  <a:pt x="1290" y="212"/>
                </a:lnTo>
                <a:lnTo>
                  <a:pt x="1303" y="238"/>
                </a:lnTo>
                <a:lnTo>
                  <a:pt x="1303" y="251"/>
                </a:lnTo>
                <a:lnTo>
                  <a:pt x="1303" y="278"/>
                </a:lnTo>
                <a:lnTo>
                  <a:pt x="1303" y="291"/>
                </a:lnTo>
                <a:lnTo>
                  <a:pt x="1290" y="304"/>
                </a:lnTo>
                <a:lnTo>
                  <a:pt x="1290" y="317"/>
                </a:lnTo>
                <a:lnTo>
                  <a:pt x="1276" y="331"/>
                </a:lnTo>
                <a:lnTo>
                  <a:pt x="1263" y="344"/>
                </a:lnTo>
                <a:lnTo>
                  <a:pt x="1236" y="357"/>
                </a:lnTo>
                <a:lnTo>
                  <a:pt x="1223" y="370"/>
                </a:lnTo>
                <a:lnTo>
                  <a:pt x="1197" y="383"/>
                </a:lnTo>
                <a:lnTo>
                  <a:pt x="1170" y="397"/>
                </a:lnTo>
                <a:lnTo>
                  <a:pt x="1143" y="410"/>
                </a:lnTo>
                <a:lnTo>
                  <a:pt x="1104" y="436"/>
                </a:lnTo>
                <a:lnTo>
                  <a:pt x="1064" y="450"/>
                </a:lnTo>
                <a:lnTo>
                  <a:pt x="1010" y="463"/>
                </a:lnTo>
                <a:lnTo>
                  <a:pt x="971" y="489"/>
                </a:lnTo>
                <a:lnTo>
                  <a:pt x="904" y="516"/>
                </a:lnTo>
                <a:lnTo>
                  <a:pt x="851" y="529"/>
                </a:lnTo>
                <a:lnTo>
                  <a:pt x="785" y="555"/>
                </a:lnTo>
                <a:lnTo>
                  <a:pt x="718" y="582"/>
                </a:lnTo>
                <a:lnTo>
                  <a:pt x="652" y="595"/>
                </a:lnTo>
                <a:lnTo>
                  <a:pt x="572" y="608"/>
                </a:lnTo>
                <a:lnTo>
                  <a:pt x="492" y="635"/>
                </a:lnTo>
                <a:lnTo>
                  <a:pt x="412" y="648"/>
                </a:lnTo>
                <a:lnTo>
                  <a:pt x="333" y="661"/>
                </a:lnTo>
                <a:lnTo>
                  <a:pt x="293" y="661"/>
                </a:lnTo>
                <a:lnTo>
                  <a:pt x="253" y="674"/>
                </a:lnTo>
                <a:lnTo>
                  <a:pt x="226" y="674"/>
                </a:lnTo>
                <a:lnTo>
                  <a:pt x="187" y="674"/>
                </a:lnTo>
                <a:lnTo>
                  <a:pt x="160" y="687"/>
                </a:lnTo>
                <a:lnTo>
                  <a:pt x="133" y="687"/>
                </a:lnTo>
                <a:lnTo>
                  <a:pt x="107" y="687"/>
                </a:lnTo>
                <a:lnTo>
                  <a:pt x="80" y="687"/>
                </a:lnTo>
                <a:lnTo>
                  <a:pt x="67" y="687"/>
                </a:lnTo>
                <a:lnTo>
                  <a:pt x="40" y="674"/>
                </a:lnTo>
                <a:lnTo>
                  <a:pt x="27" y="674"/>
                </a:lnTo>
                <a:lnTo>
                  <a:pt x="14" y="674"/>
                </a:lnTo>
                <a:lnTo>
                  <a:pt x="0" y="661"/>
                </a:lnTo>
                <a:lnTo>
                  <a:pt x="0" y="648"/>
                </a:lnTo>
                <a:lnTo>
                  <a:pt x="0" y="635"/>
                </a:lnTo>
                <a:lnTo>
                  <a:pt x="0" y="621"/>
                </a:lnTo>
                <a:lnTo>
                  <a:pt x="14" y="608"/>
                </a:lnTo>
                <a:lnTo>
                  <a:pt x="27" y="582"/>
                </a:lnTo>
                <a:lnTo>
                  <a:pt x="54" y="582"/>
                </a:lnTo>
                <a:lnTo>
                  <a:pt x="67" y="555"/>
                </a:lnTo>
                <a:lnTo>
                  <a:pt x="94" y="555"/>
                </a:lnTo>
                <a:lnTo>
                  <a:pt x="133" y="542"/>
                </a:lnTo>
                <a:lnTo>
                  <a:pt x="173" y="529"/>
                </a:lnTo>
                <a:lnTo>
                  <a:pt x="213" y="516"/>
                </a:lnTo>
                <a:lnTo>
                  <a:pt x="253" y="502"/>
                </a:lnTo>
                <a:lnTo>
                  <a:pt x="306" y="476"/>
                </a:lnTo>
                <a:lnTo>
                  <a:pt x="359" y="463"/>
                </a:lnTo>
                <a:lnTo>
                  <a:pt x="412" y="436"/>
                </a:lnTo>
                <a:lnTo>
                  <a:pt x="466" y="410"/>
                </a:lnTo>
                <a:lnTo>
                  <a:pt x="545" y="383"/>
                </a:lnTo>
                <a:lnTo>
                  <a:pt x="599" y="357"/>
                </a:lnTo>
                <a:lnTo>
                  <a:pt x="665" y="331"/>
                </a:lnTo>
                <a:lnTo>
                  <a:pt x="718" y="304"/>
                </a:lnTo>
                <a:lnTo>
                  <a:pt x="758" y="291"/>
                </a:lnTo>
                <a:lnTo>
                  <a:pt x="798" y="265"/>
                </a:lnTo>
                <a:lnTo>
                  <a:pt x="838" y="251"/>
                </a:lnTo>
                <a:lnTo>
                  <a:pt x="864" y="225"/>
                </a:lnTo>
                <a:lnTo>
                  <a:pt x="878" y="212"/>
                </a:lnTo>
                <a:lnTo>
                  <a:pt x="891" y="198"/>
                </a:lnTo>
                <a:lnTo>
                  <a:pt x="904" y="185"/>
                </a:lnTo>
                <a:lnTo>
                  <a:pt x="917" y="172"/>
                </a:lnTo>
                <a:lnTo>
                  <a:pt x="917" y="159"/>
                </a:lnTo>
                <a:lnTo>
                  <a:pt x="931" y="132"/>
                </a:lnTo>
                <a:lnTo>
                  <a:pt x="931" y="119"/>
                </a:lnTo>
                <a:lnTo>
                  <a:pt x="931" y="106"/>
                </a:lnTo>
                <a:lnTo>
                  <a:pt x="917" y="8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6" name="Freeform 8"/>
          <p:cNvSpPr>
            <a:spLocks noChangeArrowheads="1"/>
          </p:cNvSpPr>
          <p:nvPr/>
        </p:nvSpPr>
        <p:spPr bwMode="auto">
          <a:xfrm>
            <a:off x="4849813" y="1857375"/>
            <a:ext cx="244475" cy="982663"/>
          </a:xfrm>
          <a:custGeom>
            <a:avLst/>
            <a:gdLst>
              <a:gd name="T0" fmla="*/ 2147483647 w 385"/>
              <a:gd name="T1" fmla="*/ 2147483647 h 1547"/>
              <a:gd name="T2" fmla="*/ 2147483647 w 385"/>
              <a:gd name="T3" fmla="*/ 2147483647 h 1547"/>
              <a:gd name="T4" fmla="*/ 2147483647 w 385"/>
              <a:gd name="T5" fmla="*/ 2147483647 h 1547"/>
              <a:gd name="T6" fmla="*/ 2147483647 w 385"/>
              <a:gd name="T7" fmla="*/ 2147483647 h 1547"/>
              <a:gd name="T8" fmla="*/ 2147483647 w 385"/>
              <a:gd name="T9" fmla="*/ 2147483647 h 1547"/>
              <a:gd name="T10" fmla="*/ 2147483647 w 385"/>
              <a:gd name="T11" fmla="*/ 2147483647 h 1547"/>
              <a:gd name="T12" fmla="*/ 2147483647 w 385"/>
              <a:gd name="T13" fmla="*/ 2147483647 h 1547"/>
              <a:gd name="T14" fmla="*/ 2147483647 w 385"/>
              <a:gd name="T15" fmla="*/ 2147483647 h 1547"/>
              <a:gd name="T16" fmla="*/ 2147483647 w 385"/>
              <a:gd name="T17" fmla="*/ 2147483647 h 1547"/>
              <a:gd name="T18" fmla="*/ 2147483647 w 385"/>
              <a:gd name="T19" fmla="*/ 2147483647 h 1547"/>
              <a:gd name="T20" fmla="*/ 2147483647 w 385"/>
              <a:gd name="T21" fmla="*/ 2147483647 h 1547"/>
              <a:gd name="T22" fmla="*/ 2147483647 w 385"/>
              <a:gd name="T23" fmla="*/ 2147483647 h 1547"/>
              <a:gd name="T24" fmla="*/ 2147483647 w 385"/>
              <a:gd name="T25" fmla="*/ 2147483647 h 1547"/>
              <a:gd name="T26" fmla="*/ 2147483647 w 385"/>
              <a:gd name="T27" fmla="*/ 2147483647 h 1547"/>
              <a:gd name="T28" fmla="*/ 0 w 385"/>
              <a:gd name="T29" fmla="*/ 2147483647 h 1547"/>
              <a:gd name="T30" fmla="*/ 0 w 385"/>
              <a:gd name="T31" fmla="*/ 2147483647 h 1547"/>
              <a:gd name="T32" fmla="*/ 2147483647 w 385"/>
              <a:gd name="T33" fmla="*/ 2147483647 h 1547"/>
              <a:gd name="T34" fmla="*/ 2147483647 w 385"/>
              <a:gd name="T35" fmla="*/ 2147483647 h 1547"/>
              <a:gd name="T36" fmla="*/ 2147483647 w 385"/>
              <a:gd name="T37" fmla="*/ 0 h 1547"/>
              <a:gd name="T38" fmla="*/ 2147483647 w 385"/>
              <a:gd name="T39" fmla="*/ 2147483647 h 1547"/>
              <a:gd name="T40" fmla="*/ 2147483647 w 385"/>
              <a:gd name="T41" fmla="*/ 2147483647 h 1547"/>
              <a:gd name="T42" fmla="*/ 2147483647 w 385"/>
              <a:gd name="T43" fmla="*/ 2147483647 h 1547"/>
              <a:gd name="T44" fmla="*/ 2147483647 w 385"/>
              <a:gd name="T45" fmla="*/ 2147483647 h 1547"/>
              <a:gd name="T46" fmla="*/ 2147483647 w 385"/>
              <a:gd name="T47" fmla="*/ 2147483647 h 1547"/>
              <a:gd name="T48" fmla="*/ 2147483647 w 385"/>
              <a:gd name="T49" fmla="*/ 2147483647 h 1547"/>
              <a:gd name="T50" fmla="*/ 2147483647 w 385"/>
              <a:gd name="T51" fmla="*/ 2147483647 h 1547"/>
              <a:gd name="T52" fmla="*/ 2147483647 w 385"/>
              <a:gd name="T53" fmla="*/ 2147483647 h 1547"/>
              <a:gd name="T54" fmla="*/ 2147483647 w 385"/>
              <a:gd name="T55" fmla="*/ 2147483647 h 1547"/>
              <a:gd name="T56" fmla="*/ 2147483647 w 385"/>
              <a:gd name="T57" fmla="*/ 2147483647 h 1547"/>
              <a:gd name="T58" fmla="*/ 2147483647 w 385"/>
              <a:gd name="T59" fmla="*/ 2147483647 h 1547"/>
              <a:gd name="T60" fmla="*/ 2147483647 w 385"/>
              <a:gd name="T61" fmla="*/ 2147483647 h 1547"/>
              <a:gd name="T62" fmla="*/ 2147483647 w 385"/>
              <a:gd name="T63" fmla="*/ 2147483647 h 1547"/>
              <a:gd name="T64" fmla="*/ 2147483647 w 385"/>
              <a:gd name="T65" fmla="*/ 2147483647 h 1547"/>
              <a:gd name="T66" fmla="*/ 2147483647 w 385"/>
              <a:gd name="T67" fmla="*/ 2147483647 h 1547"/>
              <a:gd name="T68" fmla="*/ 2147483647 w 385"/>
              <a:gd name="T69" fmla="*/ 2147483647 h 1547"/>
              <a:gd name="T70" fmla="*/ 2147483647 w 385"/>
              <a:gd name="T71" fmla="*/ 2147483647 h 1547"/>
              <a:gd name="T72" fmla="*/ 2147483647 w 385"/>
              <a:gd name="T73" fmla="*/ 2147483647 h 1547"/>
              <a:gd name="T74" fmla="*/ 2147483647 w 385"/>
              <a:gd name="T75" fmla="*/ 2147483647 h 1547"/>
              <a:gd name="T76" fmla="*/ 2147483647 w 385"/>
              <a:gd name="T77" fmla="*/ 2147483647 h 1547"/>
              <a:gd name="T78" fmla="*/ 2147483647 w 385"/>
              <a:gd name="T79" fmla="*/ 2147483647 h 1547"/>
              <a:gd name="T80" fmla="*/ 2147483647 w 385"/>
              <a:gd name="T81" fmla="*/ 2147483647 h 1547"/>
              <a:gd name="T82" fmla="*/ 2147483647 w 385"/>
              <a:gd name="T83" fmla="*/ 2147483647 h 154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85"/>
              <a:gd name="T127" fmla="*/ 0 h 1547"/>
              <a:gd name="T128" fmla="*/ 385 w 385"/>
              <a:gd name="T129" fmla="*/ 1547 h 154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85" h="1547">
                <a:moveTo>
                  <a:pt x="119" y="1414"/>
                </a:moveTo>
                <a:lnTo>
                  <a:pt x="119" y="1388"/>
                </a:lnTo>
                <a:lnTo>
                  <a:pt x="106" y="1362"/>
                </a:lnTo>
                <a:lnTo>
                  <a:pt x="93" y="1335"/>
                </a:lnTo>
                <a:lnTo>
                  <a:pt x="93" y="1309"/>
                </a:lnTo>
                <a:lnTo>
                  <a:pt x="93" y="1282"/>
                </a:lnTo>
                <a:lnTo>
                  <a:pt x="79" y="1269"/>
                </a:lnTo>
                <a:lnTo>
                  <a:pt x="79" y="1256"/>
                </a:lnTo>
                <a:lnTo>
                  <a:pt x="79" y="1243"/>
                </a:lnTo>
                <a:lnTo>
                  <a:pt x="79" y="1229"/>
                </a:lnTo>
                <a:lnTo>
                  <a:pt x="79" y="1203"/>
                </a:lnTo>
                <a:lnTo>
                  <a:pt x="79" y="1177"/>
                </a:lnTo>
                <a:lnTo>
                  <a:pt x="93" y="1150"/>
                </a:lnTo>
                <a:lnTo>
                  <a:pt x="93" y="1110"/>
                </a:lnTo>
                <a:lnTo>
                  <a:pt x="93" y="1071"/>
                </a:lnTo>
                <a:lnTo>
                  <a:pt x="93" y="1031"/>
                </a:lnTo>
                <a:lnTo>
                  <a:pt x="106" y="978"/>
                </a:lnTo>
                <a:lnTo>
                  <a:pt x="106" y="886"/>
                </a:lnTo>
                <a:lnTo>
                  <a:pt x="119" y="780"/>
                </a:lnTo>
                <a:lnTo>
                  <a:pt x="106" y="688"/>
                </a:lnTo>
                <a:lnTo>
                  <a:pt x="106" y="595"/>
                </a:lnTo>
                <a:lnTo>
                  <a:pt x="93" y="503"/>
                </a:lnTo>
                <a:lnTo>
                  <a:pt x="79" y="410"/>
                </a:lnTo>
                <a:lnTo>
                  <a:pt x="53" y="331"/>
                </a:lnTo>
                <a:lnTo>
                  <a:pt x="40" y="252"/>
                </a:lnTo>
                <a:lnTo>
                  <a:pt x="26" y="225"/>
                </a:lnTo>
                <a:lnTo>
                  <a:pt x="13" y="185"/>
                </a:lnTo>
                <a:lnTo>
                  <a:pt x="13" y="159"/>
                </a:lnTo>
                <a:lnTo>
                  <a:pt x="0" y="133"/>
                </a:lnTo>
                <a:lnTo>
                  <a:pt x="0" y="106"/>
                </a:lnTo>
                <a:lnTo>
                  <a:pt x="0" y="93"/>
                </a:lnTo>
                <a:lnTo>
                  <a:pt x="0" y="67"/>
                </a:lnTo>
                <a:lnTo>
                  <a:pt x="0" y="53"/>
                </a:lnTo>
                <a:lnTo>
                  <a:pt x="13" y="27"/>
                </a:lnTo>
                <a:lnTo>
                  <a:pt x="26" y="14"/>
                </a:lnTo>
                <a:lnTo>
                  <a:pt x="53" y="14"/>
                </a:lnTo>
                <a:lnTo>
                  <a:pt x="93" y="0"/>
                </a:lnTo>
                <a:lnTo>
                  <a:pt x="133" y="0"/>
                </a:lnTo>
                <a:lnTo>
                  <a:pt x="186" y="14"/>
                </a:lnTo>
                <a:lnTo>
                  <a:pt x="239" y="27"/>
                </a:lnTo>
                <a:lnTo>
                  <a:pt x="292" y="53"/>
                </a:lnTo>
                <a:lnTo>
                  <a:pt x="319" y="67"/>
                </a:lnTo>
                <a:lnTo>
                  <a:pt x="345" y="80"/>
                </a:lnTo>
                <a:lnTo>
                  <a:pt x="358" y="106"/>
                </a:lnTo>
                <a:lnTo>
                  <a:pt x="372" y="133"/>
                </a:lnTo>
                <a:lnTo>
                  <a:pt x="385" y="159"/>
                </a:lnTo>
                <a:lnTo>
                  <a:pt x="385" y="199"/>
                </a:lnTo>
                <a:lnTo>
                  <a:pt x="385" y="238"/>
                </a:lnTo>
                <a:lnTo>
                  <a:pt x="372" y="278"/>
                </a:lnTo>
                <a:lnTo>
                  <a:pt x="372" y="331"/>
                </a:lnTo>
                <a:lnTo>
                  <a:pt x="358" y="370"/>
                </a:lnTo>
                <a:lnTo>
                  <a:pt x="358" y="423"/>
                </a:lnTo>
                <a:lnTo>
                  <a:pt x="358" y="489"/>
                </a:lnTo>
                <a:lnTo>
                  <a:pt x="358" y="555"/>
                </a:lnTo>
                <a:lnTo>
                  <a:pt x="358" y="622"/>
                </a:lnTo>
                <a:lnTo>
                  <a:pt x="358" y="688"/>
                </a:lnTo>
                <a:lnTo>
                  <a:pt x="358" y="767"/>
                </a:lnTo>
                <a:lnTo>
                  <a:pt x="358" y="833"/>
                </a:lnTo>
                <a:lnTo>
                  <a:pt x="372" y="899"/>
                </a:lnTo>
                <a:lnTo>
                  <a:pt x="372" y="965"/>
                </a:lnTo>
                <a:lnTo>
                  <a:pt x="372" y="1018"/>
                </a:lnTo>
                <a:lnTo>
                  <a:pt x="372" y="1071"/>
                </a:lnTo>
                <a:lnTo>
                  <a:pt x="372" y="1110"/>
                </a:lnTo>
                <a:lnTo>
                  <a:pt x="372" y="1150"/>
                </a:lnTo>
                <a:lnTo>
                  <a:pt x="372" y="1190"/>
                </a:lnTo>
                <a:lnTo>
                  <a:pt x="358" y="1309"/>
                </a:lnTo>
                <a:lnTo>
                  <a:pt x="332" y="1428"/>
                </a:lnTo>
                <a:lnTo>
                  <a:pt x="332" y="1454"/>
                </a:lnTo>
                <a:lnTo>
                  <a:pt x="319" y="1480"/>
                </a:lnTo>
                <a:lnTo>
                  <a:pt x="305" y="1507"/>
                </a:lnTo>
                <a:lnTo>
                  <a:pt x="292" y="1520"/>
                </a:lnTo>
                <a:lnTo>
                  <a:pt x="279" y="1533"/>
                </a:lnTo>
                <a:lnTo>
                  <a:pt x="265" y="1547"/>
                </a:lnTo>
                <a:lnTo>
                  <a:pt x="252" y="1547"/>
                </a:lnTo>
                <a:lnTo>
                  <a:pt x="239" y="1547"/>
                </a:lnTo>
                <a:lnTo>
                  <a:pt x="226" y="1547"/>
                </a:lnTo>
                <a:lnTo>
                  <a:pt x="212" y="1547"/>
                </a:lnTo>
                <a:lnTo>
                  <a:pt x="186" y="1533"/>
                </a:lnTo>
                <a:lnTo>
                  <a:pt x="172" y="1520"/>
                </a:lnTo>
                <a:lnTo>
                  <a:pt x="159" y="1507"/>
                </a:lnTo>
                <a:lnTo>
                  <a:pt x="146" y="1480"/>
                </a:lnTo>
                <a:lnTo>
                  <a:pt x="133" y="1454"/>
                </a:lnTo>
                <a:lnTo>
                  <a:pt x="119" y="141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9"/>
          <p:cNvSpPr>
            <a:spLocks noChangeArrowheads="1"/>
          </p:cNvSpPr>
          <p:nvPr/>
        </p:nvSpPr>
        <p:spPr bwMode="auto">
          <a:xfrm>
            <a:off x="5086350" y="1328738"/>
            <a:ext cx="473075" cy="2249487"/>
          </a:xfrm>
          <a:custGeom>
            <a:avLst/>
            <a:gdLst>
              <a:gd name="T0" fmla="*/ 2147483647 w 744"/>
              <a:gd name="T1" fmla="*/ 2147483647 h 3541"/>
              <a:gd name="T2" fmla="*/ 2147483647 w 744"/>
              <a:gd name="T3" fmla="*/ 2147483647 h 3541"/>
              <a:gd name="T4" fmla="*/ 2147483647 w 744"/>
              <a:gd name="T5" fmla="*/ 2147483647 h 3541"/>
              <a:gd name="T6" fmla="*/ 2147483647 w 744"/>
              <a:gd name="T7" fmla="*/ 2147483647 h 3541"/>
              <a:gd name="T8" fmla="*/ 2147483647 w 744"/>
              <a:gd name="T9" fmla="*/ 2147483647 h 3541"/>
              <a:gd name="T10" fmla="*/ 2147483647 w 744"/>
              <a:gd name="T11" fmla="*/ 2147483647 h 3541"/>
              <a:gd name="T12" fmla="*/ 2147483647 w 744"/>
              <a:gd name="T13" fmla="*/ 2147483647 h 3541"/>
              <a:gd name="T14" fmla="*/ 2147483647 w 744"/>
              <a:gd name="T15" fmla="*/ 2147483647 h 3541"/>
              <a:gd name="T16" fmla="*/ 2147483647 w 744"/>
              <a:gd name="T17" fmla="*/ 2147483647 h 3541"/>
              <a:gd name="T18" fmla="*/ 2147483647 w 744"/>
              <a:gd name="T19" fmla="*/ 2147483647 h 3541"/>
              <a:gd name="T20" fmla="*/ 2147483647 w 744"/>
              <a:gd name="T21" fmla="*/ 2147483647 h 3541"/>
              <a:gd name="T22" fmla="*/ 2147483647 w 744"/>
              <a:gd name="T23" fmla="*/ 2147483647 h 3541"/>
              <a:gd name="T24" fmla="*/ 2147483647 w 744"/>
              <a:gd name="T25" fmla="*/ 2147483647 h 3541"/>
              <a:gd name="T26" fmla="*/ 2147483647 w 744"/>
              <a:gd name="T27" fmla="*/ 2147483647 h 3541"/>
              <a:gd name="T28" fmla="*/ 2147483647 w 744"/>
              <a:gd name="T29" fmla="*/ 2147483647 h 3541"/>
              <a:gd name="T30" fmla="*/ 2147483647 w 744"/>
              <a:gd name="T31" fmla="*/ 2147483647 h 3541"/>
              <a:gd name="T32" fmla="*/ 2147483647 w 744"/>
              <a:gd name="T33" fmla="*/ 2147483647 h 3541"/>
              <a:gd name="T34" fmla="*/ 2147483647 w 744"/>
              <a:gd name="T35" fmla="*/ 2147483647 h 3541"/>
              <a:gd name="T36" fmla="*/ 2147483647 w 744"/>
              <a:gd name="T37" fmla="*/ 2147483647 h 3541"/>
              <a:gd name="T38" fmla="*/ 2147483647 w 744"/>
              <a:gd name="T39" fmla="*/ 2147483647 h 3541"/>
              <a:gd name="T40" fmla="*/ 2147483647 w 744"/>
              <a:gd name="T41" fmla="*/ 2147483647 h 3541"/>
              <a:gd name="T42" fmla="*/ 2147483647 w 744"/>
              <a:gd name="T43" fmla="*/ 2147483647 h 3541"/>
              <a:gd name="T44" fmla="*/ 2147483647 w 744"/>
              <a:gd name="T45" fmla="*/ 2147483647 h 3541"/>
              <a:gd name="T46" fmla="*/ 0 w 744"/>
              <a:gd name="T47" fmla="*/ 2147483647 h 3541"/>
              <a:gd name="T48" fmla="*/ 2147483647 w 744"/>
              <a:gd name="T49" fmla="*/ 2147483647 h 3541"/>
              <a:gd name="T50" fmla="*/ 2147483647 w 744"/>
              <a:gd name="T51" fmla="*/ 2147483647 h 3541"/>
              <a:gd name="T52" fmla="*/ 2147483647 w 744"/>
              <a:gd name="T53" fmla="*/ 2147483647 h 3541"/>
              <a:gd name="T54" fmla="*/ 2147483647 w 744"/>
              <a:gd name="T55" fmla="*/ 2147483647 h 3541"/>
              <a:gd name="T56" fmla="*/ 2147483647 w 744"/>
              <a:gd name="T57" fmla="*/ 2147483647 h 3541"/>
              <a:gd name="T58" fmla="*/ 2147483647 w 744"/>
              <a:gd name="T59" fmla="*/ 2147483647 h 3541"/>
              <a:gd name="T60" fmla="*/ 2147483647 w 744"/>
              <a:gd name="T61" fmla="*/ 2147483647 h 3541"/>
              <a:gd name="T62" fmla="*/ 2147483647 w 744"/>
              <a:gd name="T63" fmla="*/ 2147483647 h 3541"/>
              <a:gd name="T64" fmla="*/ 2147483647 w 744"/>
              <a:gd name="T65" fmla="*/ 2147483647 h 3541"/>
              <a:gd name="T66" fmla="*/ 2147483647 w 744"/>
              <a:gd name="T67" fmla="*/ 2147483647 h 3541"/>
              <a:gd name="T68" fmla="*/ 2147483647 w 744"/>
              <a:gd name="T69" fmla="*/ 2147483647 h 3541"/>
              <a:gd name="T70" fmla="*/ 2147483647 w 744"/>
              <a:gd name="T71" fmla="*/ 2147483647 h 3541"/>
              <a:gd name="T72" fmla="*/ 2147483647 w 744"/>
              <a:gd name="T73" fmla="*/ 2147483647 h 3541"/>
              <a:gd name="T74" fmla="*/ 2147483647 w 744"/>
              <a:gd name="T75" fmla="*/ 2147483647 h 3541"/>
              <a:gd name="T76" fmla="*/ 2147483647 w 744"/>
              <a:gd name="T77" fmla="*/ 2147483647 h 3541"/>
              <a:gd name="T78" fmla="*/ 2147483647 w 744"/>
              <a:gd name="T79" fmla="*/ 2147483647 h 3541"/>
              <a:gd name="T80" fmla="*/ 2147483647 w 744"/>
              <a:gd name="T81" fmla="*/ 2147483647 h 3541"/>
              <a:gd name="T82" fmla="*/ 2147483647 w 744"/>
              <a:gd name="T83" fmla="*/ 2147483647 h 3541"/>
              <a:gd name="T84" fmla="*/ 2147483647 w 744"/>
              <a:gd name="T85" fmla="*/ 2147483647 h 3541"/>
              <a:gd name="T86" fmla="*/ 2147483647 w 744"/>
              <a:gd name="T87" fmla="*/ 2147483647 h 3541"/>
              <a:gd name="T88" fmla="*/ 2147483647 w 744"/>
              <a:gd name="T89" fmla="*/ 0 h 3541"/>
              <a:gd name="T90" fmla="*/ 2147483647 w 744"/>
              <a:gd name="T91" fmla="*/ 2147483647 h 3541"/>
              <a:gd name="T92" fmla="*/ 2147483647 w 744"/>
              <a:gd name="T93" fmla="*/ 2147483647 h 3541"/>
              <a:gd name="T94" fmla="*/ 2147483647 w 744"/>
              <a:gd name="T95" fmla="*/ 2147483647 h 3541"/>
              <a:gd name="T96" fmla="*/ 2147483647 w 744"/>
              <a:gd name="T97" fmla="*/ 2147483647 h 3541"/>
              <a:gd name="T98" fmla="*/ 2147483647 w 744"/>
              <a:gd name="T99" fmla="*/ 2147483647 h 3541"/>
              <a:gd name="T100" fmla="*/ 2147483647 w 744"/>
              <a:gd name="T101" fmla="*/ 2147483647 h 3541"/>
              <a:gd name="T102" fmla="*/ 2147483647 w 744"/>
              <a:gd name="T103" fmla="*/ 2147483647 h 3541"/>
              <a:gd name="T104" fmla="*/ 2147483647 w 744"/>
              <a:gd name="T105" fmla="*/ 2147483647 h 3541"/>
              <a:gd name="T106" fmla="*/ 2147483647 w 744"/>
              <a:gd name="T107" fmla="*/ 2147483647 h 3541"/>
              <a:gd name="T108" fmla="*/ 2147483647 w 744"/>
              <a:gd name="T109" fmla="*/ 2147483647 h 3541"/>
              <a:gd name="T110" fmla="*/ 2147483647 w 744"/>
              <a:gd name="T111" fmla="*/ 2147483647 h 3541"/>
              <a:gd name="T112" fmla="*/ 2147483647 w 744"/>
              <a:gd name="T113" fmla="*/ 2147483647 h 354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44"/>
              <a:gd name="T172" fmla="*/ 0 h 3541"/>
              <a:gd name="T173" fmla="*/ 744 w 744"/>
              <a:gd name="T174" fmla="*/ 3541 h 354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44" h="3541">
                <a:moveTo>
                  <a:pt x="691" y="793"/>
                </a:moveTo>
                <a:lnTo>
                  <a:pt x="691" y="832"/>
                </a:lnTo>
                <a:lnTo>
                  <a:pt x="691" y="899"/>
                </a:lnTo>
                <a:lnTo>
                  <a:pt x="691" y="951"/>
                </a:lnTo>
                <a:lnTo>
                  <a:pt x="691" y="1004"/>
                </a:lnTo>
                <a:lnTo>
                  <a:pt x="704" y="1070"/>
                </a:lnTo>
                <a:lnTo>
                  <a:pt x="704" y="1136"/>
                </a:lnTo>
                <a:lnTo>
                  <a:pt x="704" y="1189"/>
                </a:lnTo>
                <a:lnTo>
                  <a:pt x="704" y="1255"/>
                </a:lnTo>
                <a:lnTo>
                  <a:pt x="704" y="1335"/>
                </a:lnTo>
                <a:lnTo>
                  <a:pt x="704" y="1401"/>
                </a:lnTo>
                <a:lnTo>
                  <a:pt x="704" y="1480"/>
                </a:lnTo>
                <a:lnTo>
                  <a:pt x="704" y="1559"/>
                </a:lnTo>
                <a:lnTo>
                  <a:pt x="704" y="1639"/>
                </a:lnTo>
                <a:lnTo>
                  <a:pt x="717" y="1718"/>
                </a:lnTo>
                <a:lnTo>
                  <a:pt x="717" y="1810"/>
                </a:lnTo>
                <a:lnTo>
                  <a:pt x="717" y="1890"/>
                </a:lnTo>
                <a:lnTo>
                  <a:pt x="717" y="1982"/>
                </a:lnTo>
                <a:lnTo>
                  <a:pt x="731" y="2061"/>
                </a:lnTo>
                <a:lnTo>
                  <a:pt x="731" y="2154"/>
                </a:lnTo>
                <a:lnTo>
                  <a:pt x="731" y="2220"/>
                </a:lnTo>
                <a:lnTo>
                  <a:pt x="731" y="2299"/>
                </a:lnTo>
                <a:lnTo>
                  <a:pt x="731" y="2379"/>
                </a:lnTo>
                <a:lnTo>
                  <a:pt x="731" y="2445"/>
                </a:lnTo>
                <a:lnTo>
                  <a:pt x="731" y="2511"/>
                </a:lnTo>
                <a:lnTo>
                  <a:pt x="731" y="2577"/>
                </a:lnTo>
                <a:lnTo>
                  <a:pt x="731" y="2630"/>
                </a:lnTo>
                <a:lnTo>
                  <a:pt x="744" y="2682"/>
                </a:lnTo>
                <a:lnTo>
                  <a:pt x="744" y="2735"/>
                </a:lnTo>
                <a:lnTo>
                  <a:pt x="744" y="2788"/>
                </a:lnTo>
                <a:lnTo>
                  <a:pt x="744" y="2841"/>
                </a:lnTo>
                <a:lnTo>
                  <a:pt x="744" y="2881"/>
                </a:lnTo>
                <a:lnTo>
                  <a:pt x="744" y="2920"/>
                </a:lnTo>
                <a:lnTo>
                  <a:pt x="744" y="3000"/>
                </a:lnTo>
                <a:lnTo>
                  <a:pt x="731" y="3066"/>
                </a:lnTo>
                <a:lnTo>
                  <a:pt x="731" y="3132"/>
                </a:lnTo>
                <a:lnTo>
                  <a:pt x="717" y="3198"/>
                </a:lnTo>
                <a:lnTo>
                  <a:pt x="704" y="3251"/>
                </a:lnTo>
                <a:lnTo>
                  <a:pt x="691" y="3304"/>
                </a:lnTo>
                <a:lnTo>
                  <a:pt x="664" y="3356"/>
                </a:lnTo>
                <a:lnTo>
                  <a:pt x="651" y="3396"/>
                </a:lnTo>
                <a:lnTo>
                  <a:pt x="624" y="3422"/>
                </a:lnTo>
                <a:lnTo>
                  <a:pt x="598" y="3462"/>
                </a:lnTo>
                <a:lnTo>
                  <a:pt x="585" y="3489"/>
                </a:lnTo>
                <a:lnTo>
                  <a:pt x="558" y="3502"/>
                </a:lnTo>
                <a:lnTo>
                  <a:pt x="531" y="3528"/>
                </a:lnTo>
                <a:lnTo>
                  <a:pt x="518" y="3541"/>
                </a:lnTo>
                <a:lnTo>
                  <a:pt x="492" y="3541"/>
                </a:lnTo>
                <a:lnTo>
                  <a:pt x="478" y="3541"/>
                </a:lnTo>
                <a:lnTo>
                  <a:pt x="452" y="3541"/>
                </a:lnTo>
                <a:lnTo>
                  <a:pt x="438" y="3541"/>
                </a:lnTo>
                <a:lnTo>
                  <a:pt x="425" y="3528"/>
                </a:lnTo>
                <a:lnTo>
                  <a:pt x="398" y="3515"/>
                </a:lnTo>
                <a:lnTo>
                  <a:pt x="385" y="3489"/>
                </a:lnTo>
                <a:lnTo>
                  <a:pt x="385" y="3475"/>
                </a:lnTo>
                <a:lnTo>
                  <a:pt x="372" y="3436"/>
                </a:lnTo>
                <a:lnTo>
                  <a:pt x="359" y="3409"/>
                </a:lnTo>
                <a:lnTo>
                  <a:pt x="345" y="3370"/>
                </a:lnTo>
                <a:lnTo>
                  <a:pt x="332" y="3343"/>
                </a:lnTo>
                <a:lnTo>
                  <a:pt x="319" y="3304"/>
                </a:lnTo>
                <a:lnTo>
                  <a:pt x="292" y="3277"/>
                </a:lnTo>
                <a:lnTo>
                  <a:pt x="266" y="3237"/>
                </a:lnTo>
                <a:lnTo>
                  <a:pt x="239" y="3211"/>
                </a:lnTo>
                <a:lnTo>
                  <a:pt x="199" y="3185"/>
                </a:lnTo>
                <a:lnTo>
                  <a:pt x="159" y="3158"/>
                </a:lnTo>
                <a:lnTo>
                  <a:pt x="119" y="3119"/>
                </a:lnTo>
                <a:lnTo>
                  <a:pt x="80" y="3092"/>
                </a:lnTo>
                <a:lnTo>
                  <a:pt x="53" y="3066"/>
                </a:lnTo>
                <a:lnTo>
                  <a:pt x="26" y="3052"/>
                </a:lnTo>
                <a:lnTo>
                  <a:pt x="13" y="3026"/>
                </a:lnTo>
                <a:lnTo>
                  <a:pt x="0" y="3013"/>
                </a:lnTo>
                <a:lnTo>
                  <a:pt x="0" y="2986"/>
                </a:lnTo>
                <a:lnTo>
                  <a:pt x="0" y="2973"/>
                </a:lnTo>
                <a:lnTo>
                  <a:pt x="0" y="2960"/>
                </a:lnTo>
                <a:lnTo>
                  <a:pt x="13" y="2947"/>
                </a:lnTo>
                <a:lnTo>
                  <a:pt x="40" y="2947"/>
                </a:lnTo>
                <a:lnTo>
                  <a:pt x="53" y="2934"/>
                </a:lnTo>
                <a:lnTo>
                  <a:pt x="80" y="2934"/>
                </a:lnTo>
                <a:lnTo>
                  <a:pt x="119" y="2934"/>
                </a:lnTo>
                <a:lnTo>
                  <a:pt x="159" y="2934"/>
                </a:lnTo>
                <a:lnTo>
                  <a:pt x="199" y="2947"/>
                </a:lnTo>
                <a:lnTo>
                  <a:pt x="252" y="2947"/>
                </a:lnTo>
                <a:lnTo>
                  <a:pt x="292" y="2960"/>
                </a:lnTo>
                <a:lnTo>
                  <a:pt x="332" y="2960"/>
                </a:lnTo>
                <a:lnTo>
                  <a:pt x="359" y="2960"/>
                </a:lnTo>
                <a:lnTo>
                  <a:pt x="385" y="2947"/>
                </a:lnTo>
                <a:lnTo>
                  <a:pt x="398" y="2947"/>
                </a:lnTo>
                <a:lnTo>
                  <a:pt x="412" y="2934"/>
                </a:lnTo>
                <a:lnTo>
                  <a:pt x="425" y="2920"/>
                </a:lnTo>
                <a:lnTo>
                  <a:pt x="425" y="2907"/>
                </a:lnTo>
                <a:lnTo>
                  <a:pt x="425" y="2881"/>
                </a:lnTo>
                <a:lnTo>
                  <a:pt x="438" y="2854"/>
                </a:lnTo>
                <a:lnTo>
                  <a:pt x="438" y="2828"/>
                </a:lnTo>
                <a:lnTo>
                  <a:pt x="438" y="2801"/>
                </a:lnTo>
                <a:lnTo>
                  <a:pt x="438" y="2762"/>
                </a:lnTo>
                <a:lnTo>
                  <a:pt x="438" y="2722"/>
                </a:lnTo>
                <a:lnTo>
                  <a:pt x="438" y="2669"/>
                </a:lnTo>
                <a:lnTo>
                  <a:pt x="438" y="2616"/>
                </a:lnTo>
                <a:lnTo>
                  <a:pt x="438" y="2564"/>
                </a:lnTo>
                <a:lnTo>
                  <a:pt x="438" y="2511"/>
                </a:lnTo>
                <a:lnTo>
                  <a:pt x="438" y="2445"/>
                </a:lnTo>
                <a:lnTo>
                  <a:pt x="438" y="2365"/>
                </a:lnTo>
                <a:lnTo>
                  <a:pt x="438" y="2299"/>
                </a:lnTo>
                <a:lnTo>
                  <a:pt x="438" y="2220"/>
                </a:lnTo>
                <a:lnTo>
                  <a:pt x="438" y="1890"/>
                </a:lnTo>
                <a:lnTo>
                  <a:pt x="438" y="1572"/>
                </a:lnTo>
                <a:lnTo>
                  <a:pt x="438" y="1242"/>
                </a:lnTo>
                <a:lnTo>
                  <a:pt x="425" y="912"/>
                </a:lnTo>
                <a:lnTo>
                  <a:pt x="425" y="832"/>
                </a:lnTo>
                <a:lnTo>
                  <a:pt x="412" y="766"/>
                </a:lnTo>
                <a:lnTo>
                  <a:pt x="412" y="700"/>
                </a:lnTo>
                <a:lnTo>
                  <a:pt x="412" y="634"/>
                </a:lnTo>
                <a:lnTo>
                  <a:pt x="398" y="568"/>
                </a:lnTo>
                <a:lnTo>
                  <a:pt x="398" y="515"/>
                </a:lnTo>
                <a:lnTo>
                  <a:pt x="398" y="462"/>
                </a:lnTo>
                <a:lnTo>
                  <a:pt x="385" y="423"/>
                </a:lnTo>
                <a:lnTo>
                  <a:pt x="385" y="370"/>
                </a:lnTo>
                <a:lnTo>
                  <a:pt x="372" y="344"/>
                </a:lnTo>
                <a:lnTo>
                  <a:pt x="372" y="304"/>
                </a:lnTo>
                <a:lnTo>
                  <a:pt x="359" y="277"/>
                </a:lnTo>
                <a:lnTo>
                  <a:pt x="359" y="251"/>
                </a:lnTo>
                <a:lnTo>
                  <a:pt x="345" y="238"/>
                </a:lnTo>
                <a:lnTo>
                  <a:pt x="345" y="225"/>
                </a:lnTo>
                <a:lnTo>
                  <a:pt x="332" y="211"/>
                </a:lnTo>
                <a:lnTo>
                  <a:pt x="305" y="185"/>
                </a:lnTo>
                <a:lnTo>
                  <a:pt x="279" y="159"/>
                </a:lnTo>
                <a:lnTo>
                  <a:pt x="266" y="132"/>
                </a:lnTo>
                <a:lnTo>
                  <a:pt x="252" y="92"/>
                </a:lnTo>
                <a:lnTo>
                  <a:pt x="252" y="66"/>
                </a:lnTo>
                <a:lnTo>
                  <a:pt x="266" y="40"/>
                </a:lnTo>
                <a:lnTo>
                  <a:pt x="279" y="13"/>
                </a:lnTo>
                <a:lnTo>
                  <a:pt x="305" y="0"/>
                </a:lnTo>
                <a:lnTo>
                  <a:pt x="319" y="0"/>
                </a:lnTo>
                <a:lnTo>
                  <a:pt x="345" y="0"/>
                </a:lnTo>
                <a:lnTo>
                  <a:pt x="359" y="0"/>
                </a:lnTo>
                <a:lnTo>
                  <a:pt x="385" y="0"/>
                </a:lnTo>
                <a:lnTo>
                  <a:pt x="412" y="13"/>
                </a:lnTo>
                <a:lnTo>
                  <a:pt x="452" y="26"/>
                </a:lnTo>
                <a:lnTo>
                  <a:pt x="492" y="40"/>
                </a:lnTo>
                <a:lnTo>
                  <a:pt x="518" y="53"/>
                </a:lnTo>
                <a:lnTo>
                  <a:pt x="558" y="66"/>
                </a:lnTo>
                <a:lnTo>
                  <a:pt x="598" y="92"/>
                </a:lnTo>
                <a:lnTo>
                  <a:pt x="624" y="106"/>
                </a:lnTo>
                <a:lnTo>
                  <a:pt x="651" y="119"/>
                </a:lnTo>
                <a:lnTo>
                  <a:pt x="678" y="132"/>
                </a:lnTo>
                <a:lnTo>
                  <a:pt x="691" y="159"/>
                </a:lnTo>
                <a:lnTo>
                  <a:pt x="704" y="172"/>
                </a:lnTo>
                <a:lnTo>
                  <a:pt x="717" y="185"/>
                </a:lnTo>
                <a:lnTo>
                  <a:pt x="731" y="211"/>
                </a:lnTo>
                <a:lnTo>
                  <a:pt x="744" y="251"/>
                </a:lnTo>
                <a:lnTo>
                  <a:pt x="731" y="277"/>
                </a:lnTo>
                <a:lnTo>
                  <a:pt x="731" y="317"/>
                </a:lnTo>
                <a:lnTo>
                  <a:pt x="717" y="330"/>
                </a:lnTo>
                <a:lnTo>
                  <a:pt x="717" y="344"/>
                </a:lnTo>
                <a:lnTo>
                  <a:pt x="717" y="357"/>
                </a:lnTo>
                <a:lnTo>
                  <a:pt x="717" y="370"/>
                </a:lnTo>
                <a:lnTo>
                  <a:pt x="704" y="396"/>
                </a:lnTo>
                <a:lnTo>
                  <a:pt x="704" y="423"/>
                </a:lnTo>
                <a:lnTo>
                  <a:pt x="704" y="449"/>
                </a:lnTo>
                <a:lnTo>
                  <a:pt x="704" y="476"/>
                </a:lnTo>
                <a:lnTo>
                  <a:pt x="704" y="502"/>
                </a:lnTo>
                <a:lnTo>
                  <a:pt x="704" y="542"/>
                </a:lnTo>
                <a:lnTo>
                  <a:pt x="704" y="568"/>
                </a:lnTo>
                <a:lnTo>
                  <a:pt x="704" y="608"/>
                </a:lnTo>
                <a:lnTo>
                  <a:pt x="691" y="647"/>
                </a:lnTo>
                <a:lnTo>
                  <a:pt x="691" y="700"/>
                </a:lnTo>
                <a:lnTo>
                  <a:pt x="691" y="740"/>
                </a:lnTo>
                <a:lnTo>
                  <a:pt x="691" y="79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8" name="Freeform 10"/>
          <p:cNvSpPr>
            <a:spLocks noChangeArrowheads="1"/>
          </p:cNvSpPr>
          <p:nvPr/>
        </p:nvSpPr>
        <p:spPr bwMode="auto">
          <a:xfrm>
            <a:off x="3398838" y="2041525"/>
            <a:ext cx="1409700" cy="395288"/>
          </a:xfrm>
          <a:custGeom>
            <a:avLst/>
            <a:gdLst>
              <a:gd name="T0" fmla="*/ 2147483647 w 2219"/>
              <a:gd name="T1" fmla="*/ 2147483647 h 621"/>
              <a:gd name="T2" fmla="*/ 2147483647 w 2219"/>
              <a:gd name="T3" fmla="*/ 2147483647 h 621"/>
              <a:gd name="T4" fmla="*/ 2147483647 w 2219"/>
              <a:gd name="T5" fmla="*/ 2147483647 h 621"/>
              <a:gd name="T6" fmla="*/ 2147483647 w 2219"/>
              <a:gd name="T7" fmla="*/ 2147483647 h 621"/>
              <a:gd name="T8" fmla="*/ 2147483647 w 2219"/>
              <a:gd name="T9" fmla="*/ 2147483647 h 621"/>
              <a:gd name="T10" fmla="*/ 2147483647 w 2219"/>
              <a:gd name="T11" fmla="*/ 2147483647 h 621"/>
              <a:gd name="T12" fmla="*/ 2147483647 w 2219"/>
              <a:gd name="T13" fmla="*/ 2147483647 h 621"/>
              <a:gd name="T14" fmla="*/ 2147483647 w 2219"/>
              <a:gd name="T15" fmla="*/ 2147483647 h 621"/>
              <a:gd name="T16" fmla="*/ 2147483647 w 2219"/>
              <a:gd name="T17" fmla="*/ 2147483647 h 621"/>
              <a:gd name="T18" fmla="*/ 2147483647 w 2219"/>
              <a:gd name="T19" fmla="*/ 2147483647 h 621"/>
              <a:gd name="T20" fmla="*/ 2147483647 w 2219"/>
              <a:gd name="T21" fmla="*/ 2147483647 h 621"/>
              <a:gd name="T22" fmla="*/ 2147483647 w 2219"/>
              <a:gd name="T23" fmla="*/ 2147483647 h 621"/>
              <a:gd name="T24" fmla="*/ 2147483647 w 2219"/>
              <a:gd name="T25" fmla="*/ 2147483647 h 621"/>
              <a:gd name="T26" fmla="*/ 2147483647 w 2219"/>
              <a:gd name="T27" fmla="*/ 2147483647 h 621"/>
              <a:gd name="T28" fmla="*/ 2147483647 w 2219"/>
              <a:gd name="T29" fmla="*/ 2147483647 h 621"/>
              <a:gd name="T30" fmla="*/ 2147483647 w 2219"/>
              <a:gd name="T31" fmla="*/ 2147483647 h 621"/>
              <a:gd name="T32" fmla="*/ 2147483647 w 2219"/>
              <a:gd name="T33" fmla="*/ 2147483647 h 621"/>
              <a:gd name="T34" fmla="*/ 2147483647 w 2219"/>
              <a:gd name="T35" fmla="*/ 2147483647 h 621"/>
              <a:gd name="T36" fmla="*/ 2147483647 w 2219"/>
              <a:gd name="T37" fmla="*/ 2147483647 h 621"/>
              <a:gd name="T38" fmla="*/ 2147483647 w 2219"/>
              <a:gd name="T39" fmla="*/ 2147483647 h 621"/>
              <a:gd name="T40" fmla="*/ 2147483647 w 2219"/>
              <a:gd name="T41" fmla="*/ 2147483647 h 621"/>
              <a:gd name="T42" fmla="*/ 2147483647 w 2219"/>
              <a:gd name="T43" fmla="*/ 2147483647 h 621"/>
              <a:gd name="T44" fmla="*/ 2147483647 w 2219"/>
              <a:gd name="T45" fmla="*/ 2147483647 h 621"/>
              <a:gd name="T46" fmla="*/ 2147483647 w 2219"/>
              <a:gd name="T47" fmla="*/ 2147483647 h 621"/>
              <a:gd name="T48" fmla="*/ 2147483647 w 2219"/>
              <a:gd name="T49" fmla="*/ 2147483647 h 621"/>
              <a:gd name="T50" fmla="*/ 2147483647 w 2219"/>
              <a:gd name="T51" fmla="*/ 0 h 621"/>
              <a:gd name="T52" fmla="*/ 2147483647 w 2219"/>
              <a:gd name="T53" fmla="*/ 2147483647 h 621"/>
              <a:gd name="T54" fmla="*/ 2147483647 w 2219"/>
              <a:gd name="T55" fmla="*/ 2147483647 h 621"/>
              <a:gd name="T56" fmla="*/ 2147483647 w 2219"/>
              <a:gd name="T57" fmla="*/ 2147483647 h 621"/>
              <a:gd name="T58" fmla="*/ 2147483647 w 2219"/>
              <a:gd name="T59" fmla="*/ 2147483647 h 621"/>
              <a:gd name="T60" fmla="*/ 2147483647 w 2219"/>
              <a:gd name="T61" fmla="*/ 2147483647 h 621"/>
              <a:gd name="T62" fmla="*/ 2147483647 w 2219"/>
              <a:gd name="T63" fmla="*/ 2147483647 h 621"/>
              <a:gd name="T64" fmla="*/ 2147483647 w 2219"/>
              <a:gd name="T65" fmla="*/ 2147483647 h 621"/>
              <a:gd name="T66" fmla="*/ 2147483647 w 2219"/>
              <a:gd name="T67" fmla="*/ 2147483647 h 621"/>
              <a:gd name="T68" fmla="*/ 2147483647 w 2219"/>
              <a:gd name="T69" fmla="*/ 2147483647 h 621"/>
              <a:gd name="T70" fmla="*/ 2147483647 w 2219"/>
              <a:gd name="T71" fmla="*/ 2147483647 h 621"/>
              <a:gd name="T72" fmla="*/ 2147483647 w 2219"/>
              <a:gd name="T73" fmla="*/ 2147483647 h 621"/>
              <a:gd name="T74" fmla="*/ 2147483647 w 2219"/>
              <a:gd name="T75" fmla="*/ 2147483647 h 621"/>
              <a:gd name="T76" fmla="*/ 2147483647 w 2219"/>
              <a:gd name="T77" fmla="*/ 2147483647 h 621"/>
              <a:gd name="T78" fmla="*/ 2147483647 w 2219"/>
              <a:gd name="T79" fmla="*/ 2147483647 h 621"/>
              <a:gd name="T80" fmla="*/ 2147483647 w 2219"/>
              <a:gd name="T81" fmla="*/ 2147483647 h 621"/>
              <a:gd name="T82" fmla="*/ 2147483647 w 2219"/>
              <a:gd name="T83" fmla="*/ 2147483647 h 621"/>
              <a:gd name="T84" fmla="*/ 2147483647 w 2219"/>
              <a:gd name="T85" fmla="*/ 2147483647 h 621"/>
              <a:gd name="T86" fmla="*/ 2147483647 w 2219"/>
              <a:gd name="T87" fmla="*/ 2147483647 h 621"/>
              <a:gd name="T88" fmla="*/ 2147483647 w 2219"/>
              <a:gd name="T89" fmla="*/ 2147483647 h 621"/>
              <a:gd name="T90" fmla="*/ 2147483647 w 2219"/>
              <a:gd name="T91" fmla="*/ 2147483647 h 621"/>
              <a:gd name="T92" fmla="*/ 2147483647 w 2219"/>
              <a:gd name="T93" fmla="*/ 2147483647 h 621"/>
              <a:gd name="T94" fmla="*/ 2147483647 w 2219"/>
              <a:gd name="T95" fmla="*/ 2147483647 h 621"/>
              <a:gd name="T96" fmla="*/ 2147483647 w 2219"/>
              <a:gd name="T97" fmla="*/ 2147483647 h 621"/>
              <a:gd name="T98" fmla="*/ 2147483647 w 2219"/>
              <a:gd name="T99" fmla="*/ 2147483647 h 621"/>
              <a:gd name="T100" fmla="*/ 2147483647 w 2219"/>
              <a:gd name="T101" fmla="*/ 2147483647 h 621"/>
              <a:gd name="T102" fmla="*/ 2147483647 w 2219"/>
              <a:gd name="T103" fmla="*/ 2147483647 h 621"/>
              <a:gd name="T104" fmla="*/ 2147483647 w 2219"/>
              <a:gd name="T105" fmla="*/ 2147483647 h 621"/>
              <a:gd name="T106" fmla="*/ 2147483647 w 2219"/>
              <a:gd name="T107" fmla="*/ 2147483647 h 621"/>
              <a:gd name="T108" fmla="*/ 2147483647 w 2219"/>
              <a:gd name="T109" fmla="*/ 2147483647 h 621"/>
              <a:gd name="T110" fmla="*/ 2147483647 w 2219"/>
              <a:gd name="T111" fmla="*/ 2147483647 h 621"/>
              <a:gd name="T112" fmla="*/ 2147483647 w 2219"/>
              <a:gd name="T113" fmla="*/ 2147483647 h 621"/>
              <a:gd name="T114" fmla="*/ 2147483647 w 2219"/>
              <a:gd name="T115" fmla="*/ 2147483647 h 621"/>
              <a:gd name="T116" fmla="*/ 2147483647 w 2219"/>
              <a:gd name="T117" fmla="*/ 2147483647 h 621"/>
              <a:gd name="T118" fmla="*/ 2147483647 w 2219"/>
              <a:gd name="T119" fmla="*/ 2147483647 h 621"/>
              <a:gd name="T120" fmla="*/ 2147483647 w 2219"/>
              <a:gd name="T121" fmla="*/ 2147483647 h 62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219"/>
              <a:gd name="T184" fmla="*/ 0 h 621"/>
              <a:gd name="T185" fmla="*/ 2219 w 2219"/>
              <a:gd name="T186" fmla="*/ 621 h 62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219" h="621">
                <a:moveTo>
                  <a:pt x="266" y="621"/>
                </a:moveTo>
                <a:lnTo>
                  <a:pt x="239" y="621"/>
                </a:lnTo>
                <a:lnTo>
                  <a:pt x="199" y="595"/>
                </a:lnTo>
                <a:lnTo>
                  <a:pt x="146" y="582"/>
                </a:lnTo>
                <a:lnTo>
                  <a:pt x="106" y="542"/>
                </a:lnTo>
                <a:lnTo>
                  <a:pt x="80" y="529"/>
                </a:lnTo>
                <a:lnTo>
                  <a:pt x="66" y="516"/>
                </a:lnTo>
                <a:lnTo>
                  <a:pt x="40" y="502"/>
                </a:lnTo>
                <a:lnTo>
                  <a:pt x="26" y="476"/>
                </a:lnTo>
                <a:lnTo>
                  <a:pt x="26" y="463"/>
                </a:lnTo>
                <a:lnTo>
                  <a:pt x="13" y="449"/>
                </a:lnTo>
                <a:lnTo>
                  <a:pt x="13" y="436"/>
                </a:lnTo>
                <a:lnTo>
                  <a:pt x="0" y="423"/>
                </a:lnTo>
                <a:lnTo>
                  <a:pt x="13" y="410"/>
                </a:lnTo>
                <a:lnTo>
                  <a:pt x="26" y="397"/>
                </a:lnTo>
                <a:lnTo>
                  <a:pt x="40" y="397"/>
                </a:lnTo>
                <a:lnTo>
                  <a:pt x="66" y="383"/>
                </a:lnTo>
                <a:lnTo>
                  <a:pt x="93" y="370"/>
                </a:lnTo>
                <a:lnTo>
                  <a:pt x="133" y="370"/>
                </a:lnTo>
                <a:lnTo>
                  <a:pt x="173" y="357"/>
                </a:lnTo>
                <a:lnTo>
                  <a:pt x="226" y="344"/>
                </a:lnTo>
                <a:lnTo>
                  <a:pt x="252" y="344"/>
                </a:lnTo>
                <a:lnTo>
                  <a:pt x="292" y="344"/>
                </a:lnTo>
                <a:lnTo>
                  <a:pt x="332" y="331"/>
                </a:lnTo>
                <a:lnTo>
                  <a:pt x="372" y="331"/>
                </a:lnTo>
                <a:lnTo>
                  <a:pt x="412" y="317"/>
                </a:lnTo>
                <a:lnTo>
                  <a:pt x="465" y="317"/>
                </a:lnTo>
                <a:lnTo>
                  <a:pt x="518" y="304"/>
                </a:lnTo>
                <a:lnTo>
                  <a:pt x="571" y="291"/>
                </a:lnTo>
                <a:lnTo>
                  <a:pt x="638" y="278"/>
                </a:lnTo>
                <a:lnTo>
                  <a:pt x="704" y="264"/>
                </a:lnTo>
                <a:lnTo>
                  <a:pt x="771" y="251"/>
                </a:lnTo>
                <a:lnTo>
                  <a:pt x="837" y="238"/>
                </a:lnTo>
                <a:lnTo>
                  <a:pt x="917" y="225"/>
                </a:lnTo>
                <a:lnTo>
                  <a:pt x="997" y="198"/>
                </a:lnTo>
                <a:lnTo>
                  <a:pt x="1076" y="185"/>
                </a:lnTo>
                <a:lnTo>
                  <a:pt x="1169" y="159"/>
                </a:lnTo>
                <a:lnTo>
                  <a:pt x="1249" y="146"/>
                </a:lnTo>
                <a:lnTo>
                  <a:pt x="1342" y="132"/>
                </a:lnTo>
                <a:lnTo>
                  <a:pt x="1409" y="106"/>
                </a:lnTo>
                <a:lnTo>
                  <a:pt x="1488" y="93"/>
                </a:lnTo>
                <a:lnTo>
                  <a:pt x="1555" y="79"/>
                </a:lnTo>
                <a:lnTo>
                  <a:pt x="1608" y="66"/>
                </a:lnTo>
                <a:lnTo>
                  <a:pt x="1674" y="53"/>
                </a:lnTo>
                <a:lnTo>
                  <a:pt x="1714" y="40"/>
                </a:lnTo>
                <a:lnTo>
                  <a:pt x="1767" y="40"/>
                </a:lnTo>
                <a:lnTo>
                  <a:pt x="1807" y="27"/>
                </a:lnTo>
                <a:lnTo>
                  <a:pt x="1847" y="13"/>
                </a:lnTo>
                <a:lnTo>
                  <a:pt x="1874" y="13"/>
                </a:lnTo>
                <a:lnTo>
                  <a:pt x="1900" y="13"/>
                </a:lnTo>
                <a:lnTo>
                  <a:pt x="1927" y="13"/>
                </a:lnTo>
                <a:lnTo>
                  <a:pt x="1940" y="0"/>
                </a:lnTo>
                <a:lnTo>
                  <a:pt x="1953" y="0"/>
                </a:lnTo>
                <a:lnTo>
                  <a:pt x="1993" y="13"/>
                </a:lnTo>
                <a:lnTo>
                  <a:pt x="2020" y="13"/>
                </a:lnTo>
                <a:lnTo>
                  <a:pt x="2073" y="27"/>
                </a:lnTo>
                <a:lnTo>
                  <a:pt x="2113" y="53"/>
                </a:lnTo>
                <a:lnTo>
                  <a:pt x="2139" y="66"/>
                </a:lnTo>
                <a:lnTo>
                  <a:pt x="2166" y="79"/>
                </a:lnTo>
                <a:lnTo>
                  <a:pt x="2179" y="93"/>
                </a:lnTo>
                <a:lnTo>
                  <a:pt x="2193" y="106"/>
                </a:lnTo>
                <a:lnTo>
                  <a:pt x="2206" y="119"/>
                </a:lnTo>
                <a:lnTo>
                  <a:pt x="2219" y="132"/>
                </a:lnTo>
                <a:lnTo>
                  <a:pt x="2219" y="159"/>
                </a:lnTo>
                <a:lnTo>
                  <a:pt x="2219" y="172"/>
                </a:lnTo>
                <a:lnTo>
                  <a:pt x="2219" y="185"/>
                </a:lnTo>
                <a:lnTo>
                  <a:pt x="2206" y="212"/>
                </a:lnTo>
                <a:lnTo>
                  <a:pt x="2193" y="225"/>
                </a:lnTo>
                <a:lnTo>
                  <a:pt x="2179" y="238"/>
                </a:lnTo>
                <a:lnTo>
                  <a:pt x="2153" y="238"/>
                </a:lnTo>
                <a:lnTo>
                  <a:pt x="2126" y="251"/>
                </a:lnTo>
                <a:lnTo>
                  <a:pt x="2100" y="264"/>
                </a:lnTo>
                <a:lnTo>
                  <a:pt x="2060" y="264"/>
                </a:lnTo>
                <a:lnTo>
                  <a:pt x="2020" y="264"/>
                </a:lnTo>
                <a:lnTo>
                  <a:pt x="1980" y="264"/>
                </a:lnTo>
                <a:lnTo>
                  <a:pt x="1953" y="278"/>
                </a:lnTo>
                <a:lnTo>
                  <a:pt x="1927" y="278"/>
                </a:lnTo>
                <a:lnTo>
                  <a:pt x="1900" y="278"/>
                </a:lnTo>
                <a:lnTo>
                  <a:pt x="1887" y="278"/>
                </a:lnTo>
                <a:lnTo>
                  <a:pt x="1874" y="278"/>
                </a:lnTo>
                <a:lnTo>
                  <a:pt x="1860" y="278"/>
                </a:lnTo>
                <a:lnTo>
                  <a:pt x="1847" y="278"/>
                </a:lnTo>
                <a:lnTo>
                  <a:pt x="1834" y="291"/>
                </a:lnTo>
                <a:lnTo>
                  <a:pt x="1821" y="291"/>
                </a:lnTo>
                <a:lnTo>
                  <a:pt x="1794" y="291"/>
                </a:lnTo>
                <a:lnTo>
                  <a:pt x="1767" y="291"/>
                </a:lnTo>
                <a:lnTo>
                  <a:pt x="1741" y="304"/>
                </a:lnTo>
                <a:lnTo>
                  <a:pt x="1714" y="304"/>
                </a:lnTo>
                <a:lnTo>
                  <a:pt x="1688" y="304"/>
                </a:lnTo>
                <a:lnTo>
                  <a:pt x="1674" y="317"/>
                </a:lnTo>
                <a:lnTo>
                  <a:pt x="1648" y="317"/>
                </a:lnTo>
                <a:lnTo>
                  <a:pt x="1608" y="317"/>
                </a:lnTo>
                <a:lnTo>
                  <a:pt x="1581" y="331"/>
                </a:lnTo>
                <a:lnTo>
                  <a:pt x="1541" y="344"/>
                </a:lnTo>
                <a:lnTo>
                  <a:pt x="1502" y="344"/>
                </a:lnTo>
                <a:lnTo>
                  <a:pt x="1448" y="357"/>
                </a:lnTo>
                <a:lnTo>
                  <a:pt x="1409" y="370"/>
                </a:lnTo>
                <a:lnTo>
                  <a:pt x="1355" y="383"/>
                </a:lnTo>
                <a:lnTo>
                  <a:pt x="1302" y="397"/>
                </a:lnTo>
                <a:lnTo>
                  <a:pt x="1236" y="410"/>
                </a:lnTo>
                <a:lnTo>
                  <a:pt x="1169" y="423"/>
                </a:lnTo>
                <a:lnTo>
                  <a:pt x="1103" y="449"/>
                </a:lnTo>
                <a:lnTo>
                  <a:pt x="1036" y="463"/>
                </a:lnTo>
                <a:lnTo>
                  <a:pt x="957" y="476"/>
                </a:lnTo>
                <a:lnTo>
                  <a:pt x="877" y="502"/>
                </a:lnTo>
                <a:lnTo>
                  <a:pt x="811" y="516"/>
                </a:lnTo>
                <a:lnTo>
                  <a:pt x="744" y="529"/>
                </a:lnTo>
                <a:lnTo>
                  <a:pt x="678" y="542"/>
                </a:lnTo>
                <a:lnTo>
                  <a:pt x="624" y="555"/>
                </a:lnTo>
                <a:lnTo>
                  <a:pt x="571" y="568"/>
                </a:lnTo>
                <a:lnTo>
                  <a:pt x="518" y="582"/>
                </a:lnTo>
                <a:lnTo>
                  <a:pt x="478" y="595"/>
                </a:lnTo>
                <a:lnTo>
                  <a:pt x="438" y="595"/>
                </a:lnTo>
                <a:lnTo>
                  <a:pt x="399" y="608"/>
                </a:lnTo>
                <a:lnTo>
                  <a:pt x="372" y="608"/>
                </a:lnTo>
                <a:lnTo>
                  <a:pt x="345" y="621"/>
                </a:lnTo>
                <a:lnTo>
                  <a:pt x="319" y="621"/>
                </a:lnTo>
                <a:lnTo>
                  <a:pt x="292" y="621"/>
                </a:lnTo>
                <a:lnTo>
                  <a:pt x="279" y="621"/>
                </a:lnTo>
                <a:lnTo>
                  <a:pt x="266" y="62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9" name="Freeform 11"/>
          <p:cNvSpPr>
            <a:spLocks noChangeArrowheads="1"/>
          </p:cNvSpPr>
          <p:nvPr/>
        </p:nvSpPr>
        <p:spPr bwMode="auto">
          <a:xfrm>
            <a:off x="4124325" y="1857375"/>
            <a:ext cx="134938" cy="730250"/>
          </a:xfrm>
          <a:custGeom>
            <a:avLst/>
            <a:gdLst>
              <a:gd name="T0" fmla="*/ 2147483647 w 212"/>
              <a:gd name="T1" fmla="*/ 2147483647 h 1150"/>
              <a:gd name="T2" fmla="*/ 2147483647 w 212"/>
              <a:gd name="T3" fmla="*/ 2147483647 h 1150"/>
              <a:gd name="T4" fmla="*/ 2147483647 w 212"/>
              <a:gd name="T5" fmla="*/ 2147483647 h 1150"/>
              <a:gd name="T6" fmla="*/ 2147483647 w 212"/>
              <a:gd name="T7" fmla="*/ 2147483647 h 1150"/>
              <a:gd name="T8" fmla="*/ 2147483647 w 212"/>
              <a:gd name="T9" fmla="*/ 2147483647 h 1150"/>
              <a:gd name="T10" fmla="*/ 2147483647 w 212"/>
              <a:gd name="T11" fmla="*/ 2147483647 h 1150"/>
              <a:gd name="T12" fmla="*/ 2147483647 w 212"/>
              <a:gd name="T13" fmla="*/ 2147483647 h 1150"/>
              <a:gd name="T14" fmla="*/ 2147483647 w 212"/>
              <a:gd name="T15" fmla="*/ 2147483647 h 1150"/>
              <a:gd name="T16" fmla="*/ 2147483647 w 212"/>
              <a:gd name="T17" fmla="*/ 2147483647 h 1150"/>
              <a:gd name="T18" fmla="*/ 2147483647 w 212"/>
              <a:gd name="T19" fmla="*/ 2147483647 h 1150"/>
              <a:gd name="T20" fmla="*/ 2147483647 w 212"/>
              <a:gd name="T21" fmla="*/ 2147483647 h 1150"/>
              <a:gd name="T22" fmla="*/ 2147483647 w 212"/>
              <a:gd name="T23" fmla="*/ 2147483647 h 1150"/>
              <a:gd name="T24" fmla="*/ 2147483647 w 212"/>
              <a:gd name="T25" fmla="*/ 2147483647 h 1150"/>
              <a:gd name="T26" fmla="*/ 2147483647 w 212"/>
              <a:gd name="T27" fmla="*/ 2147483647 h 1150"/>
              <a:gd name="T28" fmla="*/ 2147483647 w 212"/>
              <a:gd name="T29" fmla="*/ 2147483647 h 1150"/>
              <a:gd name="T30" fmla="*/ 2147483647 w 212"/>
              <a:gd name="T31" fmla="*/ 2147483647 h 1150"/>
              <a:gd name="T32" fmla="*/ 2147483647 w 212"/>
              <a:gd name="T33" fmla="*/ 2147483647 h 1150"/>
              <a:gd name="T34" fmla="*/ 0 w 212"/>
              <a:gd name="T35" fmla="*/ 2147483647 h 1150"/>
              <a:gd name="T36" fmla="*/ 2147483647 w 212"/>
              <a:gd name="T37" fmla="*/ 2147483647 h 1150"/>
              <a:gd name="T38" fmla="*/ 2147483647 w 212"/>
              <a:gd name="T39" fmla="*/ 2147483647 h 1150"/>
              <a:gd name="T40" fmla="*/ 2147483647 w 212"/>
              <a:gd name="T41" fmla="*/ 2147483647 h 1150"/>
              <a:gd name="T42" fmla="*/ 2147483647 w 212"/>
              <a:gd name="T43" fmla="*/ 2147483647 h 1150"/>
              <a:gd name="T44" fmla="*/ 2147483647 w 212"/>
              <a:gd name="T45" fmla="*/ 2147483647 h 1150"/>
              <a:gd name="T46" fmla="*/ 2147483647 w 212"/>
              <a:gd name="T47" fmla="*/ 2147483647 h 1150"/>
              <a:gd name="T48" fmla="*/ 2147483647 w 212"/>
              <a:gd name="T49" fmla="*/ 2147483647 h 1150"/>
              <a:gd name="T50" fmla="*/ 2147483647 w 212"/>
              <a:gd name="T51" fmla="*/ 2147483647 h 1150"/>
              <a:gd name="T52" fmla="*/ 2147483647 w 212"/>
              <a:gd name="T53" fmla="*/ 2147483647 h 1150"/>
              <a:gd name="T54" fmla="*/ 2147483647 w 212"/>
              <a:gd name="T55" fmla="*/ 2147483647 h 1150"/>
              <a:gd name="T56" fmla="*/ 2147483647 w 212"/>
              <a:gd name="T57" fmla="*/ 2147483647 h 1150"/>
              <a:gd name="T58" fmla="*/ 2147483647 w 212"/>
              <a:gd name="T59" fmla="*/ 2147483647 h 1150"/>
              <a:gd name="T60" fmla="*/ 2147483647 w 212"/>
              <a:gd name="T61" fmla="*/ 2147483647 h 1150"/>
              <a:gd name="T62" fmla="*/ 2147483647 w 212"/>
              <a:gd name="T63" fmla="*/ 2147483647 h 1150"/>
              <a:gd name="T64" fmla="*/ 2147483647 w 212"/>
              <a:gd name="T65" fmla="*/ 2147483647 h 1150"/>
              <a:gd name="T66" fmla="*/ 0 w 212"/>
              <a:gd name="T67" fmla="*/ 0 h 1150"/>
              <a:gd name="T68" fmla="*/ 2147483647 w 212"/>
              <a:gd name="T69" fmla="*/ 2147483647 h 1150"/>
              <a:gd name="T70" fmla="*/ 2147483647 w 212"/>
              <a:gd name="T71" fmla="*/ 2147483647 h 1150"/>
              <a:gd name="T72" fmla="*/ 2147483647 w 212"/>
              <a:gd name="T73" fmla="*/ 2147483647 h 1150"/>
              <a:gd name="T74" fmla="*/ 2147483647 w 212"/>
              <a:gd name="T75" fmla="*/ 2147483647 h 1150"/>
              <a:gd name="T76" fmla="*/ 2147483647 w 212"/>
              <a:gd name="T77" fmla="*/ 2147483647 h 1150"/>
              <a:gd name="T78" fmla="*/ 2147483647 w 212"/>
              <a:gd name="T79" fmla="*/ 2147483647 h 1150"/>
              <a:gd name="T80" fmla="*/ 2147483647 w 212"/>
              <a:gd name="T81" fmla="*/ 2147483647 h 1150"/>
              <a:gd name="T82" fmla="*/ 2147483647 w 212"/>
              <a:gd name="T83" fmla="*/ 2147483647 h 1150"/>
              <a:gd name="T84" fmla="*/ 2147483647 w 212"/>
              <a:gd name="T85" fmla="*/ 2147483647 h 1150"/>
              <a:gd name="T86" fmla="*/ 2147483647 w 212"/>
              <a:gd name="T87" fmla="*/ 2147483647 h 115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12"/>
              <a:gd name="T133" fmla="*/ 0 h 1150"/>
              <a:gd name="T134" fmla="*/ 212 w 212"/>
              <a:gd name="T135" fmla="*/ 1150 h 115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12" h="1150">
                <a:moveTo>
                  <a:pt x="212" y="80"/>
                </a:moveTo>
                <a:lnTo>
                  <a:pt x="212" y="80"/>
                </a:lnTo>
                <a:lnTo>
                  <a:pt x="212" y="93"/>
                </a:lnTo>
                <a:lnTo>
                  <a:pt x="199" y="119"/>
                </a:lnTo>
                <a:lnTo>
                  <a:pt x="199" y="146"/>
                </a:lnTo>
                <a:lnTo>
                  <a:pt x="199" y="185"/>
                </a:lnTo>
                <a:lnTo>
                  <a:pt x="199" y="238"/>
                </a:lnTo>
                <a:lnTo>
                  <a:pt x="186" y="291"/>
                </a:lnTo>
                <a:lnTo>
                  <a:pt x="186" y="357"/>
                </a:lnTo>
                <a:lnTo>
                  <a:pt x="173" y="423"/>
                </a:lnTo>
                <a:lnTo>
                  <a:pt x="159" y="503"/>
                </a:lnTo>
                <a:lnTo>
                  <a:pt x="159" y="595"/>
                </a:lnTo>
                <a:lnTo>
                  <a:pt x="146" y="688"/>
                </a:lnTo>
                <a:lnTo>
                  <a:pt x="133" y="793"/>
                </a:lnTo>
                <a:lnTo>
                  <a:pt x="119" y="899"/>
                </a:lnTo>
                <a:lnTo>
                  <a:pt x="106" y="1018"/>
                </a:lnTo>
                <a:lnTo>
                  <a:pt x="93" y="1150"/>
                </a:lnTo>
                <a:lnTo>
                  <a:pt x="0" y="1150"/>
                </a:lnTo>
                <a:lnTo>
                  <a:pt x="13" y="1071"/>
                </a:lnTo>
                <a:lnTo>
                  <a:pt x="26" y="992"/>
                </a:lnTo>
                <a:lnTo>
                  <a:pt x="26" y="912"/>
                </a:lnTo>
                <a:lnTo>
                  <a:pt x="40" y="846"/>
                </a:lnTo>
                <a:lnTo>
                  <a:pt x="40" y="767"/>
                </a:lnTo>
                <a:lnTo>
                  <a:pt x="53" y="701"/>
                </a:lnTo>
                <a:lnTo>
                  <a:pt x="53" y="635"/>
                </a:lnTo>
                <a:lnTo>
                  <a:pt x="53" y="582"/>
                </a:lnTo>
                <a:lnTo>
                  <a:pt x="53" y="516"/>
                </a:lnTo>
                <a:lnTo>
                  <a:pt x="53" y="450"/>
                </a:lnTo>
                <a:lnTo>
                  <a:pt x="40" y="384"/>
                </a:lnTo>
                <a:lnTo>
                  <a:pt x="40" y="318"/>
                </a:lnTo>
                <a:lnTo>
                  <a:pt x="26" y="238"/>
                </a:lnTo>
                <a:lnTo>
                  <a:pt x="26" y="172"/>
                </a:lnTo>
                <a:lnTo>
                  <a:pt x="13" y="93"/>
                </a:lnTo>
                <a:lnTo>
                  <a:pt x="0" y="0"/>
                </a:lnTo>
                <a:lnTo>
                  <a:pt x="53" y="14"/>
                </a:lnTo>
                <a:lnTo>
                  <a:pt x="93" y="27"/>
                </a:lnTo>
                <a:lnTo>
                  <a:pt x="133" y="40"/>
                </a:lnTo>
                <a:lnTo>
                  <a:pt x="159" y="53"/>
                </a:lnTo>
                <a:lnTo>
                  <a:pt x="173" y="67"/>
                </a:lnTo>
                <a:lnTo>
                  <a:pt x="199" y="67"/>
                </a:lnTo>
                <a:lnTo>
                  <a:pt x="212" y="8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0" name="Freeform 12"/>
          <p:cNvSpPr>
            <a:spLocks noChangeArrowheads="1"/>
          </p:cNvSpPr>
          <p:nvPr/>
        </p:nvSpPr>
        <p:spPr bwMode="auto">
          <a:xfrm>
            <a:off x="3711575" y="2571750"/>
            <a:ext cx="320675" cy="661988"/>
          </a:xfrm>
          <a:custGeom>
            <a:avLst/>
            <a:gdLst>
              <a:gd name="T0" fmla="*/ 2147483647 w 505"/>
              <a:gd name="T1" fmla="*/ 2147483647 h 1044"/>
              <a:gd name="T2" fmla="*/ 2147483647 w 505"/>
              <a:gd name="T3" fmla="*/ 2147483647 h 1044"/>
              <a:gd name="T4" fmla="*/ 2147483647 w 505"/>
              <a:gd name="T5" fmla="*/ 2147483647 h 1044"/>
              <a:gd name="T6" fmla="*/ 2147483647 w 505"/>
              <a:gd name="T7" fmla="*/ 2147483647 h 1044"/>
              <a:gd name="T8" fmla="*/ 2147483647 w 505"/>
              <a:gd name="T9" fmla="*/ 0 h 1044"/>
              <a:gd name="T10" fmla="*/ 2147483647 w 505"/>
              <a:gd name="T11" fmla="*/ 0 h 1044"/>
              <a:gd name="T12" fmla="*/ 2147483647 w 505"/>
              <a:gd name="T13" fmla="*/ 0 h 1044"/>
              <a:gd name="T14" fmla="*/ 2147483647 w 505"/>
              <a:gd name="T15" fmla="*/ 2147483647 h 1044"/>
              <a:gd name="T16" fmla="*/ 2147483647 w 505"/>
              <a:gd name="T17" fmla="*/ 2147483647 h 1044"/>
              <a:gd name="T18" fmla="*/ 2147483647 w 505"/>
              <a:gd name="T19" fmla="*/ 2147483647 h 1044"/>
              <a:gd name="T20" fmla="*/ 2147483647 w 505"/>
              <a:gd name="T21" fmla="*/ 2147483647 h 1044"/>
              <a:gd name="T22" fmla="*/ 2147483647 w 505"/>
              <a:gd name="T23" fmla="*/ 2147483647 h 1044"/>
              <a:gd name="T24" fmla="*/ 2147483647 w 505"/>
              <a:gd name="T25" fmla="*/ 2147483647 h 1044"/>
              <a:gd name="T26" fmla="*/ 2147483647 w 505"/>
              <a:gd name="T27" fmla="*/ 2147483647 h 1044"/>
              <a:gd name="T28" fmla="*/ 2147483647 w 505"/>
              <a:gd name="T29" fmla="*/ 2147483647 h 1044"/>
              <a:gd name="T30" fmla="*/ 2147483647 w 505"/>
              <a:gd name="T31" fmla="*/ 2147483647 h 1044"/>
              <a:gd name="T32" fmla="*/ 2147483647 w 505"/>
              <a:gd name="T33" fmla="*/ 2147483647 h 1044"/>
              <a:gd name="T34" fmla="*/ 2147483647 w 505"/>
              <a:gd name="T35" fmla="*/ 2147483647 h 1044"/>
              <a:gd name="T36" fmla="*/ 2147483647 w 505"/>
              <a:gd name="T37" fmla="*/ 2147483647 h 1044"/>
              <a:gd name="T38" fmla="*/ 2147483647 w 505"/>
              <a:gd name="T39" fmla="*/ 2147483647 h 1044"/>
              <a:gd name="T40" fmla="*/ 2147483647 w 505"/>
              <a:gd name="T41" fmla="*/ 2147483647 h 1044"/>
              <a:gd name="T42" fmla="*/ 2147483647 w 505"/>
              <a:gd name="T43" fmla="*/ 2147483647 h 1044"/>
              <a:gd name="T44" fmla="*/ 2147483647 w 505"/>
              <a:gd name="T45" fmla="*/ 2147483647 h 1044"/>
              <a:gd name="T46" fmla="*/ 2147483647 w 505"/>
              <a:gd name="T47" fmla="*/ 2147483647 h 1044"/>
              <a:gd name="T48" fmla="*/ 2147483647 w 505"/>
              <a:gd name="T49" fmla="*/ 2147483647 h 1044"/>
              <a:gd name="T50" fmla="*/ 2147483647 w 505"/>
              <a:gd name="T51" fmla="*/ 2147483647 h 1044"/>
              <a:gd name="T52" fmla="*/ 2147483647 w 505"/>
              <a:gd name="T53" fmla="*/ 2147483647 h 1044"/>
              <a:gd name="T54" fmla="*/ 2147483647 w 505"/>
              <a:gd name="T55" fmla="*/ 2147483647 h 1044"/>
              <a:gd name="T56" fmla="*/ 2147483647 w 505"/>
              <a:gd name="T57" fmla="*/ 2147483647 h 1044"/>
              <a:gd name="T58" fmla="*/ 2147483647 w 505"/>
              <a:gd name="T59" fmla="*/ 2147483647 h 1044"/>
              <a:gd name="T60" fmla="*/ 2147483647 w 505"/>
              <a:gd name="T61" fmla="*/ 2147483647 h 1044"/>
              <a:gd name="T62" fmla="*/ 2147483647 w 505"/>
              <a:gd name="T63" fmla="*/ 2147483647 h 1044"/>
              <a:gd name="T64" fmla="*/ 2147483647 w 505"/>
              <a:gd name="T65" fmla="*/ 2147483647 h 104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05"/>
              <a:gd name="T100" fmla="*/ 0 h 1044"/>
              <a:gd name="T101" fmla="*/ 505 w 505"/>
              <a:gd name="T102" fmla="*/ 1044 h 104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05" h="1044">
                <a:moveTo>
                  <a:pt x="66" y="211"/>
                </a:moveTo>
                <a:lnTo>
                  <a:pt x="39" y="185"/>
                </a:lnTo>
                <a:lnTo>
                  <a:pt x="26" y="158"/>
                </a:lnTo>
                <a:lnTo>
                  <a:pt x="13" y="132"/>
                </a:lnTo>
                <a:lnTo>
                  <a:pt x="0" y="105"/>
                </a:lnTo>
                <a:lnTo>
                  <a:pt x="13" y="79"/>
                </a:lnTo>
                <a:lnTo>
                  <a:pt x="26" y="53"/>
                </a:lnTo>
                <a:lnTo>
                  <a:pt x="39" y="26"/>
                </a:lnTo>
                <a:lnTo>
                  <a:pt x="66" y="13"/>
                </a:lnTo>
                <a:lnTo>
                  <a:pt x="93" y="0"/>
                </a:lnTo>
                <a:lnTo>
                  <a:pt x="106" y="0"/>
                </a:lnTo>
                <a:lnTo>
                  <a:pt x="146" y="0"/>
                </a:lnTo>
                <a:lnTo>
                  <a:pt x="186" y="0"/>
                </a:lnTo>
                <a:lnTo>
                  <a:pt x="226" y="0"/>
                </a:lnTo>
                <a:lnTo>
                  <a:pt x="279" y="13"/>
                </a:lnTo>
                <a:lnTo>
                  <a:pt x="345" y="26"/>
                </a:lnTo>
                <a:lnTo>
                  <a:pt x="412" y="39"/>
                </a:lnTo>
                <a:lnTo>
                  <a:pt x="412" y="132"/>
                </a:lnTo>
                <a:lnTo>
                  <a:pt x="425" y="251"/>
                </a:lnTo>
                <a:lnTo>
                  <a:pt x="438" y="370"/>
                </a:lnTo>
                <a:lnTo>
                  <a:pt x="451" y="489"/>
                </a:lnTo>
                <a:lnTo>
                  <a:pt x="465" y="555"/>
                </a:lnTo>
                <a:lnTo>
                  <a:pt x="478" y="621"/>
                </a:lnTo>
                <a:lnTo>
                  <a:pt x="478" y="674"/>
                </a:lnTo>
                <a:lnTo>
                  <a:pt x="491" y="726"/>
                </a:lnTo>
                <a:lnTo>
                  <a:pt x="491" y="766"/>
                </a:lnTo>
                <a:lnTo>
                  <a:pt x="505" y="819"/>
                </a:lnTo>
                <a:lnTo>
                  <a:pt x="505" y="859"/>
                </a:lnTo>
                <a:lnTo>
                  <a:pt x="505" y="898"/>
                </a:lnTo>
                <a:lnTo>
                  <a:pt x="505" y="925"/>
                </a:lnTo>
                <a:lnTo>
                  <a:pt x="491" y="951"/>
                </a:lnTo>
                <a:lnTo>
                  <a:pt x="491" y="978"/>
                </a:lnTo>
                <a:lnTo>
                  <a:pt x="491" y="1004"/>
                </a:lnTo>
                <a:lnTo>
                  <a:pt x="478" y="1017"/>
                </a:lnTo>
                <a:lnTo>
                  <a:pt x="478" y="1030"/>
                </a:lnTo>
                <a:lnTo>
                  <a:pt x="465" y="1030"/>
                </a:lnTo>
                <a:lnTo>
                  <a:pt x="451" y="1044"/>
                </a:lnTo>
                <a:lnTo>
                  <a:pt x="425" y="1044"/>
                </a:lnTo>
                <a:lnTo>
                  <a:pt x="398" y="1030"/>
                </a:lnTo>
                <a:lnTo>
                  <a:pt x="385" y="1030"/>
                </a:lnTo>
                <a:lnTo>
                  <a:pt x="372" y="1017"/>
                </a:lnTo>
                <a:lnTo>
                  <a:pt x="358" y="1017"/>
                </a:lnTo>
                <a:lnTo>
                  <a:pt x="358" y="1004"/>
                </a:lnTo>
                <a:lnTo>
                  <a:pt x="358" y="991"/>
                </a:lnTo>
                <a:lnTo>
                  <a:pt x="345" y="978"/>
                </a:lnTo>
                <a:lnTo>
                  <a:pt x="332" y="964"/>
                </a:lnTo>
                <a:lnTo>
                  <a:pt x="332" y="951"/>
                </a:lnTo>
                <a:lnTo>
                  <a:pt x="319" y="938"/>
                </a:lnTo>
                <a:lnTo>
                  <a:pt x="319" y="911"/>
                </a:lnTo>
                <a:lnTo>
                  <a:pt x="305" y="885"/>
                </a:lnTo>
                <a:lnTo>
                  <a:pt x="292" y="859"/>
                </a:lnTo>
                <a:lnTo>
                  <a:pt x="292" y="819"/>
                </a:lnTo>
                <a:lnTo>
                  <a:pt x="279" y="793"/>
                </a:lnTo>
                <a:lnTo>
                  <a:pt x="265" y="753"/>
                </a:lnTo>
                <a:lnTo>
                  <a:pt x="252" y="713"/>
                </a:lnTo>
                <a:lnTo>
                  <a:pt x="239" y="674"/>
                </a:lnTo>
                <a:lnTo>
                  <a:pt x="226" y="634"/>
                </a:lnTo>
                <a:lnTo>
                  <a:pt x="212" y="541"/>
                </a:lnTo>
                <a:lnTo>
                  <a:pt x="186" y="475"/>
                </a:lnTo>
                <a:lnTo>
                  <a:pt x="159" y="409"/>
                </a:lnTo>
                <a:lnTo>
                  <a:pt x="146" y="343"/>
                </a:lnTo>
                <a:lnTo>
                  <a:pt x="119" y="304"/>
                </a:lnTo>
                <a:lnTo>
                  <a:pt x="106" y="264"/>
                </a:lnTo>
                <a:lnTo>
                  <a:pt x="79" y="238"/>
                </a:lnTo>
                <a:lnTo>
                  <a:pt x="66" y="21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1" name="Freeform 13"/>
          <p:cNvSpPr>
            <a:spLocks noChangeArrowheads="1"/>
          </p:cNvSpPr>
          <p:nvPr/>
        </p:nvSpPr>
        <p:spPr bwMode="auto">
          <a:xfrm>
            <a:off x="3887788" y="2520950"/>
            <a:ext cx="709612" cy="377825"/>
          </a:xfrm>
          <a:custGeom>
            <a:avLst/>
            <a:gdLst>
              <a:gd name="T0" fmla="*/ 2147483647 w 1116"/>
              <a:gd name="T1" fmla="*/ 2147483647 h 595"/>
              <a:gd name="T2" fmla="*/ 2147483647 w 1116"/>
              <a:gd name="T3" fmla="*/ 2147483647 h 595"/>
              <a:gd name="T4" fmla="*/ 2147483647 w 1116"/>
              <a:gd name="T5" fmla="*/ 2147483647 h 595"/>
              <a:gd name="T6" fmla="*/ 2147483647 w 1116"/>
              <a:gd name="T7" fmla="*/ 2147483647 h 595"/>
              <a:gd name="T8" fmla="*/ 2147483647 w 1116"/>
              <a:gd name="T9" fmla="*/ 2147483647 h 595"/>
              <a:gd name="T10" fmla="*/ 2147483647 w 1116"/>
              <a:gd name="T11" fmla="*/ 2147483647 h 595"/>
              <a:gd name="T12" fmla="*/ 2147483647 w 1116"/>
              <a:gd name="T13" fmla="*/ 2147483647 h 595"/>
              <a:gd name="T14" fmla="*/ 2147483647 w 1116"/>
              <a:gd name="T15" fmla="*/ 2147483647 h 595"/>
              <a:gd name="T16" fmla="*/ 2147483647 w 1116"/>
              <a:gd name="T17" fmla="*/ 2147483647 h 595"/>
              <a:gd name="T18" fmla="*/ 2147483647 w 1116"/>
              <a:gd name="T19" fmla="*/ 2147483647 h 595"/>
              <a:gd name="T20" fmla="*/ 2147483647 w 1116"/>
              <a:gd name="T21" fmla="*/ 2147483647 h 595"/>
              <a:gd name="T22" fmla="*/ 2147483647 w 1116"/>
              <a:gd name="T23" fmla="*/ 2147483647 h 595"/>
              <a:gd name="T24" fmla="*/ 2147483647 w 1116"/>
              <a:gd name="T25" fmla="*/ 2147483647 h 595"/>
              <a:gd name="T26" fmla="*/ 2147483647 w 1116"/>
              <a:gd name="T27" fmla="*/ 2147483647 h 595"/>
              <a:gd name="T28" fmla="*/ 2147483647 w 1116"/>
              <a:gd name="T29" fmla="*/ 2147483647 h 595"/>
              <a:gd name="T30" fmla="*/ 2147483647 w 1116"/>
              <a:gd name="T31" fmla="*/ 2147483647 h 595"/>
              <a:gd name="T32" fmla="*/ 0 w 1116"/>
              <a:gd name="T33" fmla="*/ 2147483647 h 595"/>
              <a:gd name="T34" fmla="*/ 2147483647 w 1116"/>
              <a:gd name="T35" fmla="*/ 2147483647 h 595"/>
              <a:gd name="T36" fmla="*/ 2147483647 w 1116"/>
              <a:gd name="T37" fmla="*/ 2147483647 h 595"/>
              <a:gd name="T38" fmla="*/ 2147483647 w 1116"/>
              <a:gd name="T39" fmla="*/ 2147483647 h 595"/>
              <a:gd name="T40" fmla="*/ 2147483647 w 1116"/>
              <a:gd name="T41" fmla="*/ 2147483647 h 595"/>
              <a:gd name="T42" fmla="*/ 2147483647 w 1116"/>
              <a:gd name="T43" fmla="*/ 2147483647 h 595"/>
              <a:gd name="T44" fmla="*/ 2147483647 w 1116"/>
              <a:gd name="T45" fmla="*/ 2147483647 h 595"/>
              <a:gd name="T46" fmla="*/ 2147483647 w 1116"/>
              <a:gd name="T47" fmla="*/ 2147483647 h 595"/>
              <a:gd name="T48" fmla="*/ 2147483647 w 1116"/>
              <a:gd name="T49" fmla="*/ 0 h 595"/>
              <a:gd name="T50" fmla="*/ 2147483647 w 1116"/>
              <a:gd name="T51" fmla="*/ 0 h 595"/>
              <a:gd name="T52" fmla="*/ 2147483647 w 1116"/>
              <a:gd name="T53" fmla="*/ 2147483647 h 595"/>
              <a:gd name="T54" fmla="*/ 2147483647 w 1116"/>
              <a:gd name="T55" fmla="*/ 2147483647 h 595"/>
              <a:gd name="T56" fmla="*/ 2147483647 w 1116"/>
              <a:gd name="T57" fmla="*/ 2147483647 h 595"/>
              <a:gd name="T58" fmla="*/ 2147483647 w 1116"/>
              <a:gd name="T59" fmla="*/ 2147483647 h 595"/>
              <a:gd name="T60" fmla="*/ 2147483647 w 1116"/>
              <a:gd name="T61" fmla="*/ 2147483647 h 595"/>
              <a:gd name="T62" fmla="*/ 2147483647 w 1116"/>
              <a:gd name="T63" fmla="*/ 2147483647 h 595"/>
              <a:gd name="T64" fmla="*/ 2147483647 w 1116"/>
              <a:gd name="T65" fmla="*/ 2147483647 h 595"/>
              <a:gd name="T66" fmla="*/ 2147483647 w 1116"/>
              <a:gd name="T67" fmla="*/ 2147483647 h 595"/>
              <a:gd name="T68" fmla="*/ 2147483647 w 1116"/>
              <a:gd name="T69" fmla="*/ 2147483647 h 595"/>
              <a:gd name="T70" fmla="*/ 2147483647 w 1116"/>
              <a:gd name="T71" fmla="*/ 2147483647 h 595"/>
              <a:gd name="T72" fmla="*/ 2147483647 w 1116"/>
              <a:gd name="T73" fmla="*/ 2147483647 h 595"/>
              <a:gd name="T74" fmla="*/ 2147483647 w 1116"/>
              <a:gd name="T75" fmla="*/ 2147483647 h 59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16"/>
              <a:gd name="T115" fmla="*/ 0 h 595"/>
              <a:gd name="T116" fmla="*/ 1116 w 1116"/>
              <a:gd name="T117" fmla="*/ 595 h 595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16" h="595">
                <a:moveTo>
                  <a:pt x="957" y="595"/>
                </a:moveTo>
                <a:lnTo>
                  <a:pt x="837" y="595"/>
                </a:lnTo>
                <a:lnTo>
                  <a:pt x="837" y="582"/>
                </a:lnTo>
                <a:lnTo>
                  <a:pt x="837" y="569"/>
                </a:lnTo>
                <a:lnTo>
                  <a:pt x="837" y="542"/>
                </a:lnTo>
                <a:lnTo>
                  <a:pt x="837" y="516"/>
                </a:lnTo>
                <a:lnTo>
                  <a:pt x="837" y="489"/>
                </a:lnTo>
                <a:lnTo>
                  <a:pt x="850" y="450"/>
                </a:lnTo>
                <a:lnTo>
                  <a:pt x="850" y="410"/>
                </a:lnTo>
                <a:lnTo>
                  <a:pt x="850" y="370"/>
                </a:lnTo>
                <a:lnTo>
                  <a:pt x="850" y="331"/>
                </a:lnTo>
                <a:lnTo>
                  <a:pt x="850" y="291"/>
                </a:lnTo>
                <a:lnTo>
                  <a:pt x="850" y="251"/>
                </a:lnTo>
                <a:lnTo>
                  <a:pt x="850" y="225"/>
                </a:lnTo>
                <a:lnTo>
                  <a:pt x="837" y="199"/>
                </a:lnTo>
                <a:lnTo>
                  <a:pt x="837" y="185"/>
                </a:lnTo>
                <a:lnTo>
                  <a:pt x="824" y="159"/>
                </a:lnTo>
                <a:lnTo>
                  <a:pt x="810" y="146"/>
                </a:lnTo>
                <a:lnTo>
                  <a:pt x="797" y="133"/>
                </a:lnTo>
                <a:lnTo>
                  <a:pt x="770" y="133"/>
                </a:lnTo>
                <a:lnTo>
                  <a:pt x="744" y="133"/>
                </a:lnTo>
                <a:lnTo>
                  <a:pt x="704" y="133"/>
                </a:lnTo>
                <a:lnTo>
                  <a:pt x="651" y="133"/>
                </a:lnTo>
                <a:lnTo>
                  <a:pt x="598" y="133"/>
                </a:lnTo>
                <a:lnTo>
                  <a:pt x="531" y="146"/>
                </a:lnTo>
                <a:lnTo>
                  <a:pt x="465" y="159"/>
                </a:lnTo>
                <a:lnTo>
                  <a:pt x="385" y="159"/>
                </a:lnTo>
                <a:lnTo>
                  <a:pt x="319" y="172"/>
                </a:lnTo>
                <a:lnTo>
                  <a:pt x="252" y="185"/>
                </a:lnTo>
                <a:lnTo>
                  <a:pt x="199" y="199"/>
                </a:lnTo>
                <a:lnTo>
                  <a:pt x="146" y="199"/>
                </a:lnTo>
                <a:lnTo>
                  <a:pt x="93" y="212"/>
                </a:lnTo>
                <a:lnTo>
                  <a:pt x="53" y="225"/>
                </a:lnTo>
                <a:lnTo>
                  <a:pt x="0" y="225"/>
                </a:lnTo>
                <a:lnTo>
                  <a:pt x="0" y="185"/>
                </a:lnTo>
                <a:lnTo>
                  <a:pt x="133" y="172"/>
                </a:lnTo>
                <a:lnTo>
                  <a:pt x="252" y="159"/>
                </a:lnTo>
                <a:lnTo>
                  <a:pt x="385" y="146"/>
                </a:lnTo>
                <a:lnTo>
                  <a:pt x="505" y="119"/>
                </a:lnTo>
                <a:lnTo>
                  <a:pt x="558" y="106"/>
                </a:lnTo>
                <a:lnTo>
                  <a:pt x="598" y="93"/>
                </a:lnTo>
                <a:lnTo>
                  <a:pt x="651" y="80"/>
                </a:lnTo>
                <a:lnTo>
                  <a:pt x="691" y="66"/>
                </a:lnTo>
                <a:lnTo>
                  <a:pt x="731" y="53"/>
                </a:lnTo>
                <a:lnTo>
                  <a:pt x="757" y="40"/>
                </a:lnTo>
                <a:lnTo>
                  <a:pt x="770" y="40"/>
                </a:lnTo>
                <a:lnTo>
                  <a:pt x="797" y="27"/>
                </a:lnTo>
                <a:lnTo>
                  <a:pt x="824" y="14"/>
                </a:lnTo>
                <a:lnTo>
                  <a:pt x="850" y="0"/>
                </a:lnTo>
                <a:lnTo>
                  <a:pt x="877" y="0"/>
                </a:lnTo>
                <a:lnTo>
                  <a:pt x="903" y="0"/>
                </a:lnTo>
                <a:lnTo>
                  <a:pt x="917" y="0"/>
                </a:lnTo>
                <a:lnTo>
                  <a:pt x="943" y="14"/>
                </a:lnTo>
                <a:lnTo>
                  <a:pt x="983" y="40"/>
                </a:lnTo>
                <a:lnTo>
                  <a:pt x="1023" y="66"/>
                </a:lnTo>
                <a:lnTo>
                  <a:pt x="1050" y="80"/>
                </a:lnTo>
                <a:lnTo>
                  <a:pt x="1063" y="93"/>
                </a:lnTo>
                <a:lnTo>
                  <a:pt x="1089" y="106"/>
                </a:lnTo>
                <a:lnTo>
                  <a:pt x="1103" y="106"/>
                </a:lnTo>
                <a:lnTo>
                  <a:pt x="1103" y="119"/>
                </a:lnTo>
                <a:lnTo>
                  <a:pt x="1116" y="119"/>
                </a:lnTo>
                <a:lnTo>
                  <a:pt x="1116" y="133"/>
                </a:lnTo>
                <a:lnTo>
                  <a:pt x="1116" y="146"/>
                </a:lnTo>
                <a:lnTo>
                  <a:pt x="1103" y="159"/>
                </a:lnTo>
                <a:lnTo>
                  <a:pt x="1089" y="172"/>
                </a:lnTo>
                <a:lnTo>
                  <a:pt x="1063" y="199"/>
                </a:lnTo>
                <a:lnTo>
                  <a:pt x="1050" y="212"/>
                </a:lnTo>
                <a:lnTo>
                  <a:pt x="1036" y="238"/>
                </a:lnTo>
                <a:lnTo>
                  <a:pt x="1023" y="278"/>
                </a:lnTo>
                <a:lnTo>
                  <a:pt x="1010" y="318"/>
                </a:lnTo>
                <a:lnTo>
                  <a:pt x="996" y="384"/>
                </a:lnTo>
                <a:lnTo>
                  <a:pt x="983" y="436"/>
                </a:lnTo>
                <a:lnTo>
                  <a:pt x="970" y="516"/>
                </a:lnTo>
                <a:lnTo>
                  <a:pt x="957" y="59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2" name="Freeform 14"/>
          <p:cNvSpPr>
            <a:spLocks noChangeArrowheads="1"/>
          </p:cNvSpPr>
          <p:nvPr/>
        </p:nvSpPr>
        <p:spPr bwMode="auto">
          <a:xfrm>
            <a:off x="3973513" y="2881313"/>
            <a:ext cx="598487" cy="160337"/>
          </a:xfrm>
          <a:custGeom>
            <a:avLst/>
            <a:gdLst>
              <a:gd name="T0" fmla="*/ 2147483647 w 943"/>
              <a:gd name="T1" fmla="*/ 0 h 251"/>
              <a:gd name="T2" fmla="*/ 2147483647 w 943"/>
              <a:gd name="T3" fmla="*/ 2147483647 h 251"/>
              <a:gd name="T4" fmla="*/ 2147483647 w 943"/>
              <a:gd name="T5" fmla="*/ 2147483647 h 251"/>
              <a:gd name="T6" fmla="*/ 2147483647 w 943"/>
              <a:gd name="T7" fmla="*/ 2147483647 h 251"/>
              <a:gd name="T8" fmla="*/ 2147483647 w 943"/>
              <a:gd name="T9" fmla="*/ 2147483647 h 251"/>
              <a:gd name="T10" fmla="*/ 2147483647 w 943"/>
              <a:gd name="T11" fmla="*/ 2147483647 h 251"/>
              <a:gd name="T12" fmla="*/ 2147483647 w 943"/>
              <a:gd name="T13" fmla="*/ 2147483647 h 251"/>
              <a:gd name="T14" fmla="*/ 2147483647 w 943"/>
              <a:gd name="T15" fmla="*/ 2147483647 h 251"/>
              <a:gd name="T16" fmla="*/ 2147483647 w 943"/>
              <a:gd name="T17" fmla="*/ 2147483647 h 251"/>
              <a:gd name="T18" fmla="*/ 2147483647 w 943"/>
              <a:gd name="T19" fmla="*/ 2147483647 h 251"/>
              <a:gd name="T20" fmla="*/ 2147483647 w 943"/>
              <a:gd name="T21" fmla="*/ 2147483647 h 251"/>
              <a:gd name="T22" fmla="*/ 2147483647 w 943"/>
              <a:gd name="T23" fmla="*/ 2147483647 h 251"/>
              <a:gd name="T24" fmla="*/ 2147483647 w 943"/>
              <a:gd name="T25" fmla="*/ 2147483647 h 251"/>
              <a:gd name="T26" fmla="*/ 2147483647 w 943"/>
              <a:gd name="T27" fmla="*/ 2147483647 h 251"/>
              <a:gd name="T28" fmla="*/ 2147483647 w 943"/>
              <a:gd name="T29" fmla="*/ 2147483647 h 251"/>
              <a:gd name="T30" fmla="*/ 2147483647 w 943"/>
              <a:gd name="T31" fmla="*/ 2147483647 h 251"/>
              <a:gd name="T32" fmla="*/ 2147483647 w 943"/>
              <a:gd name="T33" fmla="*/ 2147483647 h 251"/>
              <a:gd name="T34" fmla="*/ 2147483647 w 943"/>
              <a:gd name="T35" fmla="*/ 2147483647 h 251"/>
              <a:gd name="T36" fmla="*/ 2147483647 w 943"/>
              <a:gd name="T37" fmla="*/ 2147483647 h 251"/>
              <a:gd name="T38" fmla="*/ 2147483647 w 943"/>
              <a:gd name="T39" fmla="*/ 2147483647 h 251"/>
              <a:gd name="T40" fmla="*/ 0 w 943"/>
              <a:gd name="T41" fmla="*/ 2147483647 h 251"/>
              <a:gd name="T42" fmla="*/ 0 w 943"/>
              <a:gd name="T43" fmla="*/ 2147483647 h 251"/>
              <a:gd name="T44" fmla="*/ 2147483647 w 943"/>
              <a:gd name="T45" fmla="*/ 2147483647 h 251"/>
              <a:gd name="T46" fmla="*/ 2147483647 w 943"/>
              <a:gd name="T47" fmla="*/ 2147483647 h 251"/>
              <a:gd name="T48" fmla="*/ 2147483647 w 943"/>
              <a:gd name="T49" fmla="*/ 2147483647 h 251"/>
              <a:gd name="T50" fmla="*/ 2147483647 w 943"/>
              <a:gd name="T51" fmla="*/ 2147483647 h 251"/>
              <a:gd name="T52" fmla="*/ 2147483647 w 943"/>
              <a:gd name="T53" fmla="*/ 2147483647 h 251"/>
              <a:gd name="T54" fmla="*/ 2147483647 w 943"/>
              <a:gd name="T55" fmla="*/ 2147483647 h 251"/>
              <a:gd name="T56" fmla="*/ 2147483647 w 943"/>
              <a:gd name="T57" fmla="*/ 2147483647 h 251"/>
              <a:gd name="T58" fmla="*/ 2147483647 w 943"/>
              <a:gd name="T59" fmla="*/ 2147483647 h 251"/>
              <a:gd name="T60" fmla="*/ 2147483647 w 943"/>
              <a:gd name="T61" fmla="*/ 2147483647 h 251"/>
              <a:gd name="T62" fmla="*/ 2147483647 w 943"/>
              <a:gd name="T63" fmla="*/ 2147483647 h 251"/>
              <a:gd name="T64" fmla="*/ 2147483647 w 943"/>
              <a:gd name="T65" fmla="*/ 2147483647 h 251"/>
              <a:gd name="T66" fmla="*/ 2147483647 w 943"/>
              <a:gd name="T67" fmla="*/ 2147483647 h 251"/>
              <a:gd name="T68" fmla="*/ 2147483647 w 943"/>
              <a:gd name="T69" fmla="*/ 2147483647 h 251"/>
              <a:gd name="T70" fmla="*/ 2147483647 w 943"/>
              <a:gd name="T71" fmla="*/ 2147483647 h 251"/>
              <a:gd name="T72" fmla="*/ 2147483647 w 943"/>
              <a:gd name="T73" fmla="*/ 2147483647 h 251"/>
              <a:gd name="T74" fmla="*/ 2147483647 w 943"/>
              <a:gd name="T75" fmla="*/ 2147483647 h 251"/>
              <a:gd name="T76" fmla="*/ 2147483647 w 943"/>
              <a:gd name="T77" fmla="*/ 2147483647 h 251"/>
              <a:gd name="T78" fmla="*/ 2147483647 w 943"/>
              <a:gd name="T79" fmla="*/ 0 h 251"/>
              <a:gd name="T80" fmla="*/ 2147483647 w 943"/>
              <a:gd name="T81" fmla="*/ 0 h 251"/>
              <a:gd name="T82" fmla="*/ 2147483647 w 943"/>
              <a:gd name="T83" fmla="*/ 0 h 251"/>
              <a:gd name="T84" fmla="*/ 2147483647 w 943"/>
              <a:gd name="T85" fmla="*/ 0 h 251"/>
              <a:gd name="T86" fmla="*/ 2147483647 w 943"/>
              <a:gd name="T87" fmla="*/ 0 h 25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43"/>
              <a:gd name="T133" fmla="*/ 0 h 251"/>
              <a:gd name="T134" fmla="*/ 943 w 943"/>
              <a:gd name="T135" fmla="*/ 251 h 25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43" h="251">
                <a:moveTo>
                  <a:pt x="863" y="0"/>
                </a:moveTo>
                <a:lnTo>
                  <a:pt x="903" y="13"/>
                </a:lnTo>
                <a:lnTo>
                  <a:pt x="930" y="26"/>
                </a:lnTo>
                <a:lnTo>
                  <a:pt x="943" y="39"/>
                </a:lnTo>
                <a:lnTo>
                  <a:pt x="943" y="52"/>
                </a:lnTo>
                <a:lnTo>
                  <a:pt x="930" y="66"/>
                </a:lnTo>
                <a:lnTo>
                  <a:pt x="903" y="66"/>
                </a:lnTo>
                <a:lnTo>
                  <a:pt x="877" y="79"/>
                </a:lnTo>
                <a:lnTo>
                  <a:pt x="850" y="79"/>
                </a:lnTo>
                <a:lnTo>
                  <a:pt x="810" y="92"/>
                </a:lnTo>
                <a:lnTo>
                  <a:pt x="757" y="105"/>
                </a:lnTo>
                <a:lnTo>
                  <a:pt x="704" y="119"/>
                </a:lnTo>
                <a:lnTo>
                  <a:pt x="637" y="132"/>
                </a:lnTo>
                <a:lnTo>
                  <a:pt x="571" y="145"/>
                </a:lnTo>
                <a:lnTo>
                  <a:pt x="491" y="158"/>
                </a:lnTo>
                <a:lnTo>
                  <a:pt x="412" y="171"/>
                </a:lnTo>
                <a:lnTo>
                  <a:pt x="319" y="198"/>
                </a:lnTo>
                <a:lnTo>
                  <a:pt x="212" y="211"/>
                </a:lnTo>
                <a:lnTo>
                  <a:pt x="106" y="237"/>
                </a:lnTo>
                <a:lnTo>
                  <a:pt x="0" y="251"/>
                </a:lnTo>
                <a:lnTo>
                  <a:pt x="0" y="185"/>
                </a:lnTo>
                <a:lnTo>
                  <a:pt x="26" y="185"/>
                </a:lnTo>
                <a:lnTo>
                  <a:pt x="53" y="185"/>
                </a:lnTo>
                <a:lnTo>
                  <a:pt x="79" y="171"/>
                </a:lnTo>
                <a:lnTo>
                  <a:pt x="119" y="171"/>
                </a:lnTo>
                <a:lnTo>
                  <a:pt x="159" y="158"/>
                </a:lnTo>
                <a:lnTo>
                  <a:pt x="199" y="145"/>
                </a:lnTo>
                <a:lnTo>
                  <a:pt x="252" y="132"/>
                </a:lnTo>
                <a:lnTo>
                  <a:pt x="305" y="119"/>
                </a:lnTo>
                <a:lnTo>
                  <a:pt x="358" y="105"/>
                </a:lnTo>
                <a:lnTo>
                  <a:pt x="412" y="92"/>
                </a:lnTo>
                <a:lnTo>
                  <a:pt x="465" y="79"/>
                </a:lnTo>
                <a:lnTo>
                  <a:pt x="518" y="66"/>
                </a:lnTo>
                <a:lnTo>
                  <a:pt x="558" y="52"/>
                </a:lnTo>
                <a:lnTo>
                  <a:pt x="598" y="39"/>
                </a:lnTo>
                <a:lnTo>
                  <a:pt x="637" y="26"/>
                </a:lnTo>
                <a:lnTo>
                  <a:pt x="664" y="26"/>
                </a:lnTo>
                <a:lnTo>
                  <a:pt x="730" y="13"/>
                </a:lnTo>
                <a:lnTo>
                  <a:pt x="784" y="0"/>
                </a:lnTo>
                <a:lnTo>
                  <a:pt x="837" y="0"/>
                </a:lnTo>
                <a:lnTo>
                  <a:pt x="863" y="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8444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025" y="4279900"/>
            <a:ext cx="84661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 animBg="1"/>
      <p:bldP spid="2056" grpId="0" animBg="1"/>
      <p:bldP spid="9" grpId="0" animBg="1"/>
      <p:bldP spid="2058" grpId="0" animBg="1"/>
      <p:bldP spid="2059" grpId="0" animBg="1"/>
      <p:bldP spid="2060" grpId="0" animBg="1"/>
      <p:bldP spid="2061" grpId="0" animBg="1"/>
      <p:bldP spid="20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组合 38"/>
          <p:cNvGrpSpPr/>
          <p:nvPr/>
        </p:nvGrpSpPr>
        <p:grpSpPr bwMode="auto">
          <a:xfrm>
            <a:off x="3311525" y="858838"/>
            <a:ext cx="2541588" cy="2538412"/>
            <a:chOff x="299400" y="609600"/>
            <a:chExt cx="2542863" cy="2539048"/>
          </a:xfrm>
        </p:grpSpPr>
        <p:cxnSp>
          <p:nvCxnSpPr>
            <p:cNvPr id="19468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469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5" y="1868799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65540" name="Freeform 4"/>
          <p:cNvSpPr>
            <a:spLocks noChangeArrowheads="1"/>
          </p:cNvSpPr>
          <p:nvPr/>
        </p:nvSpPr>
        <p:spPr bwMode="auto">
          <a:xfrm>
            <a:off x="3390900" y="1354138"/>
            <a:ext cx="752475" cy="1711325"/>
          </a:xfrm>
          <a:custGeom>
            <a:avLst/>
            <a:gdLst>
              <a:gd name="T0" fmla="*/ 2147483647 w 1185"/>
              <a:gd name="T1" fmla="*/ 2147483647 h 2694"/>
              <a:gd name="T2" fmla="*/ 2147483647 w 1185"/>
              <a:gd name="T3" fmla="*/ 2147483647 h 2694"/>
              <a:gd name="T4" fmla="*/ 2147483647 w 1185"/>
              <a:gd name="T5" fmla="*/ 2147483647 h 2694"/>
              <a:gd name="T6" fmla="*/ 2147483647 w 1185"/>
              <a:gd name="T7" fmla="*/ 2147483647 h 2694"/>
              <a:gd name="T8" fmla="*/ 2147483647 w 1185"/>
              <a:gd name="T9" fmla="*/ 2147483647 h 2694"/>
              <a:gd name="T10" fmla="*/ 2147483647 w 1185"/>
              <a:gd name="T11" fmla="*/ 2147483647 h 2694"/>
              <a:gd name="T12" fmla="*/ 2147483647 w 1185"/>
              <a:gd name="T13" fmla="*/ 2147483647 h 2694"/>
              <a:gd name="T14" fmla="*/ 0 w 1185"/>
              <a:gd name="T15" fmla="*/ 2147483647 h 2694"/>
              <a:gd name="T16" fmla="*/ 0 w 1185"/>
              <a:gd name="T17" fmla="*/ 2147483647 h 2694"/>
              <a:gd name="T18" fmla="*/ 2147483647 w 1185"/>
              <a:gd name="T19" fmla="*/ 2147483647 h 2694"/>
              <a:gd name="T20" fmla="*/ 2147483647 w 1185"/>
              <a:gd name="T21" fmla="*/ 2147483647 h 2694"/>
              <a:gd name="T22" fmla="*/ 2147483647 w 1185"/>
              <a:gd name="T23" fmla="*/ 2147483647 h 2694"/>
              <a:gd name="T24" fmla="*/ 2147483647 w 1185"/>
              <a:gd name="T25" fmla="*/ 2147483647 h 2694"/>
              <a:gd name="T26" fmla="*/ 2147483647 w 1185"/>
              <a:gd name="T27" fmla="*/ 2147483647 h 2694"/>
              <a:gd name="T28" fmla="*/ 2147483647 w 1185"/>
              <a:gd name="T29" fmla="*/ 2147483647 h 2694"/>
              <a:gd name="T30" fmla="*/ 2147483647 w 1185"/>
              <a:gd name="T31" fmla="*/ 2147483647 h 2694"/>
              <a:gd name="T32" fmla="*/ 2147483647 w 1185"/>
              <a:gd name="T33" fmla="*/ 2147483647 h 2694"/>
              <a:gd name="T34" fmla="*/ 2147483647 w 1185"/>
              <a:gd name="T35" fmla="*/ 2147483647 h 2694"/>
              <a:gd name="T36" fmla="*/ 2147483647 w 1185"/>
              <a:gd name="T37" fmla="*/ 2147483647 h 2694"/>
              <a:gd name="T38" fmla="*/ 2147483647 w 1185"/>
              <a:gd name="T39" fmla="*/ 2147483647 h 2694"/>
              <a:gd name="T40" fmla="*/ 2147483647 w 1185"/>
              <a:gd name="T41" fmla="*/ 2147483647 h 2694"/>
              <a:gd name="T42" fmla="*/ 2147483647 w 1185"/>
              <a:gd name="T43" fmla="*/ 2147483647 h 2694"/>
              <a:gd name="T44" fmla="*/ 2147483647 w 1185"/>
              <a:gd name="T45" fmla="*/ 2147483647 h 2694"/>
              <a:gd name="T46" fmla="*/ 2147483647 w 1185"/>
              <a:gd name="T47" fmla="*/ 2147483647 h 2694"/>
              <a:gd name="T48" fmla="*/ 2147483647 w 1185"/>
              <a:gd name="T49" fmla="*/ 2147483647 h 2694"/>
              <a:gd name="T50" fmla="*/ 2147483647 w 1185"/>
              <a:gd name="T51" fmla="*/ 2147483647 h 2694"/>
              <a:gd name="T52" fmla="*/ 2147483647 w 1185"/>
              <a:gd name="T53" fmla="*/ 2147483647 h 2694"/>
              <a:gd name="T54" fmla="*/ 2147483647 w 1185"/>
              <a:gd name="T55" fmla="*/ 2147483647 h 2694"/>
              <a:gd name="T56" fmla="*/ 2147483647 w 1185"/>
              <a:gd name="T57" fmla="*/ 0 h 2694"/>
              <a:gd name="T58" fmla="*/ 2147483647 w 1185"/>
              <a:gd name="T59" fmla="*/ 0 h 2694"/>
              <a:gd name="T60" fmla="*/ 2147483647 w 1185"/>
              <a:gd name="T61" fmla="*/ 0 h 2694"/>
              <a:gd name="T62" fmla="*/ 2147483647 w 1185"/>
              <a:gd name="T63" fmla="*/ 2147483647 h 2694"/>
              <a:gd name="T64" fmla="*/ 2147483647 w 1185"/>
              <a:gd name="T65" fmla="*/ 2147483647 h 2694"/>
              <a:gd name="T66" fmla="*/ 2147483647 w 1185"/>
              <a:gd name="T67" fmla="*/ 2147483647 h 2694"/>
              <a:gd name="T68" fmla="*/ 2147483647 w 1185"/>
              <a:gd name="T69" fmla="*/ 2147483647 h 2694"/>
              <a:gd name="T70" fmla="*/ 2147483647 w 1185"/>
              <a:gd name="T71" fmla="*/ 2147483647 h 2694"/>
              <a:gd name="T72" fmla="*/ 2147483647 w 1185"/>
              <a:gd name="T73" fmla="*/ 2147483647 h 2694"/>
              <a:gd name="T74" fmla="*/ 2147483647 w 1185"/>
              <a:gd name="T75" fmla="*/ 2147483647 h 2694"/>
              <a:gd name="T76" fmla="*/ 2147483647 w 1185"/>
              <a:gd name="T77" fmla="*/ 2147483647 h 2694"/>
              <a:gd name="T78" fmla="*/ 2147483647 w 1185"/>
              <a:gd name="T79" fmla="*/ 2147483647 h 2694"/>
              <a:gd name="T80" fmla="*/ 2147483647 w 1185"/>
              <a:gd name="T81" fmla="*/ 2147483647 h 2694"/>
              <a:gd name="T82" fmla="*/ 2147483647 w 1185"/>
              <a:gd name="T83" fmla="*/ 2147483647 h 2694"/>
              <a:gd name="T84" fmla="*/ 2147483647 w 1185"/>
              <a:gd name="T85" fmla="*/ 2147483647 h 2694"/>
              <a:gd name="T86" fmla="*/ 2147483647 w 1185"/>
              <a:gd name="T87" fmla="*/ 2147483647 h 269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85"/>
              <a:gd name="T133" fmla="*/ 0 h 2694"/>
              <a:gd name="T134" fmla="*/ 1185 w 1185"/>
              <a:gd name="T135" fmla="*/ 2694 h 269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85" h="2694">
                <a:moveTo>
                  <a:pt x="706" y="2002"/>
                </a:moveTo>
                <a:lnTo>
                  <a:pt x="656" y="2077"/>
                </a:lnTo>
                <a:lnTo>
                  <a:pt x="605" y="2153"/>
                </a:lnTo>
                <a:lnTo>
                  <a:pt x="555" y="2228"/>
                </a:lnTo>
                <a:lnTo>
                  <a:pt x="505" y="2291"/>
                </a:lnTo>
                <a:lnTo>
                  <a:pt x="442" y="2354"/>
                </a:lnTo>
                <a:lnTo>
                  <a:pt x="379" y="2417"/>
                </a:lnTo>
                <a:lnTo>
                  <a:pt x="328" y="2467"/>
                </a:lnTo>
                <a:lnTo>
                  <a:pt x="265" y="2530"/>
                </a:lnTo>
                <a:lnTo>
                  <a:pt x="202" y="2568"/>
                </a:lnTo>
                <a:lnTo>
                  <a:pt x="152" y="2606"/>
                </a:lnTo>
                <a:lnTo>
                  <a:pt x="114" y="2644"/>
                </a:lnTo>
                <a:lnTo>
                  <a:pt x="76" y="2669"/>
                </a:lnTo>
                <a:lnTo>
                  <a:pt x="38" y="2681"/>
                </a:lnTo>
                <a:lnTo>
                  <a:pt x="13" y="2694"/>
                </a:lnTo>
                <a:lnTo>
                  <a:pt x="0" y="2694"/>
                </a:lnTo>
                <a:lnTo>
                  <a:pt x="0" y="2681"/>
                </a:lnTo>
                <a:lnTo>
                  <a:pt x="0" y="2669"/>
                </a:lnTo>
                <a:lnTo>
                  <a:pt x="26" y="2631"/>
                </a:lnTo>
                <a:lnTo>
                  <a:pt x="51" y="2606"/>
                </a:lnTo>
                <a:lnTo>
                  <a:pt x="76" y="2556"/>
                </a:lnTo>
                <a:lnTo>
                  <a:pt x="114" y="2505"/>
                </a:lnTo>
                <a:lnTo>
                  <a:pt x="164" y="2455"/>
                </a:lnTo>
                <a:lnTo>
                  <a:pt x="227" y="2379"/>
                </a:lnTo>
                <a:lnTo>
                  <a:pt x="278" y="2316"/>
                </a:lnTo>
                <a:lnTo>
                  <a:pt x="341" y="2228"/>
                </a:lnTo>
                <a:lnTo>
                  <a:pt x="404" y="2153"/>
                </a:lnTo>
                <a:lnTo>
                  <a:pt x="454" y="2065"/>
                </a:lnTo>
                <a:lnTo>
                  <a:pt x="505" y="1977"/>
                </a:lnTo>
                <a:lnTo>
                  <a:pt x="555" y="1876"/>
                </a:lnTo>
                <a:lnTo>
                  <a:pt x="605" y="1775"/>
                </a:lnTo>
                <a:lnTo>
                  <a:pt x="656" y="1675"/>
                </a:lnTo>
                <a:lnTo>
                  <a:pt x="694" y="1561"/>
                </a:lnTo>
                <a:lnTo>
                  <a:pt x="744" y="1461"/>
                </a:lnTo>
                <a:lnTo>
                  <a:pt x="769" y="1360"/>
                </a:lnTo>
                <a:lnTo>
                  <a:pt x="807" y="1259"/>
                </a:lnTo>
                <a:lnTo>
                  <a:pt x="832" y="1158"/>
                </a:lnTo>
                <a:lnTo>
                  <a:pt x="858" y="1058"/>
                </a:lnTo>
                <a:lnTo>
                  <a:pt x="870" y="970"/>
                </a:lnTo>
                <a:lnTo>
                  <a:pt x="883" y="869"/>
                </a:lnTo>
                <a:lnTo>
                  <a:pt x="895" y="781"/>
                </a:lnTo>
                <a:lnTo>
                  <a:pt x="908" y="705"/>
                </a:lnTo>
                <a:lnTo>
                  <a:pt x="921" y="630"/>
                </a:lnTo>
                <a:lnTo>
                  <a:pt x="921" y="554"/>
                </a:lnTo>
                <a:lnTo>
                  <a:pt x="933" y="504"/>
                </a:lnTo>
                <a:lnTo>
                  <a:pt x="933" y="454"/>
                </a:lnTo>
                <a:lnTo>
                  <a:pt x="933" y="403"/>
                </a:lnTo>
                <a:lnTo>
                  <a:pt x="933" y="378"/>
                </a:lnTo>
                <a:lnTo>
                  <a:pt x="933" y="315"/>
                </a:lnTo>
                <a:lnTo>
                  <a:pt x="933" y="252"/>
                </a:lnTo>
                <a:lnTo>
                  <a:pt x="921" y="189"/>
                </a:lnTo>
                <a:lnTo>
                  <a:pt x="908" y="126"/>
                </a:lnTo>
                <a:lnTo>
                  <a:pt x="895" y="89"/>
                </a:lnTo>
                <a:lnTo>
                  <a:pt x="895" y="63"/>
                </a:lnTo>
                <a:lnTo>
                  <a:pt x="895" y="51"/>
                </a:lnTo>
                <a:lnTo>
                  <a:pt x="895" y="26"/>
                </a:lnTo>
                <a:lnTo>
                  <a:pt x="895" y="13"/>
                </a:lnTo>
                <a:lnTo>
                  <a:pt x="895" y="0"/>
                </a:lnTo>
                <a:lnTo>
                  <a:pt x="908" y="0"/>
                </a:lnTo>
                <a:lnTo>
                  <a:pt x="921" y="0"/>
                </a:lnTo>
                <a:lnTo>
                  <a:pt x="933" y="0"/>
                </a:lnTo>
                <a:lnTo>
                  <a:pt x="958" y="0"/>
                </a:lnTo>
                <a:lnTo>
                  <a:pt x="984" y="13"/>
                </a:lnTo>
                <a:lnTo>
                  <a:pt x="1009" y="13"/>
                </a:lnTo>
                <a:lnTo>
                  <a:pt x="1047" y="26"/>
                </a:lnTo>
                <a:lnTo>
                  <a:pt x="1084" y="38"/>
                </a:lnTo>
                <a:lnTo>
                  <a:pt x="1135" y="63"/>
                </a:lnTo>
                <a:lnTo>
                  <a:pt x="1185" y="76"/>
                </a:lnTo>
                <a:lnTo>
                  <a:pt x="1185" y="114"/>
                </a:lnTo>
                <a:lnTo>
                  <a:pt x="1185" y="152"/>
                </a:lnTo>
                <a:lnTo>
                  <a:pt x="1185" y="202"/>
                </a:lnTo>
                <a:lnTo>
                  <a:pt x="1173" y="265"/>
                </a:lnTo>
                <a:lnTo>
                  <a:pt x="1173" y="328"/>
                </a:lnTo>
                <a:lnTo>
                  <a:pt x="1160" y="403"/>
                </a:lnTo>
                <a:lnTo>
                  <a:pt x="1160" y="479"/>
                </a:lnTo>
                <a:lnTo>
                  <a:pt x="1147" y="579"/>
                </a:lnTo>
                <a:lnTo>
                  <a:pt x="1122" y="756"/>
                </a:lnTo>
                <a:lnTo>
                  <a:pt x="1084" y="944"/>
                </a:lnTo>
                <a:lnTo>
                  <a:pt x="1047" y="1133"/>
                </a:lnTo>
                <a:lnTo>
                  <a:pt x="1009" y="1309"/>
                </a:lnTo>
                <a:lnTo>
                  <a:pt x="984" y="1410"/>
                </a:lnTo>
                <a:lnTo>
                  <a:pt x="946" y="1498"/>
                </a:lnTo>
                <a:lnTo>
                  <a:pt x="921" y="1586"/>
                </a:lnTo>
                <a:lnTo>
                  <a:pt x="883" y="1675"/>
                </a:lnTo>
                <a:lnTo>
                  <a:pt x="845" y="1750"/>
                </a:lnTo>
                <a:lnTo>
                  <a:pt x="794" y="1838"/>
                </a:lnTo>
                <a:lnTo>
                  <a:pt x="757" y="1926"/>
                </a:lnTo>
                <a:lnTo>
                  <a:pt x="706" y="200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41" name="Freeform 5"/>
          <p:cNvSpPr>
            <a:spLocks noChangeArrowheads="1"/>
          </p:cNvSpPr>
          <p:nvPr/>
        </p:nvSpPr>
        <p:spPr bwMode="auto">
          <a:xfrm>
            <a:off x="4032250" y="1243013"/>
            <a:ext cx="1271588" cy="239712"/>
          </a:xfrm>
          <a:custGeom>
            <a:avLst/>
            <a:gdLst>
              <a:gd name="T0" fmla="*/ 2147483647 w 2004"/>
              <a:gd name="T1" fmla="*/ 2147483647 h 378"/>
              <a:gd name="T2" fmla="*/ 2147483647 w 2004"/>
              <a:gd name="T3" fmla="*/ 2147483647 h 378"/>
              <a:gd name="T4" fmla="*/ 2147483647 w 2004"/>
              <a:gd name="T5" fmla="*/ 2147483647 h 378"/>
              <a:gd name="T6" fmla="*/ 2147483647 w 2004"/>
              <a:gd name="T7" fmla="*/ 2147483647 h 378"/>
              <a:gd name="T8" fmla="*/ 2147483647 w 2004"/>
              <a:gd name="T9" fmla="*/ 2147483647 h 378"/>
              <a:gd name="T10" fmla="*/ 2147483647 w 2004"/>
              <a:gd name="T11" fmla="*/ 2147483647 h 378"/>
              <a:gd name="T12" fmla="*/ 2147483647 w 2004"/>
              <a:gd name="T13" fmla="*/ 2147483647 h 378"/>
              <a:gd name="T14" fmla="*/ 2147483647 w 2004"/>
              <a:gd name="T15" fmla="*/ 2147483647 h 378"/>
              <a:gd name="T16" fmla="*/ 2147483647 w 2004"/>
              <a:gd name="T17" fmla="*/ 2147483647 h 378"/>
              <a:gd name="T18" fmla="*/ 2147483647 w 2004"/>
              <a:gd name="T19" fmla="*/ 2147483647 h 378"/>
              <a:gd name="T20" fmla="*/ 2147483647 w 2004"/>
              <a:gd name="T21" fmla="*/ 2147483647 h 378"/>
              <a:gd name="T22" fmla="*/ 2147483647 w 2004"/>
              <a:gd name="T23" fmla="*/ 2147483647 h 378"/>
              <a:gd name="T24" fmla="*/ 2147483647 w 2004"/>
              <a:gd name="T25" fmla="*/ 2147483647 h 378"/>
              <a:gd name="T26" fmla="*/ 2147483647 w 2004"/>
              <a:gd name="T27" fmla="*/ 2147483647 h 378"/>
              <a:gd name="T28" fmla="*/ 2147483647 w 2004"/>
              <a:gd name="T29" fmla="*/ 2147483647 h 378"/>
              <a:gd name="T30" fmla="*/ 2147483647 w 2004"/>
              <a:gd name="T31" fmla="*/ 2147483647 h 378"/>
              <a:gd name="T32" fmla="*/ 0 w 2004"/>
              <a:gd name="T33" fmla="*/ 2147483647 h 378"/>
              <a:gd name="T34" fmla="*/ 0 w 2004"/>
              <a:gd name="T35" fmla="*/ 2147483647 h 378"/>
              <a:gd name="T36" fmla="*/ 2147483647 w 2004"/>
              <a:gd name="T37" fmla="*/ 2147483647 h 378"/>
              <a:gd name="T38" fmla="*/ 2147483647 w 2004"/>
              <a:gd name="T39" fmla="*/ 2147483647 h 378"/>
              <a:gd name="T40" fmla="*/ 2147483647 w 2004"/>
              <a:gd name="T41" fmla="*/ 2147483647 h 378"/>
              <a:gd name="T42" fmla="*/ 2147483647 w 2004"/>
              <a:gd name="T43" fmla="*/ 2147483647 h 378"/>
              <a:gd name="T44" fmla="*/ 2147483647 w 2004"/>
              <a:gd name="T45" fmla="*/ 2147483647 h 378"/>
              <a:gd name="T46" fmla="*/ 2147483647 w 2004"/>
              <a:gd name="T47" fmla="*/ 2147483647 h 378"/>
              <a:gd name="T48" fmla="*/ 2147483647 w 2004"/>
              <a:gd name="T49" fmla="*/ 2147483647 h 378"/>
              <a:gd name="T50" fmla="*/ 2147483647 w 2004"/>
              <a:gd name="T51" fmla="*/ 2147483647 h 378"/>
              <a:gd name="T52" fmla="*/ 2147483647 w 2004"/>
              <a:gd name="T53" fmla="*/ 2147483647 h 378"/>
              <a:gd name="T54" fmla="*/ 2147483647 w 2004"/>
              <a:gd name="T55" fmla="*/ 2147483647 h 378"/>
              <a:gd name="T56" fmla="*/ 2147483647 w 2004"/>
              <a:gd name="T57" fmla="*/ 2147483647 h 378"/>
              <a:gd name="T58" fmla="*/ 2147483647 w 2004"/>
              <a:gd name="T59" fmla="*/ 2147483647 h 378"/>
              <a:gd name="T60" fmla="*/ 2147483647 w 2004"/>
              <a:gd name="T61" fmla="*/ 2147483647 h 378"/>
              <a:gd name="T62" fmla="*/ 2147483647 w 2004"/>
              <a:gd name="T63" fmla="*/ 2147483647 h 378"/>
              <a:gd name="T64" fmla="*/ 2147483647 w 2004"/>
              <a:gd name="T65" fmla="*/ 0 h 378"/>
              <a:gd name="T66" fmla="*/ 2147483647 w 2004"/>
              <a:gd name="T67" fmla="*/ 0 h 378"/>
              <a:gd name="T68" fmla="*/ 2147483647 w 2004"/>
              <a:gd name="T69" fmla="*/ 0 h 378"/>
              <a:gd name="T70" fmla="*/ 2147483647 w 2004"/>
              <a:gd name="T71" fmla="*/ 0 h 378"/>
              <a:gd name="T72" fmla="*/ 2147483647 w 2004"/>
              <a:gd name="T73" fmla="*/ 0 h 378"/>
              <a:gd name="T74" fmla="*/ 2147483647 w 2004"/>
              <a:gd name="T75" fmla="*/ 2147483647 h 378"/>
              <a:gd name="T76" fmla="*/ 2147483647 w 2004"/>
              <a:gd name="T77" fmla="*/ 2147483647 h 378"/>
              <a:gd name="T78" fmla="*/ 2147483647 w 2004"/>
              <a:gd name="T79" fmla="*/ 2147483647 h 378"/>
              <a:gd name="T80" fmla="*/ 2147483647 w 2004"/>
              <a:gd name="T81" fmla="*/ 2147483647 h 378"/>
              <a:gd name="T82" fmla="*/ 2147483647 w 2004"/>
              <a:gd name="T83" fmla="*/ 2147483647 h 378"/>
              <a:gd name="T84" fmla="*/ 2147483647 w 2004"/>
              <a:gd name="T85" fmla="*/ 2147483647 h 378"/>
              <a:gd name="T86" fmla="*/ 2147483647 w 2004"/>
              <a:gd name="T87" fmla="*/ 2147483647 h 378"/>
              <a:gd name="T88" fmla="*/ 2147483647 w 2004"/>
              <a:gd name="T89" fmla="*/ 2147483647 h 378"/>
              <a:gd name="T90" fmla="*/ 2147483647 w 2004"/>
              <a:gd name="T91" fmla="*/ 2147483647 h 378"/>
              <a:gd name="T92" fmla="*/ 2147483647 w 2004"/>
              <a:gd name="T93" fmla="*/ 2147483647 h 378"/>
              <a:gd name="T94" fmla="*/ 2147483647 w 2004"/>
              <a:gd name="T95" fmla="*/ 2147483647 h 378"/>
              <a:gd name="T96" fmla="*/ 2147483647 w 2004"/>
              <a:gd name="T97" fmla="*/ 2147483647 h 378"/>
              <a:gd name="T98" fmla="*/ 2147483647 w 2004"/>
              <a:gd name="T99" fmla="*/ 2147483647 h 378"/>
              <a:gd name="T100" fmla="*/ 2147483647 w 2004"/>
              <a:gd name="T101" fmla="*/ 2147483647 h 378"/>
              <a:gd name="T102" fmla="*/ 2147483647 w 2004"/>
              <a:gd name="T103" fmla="*/ 2147483647 h 378"/>
              <a:gd name="T104" fmla="*/ 2147483647 w 2004"/>
              <a:gd name="T105" fmla="*/ 2147483647 h 378"/>
              <a:gd name="T106" fmla="*/ 2147483647 w 2004"/>
              <a:gd name="T107" fmla="*/ 2147483647 h 378"/>
              <a:gd name="T108" fmla="*/ 2147483647 w 2004"/>
              <a:gd name="T109" fmla="*/ 2147483647 h 378"/>
              <a:gd name="T110" fmla="*/ 2147483647 w 2004"/>
              <a:gd name="T111" fmla="*/ 2147483647 h 378"/>
              <a:gd name="T112" fmla="*/ 2147483647 w 2004"/>
              <a:gd name="T113" fmla="*/ 2147483647 h 378"/>
              <a:gd name="T114" fmla="*/ 2147483647 w 2004"/>
              <a:gd name="T115" fmla="*/ 2147483647 h 378"/>
              <a:gd name="T116" fmla="*/ 2147483647 w 2004"/>
              <a:gd name="T117" fmla="*/ 2147483647 h 378"/>
              <a:gd name="T118" fmla="*/ 2147483647 w 2004"/>
              <a:gd name="T119" fmla="*/ 2147483647 h 378"/>
              <a:gd name="T120" fmla="*/ 2147483647 w 2004"/>
              <a:gd name="T121" fmla="*/ 2147483647 h 37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04"/>
              <a:gd name="T184" fmla="*/ 0 h 378"/>
              <a:gd name="T185" fmla="*/ 2004 w 2004"/>
              <a:gd name="T186" fmla="*/ 378 h 37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04" h="378">
                <a:moveTo>
                  <a:pt x="1235" y="265"/>
                </a:moveTo>
                <a:lnTo>
                  <a:pt x="1134" y="277"/>
                </a:lnTo>
                <a:lnTo>
                  <a:pt x="1046" y="290"/>
                </a:lnTo>
                <a:lnTo>
                  <a:pt x="958" y="302"/>
                </a:lnTo>
                <a:lnTo>
                  <a:pt x="869" y="315"/>
                </a:lnTo>
                <a:lnTo>
                  <a:pt x="781" y="315"/>
                </a:lnTo>
                <a:lnTo>
                  <a:pt x="693" y="328"/>
                </a:lnTo>
                <a:lnTo>
                  <a:pt x="617" y="340"/>
                </a:lnTo>
                <a:lnTo>
                  <a:pt x="542" y="353"/>
                </a:lnTo>
                <a:lnTo>
                  <a:pt x="466" y="353"/>
                </a:lnTo>
                <a:lnTo>
                  <a:pt x="390" y="365"/>
                </a:lnTo>
                <a:lnTo>
                  <a:pt x="315" y="365"/>
                </a:lnTo>
                <a:lnTo>
                  <a:pt x="252" y="365"/>
                </a:lnTo>
                <a:lnTo>
                  <a:pt x="189" y="378"/>
                </a:lnTo>
                <a:lnTo>
                  <a:pt x="126" y="378"/>
                </a:lnTo>
                <a:lnTo>
                  <a:pt x="63" y="378"/>
                </a:lnTo>
                <a:lnTo>
                  <a:pt x="0" y="378"/>
                </a:lnTo>
                <a:lnTo>
                  <a:pt x="0" y="252"/>
                </a:lnTo>
                <a:lnTo>
                  <a:pt x="189" y="252"/>
                </a:lnTo>
                <a:lnTo>
                  <a:pt x="390" y="239"/>
                </a:lnTo>
                <a:lnTo>
                  <a:pt x="580" y="214"/>
                </a:lnTo>
                <a:lnTo>
                  <a:pt x="781" y="176"/>
                </a:lnTo>
                <a:lnTo>
                  <a:pt x="882" y="164"/>
                </a:lnTo>
                <a:lnTo>
                  <a:pt x="970" y="151"/>
                </a:lnTo>
                <a:lnTo>
                  <a:pt x="1058" y="126"/>
                </a:lnTo>
                <a:lnTo>
                  <a:pt x="1147" y="114"/>
                </a:lnTo>
                <a:lnTo>
                  <a:pt x="1235" y="88"/>
                </a:lnTo>
                <a:lnTo>
                  <a:pt x="1311" y="76"/>
                </a:lnTo>
                <a:lnTo>
                  <a:pt x="1399" y="63"/>
                </a:lnTo>
                <a:lnTo>
                  <a:pt x="1462" y="38"/>
                </a:lnTo>
                <a:lnTo>
                  <a:pt x="1537" y="25"/>
                </a:lnTo>
                <a:lnTo>
                  <a:pt x="1600" y="13"/>
                </a:lnTo>
                <a:lnTo>
                  <a:pt x="1663" y="0"/>
                </a:lnTo>
                <a:lnTo>
                  <a:pt x="1714" y="0"/>
                </a:lnTo>
                <a:lnTo>
                  <a:pt x="1764" y="0"/>
                </a:lnTo>
                <a:lnTo>
                  <a:pt x="1802" y="0"/>
                </a:lnTo>
                <a:lnTo>
                  <a:pt x="1853" y="0"/>
                </a:lnTo>
                <a:lnTo>
                  <a:pt x="1878" y="13"/>
                </a:lnTo>
                <a:lnTo>
                  <a:pt x="1903" y="25"/>
                </a:lnTo>
                <a:lnTo>
                  <a:pt x="1941" y="25"/>
                </a:lnTo>
                <a:lnTo>
                  <a:pt x="1953" y="38"/>
                </a:lnTo>
                <a:lnTo>
                  <a:pt x="1979" y="51"/>
                </a:lnTo>
                <a:lnTo>
                  <a:pt x="1991" y="63"/>
                </a:lnTo>
                <a:lnTo>
                  <a:pt x="2004" y="76"/>
                </a:lnTo>
                <a:lnTo>
                  <a:pt x="2004" y="88"/>
                </a:lnTo>
                <a:lnTo>
                  <a:pt x="2004" y="101"/>
                </a:lnTo>
                <a:lnTo>
                  <a:pt x="1991" y="114"/>
                </a:lnTo>
                <a:lnTo>
                  <a:pt x="1979" y="114"/>
                </a:lnTo>
                <a:lnTo>
                  <a:pt x="1953" y="126"/>
                </a:lnTo>
                <a:lnTo>
                  <a:pt x="1928" y="126"/>
                </a:lnTo>
                <a:lnTo>
                  <a:pt x="1903" y="139"/>
                </a:lnTo>
                <a:lnTo>
                  <a:pt x="1853" y="151"/>
                </a:lnTo>
                <a:lnTo>
                  <a:pt x="1815" y="164"/>
                </a:lnTo>
                <a:lnTo>
                  <a:pt x="1764" y="164"/>
                </a:lnTo>
                <a:lnTo>
                  <a:pt x="1701" y="176"/>
                </a:lnTo>
                <a:lnTo>
                  <a:pt x="1638" y="189"/>
                </a:lnTo>
                <a:lnTo>
                  <a:pt x="1575" y="202"/>
                </a:lnTo>
                <a:lnTo>
                  <a:pt x="1500" y="214"/>
                </a:lnTo>
                <a:lnTo>
                  <a:pt x="1411" y="227"/>
                </a:lnTo>
                <a:lnTo>
                  <a:pt x="1323" y="239"/>
                </a:lnTo>
                <a:lnTo>
                  <a:pt x="1235" y="26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42" name="Freeform 6"/>
          <p:cNvSpPr>
            <a:spLocks noChangeArrowheads="1"/>
          </p:cNvSpPr>
          <p:nvPr/>
        </p:nvSpPr>
        <p:spPr bwMode="auto">
          <a:xfrm>
            <a:off x="4703763" y="1890713"/>
            <a:ext cx="207962" cy="1462087"/>
          </a:xfrm>
          <a:custGeom>
            <a:avLst/>
            <a:gdLst>
              <a:gd name="T0" fmla="*/ 2147483647 w 328"/>
              <a:gd name="T1" fmla="*/ 2147483647 h 2303"/>
              <a:gd name="T2" fmla="*/ 0 w 328"/>
              <a:gd name="T3" fmla="*/ 2147483647 h 2303"/>
              <a:gd name="T4" fmla="*/ 0 w 328"/>
              <a:gd name="T5" fmla="*/ 2147483647 h 2303"/>
              <a:gd name="T6" fmla="*/ 0 w 328"/>
              <a:gd name="T7" fmla="*/ 2147483647 h 2303"/>
              <a:gd name="T8" fmla="*/ 2147483647 w 328"/>
              <a:gd name="T9" fmla="*/ 2147483647 h 2303"/>
              <a:gd name="T10" fmla="*/ 2147483647 w 328"/>
              <a:gd name="T11" fmla="*/ 0 h 2303"/>
              <a:gd name="T12" fmla="*/ 2147483647 w 328"/>
              <a:gd name="T13" fmla="*/ 0 h 2303"/>
              <a:gd name="T14" fmla="*/ 2147483647 w 328"/>
              <a:gd name="T15" fmla="*/ 2147483647 h 2303"/>
              <a:gd name="T16" fmla="*/ 2147483647 w 328"/>
              <a:gd name="T17" fmla="*/ 2147483647 h 2303"/>
              <a:gd name="T18" fmla="*/ 2147483647 w 328"/>
              <a:gd name="T19" fmla="*/ 2147483647 h 2303"/>
              <a:gd name="T20" fmla="*/ 2147483647 w 328"/>
              <a:gd name="T21" fmla="*/ 2147483647 h 2303"/>
              <a:gd name="T22" fmla="*/ 2147483647 w 328"/>
              <a:gd name="T23" fmla="*/ 2147483647 h 2303"/>
              <a:gd name="T24" fmla="*/ 2147483647 w 328"/>
              <a:gd name="T25" fmla="*/ 2147483647 h 2303"/>
              <a:gd name="T26" fmla="*/ 2147483647 w 328"/>
              <a:gd name="T27" fmla="*/ 2147483647 h 2303"/>
              <a:gd name="T28" fmla="*/ 2147483647 w 328"/>
              <a:gd name="T29" fmla="*/ 2147483647 h 2303"/>
              <a:gd name="T30" fmla="*/ 2147483647 w 328"/>
              <a:gd name="T31" fmla="*/ 2147483647 h 2303"/>
              <a:gd name="T32" fmla="*/ 2147483647 w 328"/>
              <a:gd name="T33" fmla="*/ 2147483647 h 2303"/>
              <a:gd name="T34" fmla="*/ 2147483647 w 328"/>
              <a:gd name="T35" fmla="*/ 2147483647 h 2303"/>
              <a:gd name="T36" fmla="*/ 2147483647 w 328"/>
              <a:gd name="T37" fmla="*/ 2147483647 h 2303"/>
              <a:gd name="T38" fmla="*/ 2147483647 w 328"/>
              <a:gd name="T39" fmla="*/ 2147483647 h 2303"/>
              <a:gd name="T40" fmla="*/ 2147483647 w 328"/>
              <a:gd name="T41" fmla="*/ 2147483647 h 2303"/>
              <a:gd name="T42" fmla="*/ 2147483647 w 328"/>
              <a:gd name="T43" fmla="*/ 2147483647 h 2303"/>
              <a:gd name="T44" fmla="*/ 2147483647 w 328"/>
              <a:gd name="T45" fmla="*/ 2147483647 h 2303"/>
              <a:gd name="T46" fmla="*/ 2147483647 w 328"/>
              <a:gd name="T47" fmla="*/ 2147483647 h 2303"/>
              <a:gd name="T48" fmla="*/ 2147483647 w 328"/>
              <a:gd name="T49" fmla="*/ 2147483647 h 2303"/>
              <a:gd name="T50" fmla="*/ 2147483647 w 328"/>
              <a:gd name="T51" fmla="*/ 2147483647 h 2303"/>
              <a:gd name="T52" fmla="*/ 2147483647 w 328"/>
              <a:gd name="T53" fmla="*/ 2147483647 h 2303"/>
              <a:gd name="T54" fmla="*/ 2147483647 w 328"/>
              <a:gd name="T55" fmla="*/ 2147483647 h 2303"/>
              <a:gd name="T56" fmla="*/ 2147483647 w 328"/>
              <a:gd name="T57" fmla="*/ 2147483647 h 2303"/>
              <a:gd name="T58" fmla="*/ 2147483647 w 328"/>
              <a:gd name="T59" fmla="*/ 2147483647 h 2303"/>
              <a:gd name="T60" fmla="*/ 2147483647 w 328"/>
              <a:gd name="T61" fmla="*/ 2147483647 h 2303"/>
              <a:gd name="T62" fmla="*/ 2147483647 w 328"/>
              <a:gd name="T63" fmla="*/ 2147483647 h 2303"/>
              <a:gd name="T64" fmla="*/ 2147483647 w 328"/>
              <a:gd name="T65" fmla="*/ 2147483647 h 2303"/>
              <a:gd name="T66" fmla="*/ 2147483647 w 328"/>
              <a:gd name="T67" fmla="*/ 2147483647 h 2303"/>
              <a:gd name="T68" fmla="*/ 2147483647 w 328"/>
              <a:gd name="T69" fmla="*/ 2147483647 h 2303"/>
              <a:gd name="T70" fmla="*/ 2147483647 w 328"/>
              <a:gd name="T71" fmla="*/ 2147483647 h 2303"/>
              <a:gd name="T72" fmla="*/ 2147483647 w 328"/>
              <a:gd name="T73" fmla="*/ 2147483647 h 2303"/>
              <a:gd name="T74" fmla="*/ 2147483647 w 328"/>
              <a:gd name="T75" fmla="*/ 2147483647 h 2303"/>
              <a:gd name="T76" fmla="*/ 2147483647 w 328"/>
              <a:gd name="T77" fmla="*/ 2147483647 h 2303"/>
              <a:gd name="T78" fmla="*/ 2147483647 w 328"/>
              <a:gd name="T79" fmla="*/ 2147483647 h 2303"/>
              <a:gd name="T80" fmla="*/ 2147483647 w 328"/>
              <a:gd name="T81" fmla="*/ 2147483647 h 2303"/>
              <a:gd name="T82" fmla="*/ 2147483647 w 328"/>
              <a:gd name="T83" fmla="*/ 2147483647 h 2303"/>
              <a:gd name="T84" fmla="*/ 2147483647 w 328"/>
              <a:gd name="T85" fmla="*/ 2147483647 h 2303"/>
              <a:gd name="T86" fmla="*/ 2147483647 w 328"/>
              <a:gd name="T87" fmla="*/ 2147483647 h 2303"/>
              <a:gd name="T88" fmla="*/ 2147483647 w 328"/>
              <a:gd name="T89" fmla="*/ 2147483647 h 2303"/>
              <a:gd name="T90" fmla="*/ 2147483647 w 328"/>
              <a:gd name="T91" fmla="*/ 2147483647 h 2303"/>
              <a:gd name="T92" fmla="*/ 2147483647 w 328"/>
              <a:gd name="T93" fmla="*/ 2147483647 h 2303"/>
              <a:gd name="T94" fmla="*/ 2147483647 w 328"/>
              <a:gd name="T95" fmla="*/ 2147483647 h 2303"/>
              <a:gd name="T96" fmla="*/ 2147483647 w 328"/>
              <a:gd name="T97" fmla="*/ 2147483647 h 2303"/>
              <a:gd name="T98" fmla="*/ 2147483647 w 328"/>
              <a:gd name="T99" fmla="*/ 2147483647 h 2303"/>
              <a:gd name="T100" fmla="*/ 2147483647 w 328"/>
              <a:gd name="T101" fmla="*/ 2147483647 h 2303"/>
              <a:gd name="T102" fmla="*/ 2147483647 w 328"/>
              <a:gd name="T103" fmla="*/ 2147483647 h 2303"/>
              <a:gd name="T104" fmla="*/ 2147483647 w 328"/>
              <a:gd name="T105" fmla="*/ 2147483647 h 230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28"/>
              <a:gd name="T160" fmla="*/ 0 h 2303"/>
              <a:gd name="T161" fmla="*/ 328 w 328"/>
              <a:gd name="T162" fmla="*/ 2303 h 230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28" h="2303">
                <a:moveTo>
                  <a:pt x="26" y="113"/>
                </a:moveTo>
                <a:lnTo>
                  <a:pt x="26" y="100"/>
                </a:lnTo>
                <a:lnTo>
                  <a:pt x="13" y="88"/>
                </a:lnTo>
                <a:lnTo>
                  <a:pt x="0" y="75"/>
                </a:lnTo>
                <a:lnTo>
                  <a:pt x="0" y="63"/>
                </a:lnTo>
                <a:lnTo>
                  <a:pt x="0" y="50"/>
                </a:lnTo>
                <a:lnTo>
                  <a:pt x="0" y="38"/>
                </a:lnTo>
                <a:lnTo>
                  <a:pt x="0" y="25"/>
                </a:lnTo>
                <a:lnTo>
                  <a:pt x="13" y="12"/>
                </a:lnTo>
                <a:lnTo>
                  <a:pt x="26" y="12"/>
                </a:lnTo>
                <a:lnTo>
                  <a:pt x="38" y="0"/>
                </a:lnTo>
                <a:lnTo>
                  <a:pt x="51" y="0"/>
                </a:lnTo>
                <a:lnTo>
                  <a:pt x="76" y="0"/>
                </a:lnTo>
                <a:lnTo>
                  <a:pt x="101" y="0"/>
                </a:lnTo>
                <a:lnTo>
                  <a:pt x="127" y="0"/>
                </a:lnTo>
                <a:lnTo>
                  <a:pt x="164" y="12"/>
                </a:lnTo>
                <a:lnTo>
                  <a:pt x="190" y="25"/>
                </a:lnTo>
                <a:lnTo>
                  <a:pt x="215" y="25"/>
                </a:lnTo>
                <a:lnTo>
                  <a:pt x="240" y="38"/>
                </a:lnTo>
                <a:lnTo>
                  <a:pt x="265" y="50"/>
                </a:lnTo>
                <a:lnTo>
                  <a:pt x="278" y="50"/>
                </a:lnTo>
                <a:lnTo>
                  <a:pt x="290" y="63"/>
                </a:lnTo>
                <a:lnTo>
                  <a:pt x="303" y="75"/>
                </a:lnTo>
                <a:lnTo>
                  <a:pt x="316" y="75"/>
                </a:lnTo>
                <a:lnTo>
                  <a:pt x="328" y="100"/>
                </a:lnTo>
                <a:lnTo>
                  <a:pt x="328" y="138"/>
                </a:lnTo>
                <a:lnTo>
                  <a:pt x="316" y="176"/>
                </a:lnTo>
                <a:lnTo>
                  <a:pt x="303" y="226"/>
                </a:lnTo>
                <a:lnTo>
                  <a:pt x="303" y="239"/>
                </a:lnTo>
                <a:lnTo>
                  <a:pt x="303" y="264"/>
                </a:lnTo>
                <a:lnTo>
                  <a:pt x="290" y="289"/>
                </a:lnTo>
                <a:lnTo>
                  <a:pt x="290" y="314"/>
                </a:lnTo>
                <a:lnTo>
                  <a:pt x="290" y="352"/>
                </a:lnTo>
                <a:lnTo>
                  <a:pt x="290" y="390"/>
                </a:lnTo>
                <a:lnTo>
                  <a:pt x="290" y="440"/>
                </a:lnTo>
                <a:lnTo>
                  <a:pt x="290" y="491"/>
                </a:lnTo>
                <a:lnTo>
                  <a:pt x="290" y="554"/>
                </a:lnTo>
                <a:lnTo>
                  <a:pt x="278" y="617"/>
                </a:lnTo>
                <a:lnTo>
                  <a:pt x="278" y="692"/>
                </a:lnTo>
                <a:lnTo>
                  <a:pt x="278" y="768"/>
                </a:lnTo>
                <a:lnTo>
                  <a:pt x="278" y="843"/>
                </a:lnTo>
                <a:lnTo>
                  <a:pt x="278" y="931"/>
                </a:lnTo>
                <a:lnTo>
                  <a:pt x="278" y="1019"/>
                </a:lnTo>
                <a:lnTo>
                  <a:pt x="290" y="1120"/>
                </a:lnTo>
                <a:lnTo>
                  <a:pt x="290" y="1221"/>
                </a:lnTo>
                <a:lnTo>
                  <a:pt x="290" y="1309"/>
                </a:lnTo>
                <a:lnTo>
                  <a:pt x="290" y="1397"/>
                </a:lnTo>
                <a:lnTo>
                  <a:pt x="290" y="1472"/>
                </a:lnTo>
                <a:lnTo>
                  <a:pt x="290" y="1561"/>
                </a:lnTo>
                <a:lnTo>
                  <a:pt x="290" y="1636"/>
                </a:lnTo>
                <a:lnTo>
                  <a:pt x="278" y="1699"/>
                </a:lnTo>
                <a:lnTo>
                  <a:pt x="278" y="1762"/>
                </a:lnTo>
                <a:lnTo>
                  <a:pt x="278" y="1825"/>
                </a:lnTo>
                <a:lnTo>
                  <a:pt x="278" y="1875"/>
                </a:lnTo>
                <a:lnTo>
                  <a:pt x="278" y="1926"/>
                </a:lnTo>
                <a:lnTo>
                  <a:pt x="278" y="1976"/>
                </a:lnTo>
                <a:lnTo>
                  <a:pt x="265" y="2014"/>
                </a:lnTo>
                <a:lnTo>
                  <a:pt x="265" y="2051"/>
                </a:lnTo>
                <a:lnTo>
                  <a:pt x="265" y="2077"/>
                </a:lnTo>
                <a:lnTo>
                  <a:pt x="265" y="2114"/>
                </a:lnTo>
                <a:lnTo>
                  <a:pt x="253" y="2152"/>
                </a:lnTo>
                <a:lnTo>
                  <a:pt x="240" y="2190"/>
                </a:lnTo>
                <a:lnTo>
                  <a:pt x="240" y="2228"/>
                </a:lnTo>
                <a:lnTo>
                  <a:pt x="227" y="2253"/>
                </a:lnTo>
                <a:lnTo>
                  <a:pt x="227" y="2278"/>
                </a:lnTo>
                <a:lnTo>
                  <a:pt x="215" y="2291"/>
                </a:lnTo>
                <a:lnTo>
                  <a:pt x="202" y="2303"/>
                </a:lnTo>
                <a:lnTo>
                  <a:pt x="190" y="2303"/>
                </a:lnTo>
                <a:lnTo>
                  <a:pt x="177" y="2291"/>
                </a:lnTo>
                <a:lnTo>
                  <a:pt x="177" y="2278"/>
                </a:lnTo>
                <a:lnTo>
                  <a:pt x="164" y="2253"/>
                </a:lnTo>
                <a:lnTo>
                  <a:pt x="152" y="2228"/>
                </a:lnTo>
                <a:lnTo>
                  <a:pt x="139" y="2202"/>
                </a:lnTo>
                <a:lnTo>
                  <a:pt x="127" y="2165"/>
                </a:lnTo>
                <a:lnTo>
                  <a:pt x="114" y="2127"/>
                </a:lnTo>
                <a:lnTo>
                  <a:pt x="114" y="2102"/>
                </a:lnTo>
                <a:lnTo>
                  <a:pt x="114" y="2064"/>
                </a:lnTo>
                <a:lnTo>
                  <a:pt x="101" y="2026"/>
                </a:lnTo>
                <a:lnTo>
                  <a:pt x="101" y="1988"/>
                </a:lnTo>
                <a:lnTo>
                  <a:pt x="89" y="1938"/>
                </a:lnTo>
                <a:lnTo>
                  <a:pt x="89" y="1888"/>
                </a:lnTo>
                <a:lnTo>
                  <a:pt x="89" y="1825"/>
                </a:lnTo>
                <a:lnTo>
                  <a:pt x="89" y="1762"/>
                </a:lnTo>
                <a:lnTo>
                  <a:pt x="89" y="1699"/>
                </a:lnTo>
                <a:lnTo>
                  <a:pt x="76" y="1623"/>
                </a:lnTo>
                <a:lnTo>
                  <a:pt x="76" y="1535"/>
                </a:lnTo>
                <a:lnTo>
                  <a:pt x="76" y="1447"/>
                </a:lnTo>
                <a:lnTo>
                  <a:pt x="76" y="1359"/>
                </a:lnTo>
                <a:lnTo>
                  <a:pt x="76" y="1258"/>
                </a:lnTo>
                <a:lnTo>
                  <a:pt x="76" y="1158"/>
                </a:lnTo>
                <a:lnTo>
                  <a:pt x="76" y="1044"/>
                </a:lnTo>
                <a:lnTo>
                  <a:pt x="76" y="944"/>
                </a:lnTo>
                <a:lnTo>
                  <a:pt x="76" y="843"/>
                </a:lnTo>
                <a:lnTo>
                  <a:pt x="76" y="742"/>
                </a:lnTo>
                <a:lnTo>
                  <a:pt x="76" y="654"/>
                </a:lnTo>
                <a:lnTo>
                  <a:pt x="76" y="566"/>
                </a:lnTo>
                <a:lnTo>
                  <a:pt x="76" y="491"/>
                </a:lnTo>
                <a:lnTo>
                  <a:pt x="76" y="428"/>
                </a:lnTo>
                <a:lnTo>
                  <a:pt x="76" y="365"/>
                </a:lnTo>
                <a:lnTo>
                  <a:pt x="64" y="314"/>
                </a:lnTo>
                <a:lnTo>
                  <a:pt x="64" y="264"/>
                </a:lnTo>
                <a:lnTo>
                  <a:pt x="64" y="226"/>
                </a:lnTo>
                <a:lnTo>
                  <a:pt x="51" y="189"/>
                </a:lnTo>
                <a:lnTo>
                  <a:pt x="51" y="163"/>
                </a:lnTo>
                <a:lnTo>
                  <a:pt x="51" y="138"/>
                </a:lnTo>
                <a:lnTo>
                  <a:pt x="38" y="126"/>
                </a:lnTo>
                <a:lnTo>
                  <a:pt x="26" y="11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43" name="Freeform 7"/>
          <p:cNvSpPr>
            <a:spLocks noChangeArrowheads="1"/>
          </p:cNvSpPr>
          <p:nvPr/>
        </p:nvSpPr>
        <p:spPr bwMode="auto">
          <a:xfrm>
            <a:off x="3927475" y="2401888"/>
            <a:ext cx="1776413" cy="287337"/>
          </a:xfrm>
          <a:custGeom>
            <a:avLst/>
            <a:gdLst>
              <a:gd name="T0" fmla="*/ 2147483647 w 2798"/>
              <a:gd name="T1" fmla="*/ 2147483647 h 453"/>
              <a:gd name="T2" fmla="*/ 2147483647 w 2798"/>
              <a:gd name="T3" fmla="*/ 2147483647 h 453"/>
              <a:gd name="T4" fmla="*/ 2147483647 w 2798"/>
              <a:gd name="T5" fmla="*/ 2147483647 h 453"/>
              <a:gd name="T6" fmla="*/ 2147483647 w 2798"/>
              <a:gd name="T7" fmla="*/ 2147483647 h 453"/>
              <a:gd name="T8" fmla="*/ 2147483647 w 2798"/>
              <a:gd name="T9" fmla="*/ 2147483647 h 453"/>
              <a:gd name="T10" fmla="*/ 2147483647 w 2798"/>
              <a:gd name="T11" fmla="*/ 2147483647 h 453"/>
              <a:gd name="T12" fmla="*/ 2147483647 w 2798"/>
              <a:gd name="T13" fmla="*/ 0 h 453"/>
              <a:gd name="T14" fmla="*/ 2147483647 w 2798"/>
              <a:gd name="T15" fmla="*/ 0 h 453"/>
              <a:gd name="T16" fmla="*/ 2147483647 w 2798"/>
              <a:gd name="T17" fmla="*/ 0 h 453"/>
              <a:gd name="T18" fmla="*/ 2147483647 w 2798"/>
              <a:gd name="T19" fmla="*/ 2147483647 h 453"/>
              <a:gd name="T20" fmla="*/ 2147483647 w 2798"/>
              <a:gd name="T21" fmla="*/ 2147483647 h 453"/>
              <a:gd name="T22" fmla="*/ 2147483647 w 2798"/>
              <a:gd name="T23" fmla="*/ 2147483647 h 453"/>
              <a:gd name="T24" fmla="*/ 2147483647 w 2798"/>
              <a:gd name="T25" fmla="*/ 2147483647 h 453"/>
              <a:gd name="T26" fmla="*/ 2147483647 w 2798"/>
              <a:gd name="T27" fmla="*/ 2147483647 h 453"/>
              <a:gd name="T28" fmla="*/ 2147483647 w 2798"/>
              <a:gd name="T29" fmla="*/ 2147483647 h 453"/>
              <a:gd name="T30" fmla="*/ 2147483647 w 2798"/>
              <a:gd name="T31" fmla="*/ 2147483647 h 453"/>
              <a:gd name="T32" fmla="*/ 2147483647 w 2798"/>
              <a:gd name="T33" fmla="*/ 2147483647 h 453"/>
              <a:gd name="T34" fmla="*/ 2147483647 w 2798"/>
              <a:gd name="T35" fmla="*/ 2147483647 h 453"/>
              <a:gd name="T36" fmla="*/ 2147483647 w 2798"/>
              <a:gd name="T37" fmla="*/ 2147483647 h 453"/>
              <a:gd name="T38" fmla="*/ 2147483647 w 2798"/>
              <a:gd name="T39" fmla="*/ 2147483647 h 453"/>
              <a:gd name="T40" fmla="*/ 2147483647 w 2798"/>
              <a:gd name="T41" fmla="*/ 2147483647 h 453"/>
              <a:gd name="T42" fmla="*/ 2147483647 w 2798"/>
              <a:gd name="T43" fmla="*/ 2147483647 h 453"/>
              <a:gd name="T44" fmla="*/ 2147483647 w 2798"/>
              <a:gd name="T45" fmla="*/ 2147483647 h 453"/>
              <a:gd name="T46" fmla="*/ 2147483647 w 2798"/>
              <a:gd name="T47" fmla="*/ 2147483647 h 453"/>
              <a:gd name="T48" fmla="*/ 2147483647 w 2798"/>
              <a:gd name="T49" fmla="*/ 2147483647 h 453"/>
              <a:gd name="T50" fmla="*/ 2147483647 w 2798"/>
              <a:gd name="T51" fmla="*/ 2147483647 h 453"/>
              <a:gd name="T52" fmla="*/ 2147483647 w 2798"/>
              <a:gd name="T53" fmla="*/ 2147483647 h 453"/>
              <a:gd name="T54" fmla="*/ 2147483647 w 2798"/>
              <a:gd name="T55" fmla="*/ 2147483647 h 453"/>
              <a:gd name="T56" fmla="*/ 2147483647 w 2798"/>
              <a:gd name="T57" fmla="*/ 2147483647 h 453"/>
              <a:gd name="T58" fmla="*/ 2147483647 w 2798"/>
              <a:gd name="T59" fmla="*/ 2147483647 h 453"/>
              <a:gd name="T60" fmla="*/ 2147483647 w 2798"/>
              <a:gd name="T61" fmla="*/ 2147483647 h 453"/>
              <a:gd name="T62" fmla="*/ 2147483647 w 2798"/>
              <a:gd name="T63" fmla="*/ 2147483647 h 453"/>
              <a:gd name="T64" fmla="*/ 2147483647 w 2798"/>
              <a:gd name="T65" fmla="*/ 2147483647 h 453"/>
              <a:gd name="T66" fmla="*/ 2147483647 w 2798"/>
              <a:gd name="T67" fmla="*/ 2147483647 h 453"/>
              <a:gd name="T68" fmla="*/ 2147483647 w 2798"/>
              <a:gd name="T69" fmla="*/ 2147483647 h 453"/>
              <a:gd name="T70" fmla="*/ 2147483647 w 2798"/>
              <a:gd name="T71" fmla="*/ 2147483647 h 453"/>
              <a:gd name="T72" fmla="*/ 2147483647 w 2798"/>
              <a:gd name="T73" fmla="*/ 2147483647 h 453"/>
              <a:gd name="T74" fmla="*/ 2147483647 w 2798"/>
              <a:gd name="T75" fmla="*/ 2147483647 h 453"/>
              <a:gd name="T76" fmla="*/ 2147483647 w 2798"/>
              <a:gd name="T77" fmla="*/ 2147483647 h 453"/>
              <a:gd name="T78" fmla="*/ 2147483647 w 2798"/>
              <a:gd name="T79" fmla="*/ 2147483647 h 453"/>
              <a:gd name="T80" fmla="*/ 2147483647 w 2798"/>
              <a:gd name="T81" fmla="*/ 2147483647 h 453"/>
              <a:gd name="T82" fmla="*/ 2147483647 w 2798"/>
              <a:gd name="T83" fmla="*/ 2147483647 h 453"/>
              <a:gd name="T84" fmla="*/ 2147483647 w 2798"/>
              <a:gd name="T85" fmla="*/ 2147483647 h 453"/>
              <a:gd name="T86" fmla="*/ 0 w 2798"/>
              <a:gd name="T87" fmla="*/ 2147483647 h 453"/>
              <a:gd name="T88" fmla="*/ 0 w 2798"/>
              <a:gd name="T89" fmla="*/ 2147483647 h 453"/>
              <a:gd name="T90" fmla="*/ 2147483647 w 2798"/>
              <a:gd name="T91" fmla="*/ 2147483647 h 453"/>
              <a:gd name="T92" fmla="*/ 2147483647 w 2798"/>
              <a:gd name="T93" fmla="*/ 2147483647 h 453"/>
              <a:gd name="T94" fmla="*/ 2147483647 w 2798"/>
              <a:gd name="T95" fmla="*/ 2147483647 h 453"/>
              <a:gd name="T96" fmla="*/ 2147483647 w 2798"/>
              <a:gd name="T97" fmla="*/ 2147483647 h 453"/>
              <a:gd name="T98" fmla="*/ 2147483647 w 2798"/>
              <a:gd name="T99" fmla="*/ 2147483647 h 453"/>
              <a:gd name="T100" fmla="*/ 2147483647 w 2798"/>
              <a:gd name="T101" fmla="*/ 2147483647 h 453"/>
              <a:gd name="T102" fmla="*/ 2147483647 w 2798"/>
              <a:gd name="T103" fmla="*/ 2147483647 h 453"/>
              <a:gd name="T104" fmla="*/ 2147483647 w 2798"/>
              <a:gd name="T105" fmla="*/ 2147483647 h 453"/>
              <a:gd name="T106" fmla="*/ 2147483647 w 2798"/>
              <a:gd name="T107" fmla="*/ 2147483647 h 453"/>
              <a:gd name="T108" fmla="*/ 2147483647 w 2798"/>
              <a:gd name="T109" fmla="*/ 2147483647 h 453"/>
              <a:gd name="T110" fmla="*/ 2147483647 w 2798"/>
              <a:gd name="T111" fmla="*/ 2147483647 h 453"/>
              <a:gd name="T112" fmla="*/ 2147483647 w 2798"/>
              <a:gd name="T113" fmla="*/ 2147483647 h 453"/>
              <a:gd name="T114" fmla="*/ 2147483647 w 2798"/>
              <a:gd name="T115" fmla="*/ 2147483647 h 45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798"/>
              <a:gd name="T175" fmla="*/ 0 h 453"/>
              <a:gd name="T176" fmla="*/ 2798 w 2798"/>
              <a:gd name="T177" fmla="*/ 453 h 45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798" h="453">
                <a:moveTo>
                  <a:pt x="1374" y="126"/>
                </a:moveTo>
                <a:lnTo>
                  <a:pt x="1475" y="114"/>
                </a:lnTo>
                <a:lnTo>
                  <a:pt x="1563" y="101"/>
                </a:lnTo>
                <a:lnTo>
                  <a:pt x="1651" y="88"/>
                </a:lnTo>
                <a:lnTo>
                  <a:pt x="1739" y="76"/>
                </a:lnTo>
                <a:lnTo>
                  <a:pt x="1815" y="63"/>
                </a:lnTo>
                <a:lnTo>
                  <a:pt x="1890" y="51"/>
                </a:lnTo>
                <a:lnTo>
                  <a:pt x="1954" y="38"/>
                </a:lnTo>
                <a:lnTo>
                  <a:pt x="2017" y="38"/>
                </a:lnTo>
                <a:lnTo>
                  <a:pt x="2080" y="26"/>
                </a:lnTo>
                <a:lnTo>
                  <a:pt x="2143" y="13"/>
                </a:lnTo>
                <a:lnTo>
                  <a:pt x="2193" y="13"/>
                </a:lnTo>
                <a:lnTo>
                  <a:pt x="2231" y="13"/>
                </a:lnTo>
                <a:lnTo>
                  <a:pt x="2281" y="0"/>
                </a:lnTo>
                <a:lnTo>
                  <a:pt x="2319" y="0"/>
                </a:lnTo>
                <a:lnTo>
                  <a:pt x="2344" y="0"/>
                </a:lnTo>
                <a:lnTo>
                  <a:pt x="2369" y="0"/>
                </a:lnTo>
                <a:lnTo>
                  <a:pt x="2420" y="0"/>
                </a:lnTo>
                <a:lnTo>
                  <a:pt x="2470" y="0"/>
                </a:lnTo>
                <a:lnTo>
                  <a:pt x="2508" y="13"/>
                </a:lnTo>
                <a:lnTo>
                  <a:pt x="2559" y="26"/>
                </a:lnTo>
                <a:lnTo>
                  <a:pt x="2596" y="38"/>
                </a:lnTo>
                <a:lnTo>
                  <a:pt x="2622" y="51"/>
                </a:lnTo>
                <a:lnTo>
                  <a:pt x="2659" y="63"/>
                </a:lnTo>
                <a:lnTo>
                  <a:pt x="2685" y="88"/>
                </a:lnTo>
                <a:lnTo>
                  <a:pt x="2710" y="101"/>
                </a:lnTo>
                <a:lnTo>
                  <a:pt x="2735" y="126"/>
                </a:lnTo>
                <a:lnTo>
                  <a:pt x="2748" y="139"/>
                </a:lnTo>
                <a:lnTo>
                  <a:pt x="2773" y="151"/>
                </a:lnTo>
                <a:lnTo>
                  <a:pt x="2773" y="164"/>
                </a:lnTo>
                <a:lnTo>
                  <a:pt x="2785" y="177"/>
                </a:lnTo>
                <a:lnTo>
                  <a:pt x="2798" y="189"/>
                </a:lnTo>
                <a:lnTo>
                  <a:pt x="2798" y="202"/>
                </a:lnTo>
                <a:lnTo>
                  <a:pt x="2785" y="202"/>
                </a:lnTo>
                <a:lnTo>
                  <a:pt x="2785" y="214"/>
                </a:lnTo>
                <a:lnTo>
                  <a:pt x="2773" y="227"/>
                </a:lnTo>
                <a:lnTo>
                  <a:pt x="2760" y="239"/>
                </a:lnTo>
                <a:lnTo>
                  <a:pt x="2748" y="252"/>
                </a:lnTo>
                <a:lnTo>
                  <a:pt x="2735" y="252"/>
                </a:lnTo>
                <a:lnTo>
                  <a:pt x="2722" y="252"/>
                </a:lnTo>
                <a:lnTo>
                  <a:pt x="2710" y="252"/>
                </a:lnTo>
                <a:lnTo>
                  <a:pt x="2697" y="252"/>
                </a:lnTo>
                <a:lnTo>
                  <a:pt x="2672" y="252"/>
                </a:lnTo>
                <a:lnTo>
                  <a:pt x="2659" y="252"/>
                </a:lnTo>
                <a:lnTo>
                  <a:pt x="2634" y="252"/>
                </a:lnTo>
                <a:lnTo>
                  <a:pt x="2609" y="252"/>
                </a:lnTo>
                <a:lnTo>
                  <a:pt x="2584" y="239"/>
                </a:lnTo>
                <a:lnTo>
                  <a:pt x="2559" y="239"/>
                </a:lnTo>
                <a:lnTo>
                  <a:pt x="2521" y="239"/>
                </a:lnTo>
                <a:lnTo>
                  <a:pt x="2495" y="239"/>
                </a:lnTo>
                <a:lnTo>
                  <a:pt x="2458" y="239"/>
                </a:lnTo>
                <a:lnTo>
                  <a:pt x="2420" y="239"/>
                </a:lnTo>
                <a:lnTo>
                  <a:pt x="2369" y="227"/>
                </a:lnTo>
                <a:lnTo>
                  <a:pt x="2332" y="227"/>
                </a:lnTo>
                <a:lnTo>
                  <a:pt x="2231" y="227"/>
                </a:lnTo>
                <a:lnTo>
                  <a:pt x="2130" y="227"/>
                </a:lnTo>
                <a:lnTo>
                  <a:pt x="2029" y="227"/>
                </a:lnTo>
                <a:lnTo>
                  <a:pt x="1916" y="227"/>
                </a:lnTo>
                <a:lnTo>
                  <a:pt x="1815" y="227"/>
                </a:lnTo>
                <a:lnTo>
                  <a:pt x="1689" y="239"/>
                </a:lnTo>
                <a:lnTo>
                  <a:pt x="1575" y="252"/>
                </a:lnTo>
                <a:lnTo>
                  <a:pt x="1449" y="265"/>
                </a:lnTo>
                <a:lnTo>
                  <a:pt x="1323" y="277"/>
                </a:lnTo>
                <a:lnTo>
                  <a:pt x="1210" y="302"/>
                </a:lnTo>
                <a:lnTo>
                  <a:pt x="1096" y="315"/>
                </a:lnTo>
                <a:lnTo>
                  <a:pt x="996" y="328"/>
                </a:lnTo>
                <a:lnTo>
                  <a:pt x="895" y="340"/>
                </a:lnTo>
                <a:lnTo>
                  <a:pt x="794" y="365"/>
                </a:lnTo>
                <a:lnTo>
                  <a:pt x="706" y="378"/>
                </a:lnTo>
                <a:lnTo>
                  <a:pt x="617" y="391"/>
                </a:lnTo>
                <a:lnTo>
                  <a:pt x="542" y="403"/>
                </a:lnTo>
                <a:lnTo>
                  <a:pt x="479" y="416"/>
                </a:lnTo>
                <a:lnTo>
                  <a:pt x="416" y="428"/>
                </a:lnTo>
                <a:lnTo>
                  <a:pt x="365" y="441"/>
                </a:lnTo>
                <a:lnTo>
                  <a:pt x="328" y="441"/>
                </a:lnTo>
                <a:lnTo>
                  <a:pt x="290" y="453"/>
                </a:lnTo>
                <a:lnTo>
                  <a:pt x="265" y="453"/>
                </a:lnTo>
                <a:lnTo>
                  <a:pt x="239" y="453"/>
                </a:lnTo>
                <a:lnTo>
                  <a:pt x="214" y="453"/>
                </a:lnTo>
                <a:lnTo>
                  <a:pt x="189" y="441"/>
                </a:lnTo>
                <a:lnTo>
                  <a:pt x="139" y="428"/>
                </a:lnTo>
                <a:lnTo>
                  <a:pt x="101" y="416"/>
                </a:lnTo>
                <a:lnTo>
                  <a:pt x="76" y="403"/>
                </a:lnTo>
                <a:lnTo>
                  <a:pt x="50" y="391"/>
                </a:lnTo>
                <a:lnTo>
                  <a:pt x="38" y="391"/>
                </a:lnTo>
                <a:lnTo>
                  <a:pt x="25" y="378"/>
                </a:lnTo>
                <a:lnTo>
                  <a:pt x="13" y="365"/>
                </a:lnTo>
                <a:lnTo>
                  <a:pt x="0" y="353"/>
                </a:lnTo>
                <a:lnTo>
                  <a:pt x="0" y="340"/>
                </a:lnTo>
                <a:lnTo>
                  <a:pt x="0" y="315"/>
                </a:lnTo>
                <a:lnTo>
                  <a:pt x="0" y="302"/>
                </a:lnTo>
                <a:lnTo>
                  <a:pt x="13" y="302"/>
                </a:lnTo>
                <a:lnTo>
                  <a:pt x="38" y="302"/>
                </a:lnTo>
                <a:lnTo>
                  <a:pt x="50" y="302"/>
                </a:lnTo>
                <a:lnTo>
                  <a:pt x="63" y="302"/>
                </a:lnTo>
                <a:lnTo>
                  <a:pt x="88" y="290"/>
                </a:lnTo>
                <a:lnTo>
                  <a:pt x="126" y="290"/>
                </a:lnTo>
                <a:lnTo>
                  <a:pt x="164" y="290"/>
                </a:lnTo>
                <a:lnTo>
                  <a:pt x="214" y="290"/>
                </a:lnTo>
                <a:lnTo>
                  <a:pt x="265" y="277"/>
                </a:lnTo>
                <a:lnTo>
                  <a:pt x="328" y="277"/>
                </a:lnTo>
                <a:lnTo>
                  <a:pt x="353" y="265"/>
                </a:lnTo>
                <a:lnTo>
                  <a:pt x="391" y="265"/>
                </a:lnTo>
                <a:lnTo>
                  <a:pt x="441" y="265"/>
                </a:lnTo>
                <a:lnTo>
                  <a:pt x="479" y="252"/>
                </a:lnTo>
                <a:lnTo>
                  <a:pt x="529" y="252"/>
                </a:lnTo>
                <a:lnTo>
                  <a:pt x="592" y="239"/>
                </a:lnTo>
                <a:lnTo>
                  <a:pt x="643" y="239"/>
                </a:lnTo>
                <a:lnTo>
                  <a:pt x="706" y="227"/>
                </a:lnTo>
                <a:lnTo>
                  <a:pt x="781" y="214"/>
                </a:lnTo>
                <a:lnTo>
                  <a:pt x="844" y="202"/>
                </a:lnTo>
                <a:lnTo>
                  <a:pt x="933" y="189"/>
                </a:lnTo>
                <a:lnTo>
                  <a:pt x="1008" y="177"/>
                </a:lnTo>
                <a:lnTo>
                  <a:pt x="1096" y="164"/>
                </a:lnTo>
                <a:lnTo>
                  <a:pt x="1185" y="151"/>
                </a:lnTo>
                <a:lnTo>
                  <a:pt x="1273" y="139"/>
                </a:lnTo>
                <a:lnTo>
                  <a:pt x="1374" y="126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44" name="Freeform 8"/>
          <p:cNvSpPr>
            <a:spLocks noChangeArrowheads="1"/>
          </p:cNvSpPr>
          <p:nvPr/>
        </p:nvSpPr>
        <p:spPr bwMode="auto">
          <a:xfrm>
            <a:off x="4256088" y="1611313"/>
            <a:ext cx="1047750" cy="239712"/>
          </a:xfrm>
          <a:custGeom>
            <a:avLst/>
            <a:gdLst>
              <a:gd name="T0" fmla="*/ 2147483647 w 1651"/>
              <a:gd name="T1" fmla="*/ 2147483647 h 378"/>
              <a:gd name="T2" fmla="*/ 2147483647 w 1651"/>
              <a:gd name="T3" fmla="*/ 2147483647 h 378"/>
              <a:gd name="T4" fmla="*/ 2147483647 w 1651"/>
              <a:gd name="T5" fmla="*/ 2147483647 h 378"/>
              <a:gd name="T6" fmla="*/ 2147483647 w 1651"/>
              <a:gd name="T7" fmla="*/ 2147483647 h 378"/>
              <a:gd name="T8" fmla="*/ 2147483647 w 1651"/>
              <a:gd name="T9" fmla="*/ 2147483647 h 378"/>
              <a:gd name="T10" fmla="*/ 2147483647 w 1651"/>
              <a:gd name="T11" fmla="*/ 2147483647 h 378"/>
              <a:gd name="T12" fmla="*/ 2147483647 w 1651"/>
              <a:gd name="T13" fmla="*/ 0 h 378"/>
              <a:gd name="T14" fmla="*/ 2147483647 w 1651"/>
              <a:gd name="T15" fmla="*/ 0 h 378"/>
              <a:gd name="T16" fmla="*/ 2147483647 w 1651"/>
              <a:gd name="T17" fmla="*/ 0 h 378"/>
              <a:gd name="T18" fmla="*/ 2147483647 w 1651"/>
              <a:gd name="T19" fmla="*/ 2147483647 h 378"/>
              <a:gd name="T20" fmla="*/ 2147483647 w 1651"/>
              <a:gd name="T21" fmla="*/ 2147483647 h 378"/>
              <a:gd name="T22" fmla="*/ 2147483647 w 1651"/>
              <a:gd name="T23" fmla="*/ 2147483647 h 378"/>
              <a:gd name="T24" fmla="*/ 2147483647 w 1651"/>
              <a:gd name="T25" fmla="*/ 2147483647 h 378"/>
              <a:gd name="T26" fmla="*/ 2147483647 w 1651"/>
              <a:gd name="T27" fmla="*/ 2147483647 h 378"/>
              <a:gd name="T28" fmla="*/ 2147483647 w 1651"/>
              <a:gd name="T29" fmla="*/ 2147483647 h 378"/>
              <a:gd name="T30" fmla="*/ 2147483647 w 1651"/>
              <a:gd name="T31" fmla="*/ 2147483647 h 378"/>
              <a:gd name="T32" fmla="*/ 2147483647 w 1651"/>
              <a:gd name="T33" fmla="*/ 2147483647 h 378"/>
              <a:gd name="T34" fmla="*/ 2147483647 w 1651"/>
              <a:gd name="T35" fmla="*/ 2147483647 h 378"/>
              <a:gd name="T36" fmla="*/ 2147483647 w 1651"/>
              <a:gd name="T37" fmla="*/ 2147483647 h 378"/>
              <a:gd name="T38" fmla="*/ 2147483647 w 1651"/>
              <a:gd name="T39" fmla="*/ 2147483647 h 378"/>
              <a:gd name="T40" fmla="*/ 2147483647 w 1651"/>
              <a:gd name="T41" fmla="*/ 2147483647 h 378"/>
              <a:gd name="T42" fmla="*/ 2147483647 w 1651"/>
              <a:gd name="T43" fmla="*/ 2147483647 h 378"/>
              <a:gd name="T44" fmla="*/ 2147483647 w 1651"/>
              <a:gd name="T45" fmla="*/ 2147483647 h 378"/>
              <a:gd name="T46" fmla="*/ 2147483647 w 1651"/>
              <a:gd name="T47" fmla="*/ 2147483647 h 378"/>
              <a:gd name="T48" fmla="*/ 2147483647 w 1651"/>
              <a:gd name="T49" fmla="*/ 2147483647 h 378"/>
              <a:gd name="T50" fmla="*/ 2147483647 w 1651"/>
              <a:gd name="T51" fmla="*/ 2147483647 h 378"/>
              <a:gd name="T52" fmla="*/ 2147483647 w 1651"/>
              <a:gd name="T53" fmla="*/ 2147483647 h 378"/>
              <a:gd name="T54" fmla="*/ 2147483647 w 1651"/>
              <a:gd name="T55" fmla="*/ 2147483647 h 378"/>
              <a:gd name="T56" fmla="*/ 2147483647 w 1651"/>
              <a:gd name="T57" fmla="*/ 2147483647 h 378"/>
              <a:gd name="T58" fmla="*/ 2147483647 w 1651"/>
              <a:gd name="T59" fmla="*/ 2147483647 h 378"/>
              <a:gd name="T60" fmla="*/ 2147483647 w 1651"/>
              <a:gd name="T61" fmla="*/ 2147483647 h 378"/>
              <a:gd name="T62" fmla="*/ 0 w 1651"/>
              <a:gd name="T63" fmla="*/ 2147483647 h 378"/>
              <a:gd name="T64" fmla="*/ 2147483647 w 1651"/>
              <a:gd name="T65" fmla="*/ 2147483647 h 378"/>
              <a:gd name="T66" fmla="*/ 2147483647 w 1651"/>
              <a:gd name="T67" fmla="*/ 2147483647 h 378"/>
              <a:gd name="T68" fmla="*/ 2147483647 w 1651"/>
              <a:gd name="T69" fmla="*/ 2147483647 h 378"/>
              <a:gd name="T70" fmla="*/ 2147483647 w 1651"/>
              <a:gd name="T71" fmla="*/ 2147483647 h 378"/>
              <a:gd name="T72" fmla="*/ 2147483647 w 1651"/>
              <a:gd name="T73" fmla="*/ 2147483647 h 378"/>
              <a:gd name="T74" fmla="*/ 2147483647 w 1651"/>
              <a:gd name="T75" fmla="*/ 2147483647 h 378"/>
              <a:gd name="T76" fmla="*/ 2147483647 w 1651"/>
              <a:gd name="T77" fmla="*/ 2147483647 h 378"/>
              <a:gd name="T78" fmla="*/ 2147483647 w 1651"/>
              <a:gd name="T79" fmla="*/ 2147483647 h 378"/>
              <a:gd name="T80" fmla="*/ 2147483647 w 1651"/>
              <a:gd name="T81" fmla="*/ 2147483647 h 378"/>
              <a:gd name="T82" fmla="*/ 2147483647 w 1651"/>
              <a:gd name="T83" fmla="*/ 2147483647 h 378"/>
              <a:gd name="T84" fmla="*/ 2147483647 w 1651"/>
              <a:gd name="T85" fmla="*/ 2147483647 h 378"/>
              <a:gd name="T86" fmla="*/ 2147483647 w 1651"/>
              <a:gd name="T87" fmla="*/ 2147483647 h 37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651"/>
              <a:gd name="T133" fmla="*/ 0 h 378"/>
              <a:gd name="T134" fmla="*/ 1651 w 1651"/>
              <a:gd name="T135" fmla="*/ 378 h 37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651" h="378">
                <a:moveTo>
                  <a:pt x="882" y="114"/>
                </a:moveTo>
                <a:lnTo>
                  <a:pt x="945" y="101"/>
                </a:lnTo>
                <a:lnTo>
                  <a:pt x="1008" y="88"/>
                </a:lnTo>
                <a:lnTo>
                  <a:pt x="1058" y="76"/>
                </a:lnTo>
                <a:lnTo>
                  <a:pt x="1109" y="63"/>
                </a:lnTo>
                <a:lnTo>
                  <a:pt x="1159" y="51"/>
                </a:lnTo>
                <a:lnTo>
                  <a:pt x="1210" y="51"/>
                </a:lnTo>
                <a:lnTo>
                  <a:pt x="1247" y="38"/>
                </a:lnTo>
                <a:lnTo>
                  <a:pt x="1285" y="25"/>
                </a:lnTo>
                <a:lnTo>
                  <a:pt x="1323" y="25"/>
                </a:lnTo>
                <a:lnTo>
                  <a:pt x="1348" y="13"/>
                </a:lnTo>
                <a:lnTo>
                  <a:pt x="1386" y="13"/>
                </a:lnTo>
                <a:lnTo>
                  <a:pt x="1399" y="13"/>
                </a:lnTo>
                <a:lnTo>
                  <a:pt x="1424" y="0"/>
                </a:lnTo>
                <a:lnTo>
                  <a:pt x="1449" y="0"/>
                </a:lnTo>
                <a:lnTo>
                  <a:pt x="1462" y="0"/>
                </a:lnTo>
                <a:lnTo>
                  <a:pt x="1500" y="0"/>
                </a:lnTo>
                <a:lnTo>
                  <a:pt x="1525" y="0"/>
                </a:lnTo>
                <a:lnTo>
                  <a:pt x="1563" y="13"/>
                </a:lnTo>
                <a:lnTo>
                  <a:pt x="1588" y="25"/>
                </a:lnTo>
                <a:lnTo>
                  <a:pt x="1613" y="38"/>
                </a:lnTo>
                <a:lnTo>
                  <a:pt x="1638" y="51"/>
                </a:lnTo>
                <a:lnTo>
                  <a:pt x="1651" y="63"/>
                </a:lnTo>
                <a:lnTo>
                  <a:pt x="1651" y="88"/>
                </a:lnTo>
                <a:lnTo>
                  <a:pt x="1651" y="101"/>
                </a:lnTo>
                <a:lnTo>
                  <a:pt x="1638" y="101"/>
                </a:lnTo>
                <a:lnTo>
                  <a:pt x="1613" y="114"/>
                </a:lnTo>
                <a:lnTo>
                  <a:pt x="1588" y="126"/>
                </a:lnTo>
                <a:lnTo>
                  <a:pt x="1550" y="139"/>
                </a:lnTo>
                <a:lnTo>
                  <a:pt x="1512" y="164"/>
                </a:lnTo>
                <a:lnTo>
                  <a:pt x="1462" y="176"/>
                </a:lnTo>
                <a:lnTo>
                  <a:pt x="1399" y="189"/>
                </a:lnTo>
                <a:lnTo>
                  <a:pt x="1336" y="202"/>
                </a:lnTo>
                <a:lnTo>
                  <a:pt x="1260" y="214"/>
                </a:lnTo>
                <a:lnTo>
                  <a:pt x="1184" y="239"/>
                </a:lnTo>
                <a:lnTo>
                  <a:pt x="1096" y="252"/>
                </a:lnTo>
                <a:lnTo>
                  <a:pt x="1008" y="265"/>
                </a:lnTo>
                <a:lnTo>
                  <a:pt x="907" y="290"/>
                </a:lnTo>
                <a:lnTo>
                  <a:pt x="806" y="302"/>
                </a:lnTo>
                <a:lnTo>
                  <a:pt x="693" y="315"/>
                </a:lnTo>
                <a:lnTo>
                  <a:pt x="630" y="327"/>
                </a:lnTo>
                <a:lnTo>
                  <a:pt x="579" y="340"/>
                </a:lnTo>
                <a:lnTo>
                  <a:pt x="529" y="340"/>
                </a:lnTo>
                <a:lnTo>
                  <a:pt x="479" y="353"/>
                </a:lnTo>
                <a:lnTo>
                  <a:pt x="441" y="353"/>
                </a:lnTo>
                <a:lnTo>
                  <a:pt x="403" y="365"/>
                </a:lnTo>
                <a:lnTo>
                  <a:pt x="365" y="365"/>
                </a:lnTo>
                <a:lnTo>
                  <a:pt x="327" y="378"/>
                </a:lnTo>
                <a:lnTo>
                  <a:pt x="302" y="378"/>
                </a:lnTo>
                <a:lnTo>
                  <a:pt x="277" y="378"/>
                </a:lnTo>
                <a:lnTo>
                  <a:pt x="239" y="378"/>
                </a:lnTo>
                <a:lnTo>
                  <a:pt x="227" y="378"/>
                </a:lnTo>
                <a:lnTo>
                  <a:pt x="201" y="378"/>
                </a:lnTo>
                <a:lnTo>
                  <a:pt x="189" y="378"/>
                </a:lnTo>
                <a:lnTo>
                  <a:pt x="176" y="378"/>
                </a:lnTo>
                <a:lnTo>
                  <a:pt x="164" y="378"/>
                </a:lnTo>
                <a:lnTo>
                  <a:pt x="138" y="378"/>
                </a:lnTo>
                <a:lnTo>
                  <a:pt x="100" y="365"/>
                </a:lnTo>
                <a:lnTo>
                  <a:pt x="75" y="353"/>
                </a:lnTo>
                <a:lnTo>
                  <a:pt x="37" y="327"/>
                </a:lnTo>
                <a:lnTo>
                  <a:pt x="25" y="315"/>
                </a:lnTo>
                <a:lnTo>
                  <a:pt x="12" y="302"/>
                </a:lnTo>
                <a:lnTo>
                  <a:pt x="0" y="290"/>
                </a:lnTo>
                <a:lnTo>
                  <a:pt x="0" y="277"/>
                </a:lnTo>
                <a:lnTo>
                  <a:pt x="12" y="277"/>
                </a:lnTo>
                <a:lnTo>
                  <a:pt x="25" y="277"/>
                </a:lnTo>
                <a:lnTo>
                  <a:pt x="37" y="265"/>
                </a:lnTo>
                <a:lnTo>
                  <a:pt x="50" y="265"/>
                </a:lnTo>
                <a:lnTo>
                  <a:pt x="75" y="265"/>
                </a:lnTo>
                <a:lnTo>
                  <a:pt x="100" y="265"/>
                </a:lnTo>
                <a:lnTo>
                  <a:pt x="126" y="252"/>
                </a:lnTo>
                <a:lnTo>
                  <a:pt x="164" y="252"/>
                </a:lnTo>
                <a:lnTo>
                  <a:pt x="201" y="252"/>
                </a:lnTo>
                <a:lnTo>
                  <a:pt x="227" y="252"/>
                </a:lnTo>
                <a:lnTo>
                  <a:pt x="239" y="239"/>
                </a:lnTo>
                <a:lnTo>
                  <a:pt x="277" y="239"/>
                </a:lnTo>
                <a:lnTo>
                  <a:pt x="302" y="239"/>
                </a:lnTo>
                <a:lnTo>
                  <a:pt x="327" y="227"/>
                </a:lnTo>
                <a:lnTo>
                  <a:pt x="365" y="227"/>
                </a:lnTo>
                <a:lnTo>
                  <a:pt x="403" y="214"/>
                </a:lnTo>
                <a:lnTo>
                  <a:pt x="441" y="214"/>
                </a:lnTo>
                <a:lnTo>
                  <a:pt x="491" y="202"/>
                </a:lnTo>
                <a:lnTo>
                  <a:pt x="542" y="189"/>
                </a:lnTo>
                <a:lnTo>
                  <a:pt x="592" y="176"/>
                </a:lnTo>
                <a:lnTo>
                  <a:pt x="642" y="176"/>
                </a:lnTo>
                <a:lnTo>
                  <a:pt x="693" y="164"/>
                </a:lnTo>
                <a:lnTo>
                  <a:pt x="756" y="139"/>
                </a:lnTo>
                <a:lnTo>
                  <a:pt x="819" y="126"/>
                </a:lnTo>
                <a:lnTo>
                  <a:pt x="882" y="11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45" name="Freeform 9"/>
          <p:cNvSpPr>
            <a:spLocks noChangeArrowheads="1"/>
          </p:cNvSpPr>
          <p:nvPr/>
        </p:nvSpPr>
        <p:spPr bwMode="auto">
          <a:xfrm>
            <a:off x="4495800" y="963613"/>
            <a:ext cx="334963" cy="279400"/>
          </a:xfrm>
          <a:custGeom>
            <a:avLst/>
            <a:gdLst>
              <a:gd name="T0" fmla="*/ 2147483647 w 529"/>
              <a:gd name="T1" fmla="*/ 2147483647 h 440"/>
              <a:gd name="T2" fmla="*/ 2147483647 w 529"/>
              <a:gd name="T3" fmla="*/ 2147483647 h 440"/>
              <a:gd name="T4" fmla="*/ 2147483647 w 529"/>
              <a:gd name="T5" fmla="*/ 2147483647 h 440"/>
              <a:gd name="T6" fmla="*/ 2147483647 w 529"/>
              <a:gd name="T7" fmla="*/ 2147483647 h 440"/>
              <a:gd name="T8" fmla="*/ 0 w 529"/>
              <a:gd name="T9" fmla="*/ 2147483647 h 440"/>
              <a:gd name="T10" fmla="*/ 0 w 529"/>
              <a:gd name="T11" fmla="*/ 2147483647 h 440"/>
              <a:gd name="T12" fmla="*/ 0 w 529"/>
              <a:gd name="T13" fmla="*/ 2147483647 h 440"/>
              <a:gd name="T14" fmla="*/ 0 w 529"/>
              <a:gd name="T15" fmla="*/ 2147483647 h 440"/>
              <a:gd name="T16" fmla="*/ 2147483647 w 529"/>
              <a:gd name="T17" fmla="*/ 2147483647 h 440"/>
              <a:gd name="T18" fmla="*/ 2147483647 w 529"/>
              <a:gd name="T19" fmla="*/ 0 h 440"/>
              <a:gd name="T20" fmla="*/ 2147483647 w 529"/>
              <a:gd name="T21" fmla="*/ 0 h 440"/>
              <a:gd name="T22" fmla="*/ 2147483647 w 529"/>
              <a:gd name="T23" fmla="*/ 0 h 440"/>
              <a:gd name="T24" fmla="*/ 2147483647 w 529"/>
              <a:gd name="T25" fmla="*/ 0 h 440"/>
              <a:gd name="T26" fmla="*/ 2147483647 w 529"/>
              <a:gd name="T27" fmla="*/ 0 h 440"/>
              <a:gd name="T28" fmla="*/ 2147483647 w 529"/>
              <a:gd name="T29" fmla="*/ 2147483647 h 440"/>
              <a:gd name="T30" fmla="*/ 2147483647 w 529"/>
              <a:gd name="T31" fmla="*/ 2147483647 h 440"/>
              <a:gd name="T32" fmla="*/ 2147483647 w 529"/>
              <a:gd name="T33" fmla="*/ 2147483647 h 440"/>
              <a:gd name="T34" fmla="*/ 2147483647 w 529"/>
              <a:gd name="T35" fmla="*/ 2147483647 h 440"/>
              <a:gd name="T36" fmla="*/ 2147483647 w 529"/>
              <a:gd name="T37" fmla="*/ 2147483647 h 440"/>
              <a:gd name="T38" fmla="*/ 2147483647 w 529"/>
              <a:gd name="T39" fmla="*/ 2147483647 h 440"/>
              <a:gd name="T40" fmla="*/ 2147483647 w 529"/>
              <a:gd name="T41" fmla="*/ 2147483647 h 440"/>
              <a:gd name="T42" fmla="*/ 2147483647 w 529"/>
              <a:gd name="T43" fmla="*/ 2147483647 h 440"/>
              <a:gd name="T44" fmla="*/ 2147483647 w 529"/>
              <a:gd name="T45" fmla="*/ 2147483647 h 440"/>
              <a:gd name="T46" fmla="*/ 2147483647 w 529"/>
              <a:gd name="T47" fmla="*/ 2147483647 h 440"/>
              <a:gd name="T48" fmla="*/ 2147483647 w 529"/>
              <a:gd name="T49" fmla="*/ 2147483647 h 440"/>
              <a:gd name="T50" fmla="*/ 2147483647 w 529"/>
              <a:gd name="T51" fmla="*/ 2147483647 h 440"/>
              <a:gd name="T52" fmla="*/ 2147483647 w 529"/>
              <a:gd name="T53" fmla="*/ 2147483647 h 440"/>
              <a:gd name="T54" fmla="*/ 2147483647 w 529"/>
              <a:gd name="T55" fmla="*/ 2147483647 h 440"/>
              <a:gd name="T56" fmla="*/ 2147483647 w 529"/>
              <a:gd name="T57" fmla="*/ 2147483647 h 440"/>
              <a:gd name="T58" fmla="*/ 2147483647 w 529"/>
              <a:gd name="T59" fmla="*/ 2147483647 h 440"/>
              <a:gd name="T60" fmla="*/ 2147483647 w 529"/>
              <a:gd name="T61" fmla="*/ 2147483647 h 440"/>
              <a:gd name="T62" fmla="*/ 2147483647 w 529"/>
              <a:gd name="T63" fmla="*/ 2147483647 h 440"/>
              <a:gd name="T64" fmla="*/ 2147483647 w 529"/>
              <a:gd name="T65" fmla="*/ 2147483647 h 440"/>
              <a:gd name="T66" fmla="*/ 2147483647 w 529"/>
              <a:gd name="T67" fmla="*/ 2147483647 h 440"/>
              <a:gd name="T68" fmla="*/ 2147483647 w 529"/>
              <a:gd name="T69" fmla="*/ 2147483647 h 440"/>
              <a:gd name="T70" fmla="*/ 2147483647 w 529"/>
              <a:gd name="T71" fmla="*/ 2147483647 h 440"/>
              <a:gd name="T72" fmla="*/ 2147483647 w 529"/>
              <a:gd name="T73" fmla="*/ 2147483647 h 440"/>
              <a:gd name="T74" fmla="*/ 2147483647 w 529"/>
              <a:gd name="T75" fmla="*/ 2147483647 h 440"/>
              <a:gd name="T76" fmla="*/ 2147483647 w 529"/>
              <a:gd name="T77" fmla="*/ 2147483647 h 440"/>
              <a:gd name="T78" fmla="*/ 2147483647 w 529"/>
              <a:gd name="T79" fmla="*/ 2147483647 h 440"/>
              <a:gd name="T80" fmla="*/ 2147483647 w 529"/>
              <a:gd name="T81" fmla="*/ 2147483647 h 440"/>
              <a:gd name="T82" fmla="*/ 2147483647 w 529"/>
              <a:gd name="T83" fmla="*/ 2147483647 h 440"/>
              <a:gd name="T84" fmla="*/ 2147483647 w 529"/>
              <a:gd name="T85" fmla="*/ 2147483647 h 440"/>
              <a:gd name="T86" fmla="*/ 2147483647 w 529"/>
              <a:gd name="T87" fmla="*/ 2147483647 h 440"/>
              <a:gd name="T88" fmla="*/ 2147483647 w 529"/>
              <a:gd name="T89" fmla="*/ 2147483647 h 440"/>
              <a:gd name="T90" fmla="*/ 2147483647 w 529"/>
              <a:gd name="T91" fmla="*/ 2147483647 h 440"/>
              <a:gd name="T92" fmla="*/ 2147483647 w 529"/>
              <a:gd name="T93" fmla="*/ 2147483647 h 440"/>
              <a:gd name="T94" fmla="*/ 2147483647 w 529"/>
              <a:gd name="T95" fmla="*/ 2147483647 h 440"/>
              <a:gd name="T96" fmla="*/ 2147483647 w 529"/>
              <a:gd name="T97" fmla="*/ 2147483647 h 440"/>
              <a:gd name="T98" fmla="*/ 2147483647 w 529"/>
              <a:gd name="T99" fmla="*/ 2147483647 h 440"/>
              <a:gd name="T100" fmla="*/ 2147483647 w 529"/>
              <a:gd name="T101" fmla="*/ 2147483647 h 440"/>
              <a:gd name="T102" fmla="*/ 2147483647 w 529"/>
              <a:gd name="T103" fmla="*/ 2147483647 h 440"/>
              <a:gd name="T104" fmla="*/ 2147483647 w 529"/>
              <a:gd name="T105" fmla="*/ 2147483647 h 44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29"/>
              <a:gd name="T160" fmla="*/ 0 h 440"/>
              <a:gd name="T161" fmla="*/ 529 w 529"/>
              <a:gd name="T162" fmla="*/ 440 h 44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29" h="440">
                <a:moveTo>
                  <a:pt x="63" y="138"/>
                </a:moveTo>
                <a:lnTo>
                  <a:pt x="38" y="113"/>
                </a:lnTo>
                <a:lnTo>
                  <a:pt x="25" y="88"/>
                </a:lnTo>
                <a:lnTo>
                  <a:pt x="12" y="75"/>
                </a:lnTo>
                <a:lnTo>
                  <a:pt x="0" y="63"/>
                </a:lnTo>
                <a:lnTo>
                  <a:pt x="0" y="37"/>
                </a:lnTo>
                <a:lnTo>
                  <a:pt x="0" y="25"/>
                </a:lnTo>
                <a:lnTo>
                  <a:pt x="0" y="12"/>
                </a:lnTo>
                <a:lnTo>
                  <a:pt x="12" y="12"/>
                </a:lnTo>
                <a:lnTo>
                  <a:pt x="25" y="0"/>
                </a:lnTo>
                <a:lnTo>
                  <a:pt x="38" y="0"/>
                </a:lnTo>
                <a:lnTo>
                  <a:pt x="63" y="0"/>
                </a:lnTo>
                <a:lnTo>
                  <a:pt x="88" y="0"/>
                </a:lnTo>
                <a:lnTo>
                  <a:pt x="113" y="0"/>
                </a:lnTo>
                <a:lnTo>
                  <a:pt x="151" y="12"/>
                </a:lnTo>
                <a:lnTo>
                  <a:pt x="189" y="12"/>
                </a:lnTo>
                <a:lnTo>
                  <a:pt x="227" y="25"/>
                </a:lnTo>
                <a:lnTo>
                  <a:pt x="264" y="25"/>
                </a:lnTo>
                <a:lnTo>
                  <a:pt x="302" y="37"/>
                </a:lnTo>
                <a:lnTo>
                  <a:pt x="327" y="50"/>
                </a:lnTo>
                <a:lnTo>
                  <a:pt x="365" y="63"/>
                </a:lnTo>
                <a:lnTo>
                  <a:pt x="391" y="75"/>
                </a:lnTo>
                <a:lnTo>
                  <a:pt x="416" y="88"/>
                </a:lnTo>
                <a:lnTo>
                  <a:pt x="441" y="100"/>
                </a:lnTo>
                <a:lnTo>
                  <a:pt x="454" y="113"/>
                </a:lnTo>
                <a:lnTo>
                  <a:pt x="479" y="138"/>
                </a:lnTo>
                <a:lnTo>
                  <a:pt x="491" y="151"/>
                </a:lnTo>
                <a:lnTo>
                  <a:pt x="504" y="176"/>
                </a:lnTo>
                <a:lnTo>
                  <a:pt x="517" y="201"/>
                </a:lnTo>
                <a:lnTo>
                  <a:pt x="517" y="226"/>
                </a:lnTo>
                <a:lnTo>
                  <a:pt x="517" y="251"/>
                </a:lnTo>
                <a:lnTo>
                  <a:pt x="529" y="289"/>
                </a:lnTo>
                <a:lnTo>
                  <a:pt x="529" y="314"/>
                </a:lnTo>
                <a:lnTo>
                  <a:pt x="517" y="340"/>
                </a:lnTo>
                <a:lnTo>
                  <a:pt x="517" y="365"/>
                </a:lnTo>
                <a:lnTo>
                  <a:pt x="517" y="390"/>
                </a:lnTo>
                <a:lnTo>
                  <a:pt x="517" y="402"/>
                </a:lnTo>
                <a:lnTo>
                  <a:pt x="504" y="415"/>
                </a:lnTo>
                <a:lnTo>
                  <a:pt x="504" y="428"/>
                </a:lnTo>
                <a:lnTo>
                  <a:pt x="479" y="440"/>
                </a:lnTo>
                <a:lnTo>
                  <a:pt x="441" y="440"/>
                </a:lnTo>
                <a:lnTo>
                  <a:pt x="428" y="440"/>
                </a:lnTo>
                <a:lnTo>
                  <a:pt x="416" y="440"/>
                </a:lnTo>
                <a:lnTo>
                  <a:pt x="403" y="428"/>
                </a:lnTo>
                <a:lnTo>
                  <a:pt x="378" y="415"/>
                </a:lnTo>
                <a:lnTo>
                  <a:pt x="353" y="402"/>
                </a:lnTo>
                <a:lnTo>
                  <a:pt x="327" y="390"/>
                </a:lnTo>
                <a:lnTo>
                  <a:pt x="302" y="365"/>
                </a:lnTo>
                <a:lnTo>
                  <a:pt x="277" y="340"/>
                </a:lnTo>
                <a:lnTo>
                  <a:pt x="214" y="289"/>
                </a:lnTo>
                <a:lnTo>
                  <a:pt x="164" y="239"/>
                </a:lnTo>
                <a:lnTo>
                  <a:pt x="113" y="189"/>
                </a:lnTo>
                <a:lnTo>
                  <a:pt x="63" y="138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546" name="Freeform 10"/>
          <p:cNvSpPr>
            <a:spLocks noChangeArrowheads="1"/>
          </p:cNvSpPr>
          <p:nvPr/>
        </p:nvSpPr>
        <p:spPr bwMode="auto">
          <a:xfrm>
            <a:off x="4222750" y="1435100"/>
            <a:ext cx="1096963" cy="935038"/>
          </a:xfrm>
          <a:custGeom>
            <a:avLst/>
            <a:gdLst>
              <a:gd name="T0" fmla="*/ 2147483647 w 1727"/>
              <a:gd name="T1" fmla="*/ 2147483647 h 1473"/>
              <a:gd name="T2" fmla="*/ 2147483647 w 1727"/>
              <a:gd name="T3" fmla="*/ 2147483647 h 1473"/>
              <a:gd name="T4" fmla="*/ 2147483647 w 1727"/>
              <a:gd name="T5" fmla="*/ 2147483647 h 1473"/>
              <a:gd name="T6" fmla="*/ 2147483647 w 1727"/>
              <a:gd name="T7" fmla="*/ 2147483647 h 1473"/>
              <a:gd name="T8" fmla="*/ 2147483647 w 1727"/>
              <a:gd name="T9" fmla="*/ 2147483647 h 1473"/>
              <a:gd name="T10" fmla="*/ 2147483647 w 1727"/>
              <a:gd name="T11" fmla="*/ 2147483647 h 1473"/>
              <a:gd name="T12" fmla="*/ 2147483647 w 1727"/>
              <a:gd name="T13" fmla="*/ 2147483647 h 1473"/>
              <a:gd name="T14" fmla="*/ 2147483647 w 1727"/>
              <a:gd name="T15" fmla="*/ 2147483647 h 1473"/>
              <a:gd name="T16" fmla="*/ 2147483647 w 1727"/>
              <a:gd name="T17" fmla="*/ 2147483647 h 1473"/>
              <a:gd name="T18" fmla="*/ 2147483647 w 1727"/>
              <a:gd name="T19" fmla="*/ 2147483647 h 1473"/>
              <a:gd name="T20" fmla="*/ 2147483647 w 1727"/>
              <a:gd name="T21" fmla="*/ 2147483647 h 1473"/>
              <a:gd name="T22" fmla="*/ 2147483647 w 1727"/>
              <a:gd name="T23" fmla="*/ 2147483647 h 1473"/>
              <a:gd name="T24" fmla="*/ 2147483647 w 1727"/>
              <a:gd name="T25" fmla="*/ 2147483647 h 1473"/>
              <a:gd name="T26" fmla="*/ 2147483647 w 1727"/>
              <a:gd name="T27" fmla="*/ 2147483647 h 1473"/>
              <a:gd name="T28" fmla="*/ 2147483647 w 1727"/>
              <a:gd name="T29" fmla="*/ 2147483647 h 1473"/>
              <a:gd name="T30" fmla="*/ 2147483647 w 1727"/>
              <a:gd name="T31" fmla="*/ 2147483647 h 1473"/>
              <a:gd name="T32" fmla="*/ 2147483647 w 1727"/>
              <a:gd name="T33" fmla="*/ 2147483647 h 1473"/>
              <a:gd name="T34" fmla="*/ 2147483647 w 1727"/>
              <a:gd name="T35" fmla="*/ 2147483647 h 1473"/>
              <a:gd name="T36" fmla="*/ 2147483647 w 1727"/>
              <a:gd name="T37" fmla="*/ 2147483647 h 1473"/>
              <a:gd name="T38" fmla="*/ 2147483647 w 1727"/>
              <a:gd name="T39" fmla="*/ 2147483647 h 1473"/>
              <a:gd name="T40" fmla="*/ 2147483647 w 1727"/>
              <a:gd name="T41" fmla="*/ 2147483647 h 1473"/>
              <a:gd name="T42" fmla="*/ 2147483647 w 1727"/>
              <a:gd name="T43" fmla="*/ 2147483647 h 1473"/>
              <a:gd name="T44" fmla="*/ 2147483647 w 1727"/>
              <a:gd name="T45" fmla="*/ 2147483647 h 1473"/>
              <a:gd name="T46" fmla="*/ 2147483647 w 1727"/>
              <a:gd name="T47" fmla="*/ 2147483647 h 1473"/>
              <a:gd name="T48" fmla="*/ 2147483647 w 1727"/>
              <a:gd name="T49" fmla="*/ 2147483647 h 1473"/>
              <a:gd name="T50" fmla="*/ 2147483647 w 1727"/>
              <a:gd name="T51" fmla="*/ 2147483647 h 1473"/>
              <a:gd name="T52" fmla="*/ 2147483647 w 1727"/>
              <a:gd name="T53" fmla="*/ 2147483647 h 1473"/>
              <a:gd name="T54" fmla="*/ 2147483647 w 1727"/>
              <a:gd name="T55" fmla="*/ 2147483647 h 1473"/>
              <a:gd name="T56" fmla="*/ 2147483647 w 1727"/>
              <a:gd name="T57" fmla="*/ 2147483647 h 1473"/>
              <a:gd name="T58" fmla="*/ 2147483647 w 1727"/>
              <a:gd name="T59" fmla="*/ 2147483647 h 1473"/>
              <a:gd name="T60" fmla="*/ 2147483647 w 1727"/>
              <a:gd name="T61" fmla="*/ 2147483647 h 1473"/>
              <a:gd name="T62" fmla="*/ 2147483647 w 1727"/>
              <a:gd name="T63" fmla="*/ 2147483647 h 1473"/>
              <a:gd name="T64" fmla="*/ 0 w 1727"/>
              <a:gd name="T65" fmla="*/ 2147483647 h 1473"/>
              <a:gd name="T66" fmla="*/ 2147483647 w 1727"/>
              <a:gd name="T67" fmla="*/ 2147483647 h 1473"/>
              <a:gd name="T68" fmla="*/ 2147483647 w 1727"/>
              <a:gd name="T69" fmla="*/ 2147483647 h 1473"/>
              <a:gd name="T70" fmla="*/ 2147483647 w 1727"/>
              <a:gd name="T71" fmla="*/ 2147483647 h 1473"/>
              <a:gd name="T72" fmla="*/ 2147483647 w 1727"/>
              <a:gd name="T73" fmla="*/ 2147483647 h 1473"/>
              <a:gd name="T74" fmla="*/ 2147483647 w 1727"/>
              <a:gd name="T75" fmla="*/ 2147483647 h 1473"/>
              <a:gd name="T76" fmla="*/ 2147483647 w 1727"/>
              <a:gd name="T77" fmla="*/ 2147483647 h 1473"/>
              <a:gd name="T78" fmla="*/ 2147483647 w 1727"/>
              <a:gd name="T79" fmla="*/ 2147483647 h 1473"/>
              <a:gd name="T80" fmla="*/ 2147483647 w 1727"/>
              <a:gd name="T81" fmla="*/ 2147483647 h 1473"/>
              <a:gd name="T82" fmla="*/ 2147483647 w 1727"/>
              <a:gd name="T83" fmla="*/ 2147483647 h 1473"/>
              <a:gd name="T84" fmla="*/ 2147483647 w 1727"/>
              <a:gd name="T85" fmla="*/ 2147483647 h 1473"/>
              <a:gd name="T86" fmla="*/ 2147483647 w 1727"/>
              <a:gd name="T87" fmla="*/ 2147483647 h 1473"/>
              <a:gd name="T88" fmla="*/ 2147483647 w 1727"/>
              <a:gd name="T89" fmla="*/ 2147483647 h 1473"/>
              <a:gd name="T90" fmla="*/ 2147483647 w 1727"/>
              <a:gd name="T91" fmla="*/ 2147483647 h 1473"/>
              <a:gd name="T92" fmla="*/ 2147483647 w 1727"/>
              <a:gd name="T93" fmla="*/ 0 h 1473"/>
              <a:gd name="T94" fmla="*/ 2147483647 w 1727"/>
              <a:gd name="T95" fmla="*/ 2147483647 h 1473"/>
              <a:gd name="T96" fmla="*/ 2147483647 w 1727"/>
              <a:gd name="T97" fmla="*/ 2147483647 h 1473"/>
              <a:gd name="T98" fmla="*/ 2147483647 w 1727"/>
              <a:gd name="T99" fmla="*/ 2147483647 h 1473"/>
              <a:gd name="T100" fmla="*/ 2147483647 w 1727"/>
              <a:gd name="T101" fmla="*/ 2147483647 h 147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27"/>
              <a:gd name="T154" fmla="*/ 0 h 1473"/>
              <a:gd name="T155" fmla="*/ 1727 w 1727"/>
              <a:gd name="T156" fmla="*/ 1473 h 147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27" h="1473">
                <a:moveTo>
                  <a:pt x="958" y="164"/>
                </a:moveTo>
                <a:lnTo>
                  <a:pt x="946" y="177"/>
                </a:lnTo>
                <a:lnTo>
                  <a:pt x="946" y="202"/>
                </a:lnTo>
                <a:lnTo>
                  <a:pt x="933" y="227"/>
                </a:lnTo>
                <a:lnTo>
                  <a:pt x="920" y="252"/>
                </a:lnTo>
                <a:lnTo>
                  <a:pt x="908" y="290"/>
                </a:lnTo>
                <a:lnTo>
                  <a:pt x="883" y="328"/>
                </a:lnTo>
                <a:lnTo>
                  <a:pt x="857" y="365"/>
                </a:lnTo>
                <a:lnTo>
                  <a:pt x="832" y="416"/>
                </a:lnTo>
                <a:lnTo>
                  <a:pt x="756" y="529"/>
                </a:lnTo>
                <a:lnTo>
                  <a:pt x="681" y="642"/>
                </a:lnTo>
                <a:lnTo>
                  <a:pt x="605" y="756"/>
                </a:lnTo>
                <a:lnTo>
                  <a:pt x="517" y="881"/>
                </a:lnTo>
                <a:lnTo>
                  <a:pt x="467" y="944"/>
                </a:lnTo>
                <a:lnTo>
                  <a:pt x="429" y="1007"/>
                </a:lnTo>
                <a:lnTo>
                  <a:pt x="404" y="1045"/>
                </a:lnTo>
                <a:lnTo>
                  <a:pt x="378" y="1083"/>
                </a:lnTo>
                <a:lnTo>
                  <a:pt x="366" y="1121"/>
                </a:lnTo>
                <a:lnTo>
                  <a:pt x="353" y="1146"/>
                </a:lnTo>
                <a:lnTo>
                  <a:pt x="341" y="1158"/>
                </a:lnTo>
                <a:lnTo>
                  <a:pt x="341" y="1171"/>
                </a:lnTo>
                <a:lnTo>
                  <a:pt x="353" y="1183"/>
                </a:lnTo>
                <a:lnTo>
                  <a:pt x="378" y="1196"/>
                </a:lnTo>
                <a:lnTo>
                  <a:pt x="404" y="1196"/>
                </a:lnTo>
                <a:lnTo>
                  <a:pt x="441" y="1196"/>
                </a:lnTo>
                <a:lnTo>
                  <a:pt x="467" y="1196"/>
                </a:lnTo>
                <a:lnTo>
                  <a:pt x="492" y="1196"/>
                </a:lnTo>
                <a:lnTo>
                  <a:pt x="530" y="1183"/>
                </a:lnTo>
                <a:lnTo>
                  <a:pt x="567" y="1183"/>
                </a:lnTo>
                <a:lnTo>
                  <a:pt x="605" y="1183"/>
                </a:lnTo>
                <a:lnTo>
                  <a:pt x="656" y="1171"/>
                </a:lnTo>
                <a:lnTo>
                  <a:pt x="706" y="1158"/>
                </a:lnTo>
                <a:lnTo>
                  <a:pt x="769" y="1146"/>
                </a:lnTo>
                <a:lnTo>
                  <a:pt x="883" y="1133"/>
                </a:lnTo>
                <a:lnTo>
                  <a:pt x="1009" y="1095"/>
                </a:lnTo>
                <a:lnTo>
                  <a:pt x="1135" y="1070"/>
                </a:lnTo>
                <a:lnTo>
                  <a:pt x="1261" y="1045"/>
                </a:lnTo>
                <a:lnTo>
                  <a:pt x="1336" y="1032"/>
                </a:lnTo>
                <a:lnTo>
                  <a:pt x="1387" y="1032"/>
                </a:lnTo>
                <a:lnTo>
                  <a:pt x="1437" y="1020"/>
                </a:lnTo>
                <a:lnTo>
                  <a:pt x="1488" y="1020"/>
                </a:lnTo>
                <a:lnTo>
                  <a:pt x="1525" y="1020"/>
                </a:lnTo>
                <a:lnTo>
                  <a:pt x="1563" y="1020"/>
                </a:lnTo>
                <a:lnTo>
                  <a:pt x="1601" y="1032"/>
                </a:lnTo>
                <a:lnTo>
                  <a:pt x="1626" y="1045"/>
                </a:lnTo>
                <a:lnTo>
                  <a:pt x="1651" y="1058"/>
                </a:lnTo>
                <a:lnTo>
                  <a:pt x="1664" y="1070"/>
                </a:lnTo>
                <a:lnTo>
                  <a:pt x="1689" y="1070"/>
                </a:lnTo>
                <a:lnTo>
                  <a:pt x="1702" y="1083"/>
                </a:lnTo>
                <a:lnTo>
                  <a:pt x="1714" y="1095"/>
                </a:lnTo>
                <a:lnTo>
                  <a:pt x="1714" y="1108"/>
                </a:lnTo>
                <a:lnTo>
                  <a:pt x="1727" y="1121"/>
                </a:lnTo>
                <a:lnTo>
                  <a:pt x="1727" y="1133"/>
                </a:lnTo>
                <a:lnTo>
                  <a:pt x="1727" y="1146"/>
                </a:lnTo>
                <a:lnTo>
                  <a:pt x="1727" y="1158"/>
                </a:lnTo>
                <a:lnTo>
                  <a:pt x="1714" y="1171"/>
                </a:lnTo>
                <a:lnTo>
                  <a:pt x="1702" y="1183"/>
                </a:lnTo>
                <a:lnTo>
                  <a:pt x="1689" y="1183"/>
                </a:lnTo>
                <a:lnTo>
                  <a:pt x="1664" y="1183"/>
                </a:lnTo>
                <a:lnTo>
                  <a:pt x="1639" y="1196"/>
                </a:lnTo>
                <a:lnTo>
                  <a:pt x="1614" y="1196"/>
                </a:lnTo>
                <a:lnTo>
                  <a:pt x="1576" y="1196"/>
                </a:lnTo>
                <a:lnTo>
                  <a:pt x="1538" y="1196"/>
                </a:lnTo>
                <a:lnTo>
                  <a:pt x="1500" y="1196"/>
                </a:lnTo>
                <a:lnTo>
                  <a:pt x="1450" y="1196"/>
                </a:lnTo>
                <a:lnTo>
                  <a:pt x="1336" y="1196"/>
                </a:lnTo>
                <a:lnTo>
                  <a:pt x="1223" y="1209"/>
                </a:lnTo>
                <a:lnTo>
                  <a:pt x="1097" y="1221"/>
                </a:lnTo>
                <a:lnTo>
                  <a:pt x="958" y="1246"/>
                </a:lnTo>
                <a:lnTo>
                  <a:pt x="883" y="1259"/>
                </a:lnTo>
                <a:lnTo>
                  <a:pt x="820" y="1272"/>
                </a:lnTo>
                <a:lnTo>
                  <a:pt x="756" y="1284"/>
                </a:lnTo>
                <a:lnTo>
                  <a:pt x="693" y="1284"/>
                </a:lnTo>
                <a:lnTo>
                  <a:pt x="630" y="1297"/>
                </a:lnTo>
                <a:lnTo>
                  <a:pt x="580" y="1309"/>
                </a:lnTo>
                <a:lnTo>
                  <a:pt x="530" y="1322"/>
                </a:lnTo>
                <a:lnTo>
                  <a:pt x="479" y="1335"/>
                </a:lnTo>
                <a:lnTo>
                  <a:pt x="429" y="1347"/>
                </a:lnTo>
                <a:lnTo>
                  <a:pt x="391" y="1360"/>
                </a:lnTo>
                <a:lnTo>
                  <a:pt x="353" y="1372"/>
                </a:lnTo>
                <a:lnTo>
                  <a:pt x="315" y="1385"/>
                </a:lnTo>
                <a:lnTo>
                  <a:pt x="278" y="1397"/>
                </a:lnTo>
                <a:lnTo>
                  <a:pt x="252" y="1410"/>
                </a:lnTo>
                <a:lnTo>
                  <a:pt x="240" y="1423"/>
                </a:lnTo>
                <a:lnTo>
                  <a:pt x="215" y="1435"/>
                </a:lnTo>
                <a:lnTo>
                  <a:pt x="189" y="1448"/>
                </a:lnTo>
                <a:lnTo>
                  <a:pt x="164" y="1460"/>
                </a:lnTo>
                <a:lnTo>
                  <a:pt x="126" y="1473"/>
                </a:lnTo>
                <a:lnTo>
                  <a:pt x="114" y="1473"/>
                </a:lnTo>
                <a:lnTo>
                  <a:pt x="101" y="1473"/>
                </a:lnTo>
                <a:lnTo>
                  <a:pt x="88" y="1473"/>
                </a:lnTo>
                <a:lnTo>
                  <a:pt x="76" y="1460"/>
                </a:lnTo>
                <a:lnTo>
                  <a:pt x="63" y="1460"/>
                </a:lnTo>
                <a:lnTo>
                  <a:pt x="51" y="1435"/>
                </a:lnTo>
                <a:lnTo>
                  <a:pt x="38" y="1423"/>
                </a:lnTo>
                <a:lnTo>
                  <a:pt x="25" y="1410"/>
                </a:lnTo>
                <a:lnTo>
                  <a:pt x="25" y="1385"/>
                </a:lnTo>
                <a:lnTo>
                  <a:pt x="13" y="1347"/>
                </a:lnTo>
                <a:lnTo>
                  <a:pt x="0" y="1309"/>
                </a:lnTo>
                <a:lnTo>
                  <a:pt x="0" y="1284"/>
                </a:lnTo>
                <a:lnTo>
                  <a:pt x="0" y="1272"/>
                </a:lnTo>
                <a:lnTo>
                  <a:pt x="13" y="1259"/>
                </a:lnTo>
                <a:lnTo>
                  <a:pt x="25" y="1234"/>
                </a:lnTo>
                <a:lnTo>
                  <a:pt x="51" y="1221"/>
                </a:lnTo>
                <a:lnTo>
                  <a:pt x="88" y="1196"/>
                </a:lnTo>
                <a:lnTo>
                  <a:pt x="101" y="1183"/>
                </a:lnTo>
                <a:lnTo>
                  <a:pt x="126" y="1171"/>
                </a:lnTo>
                <a:lnTo>
                  <a:pt x="139" y="1146"/>
                </a:lnTo>
                <a:lnTo>
                  <a:pt x="164" y="1133"/>
                </a:lnTo>
                <a:lnTo>
                  <a:pt x="177" y="1108"/>
                </a:lnTo>
                <a:lnTo>
                  <a:pt x="202" y="1083"/>
                </a:lnTo>
                <a:lnTo>
                  <a:pt x="227" y="1058"/>
                </a:lnTo>
                <a:lnTo>
                  <a:pt x="240" y="1020"/>
                </a:lnTo>
                <a:lnTo>
                  <a:pt x="265" y="995"/>
                </a:lnTo>
                <a:lnTo>
                  <a:pt x="290" y="957"/>
                </a:lnTo>
                <a:lnTo>
                  <a:pt x="315" y="907"/>
                </a:lnTo>
                <a:lnTo>
                  <a:pt x="341" y="869"/>
                </a:lnTo>
                <a:lnTo>
                  <a:pt x="366" y="806"/>
                </a:lnTo>
                <a:lnTo>
                  <a:pt x="404" y="756"/>
                </a:lnTo>
                <a:lnTo>
                  <a:pt x="429" y="693"/>
                </a:lnTo>
                <a:lnTo>
                  <a:pt x="467" y="630"/>
                </a:lnTo>
                <a:lnTo>
                  <a:pt x="504" y="567"/>
                </a:lnTo>
                <a:lnTo>
                  <a:pt x="530" y="504"/>
                </a:lnTo>
                <a:lnTo>
                  <a:pt x="555" y="453"/>
                </a:lnTo>
                <a:lnTo>
                  <a:pt x="580" y="403"/>
                </a:lnTo>
                <a:lnTo>
                  <a:pt x="605" y="353"/>
                </a:lnTo>
                <a:lnTo>
                  <a:pt x="618" y="315"/>
                </a:lnTo>
                <a:lnTo>
                  <a:pt x="630" y="277"/>
                </a:lnTo>
                <a:lnTo>
                  <a:pt x="643" y="252"/>
                </a:lnTo>
                <a:lnTo>
                  <a:pt x="668" y="202"/>
                </a:lnTo>
                <a:lnTo>
                  <a:pt x="668" y="151"/>
                </a:lnTo>
                <a:lnTo>
                  <a:pt x="668" y="114"/>
                </a:lnTo>
                <a:lnTo>
                  <a:pt x="656" y="88"/>
                </a:lnTo>
                <a:lnTo>
                  <a:pt x="643" y="63"/>
                </a:lnTo>
                <a:lnTo>
                  <a:pt x="643" y="51"/>
                </a:lnTo>
                <a:lnTo>
                  <a:pt x="643" y="38"/>
                </a:lnTo>
                <a:lnTo>
                  <a:pt x="643" y="26"/>
                </a:lnTo>
                <a:lnTo>
                  <a:pt x="656" y="13"/>
                </a:lnTo>
                <a:lnTo>
                  <a:pt x="668" y="0"/>
                </a:lnTo>
                <a:lnTo>
                  <a:pt x="681" y="0"/>
                </a:lnTo>
                <a:lnTo>
                  <a:pt x="693" y="0"/>
                </a:lnTo>
                <a:lnTo>
                  <a:pt x="719" y="0"/>
                </a:lnTo>
                <a:lnTo>
                  <a:pt x="731" y="0"/>
                </a:lnTo>
                <a:lnTo>
                  <a:pt x="756" y="13"/>
                </a:lnTo>
                <a:lnTo>
                  <a:pt x="782" y="13"/>
                </a:lnTo>
                <a:lnTo>
                  <a:pt x="807" y="26"/>
                </a:lnTo>
                <a:lnTo>
                  <a:pt x="832" y="38"/>
                </a:lnTo>
                <a:lnTo>
                  <a:pt x="857" y="63"/>
                </a:lnTo>
                <a:lnTo>
                  <a:pt x="883" y="76"/>
                </a:lnTo>
                <a:lnTo>
                  <a:pt x="908" y="88"/>
                </a:lnTo>
                <a:lnTo>
                  <a:pt x="920" y="101"/>
                </a:lnTo>
                <a:lnTo>
                  <a:pt x="933" y="114"/>
                </a:lnTo>
                <a:lnTo>
                  <a:pt x="946" y="126"/>
                </a:lnTo>
                <a:lnTo>
                  <a:pt x="946" y="151"/>
                </a:lnTo>
                <a:lnTo>
                  <a:pt x="958" y="16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9467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4179888"/>
            <a:ext cx="8542337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 animBg="1"/>
      <p:bldP spid="65541" grpId="0" animBg="1"/>
      <p:bldP spid="65542" grpId="0" animBg="1"/>
      <p:bldP spid="65543" grpId="0" animBg="1"/>
      <p:bldP spid="65544" grpId="0" animBg="1"/>
      <p:bldP spid="65545" grpId="0" animBg="1"/>
      <p:bldP spid="655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内容占位符 2"/>
          <p:cNvSpPr>
            <a:spLocks noGrp="1" noChangeArrowheads="1"/>
          </p:cNvSpPr>
          <p:nvPr>
            <p:ph idx="1"/>
          </p:nvPr>
        </p:nvSpPr>
        <p:spPr>
          <a:xfrm>
            <a:off x="434975" y="1038225"/>
            <a:ext cx="7886700" cy="44132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b="1" dirty="0" smtClean="0"/>
              <a:t>         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多音字</a:t>
            </a:r>
            <a:endParaRPr lang="zh-CN" altLang="en-US" sz="3200" b="1" dirty="0" smtClean="0">
              <a:solidFill>
                <a:srgbClr val="C000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dirty="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dirty="0" smtClean="0"/>
          </a:p>
        </p:txBody>
      </p:sp>
      <p:sp>
        <p:nvSpPr>
          <p:cNvPr id="2" name="笑脸 1"/>
          <p:cNvSpPr/>
          <p:nvPr/>
        </p:nvSpPr>
        <p:spPr>
          <a:xfrm>
            <a:off x="641350" y="1038225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1011238" y="2760663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得</a:t>
            </a:r>
            <a:endParaRPr lang="zh-CN" altLang="en-US" sz="2800" b="1"/>
          </a:p>
        </p:txBody>
      </p:sp>
      <p:grpSp>
        <p:nvGrpSpPr>
          <p:cNvPr id="20486" name="组合 15"/>
          <p:cNvGrpSpPr/>
          <p:nvPr/>
        </p:nvGrpSpPr>
        <p:grpSpPr bwMode="auto">
          <a:xfrm>
            <a:off x="1612900" y="1966913"/>
            <a:ext cx="3325813" cy="2678112"/>
            <a:chOff x="2076999" y="2857828"/>
            <a:chExt cx="3324116" cy="2671441"/>
          </a:xfrm>
        </p:grpSpPr>
        <p:sp>
          <p:nvSpPr>
            <p:cNvPr id="17" name="左大括号 16"/>
            <p:cNvSpPr/>
            <p:nvPr/>
          </p:nvSpPr>
          <p:spPr>
            <a:xfrm>
              <a:off x="2076999" y="3100110"/>
              <a:ext cx="161842" cy="1669057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457200">
                <a:buFontTx/>
                <a:buNone/>
                <a:defRPr/>
              </a:pPr>
              <a:endParaRPr lang="zh-CN" altLang="en-US" sz="2800" b="1">
                <a:latin typeface="+mn-ea"/>
              </a:endParaRPr>
            </a:p>
          </p:txBody>
        </p:sp>
        <p:sp>
          <p:nvSpPr>
            <p:cNvPr id="20496" name="TextBox 17"/>
            <p:cNvSpPr txBox="1">
              <a:spLocks noChangeArrowheads="1"/>
            </p:cNvSpPr>
            <p:nvPr/>
          </p:nvSpPr>
          <p:spPr bwMode="auto">
            <a:xfrm>
              <a:off x="2186481" y="2857828"/>
              <a:ext cx="3214634" cy="2671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de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（长得 显得）</a:t>
              </a:r>
              <a:endPara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宋体" panose="02010600030101010101" pitchFamily="2" charset="-122"/>
                </a:rPr>
                <a:t>dé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（得到 心得）</a:t>
              </a:r>
              <a:endPara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宋体" panose="02010600030101010101" pitchFamily="2" charset="-122"/>
                </a:rPr>
                <a:t>děi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（得亏 就得）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 </a:t>
              </a:r>
              <a:endPara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0487" name="TextBox 13"/>
          <p:cNvSpPr txBox="1">
            <a:spLocks noChangeArrowheads="1"/>
          </p:cNvSpPr>
          <p:nvPr/>
        </p:nvSpPr>
        <p:spPr bwMode="auto">
          <a:xfrm>
            <a:off x="4652963" y="2754313"/>
            <a:ext cx="569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舍</a:t>
            </a:r>
            <a:endParaRPr lang="zh-CN" altLang="en-US" sz="2800" b="1"/>
          </a:p>
        </p:txBody>
      </p:sp>
      <p:grpSp>
        <p:nvGrpSpPr>
          <p:cNvPr id="20488" name="组合 19"/>
          <p:cNvGrpSpPr/>
          <p:nvPr/>
        </p:nvGrpSpPr>
        <p:grpSpPr bwMode="auto">
          <a:xfrm>
            <a:off x="5114925" y="2314575"/>
            <a:ext cx="3325813" cy="1374775"/>
            <a:chOff x="2240504" y="4813816"/>
            <a:chExt cx="3069636" cy="1375820"/>
          </a:xfrm>
        </p:grpSpPr>
        <p:sp>
          <p:nvSpPr>
            <p:cNvPr id="21" name="左大括号 20"/>
            <p:cNvSpPr/>
            <p:nvPr/>
          </p:nvSpPr>
          <p:spPr>
            <a:xfrm>
              <a:off x="2240504" y="5033058"/>
              <a:ext cx="150918" cy="951636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457200">
                <a:buFontTx/>
                <a:buNone/>
                <a:defRPr/>
              </a:pPr>
              <a:endParaRPr lang="zh-CN" altLang="en-US" sz="2800" b="1">
                <a:latin typeface="+mn-ea"/>
              </a:endParaRPr>
            </a:p>
          </p:txBody>
        </p:sp>
        <p:sp>
          <p:nvSpPr>
            <p:cNvPr id="20494" name="TextBox 21"/>
            <p:cNvSpPr txBox="1">
              <a:spLocks noChangeArrowheads="1"/>
            </p:cNvSpPr>
            <p:nvPr/>
          </p:nvSpPr>
          <p:spPr bwMode="auto">
            <a:xfrm>
              <a:off x="2375304" y="4813816"/>
              <a:ext cx="2934836" cy="137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shè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（宿舍 校舍）</a:t>
              </a:r>
              <a:endParaRPr lang="en-US" altLang="zh-CN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shě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（舍弃 割舍）</a:t>
              </a:r>
              <a:endParaRPr lang="zh-CN" altLang="en-US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0489" name="TextBox 13"/>
          <p:cNvSpPr txBox="1">
            <a:spLocks noChangeArrowheads="1"/>
          </p:cNvSpPr>
          <p:nvPr/>
        </p:nvSpPr>
        <p:spPr bwMode="auto">
          <a:xfrm>
            <a:off x="1087438" y="4475163"/>
            <a:ext cx="569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涨</a:t>
            </a:r>
            <a:endParaRPr lang="zh-CN" altLang="en-US" sz="2800" b="1"/>
          </a:p>
        </p:txBody>
      </p:sp>
      <p:grpSp>
        <p:nvGrpSpPr>
          <p:cNvPr id="20490" name="组合 27"/>
          <p:cNvGrpSpPr/>
          <p:nvPr/>
        </p:nvGrpSpPr>
        <p:grpSpPr bwMode="auto">
          <a:xfrm>
            <a:off x="1612900" y="4043363"/>
            <a:ext cx="4011613" cy="1384300"/>
            <a:chOff x="2019864" y="2857828"/>
            <a:chExt cx="3501076" cy="1381442"/>
          </a:xfrm>
        </p:grpSpPr>
        <p:sp>
          <p:nvSpPr>
            <p:cNvPr id="29" name="左大括号 28"/>
            <p:cNvSpPr/>
            <p:nvPr/>
          </p:nvSpPr>
          <p:spPr>
            <a:xfrm>
              <a:off x="2019864" y="3100214"/>
              <a:ext cx="218904" cy="928354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457200">
                <a:buFontTx/>
                <a:buNone/>
                <a:defRPr/>
              </a:pPr>
              <a:endParaRPr lang="zh-CN" altLang="en-US" sz="2800" b="1">
                <a:latin typeface="+mn-ea"/>
              </a:endParaRPr>
            </a:p>
          </p:txBody>
        </p:sp>
        <p:sp>
          <p:nvSpPr>
            <p:cNvPr id="20492" name="TextBox 29"/>
            <p:cNvSpPr txBox="1">
              <a:spLocks noChangeArrowheads="1"/>
            </p:cNvSpPr>
            <p:nvPr/>
          </p:nvSpPr>
          <p:spPr bwMode="auto">
            <a:xfrm>
              <a:off x="2186120" y="2857828"/>
              <a:ext cx="3334820" cy="1381442"/>
            </a:xfrm>
            <a:prstGeom prst="rect">
              <a:avLst/>
            </a:prstGeom>
            <a:solidFill>
              <a:schemeClr val="bg1">
                <a:alpha val="8313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zhǎn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ɡ（涨价 涨幅）</a:t>
              </a:r>
              <a:endParaRPr lang="en-US" altLang="zh-CN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zhàn</a:t>
              </a:r>
              <a:r>
                <a:rPr lang="zh-CN" altLang="en-US" sz="2800" b="1">
                  <a:solidFill>
                    <a:srgbClr val="FF0000"/>
                  </a:solidFill>
                  <a:latin typeface="宋体" panose="02010600030101010101" pitchFamily="2" charset="-122"/>
                </a:rPr>
                <a:t>ɡ（涨红 泡涨）</a:t>
              </a:r>
              <a:endParaRPr lang="zh-CN" altLang="en-US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内容占位符 2"/>
          <p:cNvSpPr>
            <a:spLocks noGrp="1" noChangeArrowheads="1"/>
          </p:cNvSpPr>
          <p:nvPr>
            <p:ph idx="1"/>
          </p:nvPr>
        </p:nvSpPr>
        <p:spPr>
          <a:xfrm>
            <a:off x="1679575" y="1927225"/>
            <a:ext cx="6831013" cy="831850"/>
          </a:xfrm>
        </p:spPr>
        <p:txBody>
          <a:bodyPr lIns="68580" tIns="34290" rIns="68580" bIns="34290"/>
          <a:lstStyle/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dirty="0" smtClean="0">
                <a:latin typeface="宋体" panose="02010600030101010101" pitchFamily="2" charset="-122"/>
              </a:rPr>
              <a:t>学习本课的生字新词，能读准字音，认清字形，能够理解并运用重点词语。</a:t>
            </a:r>
            <a:endParaRPr lang="zh-CN" altLang="zh-CN" dirty="0" smtClean="0">
              <a:latin typeface="宋体" panose="02010600030101010101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34963" y="1054100"/>
            <a:ext cx="2371725" cy="492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077" name="文本框 9"/>
          <p:cNvSpPr txBox="1">
            <a:spLocks noChangeArrowheads="1"/>
          </p:cNvSpPr>
          <p:nvPr/>
        </p:nvSpPr>
        <p:spPr bwMode="auto">
          <a:xfrm>
            <a:off x="825500" y="1008063"/>
            <a:ext cx="21256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8" name="图片 10" descr="目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963" y="1054100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圆角矩形 18"/>
          <p:cNvSpPr/>
          <p:nvPr/>
        </p:nvSpPr>
        <p:spPr>
          <a:xfrm>
            <a:off x="900113" y="2095500"/>
            <a:ext cx="519112" cy="5016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102" name="文本框 19"/>
          <p:cNvSpPr txBox="1">
            <a:spLocks noChangeArrowheads="1"/>
          </p:cNvSpPr>
          <p:nvPr/>
        </p:nvSpPr>
        <p:spPr bwMode="auto">
          <a:xfrm>
            <a:off x="987425" y="2071688"/>
            <a:ext cx="2587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</a:rPr>
              <a:t>1</a:t>
            </a:r>
            <a:endParaRPr lang="en-US" altLang="zh-CN" sz="28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00113" y="3336925"/>
            <a:ext cx="519112" cy="503238"/>
          </a:xfrm>
          <a:prstGeom prst="roundRect">
            <a:avLst/>
          </a:prstGeom>
          <a:solidFill>
            <a:srgbClr val="03AD8F"/>
          </a:solidFill>
          <a:ln>
            <a:solidFill>
              <a:srgbClr val="0E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104" name="文本框 21"/>
          <p:cNvSpPr txBox="1">
            <a:spLocks noChangeArrowheads="1"/>
          </p:cNvSpPr>
          <p:nvPr/>
        </p:nvSpPr>
        <p:spPr bwMode="auto">
          <a:xfrm>
            <a:off x="989013" y="3313113"/>
            <a:ext cx="257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</a:rPr>
              <a:t>2</a:t>
            </a:r>
            <a:endParaRPr lang="en-US" altLang="zh-CN" sz="28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105" name="内容占位符 2"/>
          <p:cNvSpPr>
            <a:spLocks noGrp="1" noChangeArrowheads="1"/>
          </p:cNvSpPr>
          <p:nvPr/>
        </p:nvSpPr>
        <p:spPr bwMode="auto">
          <a:xfrm>
            <a:off x="1679575" y="3228975"/>
            <a:ext cx="713740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ts val="4000"/>
              </a:lnSpc>
            </a:pPr>
            <a:r>
              <a:rPr lang="zh-CN" altLang="zh-CN" sz="2800" dirty="0">
                <a:latin typeface="宋体" panose="02010600030101010101" pitchFamily="2" charset="-122"/>
              </a:rPr>
              <a:t>研读小兴安岭春夏的语段，了解小兴安岭一年四季中美丽的春景和夏景，激发对祖国山川的赞美之情。</a:t>
            </a:r>
            <a:endParaRPr lang="zh-CN" altLang="zh-CN" sz="2800" dirty="0">
              <a:latin typeface="宋体" panose="02010600030101010101" pitchFamily="2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890588" y="5041900"/>
            <a:ext cx="519112" cy="503238"/>
          </a:xfrm>
          <a:prstGeom prst="roundRect">
            <a:avLst/>
          </a:prstGeom>
          <a:solidFill>
            <a:srgbClr val="E7175C"/>
          </a:solidFill>
          <a:ln>
            <a:solidFill>
              <a:srgbClr val="F746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107" name="文本框 24"/>
          <p:cNvSpPr txBox="1">
            <a:spLocks noChangeArrowheads="1"/>
          </p:cNvSpPr>
          <p:nvPr/>
        </p:nvSpPr>
        <p:spPr bwMode="auto">
          <a:xfrm>
            <a:off x="977900" y="5018088"/>
            <a:ext cx="2587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宋体" panose="02010600030101010101" pitchFamily="2" charset="-122"/>
              </a:rPr>
              <a:t>3</a:t>
            </a:r>
            <a:endParaRPr lang="en-US" altLang="zh-CN" sz="280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4108" name="内容占位符 2"/>
          <p:cNvSpPr>
            <a:spLocks noGrp="1" noChangeArrowheads="1"/>
          </p:cNvSpPr>
          <p:nvPr/>
        </p:nvSpPr>
        <p:spPr bwMode="auto">
          <a:xfrm>
            <a:off x="1679575" y="5006975"/>
            <a:ext cx="6965950" cy="1349375"/>
          </a:xfrm>
          <a:prstGeom prst="rect">
            <a:avLst/>
          </a:prstGeom>
          <a:solidFill>
            <a:schemeClr val="bg1">
              <a:alpha val="8313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ts val="4000"/>
              </a:lnSpc>
            </a:pPr>
            <a:r>
              <a:rPr lang="zh-CN" altLang="zh-CN" sz="2800" dirty="0">
                <a:latin typeface="宋体" panose="02010600030101010101" pitchFamily="2" charset="-122"/>
              </a:rPr>
              <a:t>体会作者用词的准确、生动。学习作者抓住景色特点，进行观察的方法。</a:t>
            </a:r>
            <a:endParaRPr lang="zh-CN" altLang="zh-CN" sz="2800" dirty="0">
              <a:latin typeface="宋体" panose="02010600030101010101" pitchFamily="2" charset="-122"/>
            </a:endParaRPr>
          </a:p>
        </p:txBody>
      </p:sp>
      <p:sp>
        <p:nvSpPr>
          <p:cNvPr id="3087" name="内容占位符 2"/>
          <p:cNvSpPr>
            <a:spLocks noGrp="1" noChangeArrowheads="1"/>
          </p:cNvSpPr>
          <p:nvPr/>
        </p:nvSpPr>
        <p:spPr bwMode="auto">
          <a:xfrm>
            <a:off x="1508125" y="5478463"/>
            <a:ext cx="448627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90000"/>
              </a:lnSpc>
              <a:spcBef>
                <a:spcPts val="1000"/>
              </a:spcBef>
            </a:pPr>
            <a:endParaRPr lang="zh-CN" altLang="zh-CN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9" grpId="0" animBg="1"/>
      <p:bldP spid="4102" grpId="0"/>
      <p:bldP spid="21" grpId="0" animBg="1"/>
      <p:bldP spid="4104" grpId="0"/>
      <p:bldP spid="4105" grpId="0"/>
      <p:bldP spid="24" grpId="0" animBg="1"/>
      <p:bldP spid="4107" grpId="0"/>
      <p:bldP spid="410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内容占位符 2"/>
          <p:cNvSpPr>
            <a:spLocks noGrp="1" noChangeArrowheads="1"/>
          </p:cNvSpPr>
          <p:nvPr>
            <p:ph idx="1"/>
          </p:nvPr>
        </p:nvSpPr>
        <p:spPr>
          <a:xfrm>
            <a:off x="523875" y="1025525"/>
            <a:ext cx="7886700" cy="573088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b="1" smtClean="0"/>
              <a:t>       </a:t>
            </a:r>
            <a:r>
              <a:rPr lang="zh-CN" altLang="en-US" sz="3200" b="1" smtClean="0">
                <a:solidFill>
                  <a:srgbClr val="C00000"/>
                </a:solidFill>
              </a:rPr>
              <a:t>形近字</a:t>
            </a:r>
            <a:endParaRPr lang="zh-CN" altLang="en-US" sz="3200" b="1" smtClean="0">
              <a:solidFill>
                <a:srgbClr val="C000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smtClean="0"/>
          </a:p>
        </p:txBody>
      </p:sp>
      <p:sp>
        <p:nvSpPr>
          <p:cNvPr id="2" name="笑脸 1"/>
          <p:cNvSpPr/>
          <p:nvPr/>
        </p:nvSpPr>
        <p:spPr>
          <a:xfrm>
            <a:off x="641350" y="1025525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21509" name="组合 3"/>
          <p:cNvGrpSpPr/>
          <p:nvPr/>
        </p:nvGrpSpPr>
        <p:grpSpPr bwMode="auto">
          <a:xfrm>
            <a:off x="1025525" y="3184525"/>
            <a:ext cx="4662488" cy="1162050"/>
            <a:chOff x="2019864" y="2946517"/>
            <a:chExt cx="3306876" cy="802293"/>
          </a:xfrm>
        </p:grpSpPr>
        <p:sp>
          <p:nvSpPr>
            <p:cNvPr id="6" name="左大括号 5"/>
            <p:cNvSpPr/>
            <p:nvPr/>
          </p:nvSpPr>
          <p:spPr>
            <a:xfrm>
              <a:off x="2019864" y="3099961"/>
              <a:ext cx="229691" cy="648849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457200">
                <a:buFontTx/>
                <a:buNone/>
                <a:defRPr/>
              </a:pPr>
              <a:endParaRPr lang="zh-CN" altLang="en-US" sz="2800" b="1"/>
            </a:p>
          </p:txBody>
        </p:sp>
        <p:sp>
          <p:nvSpPr>
            <p:cNvPr id="21522" name="TextBox 4"/>
            <p:cNvSpPr txBox="1">
              <a:spLocks noChangeArrowheads="1"/>
            </p:cNvSpPr>
            <p:nvPr/>
          </p:nvSpPr>
          <p:spPr bwMode="auto">
            <a:xfrm>
              <a:off x="2229699" y="2946517"/>
              <a:ext cx="3097041" cy="509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endParaRPr lang="zh-CN" altLang="en-US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510" name="组合 3"/>
          <p:cNvGrpSpPr/>
          <p:nvPr/>
        </p:nvGrpSpPr>
        <p:grpSpPr bwMode="auto">
          <a:xfrm>
            <a:off x="1011238" y="4524375"/>
            <a:ext cx="4689475" cy="1284288"/>
            <a:chOff x="2019864" y="2946517"/>
            <a:chExt cx="3325789" cy="887583"/>
          </a:xfrm>
        </p:grpSpPr>
        <p:sp>
          <p:nvSpPr>
            <p:cNvPr id="5" name="左大括号 4"/>
            <p:cNvSpPr/>
            <p:nvPr/>
          </p:nvSpPr>
          <p:spPr>
            <a:xfrm>
              <a:off x="2019864" y="3199956"/>
              <a:ext cx="218417" cy="634144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defTabSz="457200">
                <a:buFontTx/>
                <a:buNone/>
                <a:defRPr/>
              </a:pPr>
              <a:endParaRPr lang="zh-CN" altLang="en-US" sz="2800" b="1"/>
            </a:p>
          </p:txBody>
        </p:sp>
        <p:sp>
          <p:nvSpPr>
            <p:cNvPr id="21520" name="TextBox 4"/>
            <p:cNvSpPr txBox="1">
              <a:spLocks noChangeArrowheads="1"/>
            </p:cNvSpPr>
            <p:nvPr/>
          </p:nvSpPr>
          <p:spPr bwMode="auto">
            <a:xfrm>
              <a:off x="2248612" y="2946517"/>
              <a:ext cx="3097041" cy="509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endParaRPr lang="zh-CN" altLang="en-US" sz="28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1511" name="文本框 2"/>
          <p:cNvSpPr txBox="1">
            <a:spLocks noChangeArrowheads="1"/>
          </p:cNvSpPr>
          <p:nvPr/>
        </p:nvSpPr>
        <p:spPr bwMode="auto">
          <a:xfrm>
            <a:off x="1320800" y="3225800"/>
            <a:ext cx="50800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5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坛（花坛）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ts val="45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运（运动）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2" name="文本框 6"/>
          <p:cNvSpPr txBox="1">
            <a:spLocks noChangeArrowheads="1"/>
          </p:cNvSpPr>
          <p:nvPr/>
        </p:nvSpPr>
        <p:spPr bwMode="auto">
          <a:xfrm>
            <a:off x="1320800" y="4667250"/>
            <a:ext cx="3502025" cy="1244600"/>
          </a:xfrm>
          <a:prstGeom prst="rect">
            <a:avLst/>
          </a:prstGeom>
          <a:solidFill>
            <a:schemeClr val="bg1">
              <a:alpha val="8313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5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软（软绵绵）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ts val="45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欠（亏欠）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011238" y="2009775"/>
            <a:ext cx="322262" cy="901700"/>
          </a:xfrm>
          <a:prstGeom prst="leftBrac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>
              <a:buFontTx/>
              <a:buNone/>
              <a:defRPr/>
            </a:pPr>
            <a:endParaRPr lang="zh-CN" altLang="en-US" sz="2800" b="1"/>
          </a:p>
        </p:txBody>
      </p:sp>
      <p:sp>
        <p:nvSpPr>
          <p:cNvPr id="21514" name="文本框 99"/>
          <p:cNvSpPr txBox="1">
            <a:spLocks noChangeArrowheads="1"/>
          </p:cNvSpPr>
          <p:nvPr/>
        </p:nvSpPr>
        <p:spPr bwMode="auto">
          <a:xfrm>
            <a:off x="1349375" y="1825625"/>
            <a:ext cx="216058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5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刮（刮风）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ts val="45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乱（乱摆）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6" descr="20FWCU]PH0%%YGL3(J3XRZQ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78325" y="1362075"/>
            <a:ext cx="329882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图片 3" descr="MS)DVRS]7EGXV}Q}GK{W7G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3025" y="4075113"/>
            <a:ext cx="24384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5368925" y="3194050"/>
            <a:ext cx="1533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花坛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5605463" y="6069013"/>
            <a:ext cx="1533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软绵绵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350838" y="1001713"/>
            <a:ext cx="2295525" cy="4905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22532" name="文本框 28"/>
          <p:cNvSpPr txBox="1">
            <a:spLocks noChangeArrowheads="1"/>
          </p:cNvSpPr>
          <p:nvPr/>
        </p:nvSpPr>
        <p:spPr bwMode="auto">
          <a:xfrm>
            <a:off x="893763" y="979488"/>
            <a:ext cx="2208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词语学习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笑脸 14"/>
          <p:cNvSpPr/>
          <p:nvPr/>
        </p:nvSpPr>
        <p:spPr>
          <a:xfrm>
            <a:off x="771525" y="1709738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2534" name="文本框 2"/>
          <p:cNvSpPr txBox="1">
            <a:spLocks noChangeArrowheads="1"/>
          </p:cNvSpPr>
          <p:nvPr/>
        </p:nvSpPr>
        <p:spPr bwMode="auto">
          <a:xfrm>
            <a:off x="1262063" y="1657350"/>
            <a:ext cx="24257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C00000"/>
                </a:solidFill>
              </a:rPr>
              <a:t>词语理解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pic>
        <p:nvPicPr>
          <p:cNvPr id="22535" name="图片 1" descr="字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9550" y="938213"/>
            <a:ext cx="8477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350838" y="2235200"/>
            <a:ext cx="8445500" cy="4195763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defTabSz="457200">
              <a:lnSpc>
                <a:spcPts val="4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葱葱茏茏：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形容树木茂盛而葱郁，也指草木青翠茂盛。</a:t>
            </a:r>
            <a:endParaRPr lang="zh-CN" altLang="en-US" sz="2800" dirty="0">
              <a:latin typeface="+mn-ea"/>
              <a:ea typeface="+mn-ea"/>
              <a:sym typeface="+mn-ea"/>
            </a:endParaRPr>
          </a:p>
          <a:p>
            <a:pPr defTabSz="457200">
              <a:lnSpc>
                <a:spcPts val="4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ea typeface="+mn-ea"/>
                <a:sym typeface="+mn-ea"/>
              </a:rPr>
              <a:t>造句：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经过这几年的保护，山上又呈现出葱葱茏茏的景象。</a:t>
            </a:r>
            <a:endParaRPr lang="zh-CN" altLang="en-US" sz="2800" b="1" dirty="0">
              <a:latin typeface="+mn-ea"/>
              <a:ea typeface="+mn-ea"/>
            </a:endParaRPr>
          </a:p>
          <a:p>
            <a:pPr defTabSz="457200">
              <a:lnSpc>
                <a:spcPts val="4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严严实实：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紧密，没有缝隙。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defTabSz="457200">
              <a:lnSpc>
                <a:spcPts val="4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ea typeface="+mn-ea"/>
                <a:sym typeface="+mn-ea"/>
              </a:rPr>
              <a:t>造句：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北风一个劲儿地吹，人们只好把自己裹得严严实实的。</a:t>
            </a:r>
            <a:endParaRPr lang="zh-CN" altLang="en-US" sz="2800" b="1" dirty="0">
              <a:latin typeface="+mn-ea"/>
              <a:ea typeface="+mn-ea"/>
            </a:endParaRPr>
          </a:p>
          <a:p>
            <a:pPr defTabSz="457200">
              <a:lnSpc>
                <a:spcPts val="4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五颜六色：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形容色彩繁多。</a:t>
            </a:r>
            <a:endParaRPr lang="zh-CN" altLang="en-US" sz="2800" dirty="0">
              <a:latin typeface="+mn-ea"/>
              <a:ea typeface="+mn-ea"/>
            </a:endParaRPr>
          </a:p>
          <a:p>
            <a:pPr defTabSz="457200">
              <a:lnSpc>
                <a:spcPts val="4000"/>
              </a:lnSpc>
              <a:buFontTx/>
              <a:buNone/>
              <a:defRPr/>
            </a:pPr>
            <a:r>
              <a:rPr lang="zh-CN" altLang="en-US" sz="2800" b="1" dirty="0">
                <a:latin typeface="+mn-ea"/>
                <a:ea typeface="+mn-ea"/>
                <a:sym typeface="+mn-ea"/>
              </a:rPr>
              <a:t>造句：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花坛里开满了五颜六色的花。</a:t>
            </a:r>
            <a:endParaRPr lang="zh-CN" altLang="en-US" sz="2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399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内容占位符 2"/>
          <p:cNvSpPr>
            <a:spLocks noGrp="1" noChangeArrowheads="1"/>
          </p:cNvSpPr>
          <p:nvPr>
            <p:ph idx="1"/>
          </p:nvPr>
        </p:nvSpPr>
        <p:spPr>
          <a:xfrm>
            <a:off x="628650" y="1103313"/>
            <a:ext cx="7886700" cy="78105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mtClean="0"/>
              <a:t>        </a:t>
            </a:r>
            <a:r>
              <a:rPr lang="zh-CN" altLang="en-US" sz="3200" b="1" smtClean="0">
                <a:solidFill>
                  <a:srgbClr val="C00000"/>
                </a:solidFill>
              </a:rPr>
              <a:t>近义词</a:t>
            </a:r>
            <a:endParaRPr lang="zh-CN" altLang="en-US" sz="3200" b="1" smtClean="0">
              <a:solidFill>
                <a:srgbClr val="C00000"/>
              </a:solidFill>
            </a:endParaRPr>
          </a:p>
        </p:txBody>
      </p:sp>
      <p:sp>
        <p:nvSpPr>
          <p:cNvPr id="2" name="笑脸 1"/>
          <p:cNvSpPr/>
          <p:nvPr/>
        </p:nvSpPr>
        <p:spPr>
          <a:xfrm>
            <a:off x="823913" y="1104900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7" name="圆角矩形 3"/>
          <p:cNvSpPr/>
          <p:nvPr/>
        </p:nvSpPr>
        <p:spPr>
          <a:xfrm>
            <a:off x="2538413" y="4606925"/>
            <a:ext cx="712787" cy="5397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23558" name="文本框 99"/>
          <p:cNvSpPr txBox="1">
            <a:spLocks noChangeArrowheads="1"/>
          </p:cNvSpPr>
          <p:nvPr/>
        </p:nvSpPr>
        <p:spPr bwMode="auto">
          <a:xfrm>
            <a:off x="422275" y="1752600"/>
            <a:ext cx="74676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/>
              <a:t>融化</a:t>
            </a:r>
            <a:r>
              <a:rPr lang="en-US" altLang="zh-CN" sz="2800"/>
              <a:t>——</a:t>
            </a:r>
            <a:r>
              <a:rPr lang="zh-CN" altLang="en-US" sz="2800"/>
              <a:t>（</a:t>
            </a:r>
            <a:r>
              <a:rPr lang="zh-CN" altLang="en-US" sz="2800">
                <a:solidFill>
                  <a:srgbClr val="FF0000"/>
                </a:solidFill>
              </a:rPr>
              <a:t> 消融</a:t>
            </a:r>
            <a:r>
              <a:rPr lang="zh-CN" altLang="en-US" sz="2800"/>
              <a:t>）           </a:t>
            </a:r>
            <a:r>
              <a:rPr lang="zh-CN" altLang="en-US" sz="2800">
                <a:sym typeface="宋体" panose="02010600030101010101" pitchFamily="2" charset="-122"/>
              </a:rPr>
              <a:t>照射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sym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照耀</a:t>
            </a:r>
            <a:r>
              <a:rPr lang="zh-CN" altLang="en-US" sz="2800">
                <a:sym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</a:rPr>
              <a:t>　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>
                <a:sym typeface="宋体" panose="02010600030101010101" pitchFamily="2" charset="-122"/>
              </a:rPr>
              <a:t>美丽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sym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 漂亮</a:t>
            </a:r>
            <a:r>
              <a:rPr lang="zh-CN" altLang="en-US" sz="2800">
                <a:sym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</a:rPr>
              <a:t>     </a:t>
            </a:r>
            <a:r>
              <a:rPr lang="zh-CN" altLang="en-US" sz="2800">
                <a:sym typeface="宋体" panose="02010600030101010101" pitchFamily="2" charset="-122"/>
              </a:rPr>
              <a:t>苍翠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sym typeface="宋体" panose="02010600030101010101" pitchFamily="2" charset="-122"/>
              </a:rPr>
              <a:t>（ 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青翠</a:t>
            </a:r>
            <a:r>
              <a:rPr lang="zh-CN" altLang="en-US" sz="2800">
                <a:sym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>
                <a:sym typeface="宋体" panose="02010600030101010101" pitchFamily="2" charset="-122"/>
              </a:rPr>
              <a:t>鲜嫩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sym typeface="宋体" panose="02010600030101010101" pitchFamily="2" charset="-122"/>
              </a:rPr>
              <a:t>（ 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鲜美</a:t>
            </a:r>
            <a:r>
              <a:rPr lang="zh-CN" altLang="en-US" sz="2800">
                <a:sym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</a:rPr>
              <a:t>     </a:t>
            </a:r>
            <a:r>
              <a:rPr lang="zh-CN" altLang="en-US" sz="2800">
                <a:sym typeface="宋体" panose="02010600030101010101" pitchFamily="2" charset="-122"/>
              </a:rPr>
              <a:t>名贵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sym typeface="宋体" panose="02010600030101010101" pitchFamily="2" charset="-122"/>
              </a:rPr>
              <a:t>（ 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珍贵</a:t>
            </a:r>
            <a:r>
              <a:rPr lang="zh-CN" altLang="en-US" sz="2800">
                <a:sym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>
                <a:sym typeface="宋体" panose="02010600030101010101" pitchFamily="2" charset="-122"/>
              </a:rPr>
              <a:t>收藏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latin typeface="宋体" panose="02010600030101010101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珍藏</a:t>
            </a:r>
            <a:r>
              <a:rPr lang="zh-CN" altLang="en-US" sz="2800">
                <a:latin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内容占位符 2"/>
          <p:cNvSpPr>
            <a:spLocks noGrp="1" noChangeArrowheads="1"/>
          </p:cNvSpPr>
          <p:nvPr>
            <p:ph idx="1"/>
          </p:nvPr>
        </p:nvSpPr>
        <p:spPr>
          <a:xfrm>
            <a:off x="485775" y="1154113"/>
            <a:ext cx="7886700" cy="739775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mtClean="0"/>
              <a:t>          </a:t>
            </a:r>
            <a:r>
              <a:rPr lang="zh-CN" altLang="en-US" sz="3200" b="1" smtClean="0">
                <a:solidFill>
                  <a:srgbClr val="C00000"/>
                </a:solidFill>
              </a:rPr>
              <a:t>反义词</a:t>
            </a:r>
            <a:endParaRPr lang="zh-CN" altLang="en-US" sz="3200" b="1" smtClean="0">
              <a:solidFill>
                <a:srgbClr val="C00000"/>
              </a:solidFill>
            </a:endParaRPr>
          </a:p>
        </p:txBody>
      </p:sp>
      <p:sp>
        <p:nvSpPr>
          <p:cNvPr id="15" name="笑脸 14"/>
          <p:cNvSpPr/>
          <p:nvPr/>
        </p:nvSpPr>
        <p:spPr>
          <a:xfrm>
            <a:off x="809625" y="1154113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圆角矩形 3"/>
          <p:cNvSpPr/>
          <p:nvPr/>
        </p:nvSpPr>
        <p:spPr>
          <a:xfrm>
            <a:off x="2025650" y="3189288"/>
            <a:ext cx="369888" cy="51911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6" name="圆角矩形 3"/>
          <p:cNvSpPr/>
          <p:nvPr/>
        </p:nvSpPr>
        <p:spPr>
          <a:xfrm>
            <a:off x="2036763" y="3752850"/>
            <a:ext cx="369887" cy="5207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24583" name="文本框 99"/>
          <p:cNvSpPr txBox="1">
            <a:spLocks noChangeArrowheads="1"/>
          </p:cNvSpPr>
          <p:nvPr/>
        </p:nvSpPr>
        <p:spPr bwMode="auto">
          <a:xfrm>
            <a:off x="666750" y="1887538"/>
            <a:ext cx="6626225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sym typeface="宋体" panose="02010600030101010101" pitchFamily="2" charset="-122"/>
              </a:rPr>
              <a:t>融化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sym typeface="宋体" panose="02010600030101010101" pitchFamily="2" charset="-122"/>
              </a:rPr>
              <a:t>（ 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凝结</a:t>
            </a:r>
            <a:r>
              <a:rPr lang="zh-CN" altLang="en-US" sz="2800">
                <a:sym typeface="宋体" panose="02010600030101010101" pitchFamily="2" charset="-122"/>
              </a:rPr>
              <a:t>）</a:t>
            </a:r>
            <a:endParaRPr lang="zh-CN" altLang="en-US" sz="2800"/>
          </a:p>
          <a:p>
            <a:pPr eaLnBrk="1" hangingPunct="1">
              <a:lnSpc>
                <a:spcPct val="150000"/>
              </a:lnSpc>
            </a:pPr>
            <a:r>
              <a:rPr lang="zh-CN" altLang="en-US" sz="2800">
                <a:sym typeface="宋体" panose="02010600030101010101" pitchFamily="2" charset="-122"/>
              </a:rPr>
              <a:t>严严实实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sym typeface="宋体" panose="02010600030101010101" pitchFamily="2" charset="-122"/>
              </a:rPr>
              <a:t>（ 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松松散散</a:t>
            </a:r>
            <a:r>
              <a:rPr lang="zh-CN" altLang="en-US" sz="2800">
                <a:sym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</a:rPr>
              <a:t>　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>
                <a:sym typeface="宋体" panose="02010600030101010101" pitchFamily="2" charset="-122"/>
              </a:rPr>
              <a:t>浓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sym typeface="宋体" panose="02010600030101010101" pitchFamily="2" charset="-122"/>
              </a:rPr>
              <a:t>（ 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淡</a:t>
            </a:r>
            <a:r>
              <a:rPr lang="zh-CN" altLang="en-US" sz="2800">
                <a:sym typeface="宋体" panose="02010600030101010101" pitchFamily="2" charset="-122"/>
              </a:rPr>
              <a:t>）</a:t>
            </a:r>
            <a:r>
              <a:rPr lang="zh-CN" altLang="en-US" sz="2800">
                <a:latin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>
                <a:sym typeface="宋体" panose="02010600030101010101" pitchFamily="2" charset="-122"/>
              </a:rPr>
              <a:t>名贵</a:t>
            </a:r>
            <a:r>
              <a:rPr lang="en-US" altLang="zh-CN" sz="2800">
                <a:sym typeface="宋体" panose="02010600030101010101" pitchFamily="2" charset="-122"/>
              </a:rPr>
              <a:t>——</a:t>
            </a:r>
            <a:r>
              <a:rPr lang="zh-CN" altLang="en-US" sz="2800">
                <a:sym typeface="宋体" panose="02010600030101010101" pitchFamily="2" charset="-122"/>
              </a:rPr>
              <a:t>（ </a:t>
            </a:r>
            <a:r>
              <a:rPr lang="zh-CN" altLang="en-US" sz="2800">
                <a:solidFill>
                  <a:srgbClr val="FF0000"/>
                </a:solidFill>
                <a:sym typeface="宋体" panose="02010600030101010101" pitchFamily="2" charset="-122"/>
              </a:rPr>
              <a:t>廉价</a:t>
            </a:r>
            <a:r>
              <a:rPr lang="zh-CN" altLang="en-US" sz="2800">
                <a:sym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806450" y="1031875"/>
            <a:ext cx="78867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en-US" altLang="zh-CN" sz="3200" dirty="0" smtClean="0"/>
              <a:t>    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词语辨析</a:t>
            </a:r>
            <a:endParaRPr lang="zh-CN" altLang="en-US" sz="3200" b="1" dirty="0" smtClean="0">
              <a:solidFill>
                <a:srgbClr val="C00000"/>
              </a:solidFill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476250" y="1592263"/>
            <a:ext cx="8191500" cy="4706937"/>
          </a:xfrm>
          <a:solidFill>
            <a:schemeClr val="bg1">
              <a:alpha val="83136"/>
            </a:schemeClr>
          </a:solidFill>
        </p:spPr>
        <p:txBody>
          <a:bodyPr/>
          <a:lstStyle/>
          <a:p>
            <a:pPr marL="0" indent="0" algn="ctr" eaLnBrk="1" hangingPunct="1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noProof="1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欣赏  观赏</a:t>
            </a:r>
            <a:endParaRPr lang="zh-CN" altLang="en-US" b="1" noProof="1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noProof="1" smtClean="0"/>
              <a:t>     </a:t>
            </a:r>
            <a:r>
              <a:rPr lang="zh-CN" altLang="en-US" b="1" noProof="1" smtClean="0">
                <a:latin typeface="宋体" panose="02010600030101010101" pitchFamily="2" charset="-122"/>
              </a:rPr>
              <a:t>相同点：</a:t>
            </a:r>
            <a:r>
              <a:rPr lang="zh-CN" altLang="en-US" noProof="1" smtClean="0">
                <a:latin typeface="宋体" panose="02010600030101010101" pitchFamily="2" charset="-122"/>
              </a:rPr>
              <a:t>都有“</a:t>
            </a:r>
            <a:r>
              <a:rPr lang="zh-CN" altLang="en-US" noProof="1" smtClean="0">
                <a:latin typeface="宋体" panose="02010600030101010101" pitchFamily="2" charset="-122"/>
                <a:sym typeface="+mn-ea"/>
              </a:rPr>
              <a:t>通过视觉享受美好事物</a:t>
            </a:r>
            <a:r>
              <a:rPr lang="zh-CN" altLang="en-US" noProof="1" smtClean="0">
                <a:latin typeface="宋体" panose="02010600030101010101" pitchFamily="2" charset="-122"/>
              </a:rPr>
              <a:t>”的意思。</a:t>
            </a:r>
            <a:endParaRPr lang="zh-CN" altLang="en-US" noProof="1" smtClean="0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noProof="1" smtClean="0">
                <a:latin typeface="宋体" panose="02010600030101010101" pitchFamily="2" charset="-122"/>
              </a:rPr>
              <a:t>  不同点：</a:t>
            </a:r>
            <a:r>
              <a:rPr lang="zh-CN" altLang="en-US" dirty="0" smtClean="0">
                <a:latin typeface="宋体" panose="02010600030101010101" pitchFamily="2" charset="-122"/>
                <a:sym typeface="+mn-ea"/>
              </a:rPr>
              <a:t>“欣赏”除了可以指视觉上的享受，还可以指听觉上的享受；“观赏”的对象只能是看得见的东西。</a:t>
            </a:r>
            <a:endParaRPr lang="zh-CN" altLang="en-US" dirty="0" smtClean="0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noProof="1" smtClean="0"/>
              <a:t>    运用示例：</a:t>
            </a:r>
            <a:endParaRPr lang="zh-CN" altLang="en-US" b="1" noProof="1" smtClean="0"/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zh-CN" altLang="zh-CN" noProof="1" smtClean="0"/>
              <a:t>     </a:t>
            </a:r>
            <a:r>
              <a:rPr lang="zh-CN" altLang="zh-CN" noProof="1" smtClean="0">
                <a:latin typeface="宋体" panose="02010600030101010101" pitchFamily="2" charset="-122"/>
              </a:rPr>
              <a:t>1.</a:t>
            </a:r>
            <a:r>
              <a:rPr lang="zh-CN" altLang="en-US" dirty="0" smtClean="0">
                <a:latin typeface="宋体" panose="02010600030101010101" pitchFamily="2" charset="-122"/>
                <a:sym typeface="+mn-ea"/>
              </a:rPr>
              <a:t>我打开收音机，（     ）优美的音乐。</a:t>
            </a:r>
            <a:endParaRPr lang="en-US" altLang="zh-CN" dirty="0" smtClean="0"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en-US" altLang="zh-CN" dirty="0" smtClean="0">
                <a:latin typeface="宋体" panose="02010600030101010101" pitchFamily="2" charset="-122"/>
                <a:sym typeface="+mn-ea"/>
              </a:rPr>
              <a:t>2.</a:t>
            </a:r>
            <a:r>
              <a:rPr lang="zh-CN" altLang="en-US" dirty="0" smtClean="0">
                <a:latin typeface="宋体" panose="02010600030101010101" pitchFamily="2" charset="-122"/>
                <a:sym typeface="+mn-ea"/>
              </a:rPr>
              <a:t>元宵节的时候，我们全家一起去广场（     ）烟花。</a:t>
            </a:r>
            <a:endParaRPr lang="zh-CN" altLang="en-US" noProof="1" smtClean="0">
              <a:latin typeface="宋体" panose="02010600030101010101" pitchFamily="2" charset="-122"/>
            </a:endParaRPr>
          </a:p>
        </p:txBody>
      </p:sp>
      <p:sp>
        <p:nvSpPr>
          <p:cNvPr id="15" name="笑脸 14"/>
          <p:cNvSpPr/>
          <p:nvPr/>
        </p:nvSpPr>
        <p:spPr>
          <a:xfrm>
            <a:off x="771525" y="1042988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248150" y="4713288"/>
            <a:ext cx="1492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欣赏 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299325" y="5208588"/>
            <a:ext cx="1492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观赏 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圆角矩形 39"/>
          <p:cNvSpPr/>
          <p:nvPr/>
        </p:nvSpPr>
        <p:spPr>
          <a:xfrm>
            <a:off x="434975" y="968375"/>
            <a:ext cx="2230438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26628" name="文本框 40"/>
          <p:cNvSpPr txBox="1">
            <a:spLocks noChangeArrowheads="1"/>
          </p:cNvSpPr>
          <p:nvPr/>
        </p:nvSpPr>
        <p:spPr bwMode="auto">
          <a:xfrm>
            <a:off x="768350" y="923925"/>
            <a:ext cx="1897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课文朗读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9" name="图片 5" descr="麦克风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6875" y="974725"/>
            <a:ext cx="461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6875" y="2894013"/>
            <a:ext cx="5111750" cy="352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323850" y="1490663"/>
            <a:ext cx="8497888" cy="985837"/>
          </a:xfrm>
        </p:spPr>
        <p:txBody>
          <a:bodyPr lIns="68580" tIns="34290" rIns="68580" bIns="34290"/>
          <a:lstStyle/>
          <a:p>
            <a:pPr marL="0" indent="0" eaLnBrk="1" fontAlgn="auto" hangingPunct="1">
              <a:buFont typeface="Arial" panose="020B0604020202020204" pitchFamily="34" charset="0"/>
              <a:buNone/>
              <a:defRPr/>
            </a:pPr>
            <a:endParaRPr noProof="1">
              <a:latin typeface="+mn-ea"/>
              <a:sym typeface="+mn-ea"/>
            </a:endParaRPr>
          </a:p>
          <a:p>
            <a:pPr marL="0" indent="0" eaLnBrk="1" fontAlgn="auto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noProof="1">
                <a:latin typeface="+mn-ea"/>
                <a:sym typeface="+mn-ea"/>
              </a:rPr>
              <a:t>       </a:t>
            </a:r>
            <a:r>
              <a:rPr lang="zh-CN" altLang="en-US" noProof="1">
                <a:solidFill>
                  <a:srgbClr val="000000"/>
                </a:solidFill>
                <a:latin typeface="+mj-ea"/>
                <a:ea typeface="+mj-ea"/>
                <a:sym typeface="Calibri" panose="020F0502020204030204" pitchFamily="34" charset="0"/>
              </a:rPr>
              <a:t>作者从哪几个季节来写小兴安岭？突出了它的什么特点？</a:t>
            </a:r>
            <a:endParaRPr lang="zh-CN" altLang="en-US" noProof="1">
              <a:solidFill>
                <a:srgbClr val="000000"/>
              </a:solidFill>
              <a:latin typeface="+mj-ea"/>
              <a:ea typeface="+mj-ea"/>
              <a:sym typeface="Calibri" panose="020F0502020204030204" pitchFamily="34" charset="0"/>
            </a:endParaRPr>
          </a:p>
          <a:p>
            <a:pPr eaLnBrk="1" fontAlgn="auto" hangingPunct="1">
              <a:defRPr/>
            </a:pPr>
            <a:endParaRPr lang="zh-CN" altLang="en-US" b="1" noProof="1">
              <a:latin typeface="宋体" panose="02010600030101010101" pitchFamily="2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01638" y="1000125"/>
            <a:ext cx="23463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27653" name="文本框 36"/>
          <p:cNvSpPr txBox="1">
            <a:spLocks noChangeArrowheads="1"/>
          </p:cNvSpPr>
          <p:nvPr/>
        </p:nvSpPr>
        <p:spPr bwMode="auto">
          <a:xfrm>
            <a:off x="890588" y="962025"/>
            <a:ext cx="1857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4" name="图片 38" descr="2列2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3700" y="995363"/>
            <a:ext cx="5191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内容占位符 2"/>
          <p:cNvSpPr>
            <a:spLocks noGrp="1" noChangeArrowheads="1"/>
          </p:cNvSpPr>
          <p:nvPr/>
        </p:nvSpPr>
        <p:spPr bwMode="auto">
          <a:xfrm>
            <a:off x="596900" y="1787525"/>
            <a:ext cx="78867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altLang="zh-CN" sz="2400"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</a:rPr>
              <a:t>  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2534" name="文本框 1"/>
          <p:cNvSpPr txBox="1">
            <a:spLocks noChangeArrowheads="1"/>
          </p:cNvSpPr>
          <p:nvPr/>
        </p:nvSpPr>
        <p:spPr bwMode="auto">
          <a:xfrm>
            <a:off x="292100" y="3587750"/>
            <a:ext cx="8497888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 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作者从春夏秋冬四个季节来写小兴安岭的美景，突出了小兴安岭美丽、富饶、诱人的特点。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  <a:p>
            <a:pPr eaLnBrk="1" hangingPunct="1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800" dirty="0"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圆角矩形 39"/>
          <p:cNvSpPr/>
          <p:nvPr/>
        </p:nvSpPr>
        <p:spPr>
          <a:xfrm>
            <a:off x="323850" y="1084263"/>
            <a:ext cx="2320925" cy="4905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28676" name="文本框 40"/>
          <p:cNvSpPr txBox="1">
            <a:spLocks noChangeArrowheads="1"/>
          </p:cNvSpPr>
          <p:nvPr/>
        </p:nvSpPr>
        <p:spPr bwMode="auto">
          <a:xfrm>
            <a:off x="823913" y="1047750"/>
            <a:ext cx="1830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课文解读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677" name="图片 42" descr="用户查寻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313" y="1073150"/>
            <a:ext cx="5080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303213" y="1847850"/>
            <a:ext cx="8537575" cy="601663"/>
          </a:xfrm>
        </p:spPr>
        <p:txBody>
          <a:bodyPr lIns="68580" tIns="34290" rIns="68580" bIns="34290"/>
          <a:lstStyle/>
          <a:p>
            <a:pPr marL="0" indent="0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en-US" altLang="zh-CN" dirty="0" smtClean="0">
                <a:latin typeface="宋体" panose="02010600030101010101" pitchFamily="2" charset="-122"/>
              </a:rPr>
              <a:t>    1.</a:t>
            </a:r>
            <a:r>
              <a:rPr lang="zh-CN" altLang="zh-CN" dirty="0" smtClean="0">
                <a:latin typeface="宋体" panose="02010600030101010101" pitchFamily="2" charset="-122"/>
              </a:rPr>
              <a:t>找到描写小兴安岭春天的段落，看看作者描写了春天的哪些事物。</a:t>
            </a:r>
            <a:endParaRPr lang="zh-CN" altLang="zh-CN" dirty="0" smtClean="0">
              <a:latin typeface="宋体" panose="02010600030101010101" pitchFamily="2" charset="-122"/>
            </a:endParaRPr>
          </a:p>
        </p:txBody>
      </p:sp>
      <p:sp>
        <p:nvSpPr>
          <p:cNvPr id="56323" name="文本框 1"/>
          <p:cNvSpPr txBox="1">
            <a:spLocks noChangeArrowheads="1"/>
          </p:cNvSpPr>
          <p:nvPr/>
        </p:nvSpPr>
        <p:spPr bwMode="auto">
          <a:xfrm>
            <a:off x="303213" y="3194050"/>
            <a:ext cx="82915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 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描写了春天的树木、积雪、小溪、小鹿。 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</a:t>
            </a:r>
            <a:endParaRPr lang="zh-CN" altLang="en-US" sz="2800" dirty="0">
              <a:solidFill>
                <a:srgbClr val="C00000"/>
              </a:solidFill>
              <a:latin typeface="楷体_GB2312" charset="-122"/>
              <a:ea typeface="楷体_GB2312" charset="-122"/>
            </a:endParaRPr>
          </a:p>
        </p:txBody>
      </p:sp>
      <p:pic>
        <p:nvPicPr>
          <p:cNvPr id="2" name="图片 1" descr="F7QP3VN0P2[P{6YU4)]6~C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5338" y="3951288"/>
            <a:ext cx="3817937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Q4QV`B$SV`ZG%3YWKJS@_M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16450" y="3949700"/>
            <a:ext cx="383540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303213" y="1476375"/>
            <a:ext cx="8537575" cy="601663"/>
          </a:xfrm>
        </p:spPr>
        <p:txBody>
          <a:bodyPr lIns="68580" tIns="34290" rIns="68580" bIns="34290"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宋体" panose="02010600030101010101" pitchFamily="2" charset="-122"/>
              </a:rPr>
              <a:t>   2.</a:t>
            </a:r>
            <a:r>
              <a:rPr lang="zh-CN" altLang="zh-CN" dirty="0" smtClean="0">
                <a:latin typeface="宋体" panose="02010600030101010101" pitchFamily="2" charset="-122"/>
              </a:rPr>
              <a:t>作者在描写春天的事物时，运用了什么写作方法？</a:t>
            </a:r>
            <a:endParaRPr lang="zh-CN" altLang="zh-CN" dirty="0" smtClean="0">
              <a:latin typeface="宋体" panose="02010600030101010101" pitchFamily="2" charset="-122"/>
            </a:endParaRPr>
          </a:p>
        </p:txBody>
      </p:sp>
      <p:sp>
        <p:nvSpPr>
          <p:cNvPr id="56323" name="文本框 1"/>
          <p:cNvSpPr txBox="1">
            <a:spLocks noChangeArrowheads="1"/>
          </p:cNvSpPr>
          <p:nvPr/>
        </p:nvSpPr>
        <p:spPr bwMode="auto">
          <a:xfrm>
            <a:off x="303213" y="1808163"/>
            <a:ext cx="8291512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800" dirty="0">
              <a:latin typeface="宋体" panose="02010600030101010101" pitchFamily="2" charset="-122"/>
            </a:endParaRPr>
          </a:p>
          <a:p>
            <a:pPr eaLnBrk="1" hangingPunct="1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 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写小鹿的时候，运用了拟人手法，“侧着脑袋欣赏自己”是人的行为动作，这里用来写小鹿，是把小鹿当作人来写，表现了其可爱。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6JA_VV5BE_4K_ZM82F)26D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8525" y="4025900"/>
            <a:ext cx="38862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303213" y="1587500"/>
            <a:ext cx="8537575" cy="601663"/>
          </a:xfrm>
        </p:spPr>
        <p:txBody>
          <a:bodyPr lIns="68580" tIns="34290" rIns="68580" bIns="34290"/>
          <a:lstStyle/>
          <a:p>
            <a:pPr marL="0" indent="0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en-US" altLang="zh-CN" dirty="0" smtClean="0">
                <a:latin typeface="宋体" panose="02010600030101010101" pitchFamily="2" charset="-122"/>
              </a:rPr>
              <a:t>    3.</a:t>
            </a:r>
            <a:r>
              <a:rPr lang="zh-CN" altLang="zh-CN" dirty="0" smtClean="0">
                <a:latin typeface="宋体" panose="02010600030101010101" pitchFamily="2" charset="-122"/>
              </a:rPr>
              <a:t>朗读第3自然段，画出此段写了夏天里小兴安岭的哪些景物？</a:t>
            </a:r>
            <a:endParaRPr lang="zh-CN" altLang="zh-CN" dirty="0" smtClean="0">
              <a:latin typeface="宋体" panose="02010600030101010101" pitchFamily="2" charset="-122"/>
            </a:endParaRPr>
          </a:p>
        </p:txBody>
      </p:sp>
      <p:sp>
        <p:nvSpPr>
          <p:cNvPr id="56323" name="文本框 1"/>
          <p:cNvSpPr txBox="1">
            <a:spLocks noChangeArrowheads="1"/>
          </p:cNvSpPr>
          <p:nvPr/>
        </p:nvSpPr>
        <p:spPr bwMode="auto">
          <a:xfrm>
            <a:off x="303213" y="2381250"/>
            <a:ext cx="8291512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</a:t>
            </a:r>
            <a:endParaRPr lang="zh-CN" altLang="en-US" sz="2800" dirty="0">
              <a:solidFill>
                <a:srgbClr val="C00000"/>
              </a:solidFill>
              <a:latin typeface="楷体_GB2312" charset="-122"/>
              <a:ea typeface="楷体_GB2312" charset="-122"/>
            </a:endParaRPr>
          </a:p>
          <a:p>
            <a:pPr eaLnBrk="1" hangingPunct="1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夏天的小兴安岭的景物有：树木、雾、阳光、野花。</a:t>
            </a:r>
            <a:endParaRPr lang="zh-CN" altLang="zh-CN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JP`[1]CO2H_]NQTMH]7I`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3938588"/>
            <a:ext cx="3743325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%$317}4E9LC{J`Z5`Z`OORQ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91063" y="3938588"/>
            <a:ext cx="3743325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319088" y="1776413"/>
            <a:ext cx="8364537" cy="4344987"/>
          </a:xfrm>
          <a:solidFill>
            <a:schemeClr val="bg1">
              <a:alpha val="83000"/>
            </a:schemeClr>
          </a:solidFill>
        </p:spPr>
        <p:txBody>
          <a:bodyPr lIns="68580" tIns="34290" rIns="68580" bIns="34290"/>
          <a:lstStyle/>
          <a:p>
            <a:pPr marL="0" indent="0" algn="ctr" eaLnBrk="1" hangingPunct="1">
              <a:lnSpc>
                <a:spcPts val="3800"/>
              </a:lnSpc>
              <a:buFont typeface="Arial" panose="020B0604020202020204" pitchFamily="34" charset="0"/>
              <a:buNone/>
              <a:defRPr/>
            </a:pPr>
            <a:r>
              <a:rPr lang="zh-CN" altLang="en-US" noProof="1">
                <a:solidFill>
                  <a:srgbClr val="C00000"/>
                </a:solidFill>
                <a:latin typeface="宋体" panose="02010600030101010101" pitchFamily="2" charset="-122"/>
              </a:rPr>
              <a:t>小兴安岭</a:t>
            </a:r>
            <a:endParaRPr lang="zh-CN" altLang="en-US" noProof="1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ts val="4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noProof="1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400" noProof="1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在我国东北黑龙江省北部，是我国重要林区之一。长约三百六十公里，平均高度为海拔四百至六百米。整个山脉分布着温带针落叶和阔叶混合林。针叶树种以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红松、沙松</a:t>
            </a: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为主，落叶阔叶树种有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白桦、水曲柳、色木</a:t>
            </a: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等。植物种类超千种。森林中有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梅花鹿、紫貂</a:t>
            </a: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和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东北虎</a:t>
            </a: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等珍贵的动物。林地上生长着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人参、乌拉草</a:t>
            </a:r>
            <a:r>
              <a:rPr lang="zh-CN" altLang="en-US" dirty="0">
                <a:solidFill>
                  <a:srgbClr val="000000"/>
                </a:solidFill>
                <a:latin typeface="+mj-ea"/>
                <a:ea typeface="+mj-ea"/>
                <a:sym typeface="+mn-ea"/>
              </a:rPr>
              <a:t>及其他珍贵的药材。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  <a:p>
            <a:pPr marL="0" indent="0" eaLnBrk="1" hangingPunct="1">
              <a:lnSpc>
                <a:spcPts val="38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noProof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19088" y="998538"/>
            <a:ext cx="2360612" cy="4905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4101" name="文本框 25"/>
          <p:cNvSpPr txBox="1">
            <a:spLocks noChangeArrowheads="1"/>
          </p:cNvSpPr>
          <p:nvPr/>
        </p:nvSpPr>
        <p:spPr bwMode="auto">
          <a:xfrm>
            <a:off x="841375" y="949325"/>
            <a:ext cx="1870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02" name="图片 26" descr="知识库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9088" y="981075"/>
            <a:ext cx="5222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531813" y="1203325"/>
            <a:ext cx="8537575" cy="601663"/>
          </a:xfrm>
          <a:solidFill>
            <a:schemeClr val="bg1">
              <a:alpha val="83136"/>
            </a:schemeClr>
          </a:solidFill>
        </p:spPr>
        <p:txBody>
          <a:bodyPr lIns="68580" tIns="34290" rIns="68580" bIns="34290"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宋体" panose="02010600030101010101" pitchFamily="2" charset="-122"/>
              </a:rPr>
              <a:t>  4.</a:t>
            </a:r>
            <a:r>
              <a:rPr lang="zh-CN" altLang="zh-CN" dirty="0" smtClean="0">
                <a:latin typeface="宋体" panose="02010600030101010101" pitchFamily="2" charset="-122"/>
              </a:rPr>
              <a:t>夏天的小兴安岭中，这些景物具有什么特点？</a:t>
            </a:r>
            <a:endParaRPr lang="zh-CN" altLang="zh-CN" dirty="0" smtClean="0">
              <a:latin typeface="宋体" panose="02010600030101010101" pitchFamily="2" charset="-122"/>
            </a:endParaRPr>
          </a:p>
        </p:txBody>
      </p:sp>
      <p:sp>
        <p:nvSpPr>
          <p:cNvPr id="56323" name="文本框 1"/>
          <p:cNvSpPr txBox="1">
            <a:spLocks noChangeArrowheads="1"/>
          </p:cNvSpPr>
          <p:nvPr/>
        </p:nvSpPr>
        <p:spPr bwMode="auto">
          <a:xfrm>
            <a:off x="430213" y="1776413"/>
            <a:ext cx="8291512" cy="4476750"/>
          </a:xfrm>
          <a:prstGeom prst="rect">
            <a:avLst/>
          </a:prstGeom>
          <a:solidFill>
            <a:schemeClr val="bg1">
              <a:alpha val="8313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树木：“葱葱茏茏、密密层层”表现树木枝繁叶茂的特点，“封”则形象地表现了树木枝叶遮天蔽日、又密又厚的景象，表现了树木在夏天生长的勃勃生机。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雾：乳白色。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太阳：“像利剑”，写出了太阳金光四射，驱散浓雾，照射到地上的情景。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野花：“各种各样”、各种颜色，像个大花坛，运用比喻手法，写出夏天草地的美。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303213" y="1141413"/>
            <a:ext cx="8537575" cy="601662"/>
          </a:xfrm>
        </p:spPr>
        <p:txBody>
          <a:bodyPr lIns="68580" tIns="34290" rIns="68580" bIns="34290"/>
          <a:lstStyle/>
          <a:p>
            <a:pPr marL="0" indent="0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en-US" altLang="zh-CN" dirty="0" smtClean="0">
                <a:latin typeface="宋体" panose="02010600030101010101" pitchFamily="2" charset="-122"/>
              </a:rPr>
              <a:t>    5.</a:t>
            </a:r>
            <a:r>
              <a:rPr lang="zh-CN" altLang="zh-CN" dirty="0" smtClean="0">
                <a:latin typeface="宋体" panose="02010600030101010101" pitchFamily="2" charset="-122"/>
              </a:rPr>
              <a:t>我们看过了春天和夏天，那么，小兴安岭的秋天又是怎样的呢？朗读第4自然段，画出此段写了秋天里小兴安岭的哪些事物？</a:t>
            </a:r>
            <a:endParaRPr lang="zh-CN" altLang="zh-CN" dirty="0" smtClean="0">
              <a:latin typeface="宋体" panose="02010600030101010101" pitchFamily="2" charset="-122"/>
            </a:endParaRPr>
          </a:p>
        </p:txBody>
      </p:sp>
      <p:sp>
        <p:nvSpPr>
          <p:cNvPr id="56323" name="文本框 1"/>
          <p:cNvSpPr txBox="1">
            <a:spLocks noChangeArrowheads="1"/>
          </p:cNvSpPr>
          <p:nvPr/>
        </p:nvSpPr>
        <p:spPr bwMode="auto">
          <a:xfrm>
            <a:off x="303213" y="2365375"/>
            <a:ext cx="8291512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</a:t>
            </a:r>
            <a:endParaRPr lang="zh-CN" altLang="en-US" sz="2800" dirty="0">
              <a:solidFill>
                <a:srgbClr val="C00000"/>
              </a:solidFill>
              <a:latin typeface="楷体_GB2312" charset="-122"/>
              <a:ea typeface="楷体_GB2312" charset="-122"/>
            </a:endParaRPr>
          </a:p>
          <a:p>
            <a:pPr eaLnBrk="1" hangingPunct="1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 </a:t>
            </a:r>
            <a:r>
              <a:rPr lang="zh-CN" altLang="zh-CN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树叶、松柏、山葡萄、榛子、蘑菇、木耳、人参等。</a:t>
            </a:r>
            <a:endParaRPr lang="zh-CN" altLang="zh-CN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zh-CN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}X)O{8)PVO30~R_BHA_UL9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8" y="4219575"/>
            <a:ext cx="2827337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E_JY$HDZQ5I_IKY`9DL4[C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33763" y="4343400"/>
            <a:ext cx="2630487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M$1{]IP]W{G8T%7E[DM)([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64250" y="4462463"/>
            <a:ext cx="2776538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531813" y="1203325"/>
            <a:ext cx="8537575" cy="601663"/>
          </a:xfrm>
        </p:spPr>
        <p:txBody>
          <a:bodyPr lIns="68580" tIns="34290" rIns="68580" bIns="34290"/>
          <a:lstStyle/>
          <a:p>
            <a:pPr marL="0" indent="0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en-US" altLang="zh-CN" dirty="0" smtClean="0">
                <a:latin typeface="宋体" panose="02010600030101010101" pitchFamily="2" charset="-122"/>
              </a:rPr>
              <a:t>    6.抓住描写这些事物的形容词，说说这些景物的特点是什么？</a:t>
            </a:r>
            <a:endParaRPr lang="en-US" altLang="zh-CN" dirty="0" smtClean="0">
              <a:latin typeface="宋体" panose="02010600030101010101" pitchFamily="2" charset="-122"/>
            </a:endParaRPr>
          </a:p>
        </p:txBody>
      </p:sp>
      <p:sp>
        <p:nvSpPr>
          <p:cNvPr id="56323" name="文本框 1"/>
          <p:cNvSpPr txBox="1">
            <a:spLocks noChangeArrowheads="1"/>
          </p:cNvSpPr>
          <p:nvPr/>
        </p:nvSpPr>
        <p:spPr bwMode="auto">
          <a:xfrm>
            <a:off x="481013" y="2554288"/>
            <a:ext cx="8291512" cy="2655887"/>
          </a:xfrm>
          <a:prstGeom prst="rect">
            <a:avLst/>
          </a:prstGeom>
          <a:solidFill>
            <a:schemeClr val="bg1">
              <a:alpha val="8313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树叶发黄，落叶纷飞，表现了秋风悠然飘落的情景，表达了一种活泼、快乐的情绪。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4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松柏“苍翠”，表现了松柏的旺盛的生命力。作者说“山葡萄、榛子、蘑菇、木耳、人参”是森林给人们的馈赠，表明了大兴安岭物产的丰富。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303213" y="1141413"/>
            <a:ext cx="8537575" cy="601662"/>
          </a:xfrm>
        </p:spPr>
        <p:txBody>
          <a:bodyPr lIns="68580" tIns="34290" rIns="68580" bIns="34290"/>
          <a:lstStyle/>
          <a:p>
            <a:pPr marL="0" indent="0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</a:rPr>
              <a:t>    7.</a:t>
            </a:r>
            <a:r>
              <a:rPr lang="zh-CN" altLang="zh-CN" smtClean="0">
                <a:latin typeface="宋体" panose="02010600030101010101" pitchFamily="2" charset="-122"/>
              </a:rPr>
              <a:t>朗读第5自然段，说说此段写了冬天小兴安岭的哪些景物？</a:t>
            </a:r>
            <a:endParaRPr lang="zh-CN" altLang="zh-CN" smtClean="0">
              <a:latin typeface="宋体" panose="02010600030101010101" pitchFamily="2" charset="-122"/>
            </a:endParaRPr>
          </a:p>
        </p:txBody>
      </p:sp>
      <p:sp>
        <p:nvSpPr>
          <p:cNvPr id="56323" name="文本框 1"/>
          <p:cNvSpPr txBox="1">
            <a:spLocks noChangeArrowheads="1"/>
          </p:cNvSpPr>
          <p:nvPr/>
        </p:nvSpPr>
        <p:spPr bwMode="auto">
          <a:xfrm>
            <a:off x="303213" y="1920875"/>
            <a:ext cx="8291512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</a:t>
            </a:r>
            <a:endParaRPr lang="zh-CN" altLang="en-US" sz="2800">
              <a:solidFill>
                <a:srgbClr val="C00000"/>
              </a:solidFill>
              <a:latin typeface="楷体_GB2312" charset="-122"/>
              <a:ea typeface="楷体_GB2312" charset="-122"/>
            </a:endParaRPr>
          </a:p>
          <a:p>
            <a:pPr eaLnBrk="1" hangingPunct="1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 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雪花、树木、西北风、紫貂、黑熊、松鼠等。</a:t>
            </a:r>
            <a:endParaRPr lang="zh-CN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O_`VWW@YWLIXO24M8(1}Z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3213" y="3422650"/>
            <a:ext cx="32067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9MM4@2DN)]VSL0M1Y2MDW7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7588" y="3413125"/>
            <a:ext cx="2892425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G]M(9KF@WX]PXSINOS2JE5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62713" y="3390900"/>
            <a:ext cx="2390775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531813" y="1203325"/>
            <a:ext cx="8537575" cy="601663"/>
          </a:xfrm>
        </p:spPr>
        <p:txBody>
          <a:bodyPr lIns="68580" tIns="34290" rIns="68580" bIns="34290"/>
          <a:lstStyle/>
          <a:p>
            <a:pPr marL="0" indent="0" eaLnBrk="1" hangingPunct="1">
              <a:lnSpc>
                <a:spcPts val="4000"/>
              </a:lnSpc>
              <a:buFont typeface="Arial" panose="020B0604020202020204" pitchFamily="34" charset="0"/>
              <a:buNone/>
            </a:pPr>
            <a:r>
              <a:rPr lang="en-US" altLang="zh-CN" smtClean="0">
                <a:latin typeface="宋体" panose="02010600030101010101" pitchFamily="2" charset="-122"/>
              </a:rPr>
              <a:t>    8.</a:t>
            </a:r>
            <a:r>
              <a:rPr lang="zh-CN" altLang="en-US" smtClean="0">
                <a:latin typeface="宋体" panose="02010600030101010101" pitchFamily="2" charset="-122"/>
              </a:rPr>
              <a:t>大家知道作者对小兴安岭的印象是如何的吗</a:t>
            </a:r>
            <a:r>
              <a:rPr lang="en-US" altLang="zh-CN" smtClean="0">
                <a:latin typeface="宋体" panose="02010600030101010101" pitchFamily="2" charset="-122"/>
              </a:rPr>
              <a:t>？找到课文第1自然段和最后一个自然段。概括归纳第1自然段和最后一个自然段的主要内容。</a:t>
            </a:r>
            <a:endParaRPr lang="en-US" altLang="zh-CN" smtClean="0">
              <a:latin typeface="宋体" panose="02010600030101010101" pitchFamily="2" charset="-122"/>
            </a:endParaRPr>
          </a:p>
        </p:txBody>
      </p:sp>
      <p:sp>
        <p:nvSpPr>
          <p:cNvPr id="56323" name="文本框 1"/>
          <p:cNvSpPr txBox="1">
            <a:spLocks noChangeArrowheads="1"/>
          </p:cNvSpPr>
          <p:nvPr/>
        </p:nvSpPr>
        <p:spPr bwMode="auto">
          <a:xfrm>
            <a:off x="450850" y="3049588"/>
            <a:ext cx="8291513" cy="2143125"/>
          </a:xfrm>
          <a:prstGeom prst="rect">
            <a:avLst/>
          </a:prstGeom>
          <a:solidFill>
            <a:schemeClr val="bg1">
              <a:alpha val="8313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楷体_GB2312" charset="-122"/>
                <a:ea typeface="楷体_GB2312" charset="-122"/>
              </a:rPr>
              <a:t>    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第1自然段：概括叙述小兴安岭的特点——绿色的海洋。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4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第6自然段：总写小兴安岭是美丽的大花园，也是巨大的宝库。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内容占位符 2"/>
          <p:cNvSpPr>
            <a:spLocks noGrp="1" noChangeArrowheads="1"/>
          </p:cNvSpPr>
          <p:nvPr>
            <p:ph idx="1"/>
          </p:nvPr>
        </p:nvSpPr>
        <p:spPr>
          <a:xfrm>
            <a:off x="549275" y="1662113"/>
            <a:ext cx="7886700" cy="4784725"/>
          </a:xfrm>
          <a:solidFill>
            <a:schemeClr val="bg1">
              <a:alpha val="83136"/>
            </a:schemeClr>
          </a:solidFill>
        </p:spPr>
        <p:txBody>
          <a:bodyPr lIns="68580" tIns="34290" rIns="68580" bIns="34290"/>
          <a:lstStyle/>
          <a:p>
            <a:pPr marL="0" indent="0" eaLnBrk="1" hangingPunct="1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描写四季的诗句</a:t>
            </a:r>
            <a:endParaRPr lang="zh-CN" altLang="en-US" dirty="0" smtClean="0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 marL="0" indent="0" eaLnBrk="1" hangingPunct="1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春：碧玉妆成一树高，万条垂下绿丝绦。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r" eaLnBrk="1" hangingPunct="1">
              <a:lnSpc>
                <a:spcPts val="3500"/>
              </a:lnSpc>
              <a:buFont typeface="Arial" panose="020B0604020202020204" pitchFamily="34" charset="0"/>
              <a:buNone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——[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贺知章《咏柳》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夏：接天莲叶无穷碧，映日荷花别样红。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r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——[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杨万里《晓出净慈寺送林子方》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秋：停车坐爱枫林晚，霜叶红于二月花。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r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——[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唐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]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杜牧《山行》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冬：忽如一夜春风来，千树万树梨花开。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r" eaLnBrk="1" hangingPunct="1">
              <a:buFont typeface="Arial" panose="020B0604020202020204" pitchFamily="34" charset="0"/>
              <a:buNone/>
            </a:pP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——[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宋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]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岑参《白雪歌送武判官归京》</a:t>
            </a:r>
            <a:endParaRPr lang="zh-CN" altLang="en-US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marL="0" indent="0" algn="r" eaLnBrk="1" hangingPunct="1">
              <a:buFont typeface="Arial" panose="020B0604020202020204" pitchFamily="34" charset="0"/>
              <a:buNone/>
            </a:pPr>
            <a:endParaRPr lang="zh-CN" altLang="en-US" dirty="0" smtClean="0">
              <a:latin typeface="楷体_GB2312" charset="-122"/>
              <a:ea typeface="楷体_GB2312" charset="-122"/>
              <a:sym typeface="宋体" panose="02010600030101010101" pitchFamily="2" charset="-122"/>
            </a:endParaRPr>
          </a:p>
          <a:p>
            <a:pPr marL="0" indent="0" algn="r" eaLnBrk="1" hangingPunct="1">
              <a:buFont typeface="Arial" panose="020B0604020202020204" pitchFamily="34" charset="0"/>
              <a:buNone/>
            </a:pPr>
            <a:endParaRPr lang="zh-CN" altLang="en-US" dirty="0" smtClean="0">
              <a:latin typeface="楷体_GB2312" charset="-122"/>
              <a:ea typeface="楷体_GB231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dirty="0" smtClean="0">
              <a:latin typeface="楷体_GB2312" charset="-122"/>
              <a:ea typeface="楷体_GB2312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265113" y="935038"/>
            <a:ext cx="2270125" cy="4905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6869" name="文本框 72"/>
          <p:cNvSpPr txBox="1">
            <a:spLocks noChangeArrowheads="1"/>
          </p:cNvSpPr>
          <p:nvPr/>
        </p:nvSpPr>
        <p:spPr bwMode="auto">
          <a:xfrm>
            <a:off x="749300" y="890588"/>
            <a:ext cx="1908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70" name="图片 74" descr="外链_ico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1775" y="919163"/>
            <a:ext cx="5429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内容占位符 2"/>
          <p:cNvSpPr>
            <a:spLocks noGrp="1" noChangeArrowheads="1"/>
          </p:cNvSpPr>
          <p:nvPr>
            <p:ph idx="1"/>
          </p:nvPr>
        </p:nvSpPr>
        <p:spPr>
          <a:xfrm>
            <a:off x="425450" y="2017713"/>
            <a:ext cx="7886700" cy="2338387"/>
          </a:xfrm>
        </p:spPr>
        <p:txBody>
          <a:bodyPr lIns="68580" tIns="34290" rIns="68580" bIns="34290"/>
          <a:lstStyle/>
          <a:p>
            <a:pPr indent="71120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 smtClean="0">
                <a:latin typeface="宋体" panose="02010600030101010101" pitchFamily="2" charset="-122"/>
              </a:rPr>
              <a:t> 本文描述了我国东北的小兴安岭一年四季的美丽景色和丰富的物产，表达了作者热爱祖国大好河山的感情。</a:t>
            </a:r>
            <a:endParaRPr lang="zh-CN" altLang="en-US" dirty="0" smtClean="0">
              <a:latin typeface="宋体" panose="02010600030101010101" pitchFamily="2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306388" y="1033463"/>
            <a:ext cx="2374900" cy="4921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37893" name="文本框 60"/>
          <p:cNvSpPr txBox="1">
            <a:spLocks noChangeArrowheads="1"/>
          </p:cNvSpPr>
          <p:nvPr/>
        </p:nvSpPr>
        <p:spPr bwMode="auto">
          <a:xfrm>
            <a:off x="835025" y="982663"/>
            <a:ext cx="1846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4" name="图片 70" descr="咨询总结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3525" y="954088"/>
            <a:ext cx="66357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圆角矩形 75"/>
          <p:cNvSpPr/>
          <p:nvPr/>
        </p:nvSpPr>
        <p:spPr>
          <a:xfrm>
            <a:off x="322263" y="987425"/>
            <a:ext cx="2386012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pic>
        <p:nvPicPr>
          <p:cNvPr id="38916" name="图片 79" descr="结构索引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163" y="941388"/>
            <a:ext cx="6032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文本框 80"/>
          <p:cNvSpPr txBox="1">
            <a:spLocks noChangeArrowheads="1"/>
          </p:cNvSpPr>
          <p:nvPr/>
        </p:nvSpPr>
        <p:spPr bwMode="auto">
          <a:xfrm>
            <a:off x="823913" y="939800"/>
            <a:ext cx="1884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结构图示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8" name="文本框 25"/>
          <p:cNvSpPr txBox="1">
            <a:spLocks noChangeArrowheads="1"/>
          </p:cNvSpPr>
          <p:nvPr/>
        </p:nvSpPr>
        <p:spPr bwMode="auto">
          <a:xfrm>
            <a:off x="8069263" y="3225800"/>
            <a:ext cx="920750" cy="221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宋体" panose="02010600030101010101" pitchFamily="2" charset="-122"/>
              </a:rPr>
              <a:t>物产丰富</a:t>
            </a:r>
            <a:endParaRPr lang="zh-CN" altLang="en-US" sz="240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2400">
                <a:latin typeface="宋体" panose="02010600030101010101" pitchFamily="2" charset="-122"/>
              </a:rPr>
              <a:t>景色优美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38919" name="文本框 26"/>
          <p:cNvSpPr txBox="1">
            <a:spLocks noChangeArrowheads="1"/>
          </p:cNvSpPr>
          <p:nvPr/>
        </p:nvSpPr>
        <p:spPr bwMode="auto">
          <a:xfrm>
            <a:off x="138113" y="2627313"/>
            <a:ext cx="5524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宋体" panose="02010600030101010101" pitchFamily="2" charset="-122"/>
              </a:rPr>
              <a:t>美丽的小兴安岭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2327275" y="2867025"/>
            <a:ext cx="176213" cy="2311400"/>
          </a:xfrm>
          <a:prstGeom prst="leftBrace">
            <a:avLst>
              <a:gd name="adj1" fmla="val 5107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>
              <a:buFontTx/>
              <a:buNone/>
              <a:defRPr/>
            </a:pPr>
            <a:endParaRPr lang="zh-CN" altLang="en-US" sz="2400">
              <a:ln>
                <a:solidFill>
                  <a:prstClr val="black"/>
                </a:solidFill>
              </a:ln>
              <a:latin typeface="+mn-ea"/>
            </a:endParaRPr>
          </a:p>
        </p:txBody>
      </p:sp>
      <p:sp>
        <p:nvSpPr>
          <p:cNvPr id="38921" name="矩形 32"/>
          <p:cNvSpPr>
            <a:spLocks noChangeArrowheads="1"/>
          </p:cNvSpPr>
          <p:nvPr/>
        </p:nvSpPr>
        <p:spPr bwMode="auto">
          <a:xfrm>
            <a:off x="2498725" y="2546350"/>
            <a:ext cx="4754563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春天</a:t>
            </a:r>
            <a:r>
              <a:rPr lang="en-US" altLang="zh-CN" sz="2400" dirty="0">
                <a:latin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</a:rPr>
              <a:t>树木、积雪、小溪、小鹿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38922" name="矩形 33"/>
          <p:cNvSpPr>
            <a:spLocks noChangeArrowheads="1"/>
          </p:cNvSpPr>
          <p:nvPr/>
        </p:nvSpPr>
        <p:spPr bwMode="auto">
          <a:xfrm>
            <a:off x="2484438" y="3963988"/>
            <a:ext cx="4668837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078230" indent="-1078230">
              <a:lnSpc>
                <a:spcPts val="4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秋天</a:t>
            </a:r>
            <a:r>
              <a:rPr lang="en-US" altLang="zh-CN" sz="2400" dirty="0">
                <a:latin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</a:rPr>
              <a:t>树木、落叶、野果、菌   类、药材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38923" name="矩形 34"/>
          <p:cNvSpPr>
            <a:spLocks noChangeArrowheads="1"/>
          </p:cNvSpPr>
          <p:nvPr/>
        </p:nvSpPr>
        <p:spPr bwMode="auto">
          <a:xfrm>
            <a:off x="2486025" y="4978400"/>
            <a:ext cx="5049838" cy="603250"/>
          </a:xfrm>
          <a:prstGeom prst="rect">
            <a:avLst/>
          </a:prstGeom>
          <a:solidFill>
            <a:schemeClr val="bg1">
              <a:alpha val="8313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527175" indent="-1527175">
              <a:lnSpc>
                <a:spcPts val="4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冬天</a:t>
            </a:r>
            <a:r>
              <a:rPr lang="en-US" altLang="zh-CN" sz="2400" dirty="0">
                <a:latin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</a:rPr>
              <a:t>雪、西北风、动物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623888" y="2198688"/>
            <a:ext cx="190500" cy="3646487"/>
          </a:xfrm>
          <a:prstGeom prst="lef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>
              <a:buFontTx/>
              <a:buNone/>
              <a:defRPr/>
            </a:pPr>
            <a:endParaRPr lang="zh-CN" altLang="en-US" sz="2400">
              <a:ln>
                <a:solidFill>
                  <a:prstClr val="black"/>
                </a:solidFill>
              </a:ln>
              <a:latin typeface="+mn-ea"/>
            </a:endParaRPr>
          </a:p>
        </p:txBody>
      </p:sp>
      <p:sp>
        <p:nvSpPr>
          <p:cNvPr id="37" name="右大括号 36"/>
          <p:cNvSpPr/>
          <p:nvPr/>
        </p:nvSpPr>
        <p:spPr>
          <a:xfrm rot="10800000" flipH="1">
            <a:off x="7958138" y="2233613"/>
            <a:ext cx="188912" cy="3579812"/>
          </a:xfrm>
          <a:prstGeom prst="rightBrac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>
              <a:buFontTx/>
              <a:buNone/>
              <a:defRPr/>
            </a:pPr>
            <a:endParaRPr lang="zh-CN" altLang="en-US" sz="2400">
              <a:ln>
                <a:solidFill>
                  <a:prstClr val="black"/>
                </a:solidFill>
              </a:ln>
              <a:latin typeface="+mn-ea"/>
            </a:endParaRPr>
          </a:p>
        </p:txBody>
      </p:sp>
      <p:sp>
        <p:nvSpPr>
          <p:cNvPr id="38926" name="文本框 1"/>
          <p:cNvSpPr txBox="1">
            <a:spLocks noChangeArrowheads="1"/>
          </p:cNvSpPr>
          <p:nvPr/>
        </p:nvSpPr>
        <p:spPr bwMode="auto">
          <a:xfrm>
            <a:off x="971550" y="3779838"/>
            <a:ext cx="14017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宋体" panose="02010600030101010101" pitchFamily="2" charset="-122"/>
              </a:rPr>
              <a:t>四季景色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38927" name="矩形 38"/>
          <p:cNvSpPr>
            <a:spLocks noChangeArrowheads="1"/>
          </p:cNvSpPr>
          <p:nvPr/>
        </p:nvSpPr>
        <p:spPr bwMode="auto">
          <a:xfrm>
            <a:off x="2498725" y="3011488"/>
            <a:ext cx="5037138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>
                <a:latin typeface="宋体" panose="02010600030101010101" pitchFamily="2" charset="-122"/>
              </a:rPr>
              <a:t>夏天</a:t>
            </a:r>
            <a:r>
              <a:rPr lang="en-US" altLang="zh-CN" sz="2400" dirty="0">
                <a:latin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宋体" panose="02010600030101010101" pitchFamily="2" charset="-122"/>
              </a:rPr>
              <a:t>树木、雾、阳光、草地、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400" dirty="0">
                <a:latin typeface="宋体" panose="02010600030101010101" pitchFamily="2" charset="-122"/>
              </a:rPr>
              <a:t>        </a:t>
            </a:r>
            <a:r>
              <a:rPr lang="zh-CN" altLang="en-US" sz="2400" dirty="0">
                <a:latin typeface="宋体" panose="02010600030101010101" pitchFamily="2" charset="-122"/>
              </a:rPr>
              <a:t>野花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grpSp>
        <p:nvGrpSpPr>
          <p:cNvPr id="38928" name="组合 8"/>
          <p:cNvGrpSpPr/>
          <p:nvPr/>
        </p:nvGrpSpPr>
        <p:grpSpPr bwMode="auto">
          <a:xfrm>
            <a:off x="1055688" y="2033588"/>
            <a:ext cx="6669087" cy="603250"/>
            <a:chOff x="1272652" y="1484069"/>
            <a:chExt cx="6670341" cy="605605"/>
          </a:xfrm>
        </p:grpSpPr>
        <p:sp>
          <p:nvSpPr>
            <p:cNvPr id="38930" name="文本框 1"/>
            <p:cNvSpPr txBox="1">
              <a:spLocks noChangeArrowheads="1"/>
            </p:cNvSpPr>
            <p:nvPr/>
          </p:nvSpPr>
          <p:spPr bwMode="auto">
            <a:xfrm>
              <a:off x="1272652" y="1556536"/>
              <a:ext cx="792629" cy="461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宋体" panose="02010600030101010101" pitchFamily="2" charset="-122"/>
                </a:rPr>
                <a:t>总起</a:t>
              </a:r>
              <a:endParaRPr lang="zh-CN" altLang="en-US" sz="2400" dirty="0">
                <a:latin typeface="宋体" panose="02010600030101010101" pitchFamily="2" charset="-122"/>
              </a:endParaRPr>
            </a:p>
          </p:txBody>
        </p:sp>
        <p:sp>
          <p:nvSpPr>
            <p:cNvPr id="38931" name="矩形 23"/>
            <p:cNvSpPr>
              <a:spLocks noChangeArrowheads="1"/>
            </p:cNvSpPr>
            <p:nvPr/>
          </p:nvSpPr>
          <p:spPr bwMode="auto">
            <a:xfrm>
              <a:off x="2674752" y="1484069"/>
              <a:ext cx="5268241" cy="605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1527175" indent="-1527175">
                <a:lnSpc>
                  <a:spcPts val="4000"/>
                </a:lnSpc>
              </a:pPr>
              <a:r>
                <a:rPr lang="zh-CN" altLang="en-US" sz="2400" dirty="0">
                  <a:latin typeface="宋体" panose="02010600030101010101" pitchFamily="2" charset="-122"/>
                </a:rPr>
                <a:t>概括小兴安岭的特点：树多、景美</a:t>
              </a:r>
              <a:endParaRPr lang="zh-CN" altLang="en-US" sz="2400" dirty="0">
                <a:latin typeface="宋体" panose="02010600030101010101" pitchFamily="2" charset="-122"/>
              </a:endParaRPr>
            </a:p>
          </p:txBody>
        </p:sp>
        <p:sp>
          <p:nvSpPr>
            <p:cNvPr id="38932" name="矩形 7"/>
            <p:cNvSpPr>
              <a:spLocks noChangeArrowheads="1"/>
            </p:cNvSpPr>
            <p:nvPr/>
          </p:nvSpPr>
          <p:spPr bwMode="auto">
            <a:xfrm>
              <a:off x="1983819" y="1595081"/>
              <a:ext cx="792629" cy="461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宋体" panose="02010600030101010101" pitchFamily="2" charset="-122"/>
                </a:rPr>
                <a:t>——</a:t>
              </a:r>
              <a:endParaRPr lang="en-US" altLang="zh-CN" sz="24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43"/>
          <p:cNvGrpSpPr/>
          <p:nvPr/>
        </p:nvGrpSpPr>
        <p:grpSpPr>
          <a:xfrm>
            <a:off x="838200" y="5472429"/>
            <a:ext cx="7118985" cy="603885"/>
            <a:chOff x="1327244" y="4827624"/>
            <a:chExt cx="6972296" cy="605097"/>
          </a:xfrm>
          <a:solidFill>
            <a:schemeClr val="bg1">
              <a:alpha val="83000"/>
            </a:schemeClr>
          </a:solidFill>
        </p:grpSpPr>
        <p:sp>
          <p:nvSpPr>
            <p:cNvPr id="40979" name="文本框 30"/>
            <p:cNvSpPr txBox="1"/>
            <p:nvPr/>
          </p:nvSpPr>
          <p:spPr>
            <a:xfrm>
              <a:off x="1327244" y="4908708"/>
              <a:ext cx="1402282" cy="461299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400" noProof="1">
                  <a:latin typeface="宋体" panose="02010600030101010101" pitchFamily="2" charset="-122"/>
                </a:rPr>
                <a:t>总结概括</a:t>
              </a:r>
              <a:endParaRPr lang="zh-CN" altLang="en-US" sz="2400" noProof="1">
                <a:latin typeface="宋体" panose="02010600030101010101" pitchFamily="2" charset="-122"/>
              </a:endParaRPr>
            </a:p>
          </p:txBody>
        </p:sp>
        <p:sp>
          <p:nvSpPr>
            <p:cNvPr id="40980" name="矩形 7"/>
            <p:cNvSpPr/>
            <p:nvPr/>
          </p:nvSpPr>
          <p:spPr>
            <a:xfrm>
              <a:off x="2598800" y="4908540"/>
              <a:ext cx="792594" cy="461299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noProof="1">
                  <a:latin typeface="宋体" panose="02010600030101010101" pitchFamily="2" charset="-122"/>
                </a:rPr>
                <a:t>——</a:t>
              </a:r>
              <a:endParaRPr lang="en-US" altLang="zh-CN" sz="2400" noProof="1">
                <a:latin typeface="宋体" panose="02010600030101010101" pitchFamily="2" charset="-122"/>
              </a:endParaRPr>
            </a:p>
          </p:txBody>
        </p:sp>
        <p:sp>
          <p:nvSpPr>
            <p:cNvPr id="40981" name="矩形 39"/>
            <p:cNvSpPr/>
            <p:nvPr/>
          </p:nvSpPr>
          <p:spPr>
            <a:xfrm>
              <a:off x="3208539" y="4827624"/>
              <a:ext cx="5091001" cy="605097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 marL="1527175" indent="-1527175">
                <a:lnSpc>
                  <a:spcPts val="4000"/>
                </a:lnSpc>
                <a:defRPr/>
              </a:pPr>
              <a:r>
                <a:rPr lang="zh-CN" altLang="en-US" sz="2400" noProof="1">
                  <a:latin typeface="宋体" panose="02010600030101010101" pitchFamily="2" charset="-122"/>
                </a:rPr>
                <a:t>小兴安岭是一座大花园也是一座宝库</a:t>
              </a:r>
              <a:endParaRPr lang="zh-CN" altLang="en-US" sz="2400" noProof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476250" y="889000"/>
            <a:ext cx="2679700" cy="6556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9940" name="文本框 9"/>
          <p:cNvSpPr txBox="1">
            <a:spLocks noChangeArrowheads="1"/>
          </p:cNvSpPr>
          <p:nvPr/>
        </p:nvSpPr>
        <p:spPr bwMode="auto">
          <a:xfrm>
            <a:off x="1235075" y="889000"/>
            <a:ext cx="192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当堂测试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941" name="内容占位符 3" descr="练习(1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6250" y="842963"/>
            <a:ext cx="6572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476250" y="1601788"/>
            <a:ext cx="8382000" cy="5029200"/>
          </a:xfrm>
          <a:prstGeom prst="rect">
            <a:avLst/>
          </a:prstGeom>
          <a:solidFill>
            <a:schemeClr val="bg1">
              <a:alpha val="83000"/>
            </a:schemeClr>
          </a:solidFill>
        </p:spPr>
        <p:txBody>
          <a:bodyPr>
            <a:spAutoFit/>
          </a:bodyPr>
          <a:lstStyle/>
          <a:p>
            <a:pPr defTabSz="457200" fontAlgn="auto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</a:rPr>
              <a:t>1</a:t>
            </a:r>
            <a:r>
              <a:rPr lang="zh-CN" altLang="en-US" sz="2400" b="1" dirty="0">
                <a:latin typeface="+mn-ea"/>
                <a:ea typeface="+mn-ea"/>
              </a:rPr>
              <a:t>．我会在括号里填上合适的词语。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355600" defTabSz="457200" fontAlgn="auto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dirty="0">
                <a:latin typeface="+mn-ea"/>
                <a:ea typeface="+mn-ea"/>
              </a:rPr>
              <a:t>(</a:t>
            </a:r>
            <a:r>
              <a:rPr lang="zh-CN" altLang="en-US" sz="2400" dirty="0">
                <a:latin typeface="+mn-ea"/>
                <a:ea typeface="+mn-ea"/>
              </a:rPr>
              <a:t>　　　</a:t>
            </a:r>
            <a:r>
              <a:rPr lang="en-US" altLang="zh-CN" sz="2400" dirty="0">
                <a:latin typeface="+mn-ea"/>
                <a:ea typeface="+mn-ea"/>
              </a:rPr>
              <a:t>)</a:t>
            </a:r>
            <a:r>
              <a:rPr lang="zh-CN" altLang="en-US" sz="2400" dirty="0">
                <a:latin typeface="+mn-ea"/>
                <a:ea typeface="+mn-ea"/>
              </a:rPr>
              <a:t>的叶子　 </a:t>
            </a:r>
            <a:r>
              <a:rPr lang="en-US" altLang="zh-CN" sz="2400" dirty="0">
                <a:latin typeface="+mn-ea"/>
                <a:ea typeface="+mn-ea"/>
              </a:rPr>
              <a:t>(</a:t>
            </a:r>
            <a:r>
              <a:rPr lang="zh-CN" altLang="en-US" sz="2400" dirty="0">
                <a:latin typeface="+mn-ea"/>
                <a:ea typeface="+mn-ea"/>
              </a:rPr>
              <a:t>　　　</a:t>
            </a:r>
            <a:r>
              <a:rPr lang="en-US" altLang="zh-CN" sz="2400" dirty="0">
                <a:latin typeface="+mn-ea"/>
                <a:ea typeface="+mn-ea"/>
              </a:rPr>
              <a:t>)</a:t>
            </a:r>
            <a:r>
              <a:rPr lang="zh-CN" altLang="en-US" sz="2400" dirty="0">
                <a:latin typeface="+mn-ea"/>
                <a:ea typeface="+mn-ea"/>
              </a:rPr>
              <a:t>的蘑菇    </a:t>
            </a:r>
            <a:r>
              <a:rPr lang="en-US" altLang="zh-CN" sz="2400" dirty="0">
                <a:latin typeface="+mn-ea"/>
                <a:ea typeface="+mn-ea"/>
              </a:rPr>
              <a:t>(</a:t>
            </a:r>
            <a:r>
              <a:rPr lang="zh-CN" altLang="en-US" sz="2400" dirty="0">
                <a:latin typeface="+mn-ea"/>
                <a:ea typeface="+mn-ea"/>
              </a:rPr>
              <a:t>　　　</a:t>
            </a:r>
            <a:r>
              <a:rPr lang="en-US" altLang="zh-CN" sz="2400" dirty="0">
                <a:latin typeface="+mn-ea"/>
                <a:ea typeface="+mn-ea"/>
              </a:rPr>
              <a:t>)</a:t>
            </a:r>
            <a:r>
              <a:rPr lang="zh-CN" altLang="en-US" sz="2400" dirty="0">
                <a:latin typeface="+mn-ea"/>
                <a:ea typeface="+mn-ea"/>
              </a:rPr>
              <a:t>的脚掌  </a:t>
            </a:r>
            <a:r>
              <a:rPr lang="en-US" altLang="zh-CN" sz="2400" dirty="0">
                <a:latin typeface="+mn-ea"/>
                <a:ea typeface="+mn-ea"/>
              </a:rPr>
              <a:t>(</a:t>
            </a:r>
            <a:r>
              <a:rPr lang="zh-CN" altLang="en-US" sz="2400" dirty="0">
                <a:latin typeface="+mn-ea"/>
                <a:ea typeface="+mn-ea"/>
              </a:rPr>
              <a:t>　　   </a:t>
            </a:r>
            <a:r>
              <a:rPr lang="en-US" altLang="zh-CN" sz="2400" dirty="0">
                <a:latin typeface="+mn-ea"/>
                <a:ea typeface="+mn-ea"/>
              </a:rPr>
              <a:t>)</a:t>
            </a:r>
            <a:r>
              <a:rPr lang="zh-CN" altLang="en-US" sz="2400" dirty="0">
                <a:latin typeface="+mn-ea"/>
                <a:ea typeface="+mn-ea"/>
              </a:rPr>
              <a:t>的榛子  </a:t>
            </a:r>
            <a:r>
              <a:rPr lang="en-US" altLang="zh-CN" sz="2400" dirty="0">
                <a:latin typeface="+mn-ea"/>
                <a:ea typeface="+mn-ea"/>
              </a:rPr>
              <a:t>(</a:t>
            </a:r>
            <a:r>
              <a:rPr lang="zh-CN" altLang="en-US" sz="2400" dirty="0">
                <a:latin typeface="+mn-ea"/>
                <a:ea typeface="+mn-ea"/>
              </a:rPr>
              <a:t>　　</a:t>
            </a:r>
            <a:r>
              <a:rPr lang="en-US" altLang="zh-CN" sz="2400" dirty="0">
                <a:latin typeface="+mn-ea"/>
                <a:ea typeface="+mn-ea"/>
              </a:rPr>
              <a:t>)</a:t>
            </a:r>
            <a:r>
              <a:rPr lang="zh-CN" altLang="en-US" sz="2400" dirty="0">
                <a:latin typeface="+mn-ea"/>
                <a:ea typeface="+mn-ea"/>
              </a:rPr>
              <a:t>的积雪  </a:t>
            </a:r>
            <a:r>
              <a:rPr lang="en-US" altLang="zh-CN" sz="2400" dirty="0">
                <a:latin typeface="+mn-ea"/>
                <a:ea typeface="+mn-ea"/>
              </a:rPr>
              <a:t>(</a:t>
            </a:r>
            <a:r>
              <a:rPr lang="zh-CN" altLang="en-US" sz="2400" dirty="0">
                <a:latin typeface="+mn-ea"/>
                <a:ea typeface="+mn-ea"/>
              </a:rPr>
              <a:t>    　　</a:t>
            </a:r>
            <a:r>
              <a:rPr lang="en-US" altLang="zh-CN" sz="2400" dirty="0">
                <a:latin typeface="+mn-ea"/>
                <a:ea typeface="+mn-ea"/>
              </a:rPr>
              <a:t>)</a:t>
            </a:r>
            <a:r>
              <a:rPr lang="zh-CN" altLang="en-US" sz="2400" dirty="0">
                <a:latin typeface="+mn-ea"/>
                <a:ea typeface="+mn-ea"/>
              </a:rPr>
              <a:t>的山葡萄  </a:t>
            </a:r>
            <a:endParaRPr lang="zh-CN" altLang="en-US" sz="2400" dirty="0">
              <a:latin typeface="+mn-ea"/>
              <a:ea typeface="+mn-ea"/>
            </a:endParaRPr>
          </a:p>
          <a:p>
            <a:pPr defTabSz="457200" fontAlgn="auto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</a:rPr>
              <a:t>2</a:t>
            </a:r>
            <a:r>
              <a:rPr lang="zh-CN" altLang="en-US" sz="2400" b="1" dirty="0">
                <a:latin typeface="+mn-ea"/>
                <a:ea typeface="+mn-ea"/>
              </a:rPr>
              <a:t>．我会理解重点字词的意思，并能说出这样写的好处。</a:t>
            </a:r>
            <a:endParaRPr lang="zh-CN" altLang="en-US" sz="2400" b="1" dirty="0">
              <a:latin typeface="+mn-ea"/>
              <a:ea typeface="+mn-ea"/>
            </a:endParaRPr>
          </a:p>
          <a:p>
            <a:pPr defTabSz="457200" fontAlgn="auto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dirty="0">
                <a:latin typeface="+mn-ea"/>
                <a:ea typeface="+mn-ea"/>
              </a:rPr>
              <a:t>(1)</a:t>
            </a:r>
            <a:r>
              <a:rPr lang="zh-CN" altLang="en-US" sz="2400" dirty="0">
                <a:latin typeface="+mn-ea"/>
                <a:ea typeface="+mn-ea"/>
              </a:rPr>
              <a:t>春天，树木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  <a:ea typeface="+mn-ea"/>
              </a:rPr>
              <a:t>抽出</a:t>
            </a:r>
            <a:r>
              <a:rPr lang="zh-CN" altLang="en-US" sz="2400" dirty="0">
                <a:latin typeface="+mn-ea"/>
                <a:ea typeface="+mn-ea"/>
              </a:rPr>
              <a:t>新的枝条，长出嫩绿的叶子。</a:t>
            </a:r>
            <a:endParaRPr lang="zh-CN" altLang="en-US" sz="2400" dirty="0">
              <a:latin typeface="+mn-ea"/>
              <a:ea typeface="+mn-ea"/>
            </a:endParaRPr>
          </a:p>
          <a:p>
            <a:pPr marL="450850" defTabSz="457200" fontAlgn="auto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</a:rPr>
              <a:t>________________________________________________________________________________________________</a:t>
            </a:r>
            <a:endParaRPr lang="en-US" altLang="zh-CN" sz="2400" b="1" dirty="0">
              <a:latin typeface="+mn-ea"/>
              <a:ea typeface="+mn-ea"/>
            </a:endParaRPr>
          </a:p>
          <a:p>
            <a:pPr defTabSz="457200" fontAlgn="auto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dirty="0">
                <a:latin typeface="+mn-ea"/>
                <a:ea typeface="+mn-ea"/>
              </a:rPr>
              <a:t>(2)</a:t>
            </a:r>
            <a:r>
              <a:rPr lang="zh-CN" altLang="en-US" sz="2400" dirty="0">
                <a:latin typeface="+mn-ea"/>
                <a:ea typeface="+mn-ea"/>
              </a:rPr>
              <a:t>早晨，雾从山谷里升起来，整个森林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  <a:ea typeface="+mn-ea"/>
              </a:rPr>
              <a:t>浸</a:t>
            </a:r>
            <a:r>
              <a:rPr lang="zh-CN" altLang="en-US" sz="2400" dirty="0">
                <a:latin typeface="+mn-ea"/>
                <a:ea typeface="+mn-ea"/>
              </a:rPr>
              <a:t>在乳白色的浓雾里。</a:t>
            </a:r>
            <a:endParaRPr lang="zh-CN" altLang="en-US" sz="2400" dirty="0">
              <a:latin typeface="+mn-ea"/>
              <a:ea typeface="+mn-ea"/>
            </a:endParaRPr>
          </a:p>
          <a:p>
            <a:pPr marL="355600" defTabSz="457200" fontAlgn="auto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</a:rPr>
              <a:t>_______________________________________________________________________________________________________________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162050" y="2101850"/>
            <a:ext cx="792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嫩绿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727450" y="2101850"/>
            <a:ext cx="792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鲜嫩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464300" y="2133600"/>
            <a:ext cx="792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肥厚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85825" y="2571750"/>
            <a:ext cx="14017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又香又脆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570288" y="2555875"/>
            <a:ext cx="7921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厚厚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740400" y="2555875"/>
            <a:ext cx="14017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酸甜可口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033463" y="3795713"/>
            <a:ext cx="6910387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抽出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是长出的意思，把枝条快速而有力地生长的样子写了出来。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06463" y="5108575"/>
            <a:ext cx="710882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一般指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泡在液体里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，这里是指森林浸染在雾中，使人感到森林如水墨画般，有种朦胧美，非常生动</a:t>
            </a: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3" grpId="0"/>
      <p:bldP spid="16" grpId="0"/>
      <p:bldP spid="17" grpId="0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>
            <a:off x="1571625" y="-714375"/>
            <a:ext cx="6223000" cy="8648700"/>
          </a:xfrm>
          <a:prstGeom prst="rtTriangle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9939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942975" y="1676400"/>
            <a:ext cx="588645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r>
              <a:rPr lang="zh-CN" altLang="zh-CN" sz="6600" b="1" smtClean="0">
                <a:solidFill>
                  <a:srgbClr val="1624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r>
              <a:rPr lang="zh-CN" altLang="zh-CN" sz="6600" b="1" smtClean="0">
                <a:solidFill>
                  <a:srgbClr val="0277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endParaRPr lang="zh-CN" altLang="zh-CN" sz="6600" b="1" smtClean="0">
              <a:solidFill>
                <a:srgbClr val="0277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64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763" y="3924300"/>
            <a:ext cx="8875712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内容占位符 2"/>
          <p:cNvSpPr>
            <a:spLocks noGrp="1" noChangeArrowheads="1"/>
          </p:cNvSpPr>
          <p:nvPr>
            <p:ph idx="1"/>
          </p:nvPr>
        </p:nvSpPr>
        <p:spPr>
          <a:xfrm>
            <a:off x="401638" y="1265238"/>
            <a:ext cx="8164512" cy="571500"/>
          </a:xfrm>
        </p:spPr>
        <p:txBody>
          <a:bodyPr lIns="68580" tIns="34290" rIns="68580" bIns="34290"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b="1" smtClean="0">
                <a:latin typeface="宋体" panose="02010600030101010101" pitchFamily="2" charset="-122"/>
              </a:rPr>
              <a:t>    </a:t>
            </a:r>
            <a:endParaRPr lang="en-US" altLang="zh-CN" b="1" smtClean="0">
              <a:latin typeface="宋体" panose="02010600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b="1" smtClean="0">
                <a:latin typeface="宋体" panose="02010600030101010101" pitchFamily="2" charset="-122"/>
              </a:rPr>
              <a:t>    </a:t>
            </a:r>
            <a:r>
              <a:rPr lang="zh-CN" altLang="en-US" sz="3200" b="1" smtClean="0">
                <a:solidFill>
                  <a:srgbClr val="C00000"/>
                </a:solidFill>
                <a:latin typeface="宋体" panose="02010600030101010101" pitchFamily="2" charset="-122"/>
              </a:rPr>
              <a:t>会认的字</a:t>
            </a:r>
            <a:endParaRPr lang="zh-CN" altLang="en-US" sz="3200" b="1" smtClean="0">
              <a:solidFill>
                <a:srgbClr val="C00000"/>
              </a:solidFill>
              <a:latin typeface="宋体" panose="02010600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smtClean="0">
              <a:latin typeface="宋体" panose="02010600030101010101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50838" y="920750"/>
            <a:ext cx="2295525" cy="4905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6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100" noProof="1"/>
          </a:p>
        </p:txBody>
      </p:sp>
      <p:sp>
        <p:nvSpPr>
          <p:cNvPr id="5125" name="文本框 28"/>
          <p:cNvSpPr txBox="1">
            <a:spLocks noChangeArrowheads="1"/>
          </p:cNvSpPr>
          <p:nvPr/>
        </p:nvSpPr>
        <p:spPr bwMode="auto">
          <a:xfrm>
            <a:off x="893763" y="898525"/>
            <a:ext cx="2208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生字学习</a:t>
            </a:r>
            <a:endParaRPr lang="zh-CN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6" name="图片 30" descr="清单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0363" y="898525"/>
            <a:ext cx="5334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笑脸 1"/>
          <p:cNvSpPr/>
          <p:nvPr/>
        </p:nvSpPr>
        <p:spPr>
          <a:xfrm>
            <a:off x="608013" y="1692275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pic>
        <p:nvPicPr>
          <p:cNvPr id="5128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013" y="2511425"/>
            <a:ext cx="6399212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1014413"/>
            <a:ext cx="62706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内容占位符 2"/>
          <p:cNvSpPr>
            <a:spLocks noGrp="1" noChangeArrowheads="1"/>
          </p:cNvSpPr>
          <p:nvPr>
            <p:ph idx="1"/>
          </p:nvPr>
        </p:nvSpPr>
        <p:spPr>
          <a:xfrm>
            <a:off x="538163" y="1076325"/>
            <a:ext cx="7886700" cy="5334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z="3200" b="1" smtClean="0"/>
              <a:t>      </a:t>
            </a:r>
            <a:r>
              <a:rPr lang="zh-CN" altLang="en-US" sz="3200" b="1" smtClean="0">
                <a:solidFill>
                  <a:srgbClr val="C00000"/>
                </a:solidFill>
              </a:rPr>
              <a:t>会写的字</a:t>
            </a:r>
            <a:endParaRPr lang="zh-CN" altLang="en-US" sz="3200" b="1" smtClean="0">
              <a:solidFill>
                <a:srgbClr val="C000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en-US" altLang="zh-CN" sz="3200" smtClean="0"/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zh-CN" altLang="en-US" sz="3200" smtClean="0"/>
          </a:p>
        </p:txBody>
      </p:sp>
      <p:sp>
        <p:nvSpPr>
          <p:cNvPr id="15" name="笑脸 14"/>
          <p:cNvSpPr/>
          <p:nvPr/>
        </p:nvSpPr>
        <p:spPr>
          <a:xfrm>
            <a:off x="641350" y="1076325"/>
            <a:ext cx="454025" cy="441325"/>
          </a:xfrm>
          <a:prstGeom prst="smileyFace">
            <a:avLst/>
          </a:prstGeom>
          <a:solidFill>
            <a:srgbClr val="F04172"/>
          </a:solidFill>
          <a:ln>
            <a:solidFill>
              <a:schemeClr val="tx2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7173" name="组合 38"/>
          <p:cNvGrpSpPr/>
          <p:nvPr/>
        </p:nvGrpSpPr>
        <p:grpSpPr bwMode="auto">
          <a:xfrm>
            <a:off x="3311525" y="1931988"/>
            <a:ext cx="2541588" cy="2538412"/>
            <a:chOff x="299400" y="609600"/>
            <a:chExt cx="2542863" cy="2539048"/>
          </a:xfrm>
        </p:grpSpPr>
        <p:cxnSp>
          <p:nvCxnSpPr>
            <p:cNvPr id="7185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6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1" y="1868795"/>
              <a:ext cx="2519993" cy="1588"/>
            </a:xfrm>
            <a:prstGeom prst="line">
              <a:avLst/>
            </a:prstGeom>
            <a:noFill/>
            <a:ln w="15875">
              <a:solidFill>
                <a:srgbClr val="72BFC5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矩形 5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3" name="Freeform 6"/>
          <p:cNvSpPr>
            <a:spLocks noChangeArrowheads="1"/>
          </p:cNvSpPr>
          <p:nvPr/>
        </p:nvSpPr>
        <p:spPr bwMode="auto">
          <a:xfrm>
            <a:off x="3449638" y="2328863"/>
            <a:ext cx="423862" cy="1868487"/>
          </a:xfrm>
          <a:custGeom>
            <a:avLst/>
            <a:gdLst>
              <a:gd name="T0" fmla="*/ 2147483647 w 666"/>
              <a:gd name="T1" fmla="*/ 2147483647 h 2942"/>
              <a:gd name="T2" fmla="*/ 2147483647 w 666"/>
              <a:gd name="T3" fmla="*/ 2147483647 h 2942"/>
              <a:gd name="T4" fmla="*/ 2147483647 w 666"/>
              <a:gd name="T5" fmla="*/ 2147483647 h 2942"/>
              <a:gd name="T6" fmla="*/ 2147483647 w 666"/>
              <a:gd name="T7" fmla="*/ 2147483647 h 2942"/>
              <a:gd name="T8" fmla="*/ 2147483647 w 666"/>
              <a:gd name="T9" fmla="*/ 2147483647 h 2942"/>
              <a:gd name="T10" fmla="*/ 2147483647 w 666"/>
              <a:gd name="T11" fmla="*/ 2147483647 h 2942"/>
              <a:gd name="T12" fmla="*/ 2147483647 w 666"/>
              <a:gd name="T13" fmla="*/ 2147483647 h 2942"/>
              <a:gd name="T14" fmla="*/ 2147483647 w 666"/>
              <a:gd name="T15" fmla="*/ 2147483647 h 2942"/>
              <a:gd name="T16" fmla="*/ 2147483647 w 666"/>
              <a:gd name="T17" fmla="*/ 2147483647 h 2942"/>
              <a:gd name="T18" fmla="*/ 2147483647 w 666"/>
              <a:gd name="T19" fmla="*/ 2147483647 h 2942"/>
              <a:gd name="T20" fmla="*/ 2147483647 w 666"/>
              <a:gd name="T21" fmla="*/ 2147483647 h 2942"/>
              <a:gd name="T22" fmla="*/ 2147483647 w 666"/>
              <a:gd name="T23" fmla="*/ 2147483647 h 2942"/>
              <a:gd name="T24" fmla="*/ 2147483647 w 666"/>
              <a:gd name="T25" fmla="*/ 2147483647 h 2942"/>
              <a:gd name="T26" fmla="*/ 2147483647 w 666"/>
              <a:gd name="T27" fmla="*/ 2147483647 h 2942"/>
              <a:gd name="T28" fmla="*/ 2147483647 w 666"/>
              <a:gd name="T29" fmla="*/ 2147483647 h 2942"/>
              <a:gd name="T30" fmla="*/ 2147483647 w 666"/>
              <a:gd name="T31" fmla="*/ 2147483647 h 2942"/>
              <a:gd name="T32" fmla="*/ 0 w 666"/>
              <a:gd name="T33" fmla="*/ 2147483647 h 2942"/>
              <a:gd name="T34" fmla="*/ 0 w 666"/>
              <a:gd name="T35" fmla="*/ 2147483647 h 2942"/>
              <a:gd name="T36" fmla="*/ 0 w 666"/>
              <a:gd name="T37" fmla="*/ 2147483647 h 2942"/>
              <a:gd name="T38" fmla="*/ 2147483647 w 666"/>
              <a:gd name="T39" fmla="*/ 2147483647 h 2942"/>
              <a:gd name="T40" fmla="*/ 2147483647 w 666"/>
              <a:gd name="T41" fmla="*/ 2147483647 h 2942"/>
              <a:gd name="T42" fmla="*/ 2147483647 w 666"/>
              <a:gd name="T43" fmla="*/ 2147483647 h 2942"/>
              <a:gd name="T44" fmla="*/ 2147483647 w 666"/>
              <a:gd name="T45" fmla="*/ 2147483647 h 2942"/>
              <a:gd name="T46" fmla="*/ 2147483647 w 666"/>
              <a:gd name="T47" fmla="*/ 2147483647 h 2942"/>
              <a:gd name="T48" fmla="*/ 2147483647 w 666"/>
              <a:gd name="T49" fmla="*/ 2147483647 h 2942"/>
              <a:gd name="T50" fmla="*/ 2147483647 w 666"/>
              <a:gd name="T51" fmla="*/ 2147483647 h 2942"/>
              <a:gd name="T52" fmla="*/ 2147483647 w 666"/>
              <a:gd name="T53" fmla="*/ 2147483647 h 2942"/>
              <a:gd name="T54" fmla="*/ 2147483647 w 666"/>
              <a:gd name="T55" fmla="*/ 2147483647 h 2942"/>
              <a:gd name="T56" fmla="*/ 2147483647 w 666"/>
              <a:gd name="T57" fmla="*/ 2147483647 h 2942"/>
              <a:gd name="T58" fmla="*/ 2147483647 w 666"/>
              <a:gd name="T59" fmla="*/ 2147483647 h 2942"/>
              <a:gd name="T60" fmla="*/ 2147483647 w 666"/>
              <a:gd name="T61" fmla="*/ 2147483647 h 2942"/>
              <a:gd name="T62" fmla="*/ 2147483647 w 666"/>
              <a:gd name="T63" fmla="*/ 2147483647 h 2942"/>
              <a:gd name="T64" fmla="*/ 2147483647 w 666"/>
              <a:gd name="T65" fmla="*/ 2147483647 h 2942"/>
              <a:gd name="T66" fmla="*/ 2147483647 w 666"/>
              <a:gd name="T67" fmla="*/ 2147483647 h 2942"/>
              <a:gd name="T68" fmla="*/ 2147483647 w 666"/>
              <a:gd name="T69" fmla="*/ 2147483647 h 2942"/>
              <a:gd name="T70" fmla="*/ 2147483647 w 666"/>
              <a:gd name="T71" fmla="*/ 2147483647 h 2942"/>
              <a:gd name="T72" fmla="*/ 2147483647 w 666"/>
              <a:gd name="T73" fmla="*/ 2147483647 h 2942"/>
              <a:gd name="T74" fmla="*/ 2147483647 w 666"/>
              <a:gd name="T75" fmla="*/ 2147483647 h 2942"/>
              <a:gd name="T76" fmla="*/ 2147483647 w 666"/>
              <a:gd name="T77" fmla="*/ 2147483647 h 2942"/>
              <a:gd name="T78" fmla="*/ 2147483647 w 666"/>
              <a:gd name="T79" fmla="*/ 2147483647 h 2942"/>
              <a:gd name="T80" fmla="*/ 2147483647 w 666"/>
              <a:gd name="T81" fmla="*/ 2147483647 h 2942"/>
              <a:gd name="T82" fmla="*/ 2147483647 w 666"/>
              <a:gd name="T83" fmla="*/ 2147483647 h 2942"/>
              <a:gd name="T84" fmla="*/ 2147483647 w 666"/>
              <a:gd name="T85" fmla="*/ 2147483647 h 2942"/>
              <a:gd name="T86" fmla="*/ 2147483647 w 666"/>
              <a:gd name="T87" fmla="*/ 0 h 2942"/>
              <a:gd name="T88" fmla="*/ 2147483647 w 666"/>
              <a:gd name="T89" fmla="*/ 0 h 2942"/>
              <a:gd name="T90" fmla="*/ 2147483647 w 666"/>
              <a:gd name="T91" fmla="*/ 0 h 2942"/>
              <a:gd name="T92" fmla="*/ 2147483647 w 666"/>
              <a:gd name="T93" fmla="*/ 0 h 2942"/>
              <a:gd name="T94" fmla="*/ 2147483647 w 666"/>
              <a:gd name="T95" fmla="*/ 2147483647 h 2942"/>
              <a:gd name="T96" fmla="*/ 2147483647 w 666"/>
              <a:gd name="T97" fmla="*/ 2147483647 h 294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66"/>
              <a:gd name="T148" fmla="*/ 0 h 2942"/>
              <a:gd name="T149" fmla="*/ 666 w 666"/>
              <a:gd name="T150" fmla="*/ 2942 h 294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66" h="2942">
                <a:moveTo>
                  <a:pt x="666" y="36"/>
                </a:moveTo>
                <a:lnTo>
                  <a:pt x="666" y="249"/>
                </a:lnTo>
                <a:lnTo>
                  <a:pt x="666" y="426"/>
                </a:lnTo>
                <a:lnTo>
                  <a:pt x="652" y="603"/>
                </a:lnTo>
                <a:lnTo>
                  <a:pt x="652" y="780"/>
                </a:lnTo>
                <a:lnTo>
                  <a:pt x="638" y="940"/>
                </a:lnTo>
                <a:lnTo>
                  <a:pt x="638" y="1099"/>
                </a:lnTo>
                <a:lnTo>
                  <a:pt x="624" y="1241"/>
                </a:lnTo>
                <a:lnTo>
                  <a:pt x="609" y="1365"/>
                </a:lnTo>
                <a:lnTo>
                  <a:pt x="609" y="1489"/>
                </a:lnTo>
                <a:lnTo>
                  <a:pt x="595" y="1595"/>
                </a:lnTo>
                <a:lnTo>
                  <a:pt x="581" y="1702"/>
                </a:lnTo>
                <a:lnTo>
                  <a:pt x="567" y="1790"/>
                </a:lnTo>
                <a:lnTo>
                  <a:pt x="553" y="1879"/>
                </a:lnTo>
                <a:lnTo>
                  <a:pt x="539" y="1950"/>
                </a:lnTo>
                <a:lnTo>
                  <a:pt x="524" y="2021"/>
                </a:lnTo>
                <a:lnTo>
                  <a:pt x="496" y="2074"/>
                </a:lnTo>
                <a:lnTo>
                  <a:pt x="468" y="2180"/>
                </a:lnTo>
                <a:lnTo>
                  <a:pt x="425" y="2269"/>
                </a:lnTo>
                <a:lnTo>
                  <a:pt x="397" y="2358"/>
                </a:lnTo>
                <a:lnTo>
                  <a:pt x="354" y="2446"/>
                </a:lnTo>
                <a:lnTo>
                  <a:pt x="312" y="2535"/>
                </a:lnTo>
                <a:lnTo>
                  <a:pt x="269" y="2606"/>
                </a:lnTo>
                <a:lnTo>
                  <a:pt x="241" y="2659"/>
                </a:lnTo>
                <a:lnTo>
                  <a:pt x="198" y="2730"/>
                </a:lnTo>
                <a:lnTo>
                  <a:pt x="156" y="2783"/>
                </a:lnTo>
                <a:lnTo>
                  <a:pt x="127" y="2836"/>
                </a:lnTo>
                <a:lnTo>
                  <a:pt x="85" y="2871"/>
                </a:lnTo>
                <a:lnTo>
                  <a:pt x="71" y="2889"/>
                </a:lnTo>
                <a:lnTo>
                  <a:pt x="42" y="2925"/>
                </a:lnTo>
                <a:lnTo>
                  <a:pt x="28" y="2942"/>
                </a:lnTo>
                <a:lnTo>
                  <a:pt x="14" y="2942"/>
                </a:lnTo>
                <a:lnTo>
                  <a:pt x="0" y="2942"/>
                </a:lnTo>
                <a:lnTo>
                  <a:pt x="0" y="2925"/>
                </a:lnTo>
                <a:lnTo>
                  <a:pt x="0" y="2907"/>
                </a:lnTo>
                <a:lnTo>
                  <a:pt x="0" y="2889"/>
                </a:lnTo>
                <a:lnTo>
                  <a:pt x="14" y="2871"/>
                </a:lnTo>
                <a:lnTo>
                  <a:pt x="14" y="2854"/>
                </a:lnTo>
                <a:lnTo>
                  <a:pt x="28" y="2836"/>
                </a:lnTo>
                <a:lnTo>
                  <a:pt x="28" y="2801"/>
                </a:lnTo>
                <a:lnTo>
                  <a:pt x="42" y="2765"/>
                </a:lnTo>
                <a:lnTo>
                  <a:pt x="57" y="2747"/>
                </a:lnTo>
                <a:lnTo>
                  <a:pt x="71" y="2712"/>
                </a:lnTo>
                <a:lnTo>
                  <a:pt x="85" y="2677"/>
                </a:lnTo>
                <a:lnTo>
                  <a:pt x="113" y="2641"/>
                </a:lnTo>
                <a:lnTo>
                  <a:pt x="127" y="2588"/>
                </a:lnTo>
                <a:lnTo>
                  <a:pt x="156" y="2552"/>
                </a:lnTo>
                <a:lnTo>
                  <a:pt x="198" y="2446"/>
                </a:lnTo>
                <a:lnTo>
                  <a:pt x="227" y="2358"/>
                </a:lnTo>
                <a:lnTo>
                  <a:pt x="269" y="2269"/>
                </a:lnTo>
                <a:lnTo>
                  <a:pt x="298" y="2163"/>
                </a:lnTo>
                <a:lnTo>
                  <a:pt x="326" y="2056"/>
                </a:lnTo>
                <a:lnTo>
                  <a:pt x="354" y="1950"/>
                </a:lnTo>
                <a:lnTo>
                  <a:pt x="383" y="1844"/>
                </a:lnTo>
                <a:lnTo>
                  <a:pt x="397" y="1737"/>
                </a:lnTo>
                <a:lnTo>
                  <a:pt x="411" y="1631"/>
                </a:lnTo>
                <a:lnTo>
                  <a:pt x="425" y="1507"/>
                </a:lnTo>
                <a:lnTo>
                  <a:pt x="439" y="1383"/>
                </a:lnTo>
                <a:lnTo>
                  <a:pt x="453" y="1259"/>
                </a:lnTo>
                <a:lnTo>
                  <a:pt x="453" y="1135"/>
                </a:lnTo>
                <a:lnTo>
                  <a:pt x="468" y="1011"/>
                </a:lnTo>
                <a:lnTo>
                  <a:pt x="468" y="869"/>
                </a:lnTo>
                <a:lnTo>
                  <a:pt x="468" y="745"/>
                </a:lnTo>
                <a:lnTo>
                  <a:pt x="468" y="674"/>
                </a:lnTo>
                <a:lnTo>
                  <a:pt x="468" y="603"/>
                </a:lnTo>
                <a:lnTo>
                  <a:pt x="468" y="550"/>
                </a:lnTo>
                <a:lnTo>
                  <a:pt x="468" y="497"/>
                </a:lnTo>
                <a:lnTo>
                  <a:pt x="468" y="444"/>
                </a:lnTo>
                <a:lnTo>
                  <a:pt x="468" y="390"/>
                </a:lnTo>
                <a:lnTo>
                  <a:pt x="468" y="337"/>
                </a:lnTo>
                <a:lnTo>
                  <a:pt x="453" y="302"/>
                </a:lnTo>
                <a:lnTo>
                  <a:pt x="453" y="266"/>
                </a:lnTo>
                <a:lnTo>
                  <a:pt x="453" y="231"/>
                </a:lnTo>
                <a:lnTo>
                  <a:pt x="453" y="195"/>
                </a:lnTo>
                <a:lnTo>
                  <a:pt x="439" y="160"/>
                </a:lnTo>
                <a:lnTo>
                  <a:pt x="439" y="142"/>
                </a:lnTo>
                <a:lnTo>
                  <a:pt x="439" y="125"/>
                </a:lnTo>
                <a:lnTo>
                  <a:pt x="425" y="107"/>
                </a:lnTo>
                <a:lnTo>
                  <a:pt x="425" y="89"/>
                </a:lnTo>
                <a:lnTo>
                  <a:pt x="411" y="71"/>
                </a:lnTo>
                <a:lnTo>
                  <a:pt x="411" y="54"/>
                </a:lnTo>
                <a:lnTo>
                  <a:pt x="397" y="36"/>
                </a:lnTo>
                <a:lnTo>
                  <a:pt x="397" y="18"/>
                </a:lnTo>
                <a:lnTo>
                  <a:pt x="411" y="0"/>
                </a:lnTo>
                <a:lnTo>
                  <a:pt x="425" y="0"/>
                </a:lnTo>
                <a:lnTo>
                  <a:pt x="453" y="0"/>
                </a:lnTo>
                <a:lnTo>
                  <a:pt x="468" y="0"/>
                </a:lnTo>
                <a:lnTo>
                  <a:pt x="496" y="0"/>
                </a:lnTo>
                <a:lnTo>
                  <a:pt x="524" y="0"/>
                </a:lnTo>
                <a:lnTo>
                  <a:pt x="553" y="0"/>
                </a:lnTo>
                <a:lnTo>
                  <a:pt x="595" y="18"/>
                </a:lnTo>
                <a:lnTo>
                  <a:pt x="624" y="36"/>
                </a:lnTo>
                <a:lnTo>
                  <a:pt x="666" y="36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3802063" y="2846388"/>
            <a:ext cx="287337" cy="112712"/>
          </a:xfrm>
          <a:custGeom>
            <a:avLst/>
            <a:gdLst>
              <a:gd name="T0" fmla="*/ 2147483647 w 453"/>
              <a:gd name="T1" fmla="*/ 2147483647 h 177"/>
              <a:gd name="T2" fmla="*/ 2147483647 w 453"/>
              <a:gd name="T3" fmla="*/ 2147483647 h 177"/>
              <a:gd name="T4" fmla="*/ 2147483647 w 453"/>
              <a:gd name="T5" fmla="*/ 2147483647 h 177"/>
              <a:gd name="T6" fmla="*/ 2147483647 w 453"/>
              <a:gd name="T7" fmla="*/ 2147483647 h 177"/>
              <a:gd name="T8" fmla="*/ 2147483647 w 453"/>
              <a:gd name="T9" fmla="*/ 0 h 177"/>
              <a:gd name="T10" fmla="*/ 2147483647 w 453"/>
              <a:gd name="T11" fmla="*/ 0 h 177"/>
              <a:gd name="T12" fmla="*/ 2147483647 w 453"/>
              <a:gd name="T13" fmla="*/ 2147483647 h 177"/>
              <a:gd name="T14" fmla="*/ 2147483647 w 453"/>
              <a:gd name="T15" fmla="*/ 2147483647 h 177"/>
              <a:gd name="T16" fmla="*/ 2147483647 w 453"/>
              <a:gd name="T17" fmla="*/ 2147483647 h 177"/>
              <a:gd name="T18" fmla="*/ 2147483647 w 453"/>
              <a:gd name="T19" fmla="*/ 2147483647 h 177"/>
              <a:gd name="T20" fmla="*/ 2147483647 w 453"/>
              <a:gd name="T21" fmla="*/ 2147483647 h 177"/>
              <a:gd name="T22" fmla="*/ 2147483647 w 453"/>
              <a:gd name="T23" fmla="*/ 2147483647 h 177"/>
              <a:gd name="T24" fmla="*/ 2147483647 w 453"/>
              <a:gd name="T25" fmla="*/ 2147483647 h 177"/>
              <a:gd name="T26" fmla="*/ 2147483647 w 453"/>
              <a:gd name="T27" fmla="*/ 2147483647 h 177"/>
              <a:gd name="T28" fmla="*/ 2147483647 w 453"/>
              <a:gd name="T29" fmla="*/ 2147483647 h 177"/>
              <a:gd name="T30" fmla="*/ 2147483647 w 453"/>
              <a:gd name="T31" fmla="*/ 2147483647 h 177"/>
              <a:gd name="T32" fmla="*/ 2147483647 w 453"/>
              <a:gd name="T33" fmla="*/ 2147483647 h 177"/>
              <a:gd name="T34" fmla="*/ 2147483647 w 453"/>
              <a:gd name="T35" fmla="*/ 2147483647 h 177"/>
              <a:gd name="T36" fmla="*/ 2147483647 w 453"/>
              <a:gd name="T37" fmla="*/ 2147483647 h 177"/>
              <a:gd name="T38" fmla="*/ 2147483647 w 453"/>
              <a:gd name="T39" fmla="*/ 2147483647 h 177"/>
              <a:gd name="T40" fmla="*/ 2147483647 w 453"/>
              <a:gd name="T41" fmla="*/ 2147483647 h 177"/>
              <a:gd name="T42" fmla="*/ 2147483647 w 453"/>
              <a:gd name="T43" fmla="*/ 2147483647 h 177"/>
              <a:gd name="T44" fmla="*/ 2147483647 w 453"/>
              <a:gd name="T45" fmla="*/ 2147483647 h 177"/>
              <a:gd name="T46" fmla="*/ 2147483647 w 453"/>
              <a:gd name="T47" fmla="*/ 2147483647 h 177"/>
              <a:gd name="T48" fmla="*/ 2147483647 w 453"/>
              <a:gd name="T49" fmla="*/ 2147483647 h 177"/>
              <a:gd name="T50" fmla="*/ 2147483647 w 453"/>
              <a:gd name="T51" fmla="*/ 2147483647 h 177"/>
              <a:gd name="T52" fmla="*/ 2147483647 w 453"/>
              <a:gd name="T53" fmla="*/ 2147483647 h 177"/>
              <a:gd name="T54" fmla="*/ 2147483647 w 453"/>
              <a:gd name="T55" fmla="*/ 2147483647 h 177"/>
              <a:gd name="T56" fmla="*/ 2147483647 w 453"/>
              <a:gd name="T57" fmla="*/ 2147483647 h 177"/>
              <a:gd name="T58" fmla="*/ 2147483647 w 453"/>
              <a:gd name="T59" fmla="*/ 2147483647 h 177"/>
              <a:gd name="T60" fmla="*/ 2147483647 w 453"/>
              <a:gd name="T61" fmla="*/ 2147483647 h 177"/>
              <a:gd name="T62" fmla="*/ 2147483647 w 453"/>
              <a:gd name="T63" fmla="*/ 2147483647 h 177"/>
              <a:gd name="T64" fmla="*/ 0 w 453"/>
              <a:gd name="T65" fmla="*/ 2147483647 h 177"/>
              <a:gd name="T66" fmla="*/ 0 w 453"/>
              <a:gd name="T67" fmla="*/ 2147483647 h 177"/>
              <a:gd name="T68" fmla="*/ 2147483647 w 453"/>
              <a:gd name="T69" fmla="*/ 2147483647 h 177"/>
              <a:gd name="T70" fmla="*/ 2147483647 w 453"/>
              <a:gd name="T71" fmla="*/ 2147483647 h 177"/>
              <a:gd name="T72" fmla="*/ 2147483647 w 453"/>
              <a:gd name="T73" fmla="*/ 2147483647 h 177"/>
              <a:gd name="T74" fmla="*/ 2147483647 w 453"/>
              <a:gd name="T75" fmla="*/ 2147483647 h 177"/>
              <a:gd name="T76" fmla="*/ 2147483647 w 453"/>
              <a:gd name="T77" fmla="*/ 2147483647 h 177"/>
              <a:gd name="T78" fmla="*/ 2147483647 w 453"/>
              <a:gd name="T79" fmla="*/ 2147483647 h 177"/>
              <a:gd name="T80" fmla="*/ 2147483647 w 453"/>
              <a:gd name="T81" fmla="*/ 2147483647 h 177"/>
              <a:gd name="T82" fmla="*/ 2147483647 w 453"/>
              <a:gd name="T83" fmla="*/ 2147483647 h 177"/>
              <a:gd name="T84" fmla="*/ 2147483647 w 453"/>
              <a:gd name="T85" fmla="*/ 2147483647 h 177"/>
              <a:gd name="T86" fmla="*/ 2147483647 w 453"/>
              <a:gd name="T87" fmla="*/ 2147483647 h 1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53"/>
              <a:gd name="T133" fmla="*/ 0 h 177"/>
              <a:gd name="T134" fmla="*/ 453 w 453"/>
              <a:gd name="T135" fmla="*/ 177 h 17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53" h="177">
                <a:moveTo>
                  <a:pt x="226" y="35"/>
                </a:moveTo>
                <a:lnTo>
                  <a:pt x="255" y="17"/>
                </a:lnTo>
                <a:lnTo>
                  <a:pt x="283" y="17"/>
                </a:lnTo>
                <a:lnTo>
                  <a:pt x="297" y="17"/>
                </a:lnTo>
                <a:lnTo>
                  <a:pt x="312" y="0"/>
                </a:lnTo>
                <a:lnTo>
                  <a:pt x="326" y="17"/>
                </a:lnTo>
                <a:lnTo>
                  <a:pt x="340" y="17"/>
                </a:lnTo>
                <a:lnTo>
                  <a:pt x="354" y="17"/>
                </a:lnTo>
                <a:lnTo>
                  <a:pt x="368" y="17"/>
                </a:lnTo>
                <a:lnTo>
                  <a:pt x="397" y="35"/>
                </a:lnTo>
                <a:lnTo>
                  <a:pt x="425" y="35"/>
                </a:lnTo>
                <a:lnTo>
                  <a:pt x="453" y="53"/>
                </a:lnTo>
                <a:lnTo>
                  <a:pt x="439" y="88"/>
                </a:lnTo>
                <a:lnTo>
                  <a:pt x="439" y="106"/>
                </a:lnTo>
                <a:lnTo>
                  <a:pt x="425" y="124"/>
                </a:lnTo>
                <a:lnTo>
                  <a:pt x="411" y="141"/>
                </a:lnTo>
                <a:lnTo>
                  <a:pt x="397" y="141"/>
                </a:lnTo>
                <a:lnTo>
                  <a:pt x="397" y="159"/>
                </a:lnTo>
                <a:lnTo>
                  <a:pt x="382" y="159"/>
                </a:lnTo>
                <a:lnTo>
                  <a:pt x="368" y="159"/>
                </a:lnTo>
                <a:lnTo>
                  <a:pt x="354" y="159"/>
                </a:lnTo>
                <a:lnTo>
                  <a:pt x="340" y="159"/>
                </a:lnTo>
                <a:lnTo>
                  <a:pt x="312" y="177"/>
                </a:lnTo>
                <a:lnTo>
                  <a:pt x="283" y="177"/>
                </a:lnTo>
                <a:lnTo>
                  <a:pt x="255" y="177"/>
                </a:lnTo>
                <a:lnTo>
                  <a:pt x="226" y="177"/>
                </a:lnTo>
                <a:lnTo>
                  <a:pt x="198" y="177"/>
                </a:lnTo>
                <a:lnTo>
                  <a:pt x="156" y="177"/>
                </a:lnTo>
                <a:lnTo>
                  <a:pt x="127" y="177"/>
                </a:lnTo>
                <a:lnTo>
                  <a:pt x="85" y="177"/>
                </a:lnTo>
                <a:lnTo>
                  <a:pt x="42" y="177"/>
                </a:lnTo>
                <a:lnTo>
                  <a:pt x="0" y="177"/>
                </a:lnTo>
                <a:lnTo>
                  <a:pt x="0" y="71"/>
                </a:lnTo>
                <a:lnTo>
                  <a:pt x="28" y="71"/>
                </a:lnTo>
                <a:lnTo>
                  <a:pt x="71" y="53"/>
                </a:lnTo>
                <a:lnTo>
                  <a:pt x="99" y="53"/>
                </a:lnTo>
                <a:lnTo>
                  <a:pt x="127" y="53"/>
                </a:lnTo>
                <a:lnTo>
                  <a:pt x="156" y="53"/>
                </a:lnTo>
                <a:lnTo>
                  <a:pt x="184" y="35"/>
                </a:lnTo>
                <a:lnTo>
                  <a:pt x="198" y="35"/>
                </a:lnTo>
                <a:lnTo>
                  <a:pt x="226" y="3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8"/>
          <p:cNvSpPr>
            <a:spLocks noChangeArrowheads="1"/>
          </p:cNvSpPr>
          <p:nvPr/>
        </p:nvSpPr>
        <p:spPr bwMode="auto">
          <a:xfrm>
            <a:off x="3802063" y="3240088"/>
            <a:ext cx="260350" cy="112712"/>
          </a:xfrm>
          <a:custGeom>
            <a:avLst/>
            <a:gdLst>
              <a:gd name="T0" fmla="*/ 2147483647 w 411"/>
              <a:gd name="T1" fmla="*/ 2147483647 h 177"/>
              <a:gd name="T2" fmla="*/ 2147483647 w 411"/>
              <a:gd name="T3" fmla="*/ 2147483647 h 177"/>
              <a:gd name="T4" fmla="*/ 2147483647 w 411"/>
              <a:gd name="T5" fmla="*/ 2147483647 h 177"/>
              <a:gd name="T6" fmla="*/ 2147483647 w 411"/>
              <a:gd name="T7" fmla="*/ 2147483647 h 177"/>
              <a:gd name="T8" fmla="*/ 2147483647 w 411"/>
              <a:gd name="T9" fmla="*/ 2147483647 h 177"/>
              <a:gd name="T10" fmla="*/ 2147483647 w 411"/>
              <a:gd name="T11" fmla="*/ 2147483647 h 177"/>
              <a:gd name="T12" fmla="*/ 2147483647 w 411"/>
              <a:gd name="T13" fmla="*/ 2147483647 h 177"/>
              <a:gd name="T14" fmla="*/ 2147483647 w 411"/>
              <a:gd name="T15" fmla="*/ 2147483647 h 177"/>
              <a:gd name="T16" fmla="*/ 2147483647 w 411"/>
              <a:gd name="T17" fmla="*/ 2147483647 h 177"/>
              <a:gd name="T18" fmla="*/ 2147483647 w 411"/>
              <a:gd name="T19" fmla="*/ 2147483647 h 177"/>
              <a:gd name="T20" fmla="*/ 2147483647 w 411"/>
              <a:gd name="T21" fmla="*/ 2147483647 h 177"/>
              <a:gd name="T22" fmla="*/ 2147483647 w 411"/>
              <a:gd name="T23" fmla="*/ 2147483647 h 177"/>
              <a:gd name="T24" fmla="*/ 0 w 411"/>
              <a:gd name="T25" fmla="*/ 2147483647 h 177"/>
              <a:gd name="T26" fmla="*/ 0 w 411"/>
              <a:gd name="T27" fmla="*/ 2147483647 h 177"/>
              <a:gd name="T28" fmla="*/ 2147483647 w 411"/>
              <a:gd name="T29" fmla="*/ 2147483647 h 177"/>
              <a:gd name="T30" fmla="*/ 2147483647 w 411"/>
              <a:gd name="T31" fmla="*/ 2147483647 h 177"/>
              <a:gd name="T32" fmla="*/ 2147483647 w 411"/>
              <a:gd name="T33" fmla="*/ 2147483647 h 177"/>
              <a:gd name="T34" fmla="*/ 2147483647 w 411"/>
              <a:gd name="T35" fmla="*/ 2147483647 h 177"/>
              <a:gd name="T36" fmla="*/ 2147483647 w 411"/>
              <a:gd name="T37" fmla="*/ 2147483647 h 177"/>
              <a:gd name="T38" fmla="*/ 2147483647 w 411"/>
              <a:gd name="T39" fmla="*/ 0 h 177"/>
              <a:gd name="T40" fmla="*/ 2147483647 w 411"/>
              <a:gd name="T41" fmla="*/ 0 h 177"/>
              <a:gd name="T42" fmla="*/ 2147483647 w 411"/>
              <a:gd name="T43" fmla="*/ 0 h 177"/>
              <a:gd name="T44" fmla="*/ 2147483647 w 411"/>
              <a:gd name="T45" fmla="*/ 0 h 177"/>
              <a:gd name="T46" fmla="*/ 2147483647 w 411"/>
              <a:gd name="T47" fmla="*/ 0 h 177"/>
              <a:gd name="T48" fmla="*/ 2147483647 w 411"/>
              <a:gd name="T49" fmla="*/ 0 h 177"/>
              <a:gd name="T50" fmla="*/ 2147483647 w 411"/>
              <a:gd name="T51" fmla="*/ 2147483647 h 177"/>
              <a:gd name="T52" fmla="*/ 2147483647 w 411"/>
              <a:gd name="T53" fmla="*/ 2147483647 h 177"/>
              <a:gd name="T54" fmla="*/ 2147483647 w 411"/>
              <a:gd name="T55" fmla="*/ 2147483647 h 177"/>
              <a:gd name="T56" fmla="*/ 2147483647 w 411"/>
              <a:gd name="T57" fmla="*/ 2147483647 h 177"/>
              <a:gd name="T58" fmla="*/ 2147483647 w 411"/>
              <a:gd name="T59" fmla="*/ 2147483647 h 177"/>
              <a:gd name="T60" fmla="*/ 2147483647 w 411"/>
              <a:gd name="T61" fmla="*/ 2147483647 h 177"/>
              <a:gd name="T62" fmla="*/ 2147483647 w 411"/>
              <a:gd name="T63" fmla="*/ 2147483647 h 17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11"/>
              <a:gd name="T97" fmla="*/ 0 h 177"/>
              <a:gd name="T98" fmla="*/ 411 w 411"/>
              <a:gd name="T99" fmla="*/ 177 h 17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11" h="177">
                <a:moveTo>
                  <a:pt x="411" y="71"/>
                </a:moveTo>
                <a:lnTo>
                  <a:pt x="411" y="106"/>
                </a:lnTo>
                <a:lnTo>
                  <a:pt x="397" y="124"/>
                </a:lnTo>
                <a:lnTo>
                  <a:pt x="382" y="142"/>
                </a:lnTo>
                <a:lnTo>
                  <a:pt x="354" y="159"/>
                </a:lnTo>
                <a:lnTo>
                  <a:pt x="340" y="159"/>
                </a:lnTo>
                <a:lnTo>
                  <a:pt x="312" y="177"/>
                </a:lnTo>
                <a:lnTo>
                  <a:pt x="269" y="177"/>
                </a:lnTo>
                <a:lnTo>
                  <a:pt x="226" y="177"/>
                </a:lnTo>
                <a:lnTo>
                  <a:pt x="184" y="177"/>
                </a:lnTo>
                <a:lnTo>
                  <a:pt x="127" y="177"/>
                </a:lnTo>
                <a:lnTo>
                  <a:pt x="71" y="177"/>
                </a:lnTo>
                <a:lnTo>
                  <a:pt x="0" y="177"/>
                </a:lnTo>
                <a:lnTo>
                  <a:pt x="0" y="35"/>
                </a:lnTo>
                <a:lnTo>
                  <a:pt x="56" y="35"/>
                </a:lnTo>
                <a:lnTo>
                  <a:pt x="99" y="35"/>
                </a:lnTo>
                <a:lnTo>
                  <a:pt x="141" y="35"/>
                </a:lnTo>
                <a:lnTo>
                  <a:pt x="184" y="18"/>
                </a:lnTo>
                <a:lnTo>
                  <a:pt x="212" y="18"/>
                </a:lnTo>
                <a:lnTo>
                  <a:pt x="255" y="0"/>
                </a:lnTo>
                <a:lnTo>
                  <a:pt x="283" y="0"/>
                </a:lnTo>
                <a:lnTo>
                  <a:pt x="326" y="0"/>
                </a:lnTo>
                <a:lnTo>
                  <a:pt x="354" y="0"/>
                </a:lnTo>
                <a:lnTo>
                  <a:pt x="368" y="0"/>
                </a:lnTo>
                <a:lnTo>
                  <a:pt x="382" y="0"/>
                </a:lnTo>
                <a:lnTo>
                  <a:pt x="397" y="18"/>
                </a:lnTo>
                <a:lnTo>
                  <a:pt x="411" y="18"/>
                </a:lnTo>
                <a:lnTo>
                  <a:pt x="411" y="35"/>
                </a:lnTo>
                <a:lnTo>
                  <a:pt x="411" y="53"/>
                </a:lnTo>
                <a:lnTo>
                  <a:pt x="411" y="7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9"/>
          <p:cNvSpPr>
            <a:spLocks noChangeArrowheads="1"/>
          </p:cNvSpPr>
          <p:nvPr/>
        </p:nvSpPr>
        <p:spPr bwMode="auto">
          <a:xfrm>
            <a:off x="3802063" y="2260600"/>
            <a:ext cx="530225" cy="1958975"/>
          </a:xfrm>
          <a:custGeom>
            <a:avLst/>
            <a:gdLst>
              <a:gd name="T0" fmla="*/ 2147483647 w 836"/>
              <a:gd name="T1" fmla="*/ 2147483647 h 3084"/>
              <a:gd name="T2" fmla="*/ 2147483647 w 836"/>
              <a:gd name="T3" fmla="*/ 2147483647 h 3084"/>
              <a:gd name="T4" fmla="*/ 2147483647 w 836"/>
              <a:gd name="T5" fmla="*/ 2147483647 h 3084"/>
              <a:gd name="T6" fmla="*/ 2147483647 w 836"/>
              <a:gd name="T7" fmla="*/ 2147483647 h 3084"/>
              <a:gd name="T8" fmla="*/ 2147483647 w 836"/>
              <a:gd name="T9" fmla="*/ 2147483647 h 3084"/>
              <a:gd name="T10" fmla="*/ 2147483647 w 836"/>
              <a:gd name="T11" fmla="*/ 2147483647 h 3084"/>
              <a:gd name="T12" fmla="*/ 2147483647 w 836"/>
              <a:gd name="T13" fmla="*/ 2147483647 h 3084"/>
              <a:gd name="T14" fmla="*/ 2147483647 w 836"/>
              <a:gd name="T15" fmla="*/ 2147483647 h 3084"/>
              <a:gd name="T16" fmla="*/ 2147483647 w 836"/>
              <a:gd name="T17" fmla="*/ 2147483647 h 3084"/>
              <a:gd name="T18" fmla="*/ 2147483647 w 836"/>
              <a:gd name="T19" fmla="*/ 2147483647 h 3084"/>
              <a:gd name="T20" fmla="*/ 2147483647 w 836"/>
              <a:gd name="T21" fmla="*/ 2147483647 h 3084"/>
              <a:gd name="T22" fmla="*/ 2147483647 w 836"/>
              <a:gd name="T23" fmla="*/ 2147483647 h 3084"/>
              <a:gd name="T24" fmla="*/ 2147483647 w 836"/>
              <a:gd name="T25" fmla="*/ 2147483647 h 3084"/>
              <a:gd name="T26" fmla="*/ 2147483647 w 836"/>
              <a:gd name="T27" fmla="*/ 2147483647 h 3084"/>
              <a:gd name="T28" fmla="*/ 2147483647 w 836"/>
              <a:gd name="T29" fmla="*/ 2147483647 h 3084"/>
              <a:gd name="T30" fmla="*/ 2147483647 w 836"/>
              <a:gd name="T31" fmla="*/ 2147483647 h 3084"/>
              <a:gd name="T32" fmla="*/ 2147483647 w 836"/>
              <a:gd name="T33" fmla="*/ 2147483647 h 3084"/>
              <a:gd name="T34" fmla="*/ 2147483647 w 836"/>
              <a:gd name="T35" fmla="*/ 2147483647 h 3084"/>
              <a:gd name="T36" fmla="*/ 2147483647 w 836"/>
              <a:gd name="T37" fmla="*/ 2147483647 h 3084"/>
              <a:gd name="T38" fmla="*/ 2147483647 w 836"/>
              <a:gd name="T39" fmla="*/ 2147483647 h 3084"/>
              <a:gd name="T40" fmla="*/ 2147483647 w 836"/>
              <a:gd name="T41" fmla="*/ 2147483647 h 3084"/>
              <a:gd name="T42" fmla="*/ 2147483647 w 836"/>
              <a:gd name="T43" fmla="*/ 2147483647 h 3084"/>
              <a:gd name="T44" fmla="*/ 2147483647 w 836"/>
              <a:gd name="T45" fmla="*/ 2147483647 h 3084"/>
              <a:gd name="T46" fmla="*/ 2147483647 w 836"/>
              <a:gd name="T47" fmla="*/ 2147483647 h 3084"/>
              <a:gd name="T48" fmla="*/ 2147483647 w 836"/>
              <a:gd name="T49" fmla="*/ 2147483647 h 3084"/>
              <a:gd name="T50" fmla="*/ 2147483647 w 836"/>
              <a:gd name="T51" fmla="*/ 2147483647 h 3084"/>
              <a:gd name="T52" fmla="*/ 2147483647 w 836"/>
              <a:gd name="T53" fmla="*/ 2147483647 h 3084"/>
              <a:gd name="T54" fmla="*/ 2147483647 w 836"/>
              <a:gd name="T55" fmla="*/ 2147483647 h 3084"/>
              <a:gd name="T56" fmla="*/ 2147483647 w 836"/>
              <a:gd name="T57" fmla="*/ 2147483647 h 3084"/>
              <a:gd name="T58" fmla="*/ 2147483647 w 836"/>
              <a:gd name="T59" fmla="*/ 2147483647 h 3084"/>
              <a:gd name="T60" fmla="*/ 2147483647 w 836"/>
              <a:gd name="T61" fmla="*/ 2147483647 h 3084"/>
              <a:gd name="T62" fmla="*/ 2147483647 w 836"/>
              <a:gd name="T63" fmla="*/ 2147483647 h 3084"/>
              <a:gd name="T64" fmla="*/ 2147483647 w 836"/>
              <a:gd name="T65" fmla="*/ 2147483647 h 3084"/>
              <a:gd name="T66" fmla="*/ 2147483647 w 836"/>
              <a:gd name="T67" fmla="*/ 2147483647 h 3084"/>
              <a:gd name="T68" fmla="*/ 2147483647 w 836"/>
              <a:gd name="T69" fmla="*/ 2147483647 h 3084"/>
              <a:gd name="T70" fmla="*/ 2147483647 w 836"/>
              <a:gd name="T71" fmla="*/ 2147483647 h 3084"/>
              <a:gd name="T72" fmla="*/ 2147483647 w 836"/>
              <a:gd name="T73" fmla="*/ 2147483647 h 3084"/>
              <a:gd name="T74" fmla="*/ 2147483647 w 836"/>
              <a:gd name="T75" fmla="*/ 2147483647 h 3084"/>
              <a:gd name="T76" fmla="*/ 2147483647 w 836"/>
              <a:gd name="T77" fmla="*/ 2147483647 h 3084"/>
              <a:gd name="T78" fmla="*/ 2147483647 w 836"/>
              <a:gd name="T79" fmla="*/ 2147483647 h 3084"/>
              <a:gd name="T80" fmla="*/ 2147483647 w 836"/>
              <a:gd name="T81" fmla="*/ 2147483647 h 3084"/>
              <a:gd name="T82" fmla="*/ 2147483647 w 836"/>
              <a:gd name="T83" fmla="*/ 2147483647 h 3084"/>
              <a:gd name="T84" fmla="*/ 2147483647 w 836"/>
              <a:gd name="T85" fmla="*/ 2147483647 h 3084"/>
              <a:gd name="T86" fmla="*/ 2147483647 w 836"/>
              <a:gd name="T87" fmla="*/ 2147483647 h 3084"/>
              <a:gd name="T88" fmla="*/ 2147483647 w 836"/>
              <a:gd name="T89" fmla="*/ 2147483647 h 3084"/>
              <a:gd name="T90" fmla="*/ 2147483647 w 836"/>
              <a:gd name="T91" fmla="*/ 2147483647 h 3084"/>
              <a:gd name="T92" fmla="*/ 2147483647 w 836"/>
              <a:gd name="T93" fmla="*/ 2147483647 h 3084"/>
              <a:gd name="T94" fmla="*/ 2147483647 w 836"/>
              <a:gd name="T95" fmla="*/ 2147483647 h 3084"/>
              <a:gd name="T96" fmla="*/ 2147483647 w 836"/>
              <a:gd name="T97" fmla="*/ 2147483647 h 3084"/>
              <a:gd name="T98" fmla="*/ 2147483647 w 836"/>
              <a:gd name="T99" fmla="*/ 2147483647 h 308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36"/>
              <a:gd name="T151" fmla="*/ 0 h 3084"/>
              <a:gd name="T152" fmla="*/ 836 w 836"/>
              <a:gd name="T153" fmla="*/ 3084 h 308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36" h="3084">
                <a:moveTo>
                  <a:pt x="723" y="443"/>
                </a:moveTo>
                <a:lnTo>
                  <a:pt x="723" y="461"/>
                </a:lnTo>
                <a:lnTo>
                  <a:pt x="723" y="479"/>
                </a:lnTo>
                <a:lnTo>
                  <a:pt x="723" y="514"/>
                </a:lnTo>
                <a:lnTo>
                  <a:pt x="723" y="550"/>
                </a:lnTo>
                <a:lnTo>
                  <a:pt x="723" y="603"/>
                </a:lnTo>
                <a:lnTo>
                  <a:pt x="723" y="638"/>
                </a:lnTo>
                <a:lnTo>
                  <a:pt x="723" y="709"/>
                </a:lnTo>
                <a:lnTo>
                  <a:pt x="708" y="762"/>
                </a:lnTo>
                <a:lnTo>
                  <a:pt x="708" y="833"/>
                </a:lnTo>
                <a:lnTo>
                  <a:pt x="708" y="922"/>
                </a:lnTo>
                <a:lnTo>
                  <a:pt x="708" y="1010"/>
                </a:lnTo>
                <a:lnTo>
                  <a:pt x="708" y="1099"/>
                </a:lnTo>
                <a:lnTo>
                  <a:pt x="708" y="1188"/>
                </a:lnTo>
                <a:lnTo>
                  <a:pt x="708" y="1294"/>
                </a:lnTo>
                <a:lnTo>
                  <a:pt x="708" y="1418"/>
                </a:lnTo>
                <a:lnTo>
                  <a:pt x="708" y="1524"/>
                </a:lnTo>
                <a:lnTo>
                  <a:pt x="708" y="1648"/>
                </a:lnTo>
                <a:lnTo>
                  <a:pt x="708" y="1755"/>
                </a:lnTo>
                <a:lnTo>
                  <a:pt x="708" y="1861"/>
                </a:lnTo>
                <a:lnTo>
                  <a:pt x="708" y="1967"/>
                </a:lnTo>
                <a:lnTo>
                  <a:pt x="708" y="2056"/>
                </a:lnTo>
                <a:lnTo>
                  <a:pt x="708" y="2145"/>
                </a:lnTo>
                <a:lnTo>
                  <a:pt x="708" y="2233"/>
                </a:lnTo>
                <a:lnTo>
                  <a:pt x="708" y="2322"/>
                </a:lnTo>
                <a:lnTo>
                  <a:pt x="708" y="2393"/>
                </a:lnTo>
                <a:lnTo>
                  <a:pt x="708" y="2446"/>
                </a:lnTo>
                <a:lnTo>
                  <a:pt x="694" y="2517"/>
                </a:lnTo>
                <a:lnTo>
                  <a:pt x="694" y="2570"/>
                </a:lnTo>
                <a:lnTo>
                  <a:pt x="694" y="2605"/>
                </a:lnTo>
                <a:lnTo>
                  <a:pt x="694" y="2658"/>
                </a:lnTo>
                <a:lnTo>
                  <a:pt x="680" y="2694"/>
                </a:lnTo>
                <a:lnTo>
                  <a:pt x="680" y="2712"/>
                </a:lnTo>
                <a:lnTo>
                  <a:pt x="680" y="2765"/>
                </a:lnTo>
                <a:lnTo>
                  <a:pt x="666" y="2818"/>
                </a:lnTo>
                <a:lnTo>
                  <a:pt x="652" y="2853"/>
                </a:lnTo>
                <a:lnTo>
                  <a:pt x="638" y="2889"/>
                </a:lnTo>
                <a:lnTo>
                  <a:pt x="623" y="2924"/>
                </a:lnTo>
                <a:lnTo>
                  <a:pt x="609" y="2960"/>
                </a:lnTo>
                <a:lnTo>
                  <a:pt x="595" y="2977"/>
                </a:lnTo>
                <a:lnTo>
                  <a:pt x="581" y="3013"/>
                </a:lnTo>
                <a:lnTo>
                  <a:pt x="552" y="3048"/>
                </a:lnTo>
                <a:lnTo>
                  <a:pt x="510" y="3066"/>
                </a:lnTo>
                <a:lnTo>
                  <a:pt x="496" y="3084"/>
                </a:lnTo>
                <a:lnTo>
                  <a:pt x="467" y="3084"/>
                </a:lnTo>
                <a:lnTo>
                  <a:pt x="453" y="3084"/>
                </a:lnTo>
                <a:lnTo>
                  <a:pt x="439" y="3084"/>
                </a:lnTo>
                <a:lnTo>
                  <a:pt x="425" y="3066"/>
                </a:lnTo>
                <a:lnTo>
                  <a:pt x="425" y="3048"/>
                </a:lnTo>
                <a:lnTo>
                  <a:pt x="411" y="3031"/>
                </a:lnTo>
                <a:lnTo>
                  <a:pt x="411" y="3013"/>
                </a:lnTo>
                <a:lnTo>
                  <a:pt x="411" y="2977"/>
                </a:lnTo>
                <a:lnTo>
                  <a:pt x="411" y="2960"/>
                </a:lnTo>
                <a:lnTo>
                  <a:pt x="397" y="2924"/>
                </a:lnTo>
                <a:lnTo>
                  <a:pt x="382" y="2889"/>
                </a:lnTo>
                <a:lnTo>
                  <a:pt x="368" y="2871"/>
                </a:lnTo>
                <a:lnTo>
                  <a:pt x="340" y="2836"/>
                </a:lnTo>
                <a:lnTo>
                  <a:pt x="312" y="2800"/>
                </a:lnTo>
                <a:lnTo>
                  <a:pt x="283" y="2783"/>
                </a:lnTo>
                <a:lnTo>
                  <a:pt x="255" y="2747"/>
                </a:lnTo>
                <a:lnTo>
                  <a:pt x="212" y="2712"/>
                </a:lnTo>
                <a:lnTo>
                  <a:pt x="184" y="2694"/>
                </a:lnTo>
                <a:lnTo>
                  <a:pt x="156" y="2676"/>
                </a:lnTo>
                <a:lnTo>
                  <a:pt x="141" y="2658"/>
                </a:lnTo>
                <a:lnTo>
                  <a:pt x="127" y="2641"/>
                </a:lnTo>
                <a:lnTo>
                  <a:pt x="113" y="2623"/>
                </a:lnTo>
                <a:lnTo>
                  <a:pt x="113" y="2605"/>
                </a:lnTo>
                <a:lnTo>
                  <a:pt x="113" y="2588"/>
                </a:lnTo>
                <a:lnTo>
                  <a:pt x="127" y="2588"/>
                </a:lnTo>
                <a:lnTo>
                  <a:pt x="141" y="2588"/>
                </a:lnTo>
                <a:lnTo>
                  <a:pt x="156" y="2588"/>
                </a:lnTo>
                <a:lnTo>
                  <a:pt x="170" y="2588"/>
                </a:lnTo>
                <a:lnTo>
                  <a:pt x="198" y="2588"/>
                </a:lnTo>
                <a:lnTo>
                  <a:pt x="226" y="2605"/>
                </a:lnTo>
                <a:lnTo>
                  <a:pt x="255" y="2605"/>
                </a:lnTo>
                <a:lnTo>
                  <a:pt x="297" y="2623"/>
                </a:lnTo>
                <a:lnTo>
                  <a:pt x="326" y="2623"/>
                </a:lnTo>
                <a:lnTo>
                  <a:pt x="354" y="2623"/>
                </a:lnTo>
                <a:lnTo>
                  <a:pt x="382" y="2623"/>
                </a:lnTo>
                <a:lnTo>
                  <a:pt x="397" y="2623"/>
                </a:lnTo>
                <a:lnTo>
                  <a:pt x="425" y="2623"/>
                </a:lnTo>
                <a:lnTo>
                  <a:pt x="439" y="2623"/>
                </a:lnTo>
                <a:lnTo>
                  <a:pt x="453" y="2605"/>
                </a:lnTo>
                <a:lnTo>
                  <a:pt x="467" y="2588"/>
                </a:lnTo>
                <a:lnTo>
                  <a:pt x="467" y="2570"/>
                </a:lnTo>
                <a:lnTo>
                  <a:pt x="482" y="2552"/>
                </a:lnTo>
                <a:lnTo>
                  <a:pt x="482" y="2517"/>
                </a:lnTo>
                <a:lnTo>
                  <a:pt x="496" y="2499"/>
                </a:lnTo>
                <a:lnTo>
                  <a:pt x="496" y="2464"/>
                </a:lnTo>
                <a:lnTo>
                  <a:pt x="496" y="2446"/>
                </a:lnTo>
                <a:lnTo>
                  <a:pt x="496" y="2410"/>
                </a:lnTo>
                <a:lnTo>
                  <a:pt x="510" y="2375"/>
                </a:lnTo>
                <a:lnTo>
                  <a:pt x="510" y="2339"/>
                </a:lnTo>
                <a:lnTo>
                  <a:pt x="510" y="2304"/>
                </a:lnTo>
                <a:lnTo>
                  <a:pt x="510" y="2251"/>
                </a:lnTo>
                <a:lnTo>
                  <a:pt x="524" y="2215"/>
                </a:lnTo>
                <a:lnTo>
                  <a:pt x="524" y="2162"/>
                </a:lnTo>
                <a:lnTo>
                  <a:pt x="524" y="2109"/>
                </a:lnTo>
                <a:lnTo>
                  <a:pt x="524" y="2056"/>
                </a:lnTo>
                <a:lnTo>
                  <a:pt x="524" y="2003"/>
                </a:lnTo>
                <a:lnTo>
                  <a:pt x="524" y="1932"/>
                </a:lnTo>
                <a:lnTo>
                  <a:pt x="538" y="1879"/>
                </a:lnTo>
                <a:lnTo>
                  <a:pt x="538" y="1808"/>
                </a:lnTo>
                <a:lnTo>
                  <a:pt x="538" y="1737"/>
                </a:lnTo>
                <a:lnTo>
                  <a:pt x="538" y="1666"/>
                </a:lnTo>
                <a:lnTo>
                  <a:pt x="538" y="1577"/>
                </a:lnTo>
                <a:lnTo>
                  <a:pt x="538" y="1507"/>
                </a:lnTo>
                <a:lnTo>
                  <a:pt x="538" y="1418"/>
                </a:lnTo>
                <a:lnTo>
                  <a:pt x="538" y="1329"/>
                </a:lnTo>
                <a:lnTo>
                  <a:pt x="538" y="1241"/>
                </a:lnTo>
                <a:lnTo>
                  <a:pt x="538" y="1152"/>
                </a:lnTo>
                <a:lnTo>
                  <a:pt x="538" y="1046"/>
                </a:lnTo>
                <a:lnTo>
                  <a:pt x="538" y="957"/>
                </a:lnTo>
                <a:lnTo>
                  <a:pt x="538" y="869"/>
                </a:lnTo>
                <a:lnTo>
                  <a:pt x="538" y="780"/>
                </a:lnTo>
                <a:lnTo>
                  <a:pt x="538" y="709"/>
                </a:lnTo>
                <a:lnTo>
                  <a:pt x="538" y="638"/>
                </a:lnTo>
                <a:lnTo>
                  <a:pt x="538" y="567"/>
                </a:lnTo>
                <a:lnTo>
                  <a:pt x="538" y="514"/>
                </a:lnTo>
                <a:lnTo>
                  <a:pt x="524" y="461"/>
                </a:lnTo>
                <a:lnTo>
                  <a:pt x="524" y="408"/>
                </a:lnTo>
                <a:lnTo>
                  <a:pt x="524" y="372"/>
                </a:lnTo>
                <a:lnTo>
                  <a:pt x="524" y="337"/>
                </a:lnTo>
                <a:lnTo>
                  <a:pt x="510" y="301"/>
                </a:lnTo>
                <a:lnTo>
                  <a:pt x="510" y="284"/>
                </a:lnTo>
                <a:lnTo>
                  <a:pt x="510" y="266"/>
                </a:lnTo>
                <a:lnTo>
                  <a:pt x="496" y="248"/>
                </a:lnTo>
                <a:lnTo>
                  <a:pt x="482" y="231"/>
                </a:lnTo>
                <a:lnTo>
                  <a:pt x="467" y="231"/>
                </a:lnTo>
                <a:lnTo>
                  <a:pt x="439" y="231"/>
                </a:lnTo>
                <a:lnTo>
                  <a:pt x="411" y="231"/>
                </a:lnTo>
                <a:lnTo>
                  <a:pt x="382" y="231"/>
                </a:lnTo>
                <a:lnTo>
                  <a:pt x="340" y="231"/>
                </a:lnTo>
                <a:lnTo>
                  <a:pt x="297" y="231"/>
                </a:lnTo>
                <a:lnTo>
                  <a:pt x="255" y="231"/>
                </a:lnTo>
                <a:lnTo>
                  <a:pt x="212" y="248"/>
                </a:lnTo>
                <a:lnTo>
                  <a:pt x="170" y="248"/>
                </a:lnTo>
                <a:lnTo>
                  <a:pt x="141" y="248"/>
                </a:lnTo>
                <a:lnTo>
                  <a:pt x="99" y="248"/>
                </a:lnTo>
                <a:lnTo>
                  <a:pt x="71" y="248"/>
                </a:lnTo>
                <a:lnTo>
                  <a:pt x="42" y="266"/>
                </a:lnTo>
                <a:lnTo>
                  <a:pt x="14" y="266"/>
                </a:lnTo>
                <a:lnTo>
                  <a:pt x="0" y="266"/>
                </a:lnTo>
                <a:lnTo>
                  <a:pt x="0" y="124"/>
                </a:lnTo>
                <a:lnTo>
                  <a:pt x="85" y="124"/>
                </a:lnTo>
                <a:lnTo>
                  <a:pt x="156" y="124"/>
                </a:lnTo>
                <a:lnTo>
                  <a:pt x="226" y="124"/>
                </a:lnTo>
                <a:lnTo>
                  <a:pt x="297" y="106"/>
                </a:lnTo>
                <a:lnTo>
                  <a:pt x="326" y="106"/>
                </a:lnTo>
                <a:lnTo>
                  <a:pt x="354" y="89"/>
                </a:lnTo>
                <a:lnTo>
                  <a:pt x="382" y="89"/>
                </a:lnTo>
                <a:lnTo>
                  <a:pt x="411" y="89"/>
                </a:lnTo>
                <a:lnTo>
                  <a:pt x="425" y="71"/>
                </a:lnTo>
                <a:lnTo>
                  <a:pt x="439" y="71"/>
                </a:lnTo>
                <a:lnTo>
                  <a:pt x="453" y="53"/>
                </a:lnTo>
                <a:lnTo>
                  <a:pt x="467" y="53"/>
                </a:lnTo>
                <a:lnTo>
                  <a:pt x="496" y="36"/>
                </a:lnTo>
                <a:lnTo>
                  <a:pt x="510" y="18"/>
                </a:lnTo>
                <a:lnTo>
                  <a:pt x="538" y="18"/>
                </a:lnTo>
                <a:lnTo>
                  <a:pt x="552" y="0"/>
                </a:lnTo>
                <a:lnTo>
                  <a:pt x="567" y="0"/>
                </a:lnTo>
                <a:lnTo>
                  <a:pt x="581" y="18"/>
                </a:lnTo>
                <a:lnTo>
                  <a:pt x="595" y="18"/>
                </a:lnTo>
                <a:lnTo>
                  <a:pt x="623" y="36"/>
                </a:lnTo>
                <a:lnTo>
                  <a:pt x="638" y="36"/>
                </a:lnTo>
                <a:lnTo>
                  <a:pt x="666" y="53"/>
                </a:lnTo>
                <a:lnTo>
                  <a:pt x="694" y="71"/>
                </a:lnTo>
                <a:lnTo>
                  <a:pt x="708" y="89"/>
                </a:lnTo>
                <a:lnTo>
                  <a:pt x="737" y="106"/>
                </a:lnTo>
                <a:lnTo>
                  <a:pt x="765" y="124"/>
                </a:lnTo>
                <a:lnTo>
                  <a:pt x="779" y="142"/>
                </a:lnTo>
                <a:lnTo>
                  <a:pt x="793" y="160"/>
                </a:lnTo>
                <a:lnTo>
                  <a:pt x="808" y="160"/>
                </a:lnTo>
                <a:lnTo>
                  <a:pt x="822" y="177"/>
                </a:lnTo>
                <a:lnTo>
                  <a:pt x="836" y="195"/>
                </a:lnTo>
                <a:lnTo>
                  <a:pt x="836" y="213"/>
                </a:lnTo>
                <a:lnTo>
                  <a:pt x="836" y="231"/>
                </a:lnTo>
                <a:lnTo>
                  <a:pt x="836" y="248"/>
                </a:lnTo>
                <a:lnTo>
                  <a:pt x="822" y="248"/>
                </a:lnTo>
                <a:lnTo>
                  <a:pt x="822" y="266"/>
                </a:lnTo>
                <a:lnTo>
                  <a:pt x="808" y="266"/>
                </a:lnTo>
                <a:lnTo>
                  <a:pt x="793" y="284"/>
                </a:lnTo>
                <a:lnTo>
                  <a:pt x="779" y="284"/>
                </a:lnTo>
                <a:lnTo>
                  <a:pt x="765" y="301"/>
                </a:lnTo>
                <a:lnTo>
                  <a:pt x="751" y="319"/>
                </a:lnTo>
                <a:lnTo>
                  <a:pt x="737" y="337"/>
                </a:lnTo>
                <a:lnTo>
                  <a:pt x="737" y="355"/>
                </a:lnTo>
                <a:lnTo>
                  <a:pt x="723" y="390"/>
                </a:lnTo>
                <a:lnTo>
                  <a:pt x="723" y="408"/>
                </a:lnTo>
                <a:lnTo>
                  <a:pt x="723" y="44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0"/>
          <p:cNvSpPr>
            <a:spLocks noChangeArrowheads="1"/>
          </p:cNvSpPr>
          <p:nvPr/>
        </p:nvSpPr>
        <p:spPr bwMode="auto">
          <a:xfrm>
            <a:off x="4808538" y="2103438"/>
            <a:ext cx="333375" cy="349250"/>
          </a:xfrm>
          <a:custGeom>
            <a:avLst/>
            <a:gdLst>
              <a:gd name="T0" fmla="*/ 2147483647 w 525"/>
              <a:gd name="T1" fmla="*/ 2147483647 h 549"/>
              <a:gd name="T2" fmla="*/ 2147483647 w 525"/>
              <a:gd name="T3" fmla="*/ 2147483647 h 549"/>
              <a:gd name="T4" fmla="*/ 2147483647 w 525"/>
              <a:gd name="T5" fmla="*/ 2147483647 h 549"/>
              <a:gd name="T6" fmla="*/ 2147483647 w 525"/>
              <a:gd name="T7" fmla="*/ 2147483647 h 549"/>
              <a:gd name="T8" fmla="*/ 2147483647 w 525"/>
              <a:gd name="T9" fmla="*/ 2147483647 h 549"/>
              <a:gd name="T10" fmla="*/ 2147483647 w 525"/>
              <a:gd name="T11" fmla="*/ 2147483647 h 549"/>
              <a:gd name="T12" fmla="*/ 2147483647 w 525"/>
              <a:gd name="T13" fmla="*/ 2147483647 h 549"/>
              <a:gd name="T14" fmla="*/ 2147483647 w 525"/>
              <a:gd name="T15" fmla="*/ 2147483647 h 549"/>
              <a:gd name="T16" fmla="*/ 2147483647 w 525"/>
              <a:gd name="T17" fmla="*/ 2147483647 h 549"/>
              <a:gd name="T18" fmla="*/ 2147483647 w 525"/>
              <a:gd name="T19" fmla="*/ 2147483647 h 549"/>
              <a:gd name="T20" fmla="*/ 2147483647 w 525"/>
              <a:gd name="T21" fmla="*/ 2147483647 h 549"/>
              <a:gd name="T22" fmla="*/ 2147483647 w 525"/>
              <a:gd name="T23" fmla="*/ 2147483647 h 549"/>
              <a:gd name="T24" fmla="*/ 2147483647 w 525"/>
              <a:gd name="T25" fmla="*/ 2147483647 h 549"/>
              <a:gd name="T26" fmla="*/ 2147483647 w 525"/>
              <a:gd name="T27" fmla="*/ 2147483647 h 549"/>
              <a:gd name="T28" fmla="*/ 2147483647 w 525"/>
              <a:gd name="T29" fmla="*/ 2147483647 h 549"/>
              <a:gd name="T30" fmla="*/ 2147483647 w 525"/>
              <a:gd name="T31" fmla="*/ 2147483647 h 549"/>
              <a:gd name="T32" fmla="*/ 2147483647 w 525"/>
              <a:gd name="T33" fmla="*/ 2147483647 h 549"/>
              <a:gd name="T34" fmla="*/ 2147483647 w 525"/>
              <a:gd name="T35" fmla="*/ 2147483647 h 549"/>
              <a:gd name="T36" fmla="*/ 2147483647 w 525"/>
              <a:gd name="T37" fmla="*/ 2147483647 h 549"/>
              <a:gd name="T38" fmla="*/ 0 w 525"/>
              <a:gd name="T39" fmla="*/ 2147483647 h 549"/>
              <a:gd name="T40" fmla="*/ 0 w 525"/>
              <a:gd name="T41" fmla="*/ 0 h 549"/>
              <a:gd name="T42" fmla="*/ 2147483647 w 525"/>
              <a:gd name="T43" fmla="*/ 2147483647 h 549"/>
              <a:gd name="T44" fmla="*/ 2147483647 w 525"/>
              <a:gd name="T45" fmla="*/ 2147483647 h 549"/>
              <a:gd name="T46" fmla="*/ 2147483647 w 525"/>
              <a:gd name="T47" fmla="*/ 2147483647 h 549"/>
              <a:gd name="T48" fmla="*/ 2147483647 w 525"/>
              <a:gd name="T49" fmla="*/ 2147483647 h 549"/>
              <a:gd name="T50" fmla="*/ 2147483647 w 525"/>
              <a:gd name="T51" fmla="*/ 2147483647 h 549"/>
              <a:gd name="T52" fmla="*/ 2147483647 w 525"/>
              <a:gd name="T53" fmla="*/ 2147483647 h 549"/>
              <a:gd name="T54" fmla="*/ 2147483647 w 525"/>
              <a:gd name="T55" fmla="*/ 2147483647 h 549"/>
              <a:gd name="T56" fmla="*/ 2147483647 w 525"/>
              <a:gd name="T57" fmla="*/ 2147483647 h 549"/>
              <a:gd name="T58" fmla="*/ 2147483647 w 525"/>
              <a:gd name="T59" fmla="*/ 2147483647 h 549"/>
              <a:gd name="T60" fmla="*/ 2147483647 w 525"/>
              <a:gd name="T61" fmla="*/ 2147483647 h 549"/>
              <a:gd name="T62" fmla="*/ 2147483647 w 525"/>
              <a:gd name="T63" fmla="*/ 2147483647 h 549"/>
              <a:gd name="T64" fmla="*/ 2147483647 w 525"/>
              <a:gd name="T65" fmla="*/ 2147483647 h 549"/>
              <a:gd name="T66" fmla="*/ 2147483647 w 525"/>
              <a:gd name="T67" fmla="*/ 2147483647 h 549"/>
              <a:gd name="T68" fmla="*/ 2147483647 w 525"/>
              <a:gd name="T69" fmla="*/ 2147483647 h 549"/>
              <a:gd name="T70" fmla="*/ 2147483647 w 525"/>
              <a:gd name="T71" fmla="*/ 2147483647 h 549"/>
              <a:gd name="T72" fmla="*/ 2147483647 w 525"/>
              <a:gd name="T73" fmla="*/ 2147483647 h 549"/>
              <a:gd name="T74" fmla="*/ 2147483647 w 525"/>
              <a:gd name="T75" fmla="*/ 2147483647 h 549"/>
              <a:gd name="T76" fmla="*/ 2147483647 w 525"/>
              <a:gd name="T77" fmla="*/ 2147483647 h 549"/>
              <a:gd name="T78" fmla="*/ 2147483647 w 525"/>
              <a:gd name="T79" fmla="*/ 2147483647 h 549"/>
              <a:gd name="T80" fmla="*/ 2147483647 w 525"/>
              <a:gd name="T81" fmla="*/ 2147483647 h 549"/>
              <a:gd name="T82" fmla="*/ 2147483647 w 525"/>
              <a:gd name="T83" fmla="*/ 2147483647 h 549"/>
              <a:gd name="T84" fmla="*/ 2147483647 w 525"/>
              <a:gd name="T85" fmla="*/ 2147483647 h 549"/>
              <a:gd name="T86" fmla="*/ 2147483647 w 525"/>
              <a:gd name="T87" fmla="*/ 2147483647 h 549"/>
              <a:gd name="T88" fmla="*/ 2147483647 w 525"/>
              <a:gd name="T89" fmla="*/ 2147483647 h 549"/>
              <a:gd name="T90" fmla="*/ 2147483647 w 525"/>
              <a:gd name="T91" fmla="*/ 2147483647 h 549"/>
              <a:gd name="T92" fmla="*/ 2147483647 w 525"/>
              <a:gd name="T93" fmla="*/ 2147483647 h 54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25"/>
              <a:gd name="T142" fmla="*/ 0 h 549"/>
              <a:gd name="T143" fmla="*/ 525 w 525"/>
              <a:gd name="T144" fmla="*/ 549 h 54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25" h="549">
                <a:moveTo>
                  <a:pt x="468" y="514"/>
                </a:moveTo>
                <a:lnTo>
                  <a:pt x="454" y="532"/>
                </a:lnTo>
                <a:lnTo>
                  <a:pt x="425" y="549"/>
                </a:lnTo>
                <a:lnTo>
                  <a:pt x="411" y="549"/>
                </a:lnTo>
                <a:lnTo>
                  <a:pt x="397" y="549"/>
                </a:lnTo>
                <a:lnTo>
                  <a:pt x="383" y="549"/>
                </a:lnTo>
                <a:lnTo>
                  <a:pt x="369" y="532"/>
                </a:lnTo>
                <a:lnTo>
                  <a:pt x="355" y="514"/>
                </a:lnTo>
                <a:lnTo>
                  <a:pt x="326" y="496"/>
                </a:lnTo>
                <a:lnTo>
                  <a:pt x="298" y="461"/>
                </a:lnTo>
                <a:lnTo>
                  <a:pt x="270" y="425"/>
                </a:lnTo>
                <a:lnTo>
                  <a:pt x="227" y="372"/>
                </a:lnTo>
                <a:lnTo>
                  <a:pt x="184" y="319"/>
                </a:lnTo>
                <a:lnTo>
                  <a:pt x="142" y="266"/>
                </a:lnTo>
                <a:lnTo>
                  <a:pt x="99" y="213"/>
                </a:lnTo>
                <a:lnTo>
                  <a:pt x="71" y="160"/>
                </a:lnTo>
                <a:lnTo>
                  <a:pt x="43" y="124"/>
                </a:lnTo>
                <a:lnTo>
                  <a:pt x="29" y="89"/>
                </a:lnTo>
                <a:lnTo>
                  <a:pt x="14" y="53"/>
                </a:lnTo>
                <a:lnTo>
                  <a:pt x="0" y="35"/>
                </a:lnTo>
                <a:lnTo>
                  <a:pt x="0" y="0"/>
                </a:lnTo>
                <a:lnTo>
                  <a:pt x="57" y="18"/>
                </a:lnTo>
                <a:lnTo>
                  <a:pt x="128" y="18"/>
                </a:lnTo>
                <a:lnTo>
                  <a:pt x="184" y="35"/>
                </a:lnTo>
                <a:lnTo>
                  <a:pt x="241" y="53"/>
                </a:lnTo>
                <a:lnTo>
                  <a:pt x="270" y="53"/>
                </a:lnTo>
                <a:lnTo>
                  <a:pt x="298" y="71"/>
                </a:lnTo>
                <a:lnTo>
                  <a:pt x="326" y="89"/>
                </a:lnTo>
                <a:lnTo>
                  <a:pt x="355" y="106"/>
                </a:lnTo>
                <a:lnTo>
                  <a:pt x="383" y="124"/>
                </a:lnTo>
                <a:lnTo>
                  <a:pt x="397" y="142"/>
                </a:lnTo>
                <a:lnTo>
                  <a:pt x="425" y="177"/>
                </a:lnTo>
                <a:lnTo>
                  <a:pt x="454" y="195"/>
                </a:lnTo>
                <a:lnTo>
                  <a:pt x="468" y="230"/>
                </a:lnTo>
                <a:lnTo>
                  <a:pt x="482" y="248"/>
                </a:lnTo>
                <a:lnTo>
                  <a:pt x="496" y="284"/>
                </a:lnTo>
                <a:lnTo>
                  <a:pt x="510" y="301"/>
                </a:lnTo>
                <a:lnTo>
                  <a:pt x="525" y="337"/>
                </a:lnTo>
                <a:lnTo>
                  <a:pt x="525" y="354"/>
                </a:lnTo>
                <a:lnTo>
                  <a:pt x="525" y="372"/>
                </a:lnTo>
                <a:lnTo>
                  <a:pt x="525" y="390"/>
                </a:lnTo>
                <a:lnTo>
                  <a:pt x="525" y="425"/>
                </a:lnTo>
                <a:lnTo>
                  <a:pt x="510" y="461"/>
                </a:lnTo>
                <a:lnTo>
                  <a:pt x="496" y="479"/>
                </a:lnTo>
                <a:lnTo>
                  <a:pt x="468" y="51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>
            <a:spLocks noChangeArrowheads="1"/>
          </p:cNvSpPr>
          <p:nvPr/>
        </p:nvSpPr>
        <p:spPr bwMode="auto">
          <a:xfrm>
            <a:off x="4332288" y="2530475"/>
            <a:ext cx="1385887" cy="293688"/>
          </a:xfrm>
          <a:custGeom>
            <a:avLst/>
            <a:gdLst>
              <a:gd name="T0" fmla="*/ 2147483647 w 2183"/>
              <a:gd name="T1" fmla="*/ 2147483647 h 461"/>
              <a:gd name="T2" fmla="*/ 2147483647 w 2183"/>
              <a:gd name="T3" fmla="*/ 2147483647 h 461"/>
              <a:gd name="T4" fmla="*/ 2147483647 w 2183"/>
              <a:gd name="T5" fmla="*/ 2147483647 h 461"/>
              <a:gd name="T6" fmla="*/ 2147483647 w 2183"/>
              <a:gd name="T7" fmla="*/ 2147483647 h 461"/>
              <a:gd name="T8" fmla="*/ 2147483647 w 2183"/>
              <a:gd name="T9" fmla="*/ 2147483647 h 461"/>
              <a:gd name="T10" fmla="*/ 2147483647 w 2183"/>
              <a:gd name="T11" fmla="*/ 2147483647 h 461"/>
              <a:gd name="T12" fmla="*/ 2147483647 w 2183"/>
              <a:gd name="T13" fmla="*/ 2147483647 h 461"/>
              <a:gd name="T14" fmla="*/ 2147483647 w 2183"/>
              <a:gd name="T15" fmla="*/ 2147483647 h 461"/>
              <a:gd name="T16" fmla="*/ 2147483647 w 2183"/>
              <a:gd name="T17" fmla="*/ 2147483647 h 461"/>
              <a:gd name="T18" fmla="*/ 2147483647 w 2183"/>
              <a:gd name="T19" fmla="*/ 2147483647 h 461"/>
              <a:gd name="T20" fmla="*/ 2147483647 w 2183"/>
              <a:gd name="T21" fmla="*/ 2147483647 h 461"/>
              <a:gd name="T22" fmla="*/ 2147483647 w 2183"/>
              <a:gd name="T23" fmla="*/ 2147483647 h 461"/>
              <a:gd name="T24" fmla="*/ 2147483647 w 2183"/>
              <a:gd name="T25" fmla="*/ 2147483647 h 461"/>
              <a:gd name="T26" fmla="*/ 2147483647 w 2183"/>
              <a:gd name="T27" fmla="*/ 2147483647 h 461"/>
              <a:gd name="T28" fmla="*/ 2147483647 w 2183"/>
              <a:gd name="T29" fmla="*/ 2147483647 h 461"/>
              <a:gd name="T30" fmla="*/ 2147483647 w 2183"/>
              <a:gd name="T31" fmla="*/ 2147483647 h 461"/>
              <a:gd name="T32" fmla="*/ 2147483647 w 2183"/>
              <a:gd name="T33" fmla="*/ 2147483647 h 461"/>
              <a:gd name="T34" fmla="*/ 2147483647 w 2183"/>
              <a:gd name="T35" fmla="*/ 2147483647 h 461"/>
              <a:gd name="T36" fmla="*/ 2147483647 w 2183"/>
              <a:gd name="T37" fmla="*/ 2147483647 h 461"/>
              <a:gd name="T38" fmla="*/ 2147483647 w 2183"/>
              <a:gd name="T39" fmla="*/ 2147483647 h 461"/>
              <a:gd name="T40" fmla="*/ 2147483647 w 2183"/>
              <a:gd name="T41" fmla="*/ 2147483647 h 461"/>
              <a:gd name="T42" fmla="*/ 0 w 2183"/>
              <a:gd name="T43" fmla="*/ 2147483647 h 461"/>
              <a:gd name="T44" fmla="*/ 0 w 2183"/>
              <a:gd name="T45" fmla="*/ 2147483647 h 461"/>
              <a:gd name="T46" fmla="*/ 2147483647 w 2183"/>
              <a:gd name="T47" fmla="*/ 2147483647 h 461"/>
              <a:gd name="T48" fmla="*/ 2147483647 w 2183"/>
              <a:gd name="T49" fmla="*/ 2147483647 h 461"/>
              <a:gd name="T50" fmla="*/ 2147483647 w 2183"/>
              <a:gd name="T51" fmla="*/ 2147483647 h 461"/>
              <a:gd name="T52" fmla="*/ 2147483647 w 2183"/>
              <a:gd name="T53" fmla="*/ 2147483647 h 461"/>
              <a:gd name="T54" fmla="*/ 2147483647 w 2183"/>
              <a:gd name="T55" fmla="*/ 2147483647 h 461"/>
              <a:gd name="T56" fmla="*/ 2147483647 w 2183"/>
              <a:gd name="T57" fmla="*/ 2147483647 h 461"/>
              <a:gd name="T58" fmla="*/ 2147483647 w 2183"/>
              <a:gd name="T59" fmla="*/ 2147483647 h 461"/>
              <a:gd name="T60" fmla="*/ 2147483647 w 2183"/>
              <a:gd name="T61" fmla="*/ 2147483647 h 461"/>
              <a:gd name="T62" fmla="*/ 2147483647 w 2183"/>
              <a:gd name="T63" fmla="*/ 2147483647 h 461"/>
              <a:gd name="T64" fmla="*/ 2147483647 w 2183"/>
              <a:gd name="T65" fmla="*/ 2147483647 h 461"/>
              <a:gd name="T66" fmla="*/ 2147483647 w 2183"/>
              <a:gd name="T67" fmla="*/ 2147483647 h 461"/>
              <a:gd name="T68" fmla="*/ 2147483647 w 2183"/>
              <a:gd name="T69" fmla="*/ 2147483647 h 461"/>
              <a:gd name="T70" fmla="*/ 2147483647 w 2183"/>
              <a:gd name="T71" fmla="*/ 2147483647 h 461"/>
              <a:gd name="T72" fmla="*/ 2147483647 w 2183"/>
              <a:gd name="T73" fmla="*/ 2147483647 h 461"/>
              <a:gd name="T74" fmla="*/ 2147483647 w 2183"/>
              <a:gd name="T75" fmla="*/ 2147483647 h 461"/>
              <a:gd name="T76" fmla="*/ 2147483647 w 2183"/>
              <a:gd name="T77" fmla="*/ 2147483647 h 461"/>
              <a:gd name="T78" fmla="*/ 2147483647 w 2183"/>
              <a:gd name="T79" fmla="*/ 2147483647 h 461"/>
              <a:gd name="T80" fmla="*/ 2147483647 w 2183"/>
              <a:gd name="T81" fmla="*/ 2147483647 h 461"/>
              <a:gd name="T82" fmla="*/ 2147483647 w 2183"/>
              <a:gd name="T83" fmla="*/ 0 h 461"/>
              <a:gd name="T84" fmla="*/ 2147483647 w 2183"/>
              <a:gd name="T85" fmla="*/ 0 h 461"/>
              <a:gd name="T86" fmla="*/ 2147483647 w 2183"/>
              <a:gd name="T87" fmla="*/ 2147483647 h 461"/>
              <a:gd name="T88" fmla="*/ 2147483647 w 2183"/>
              <a:gd name="T89" fmla="*/ 2147483647 h 461"/>
              <a:gd name="T90" fmla="*/ 2147483647 w 2183"/>
              <a:gd name="T91" fmla="*/ 2147483647 h 461"/>
              <a:gd name="T92" fmla="*/ 2147483647 w 2183"/>
              <a:gd name="T93" fmla="*/ 2147483647 h 461"/>
              <a:gd name="T94" fmla="*/ 2147483647 w 2183"/>
              <a:gd name="T95" fmla="*/ 2147483647 h 461"/>
              <a:gd name="T96" fmla="*/ 2147483647 w 2183"/>
              <a:gd name="T97" fmla="*/ 2147483647 h 461"/>
              <a:gd name="T98" fmla="*/ 2147483647 w 2183"/>
              <a:gd name="T99" fmla="*/ 2147483647 h 461"/>
              <a:gd name="T100" fmla="*/ 2147483647 w 2183"/>
              <a:gd name="T101" fmla="*/ 2147483647 h 4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83"/>
              <a:gd name="T154" fmla="*/ 0 h 461"/>
              <a:gd name="T155" fmla="*/ 2183 w 2183"/>
              <a:gd name="T156" fmla="*/ 461 h 4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83" h="461">
                <a:moveTo>
                  <a:pt x="2183" y="142"/>
                </a:moveTo>
                <a:lnTo>
                  <a:pt x="2169" y="142"/>
                </a:lnTo>
                <a:lnTo>
                  <a:pt x="2169" y="160"/>
                </a:lnTo>
                <a:lnTo>
                  <a:pt x="2154" y="160"/>
                </a:lnTo>
                <a:lnTo>
                  <a:pt x="2140" y="160"/>
                </a:lnTo>
                <a:lnTo>
                  <a:pt x="2126" y="178"/>
                </a:lnTo>
                <a:lnTo>
                  <a:pt x="2112" y="178"/>
                </a:lnTo>
                <a:lnTo>
                  <a:pt x="2098" y="178"/>
                </a:lnTo>
                <a:lnTo>
                  <a:pt x="2069" y="178"/>
                </a:lnTo>
                <a:lnTo>
                  <a:pt x="2041" y="195"/>
                </a:lnTo>
                <a:lnTo>
                  <a:pt x="2013" y="195"/>
                </a:lnTo>
                <a:lnTo>
                  <a:pt x="1984" y="195"/>
                </a:lnTo>
                <a:lnTo>
                  <a:pt x="1956" y="195"/>
                </a:lnTo>
                <a:lnTo>
                  <a:pt x="1913" y="213"/>
                </a:lnTo>
                <a:lnTo>
                  <a:pt x="1885" y="213"/>
                </a:lnTo>
                <a:lnTo>
                  <a:pt x="1843" y="213"/>
                </a:lnTo>
                <a:lnTo>
                  <a:pt x="1673" y="231"/>
                </a:lnTo>
                <a:lnTo>
                  <a:pt x="1517" y="249"/>
                </a:lnTo>
                <a:lnTo>
                  <a:pt x="1347" y="266"/>
                </a:lnTo>
                <a:lnTo>
                  <a:pt x="1205" y="284"/>
                </a:lnTo>
                <a:lnTo>
                  <a:pt x="1049" y="319"/>
                </a:lnTo>
                <a:lnTo>
                  <a:pt x="893" y="337"/>
                </a:lnTo>
                <a:lnTo>
                  <a:pt x="751" y="373"/>
                </a:lnTo>
                <a:lnTo>
                  <a:pt x="609" y="390"/>
                </a:lnTo>
                <a:lnTo>
                  <a:pt x="539" y="408"/>
                </a:lnTo>
                <a:lnTo>
                  <a:pt x="468" y="426"/>
                </a:lnTo>
                <a:lnTo>
                  <a:pt x="425" y="426"/>
                </a:lnTo>
                <a:lnTo>
                  <a:pt x="368" y="444"/>
                </a:lnTo>
                <a:lnTo>
                  <a:pt x="326" y="444"/>
                </a:lnTo>
                <a:lnTo>
                  <a:pt x="298" y="461"/>
                </a:lnTo>
                <a:lnTo>
                  <a:pt x="269" y="461"/>
                </a:lnTo>
                <a:lnTo>
                  <a:pt x="255" y="461"/>
                </a:lnTo>
                <a:lnTo>
                  <a:pt x="213" y="461"/>
                </a:lnTo>
                <a:lnTo>
                  <a:pt x="184" y="444"/>
                </a:lnTo>
                <a:lnTo>
                  <a:pt x="142" y="426"/>
                </a:lnTo>
                <a:lnTo>
                  <a:pt x="99" y="426"/>
                </a:lnTo>
                <a:lnTo>
                  <a:pt x="71" y="408"/>
                </a:lnTo>
                <a:lnTo>
                  <a:pt x="57" y="408"/>
                </a:lnTo>
                <a:lnTo>
                  <a:pt x="42" y="390"/>
                </a:lnTo>
                <a:lnTo>
                  <a:pt x="28" y="390"/>
                </a:lnTo>
                <a:lnTo>
                  <a:pt x="14" y="373"/>
                </a:lnTo>
                <a:lnTo>
                  <a:pt x="0" y="355"/>
                </a:lnTo>
                <a:lnTo>
                  <a:pt x="14" y="337"/>
                </a:lnTo>
                <a:lnTo>
                  <a:pt x="28" y="337"/>
                </a:lnTo>
                <a:lnTo>
                  <a:pt x="42" y="337"/>
                </a:lnTo>
                <a:lnTo>
                  <a:pt x="57" y="319"/>
                </a:lnTo>
                <a:lnTo>
                  <a:pt x="85" y="319"/>
                </a:lnTo>
                <a:lnTo>
                  <a:pt x="99" y="319"/>
                </a:lnTo>
                <a:lnTo>
                  <a:pt x="113" y="319"/>
                </a:lnTo>
                <a:lnTo>
                  <a:pt x="142" y="302"/>
                </a:lnTo>
                <a:lnTo>
                  <a:pt x="170" y="302"/>
                </a:lnTo>
                <a:lnTo>
                  <a:pt x="198" y="302"/>
                </a:lnTo>
                <a:lnTo>
                  <a:pt x="227" y="302"/>
                </a:lnTo>
                <a:lnTo>
                  <a:pt x="269" y="284"/>
                </a:lnTo>
                <a:lnTo>
                  <a:pt x="312" y="284"/>
                </a:lnTo>
                <a:lnTo>
                  <a:pt x="368" y="266"/>
                </a:lnTo>
                <a:lnTo>
                  <a:pt x="425" y="249"/>
                </a:lnTo>
                <a:lnTo>
                  <a:pt x="482" y="249"/>
                </a:lnTo>
                <a:lnTo>
                  <a:pt x="539" y="231"/>
                </a:lnTo>
                <a:lnTo>
                  <a:pt x="609" y="213"/>
                </a:lnTo>
                <a:lnTo>
                  <a:pt x="695" y="195"/>
                </a:lnTo>
                <a:lnTo>
                  <a:pt x="765" y="195"/>
                </a:lnTo>
                <a:lnTo>
                  <a:pt x="850" y="178"/>
                </a:lnTo>
                <a:lnTo>
                  <a:pt x="935" y="160"/>
                </a:lnTo>
                <a:lnTo>
                  <a:pt x="1035" y="142"/>
                </a:lnTo>
                <a:lnTo>
                  <a:pt x="1120" y="125"/>
                </a:lnTo>
                <a:lnTo>
                  <a:pt x="1191" y="107"/>
                </a:lnTo>
                <a:lnTo>
                  <a:pt x="1276" y="89"/>
                </a:lnTo>
                <a:lnTo>
                  <a:pt x="1347" y="71"/>
                </a:lnTo>
                <a:lnTo>
                  <a:pt x="1417" y="54"/>
                </a:lnTo>
                <a:lnTo>
                  <a:pt x="1474" y="54"/>
                </a:lnTo>
                <a:lnTo>
                  <a:pt x="1531" y="36"/>
                </a:lnTo>
                <a:lnTo>
                  <a:pt x="1587" y="36"/>
                </a:lnTo>
                <a:lnTo>
                  <a:pt x="1630" y="18"/>
                </a:lnTo>
                <a:lnTo>
                  <a:pt x="1687" y="18"/>
                </a:lnTo>
                <a:lnTo>
                  <a:pt x="1729" y="18"/>
                </a:lnTo>
                <a:lnTo>
                  <a:pt x="1758" y="18"/>
                </a:lnTo>
                <a:lnTo>
                  <a:pt x="1786" y="0"/>
                </a:lnTo>
                <a:lnTo>
                  <a:pt x="1814" y="0"/>
                </a:lnTo>
                <a:lnTo>
                  <a:pt x="1843" y="0"/>
                </a:lnTo>
                <a:lnTo>
                  <a:pt x="1885" y="0"/>
                </a:lnTo>
                <a:lnTo>
                  <a:pt x="1913" y="0"/>
                </a:lnTo>
                <a:lnTo>
                  <a:pt x="1956" y="18"/>
                </a:lnTo>
                <a:lnTo>
                  <a:pt x="1984" y="18"/>
                </a:lnTo>
                <a:lnTo>
                  <a:pt x="2013" y="18"/>
                </a:lnTo>
                <a:lnTo>
                  <a:pt x="2041" y="36"/>
                </a:lnTo>
                <a:lnTo>
                  <a:pt x="2069" y="54"/>
                </a:lnTo>
                <a:lnTo>
                  <a:pt x="2084" y="54"/>
                </a:lnTo>
                <a:lnTo>
                  <a:pt x="2112" y="71"/>
                </a:lnTo>
                <a:lnTo>
                  <a:pt x="2126" y="89"/>
                </a:lnTo>
                <a:lnTo>
                  <a:pt x="2140" y="89"/>
                </a:lnTo>
                <a:lnTo>
                  <a:pt x="2154" y="107"/>
                </a:lnTo>
                <a:lnTo>
                  <a:pt x="2169" y="125"/>
                </a:lnTo>
                <a:lnTo>
                  <a:pt x="2169" y="142"/>
                </a:lnTo>
                <a:lnTo>
                  <a:pt x="2183" y="14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2"/>
          <p:cNvSpPr>
            <a:spLocks noChangeArrowheads="1"/>
          </p:cNvSpPr>
          <p:nvPr/>
        </p:nvSpPr>
        <p:spPr bwMode="auto">
          <a:xfrm>
            <a:off x="4665663" y="2981325"/>
            <a:ext cx="611187" cy="619125"/>
          </a:xfrm>
          <a:custGeom>
            <a:avLst/>
            <a:gdLst>
              <a:gd name="T0" fmla="*/ 2147483647 w 964"/>
              <a:gd name="T1" fmla="*/ 2147483647 h 975"/>
              <a:gd name="T2" fmla="*/ 2147483647 w 964"/>
              <a:gd name="T3" fmla="*/ 2147483647 h 975"/>
              <a:gd name="T4" fmla="*/ 2147483647 w 964"/>
              <a:gd name="T5" fmla="*/ 2147483647 h 975"/>
              <a:gd name="T6" fmla="*/ 2147483647 w 964"/>
              <a:gd name="T7" fmla="*/ 2147483647 h 975"/>
              <a:gd name="T8" fmla="*/ 2147483647 w 964"/>
              <a:gd name="T9" fmla="*/ 2147483647 h 975"/>
              <a:gd name="T10" fmla="*/ 2147483647 w 964"/>
              <a:gd name="T11" fmla="*/ 2147483647 h 975"/>
              <a:gd name="T12" fmla="*/ 2147483647 w 964"/>
              <a:gd name="T13" fmla="*/ 2147483647 h 975"/>
              <a:gd name="T14" fmla="*/ 2147483647 w 964"/>
              <a:gd name="T15" fmla="*/ 2147483647 h 975"/>
              <a:gd name="T16" fmla="*/ 2147483647 w 964"/>
              <a:gd name="T17" fmla="*/ 2147483647 h 975"/>
              <a:gd name="T18" fmla="*/ 2147483647 w 964"/>
              <a:gd name="T19" fmla="*/ 2147483647 h 975"/>
              <a:gd name="T20" fmla="*/ 2147483647 w 964"/>
              <a:gd name="T21" fmla="*/ 2147483647 h 975"/>
              <a:gd name="T22" fmla="*/ 2147483647 w 964"/>
              <a:gd name="T23" fmla="*/ 2147483647 h 975"/>
              <a:gd name="T24" fmla="*/ 2147483647 w 964"/>
              <a:gd name="T25" fmla="*/ 2147483647 h 975"/>
              <a:gd name="T26" fmla="*/ 2147483647 w 964"/>
              <a:gd name="T27" fmla="*/ 2147483647 h 975"/>
              <a:gd name="T28" fmla="*/ 2147483647 w 964"/>
              <a:gd name="T29" fmla="*/ 2147483647 h 975"/>
              <a:gd name="T30" fmla="*/ 2147483647 w 964"/>
              <a:gd name="T31" fmla="*/ 2147483647 h 975"/>
              <a:gd name="T32" fmla="*/ 2147483647 w 964"/>
              <a:gd name="T33" fmla="*/ 2147483647 h 975"/>
              <a:gd name="T34" fmla="*/ 2147483647 w 964"/>
              <a:gd name="T35" fmla="*/ 2147483647 h 975"/>
              <a:gd name="T36" fmla="*/ 2147483647 w 964"/>
              <a:gd name="T37" fmla="*/ 2147483647 h 975"/>
              <a:gd name="T38" fmla="*/ 2147483647 w 964"/>
              <a:gd name="T39" fmla="*/ 2147483647 h 975"/>
              <a:gd name="T40" fmla="*/ 2147483647 w 964"/>
              <a:gd name="T41" fmla="*/ 2147483647 h 975"/>
              <a:gd name="T42" fmla="*/ 2147483647 w 964"/>
              <a:gd name="T43" fmla="*/ 2147483647 h 975"/>
              <a:gd name="T44" fmla="*/ 2147483647 w 964"/>
              <a:gd name="T45" fmla="*/ 2147483647 h 975"/>
              <a:gd name="T46" fmla="*/ 0 w 964"/>
              <a:gd name="T47" fmla="*/ 2147483647 h 975"/>
              <a:gd name="T48" fmla="*/ 2147483647 w 964"/>
              <a:gd name="T49" fmla="*/ 2147483647 h 975"/>
              <a:gd name="T50" fmla="*/ 2147483647 w 964"/>
              <a:gd name="T51" fmla="*/ 0 h 975"/>
              <a:gd name="T52" fmla="*/ 2147483647 w 964"/>
              <a:gd name="T53" fmla="*/ 0 h 975"/>
              <a:gd name="T54" fmla="*/ 2147483647 w 964"/>
              <a:gd name="T55" fmla="*/ 2147483647 h 975"/>
              <a:gd name="T56" fmla="*/ 2147483647 w 964"/>
              <a:gd name="T57" fmla="*/ 2147483647 h 975"/>
              <a:gd name="T58" fmla="*/ 2147483647 w 964"/>
              <a:gd name="T59" fmla="*/ 2147483647 h 975"/>
              <a:gd name="T60" fmla="*/ 2147483647 w 964"/>
              <a:gd name="T61" fmla="*/ 2147483647 h 975"/>
              <a:gd name="T62" fmla="*/ 2147483647 w 964"/>
              <a:gd name="T63" fmla="*/ 2147483647 h 975"/>
              <a:gd name="T64" fmla="*/ 2147483647 w 964"/>
              <a:gd name="T65" fmla="*/ 2147483647 h 975"/>
              <a:gd name="T66" fmla="*/ 2147483647 w 964"/>
              <a:gd name="T67" fmla="*/ 2147483647 h 975"/>
              <a:gd name="T68" fmla="*/ 2147483647 w 964"/>
              <a:gd name="T69" fmla="*/ 2147483647 h 97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64"/>
              <a:gd name="T106" fmla="*/ 0 h 975"/>
              <a:gd name="T107" fmla="*/ 964 w 964"/>
              <a:gd name="T108" fmla="*/ 975 h 97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64" h="975">
                <a:moveTo>
                  <a:pt x="808" y="550"/>
                </a:moveTo>
                <a:lnTo>
                  <a:pt x="837" y="585"/>
                </a:lnTo>
                <a:lnTo>
                  <a:pt x="865" y="621"/>
                </a:lnTo>
                <a:lnTo>
                  <a:pt x="893" y="656"/>
                </a:lnTo>
                <a:lnTo>
                  <a:pt x="922" y="709"/>
                </a:lnTo>
                <a:lnTo>
                  <a:pt x="936" y="745"/>
                </a:lnTo>
                <a:lnTo>
                  <a:pt x="950" y="762"/>
                </a:lnTo>
                <a:lnTo>
                  <a:pt x="950" y="798"/>
                </a:lnTo>
                <a:lnTo>
                  <a:pt x="950" y="833"/>
                </a:lnTo>
                <a:lnTo>
                  <a:pt x="964" y="869"/>
                </a:lnTo>
                <a:lnTo>
                  <a:pt x="950" y="886"/>
                </a:lnTo>
                <a:lnTo>
                  <a:pt x="950" y="904"/>
                </a:lnTo>
                <a:lnTo>
                  <a:pt x="950" y="922"/>
                </a:lnTo>
                <a:lnTo>
                  <a:pt x="950" y="940"/>
                </a:lnTo>
                <a:lnTo>
                  <a:pt x="936" y="957"/>
                </a:lnTo>
                <a:lnTo>
                  <a:pt x="936" y="975"/>
                </a:lnTo>
                <a:lnTo>
                  <a:pt x="922" y="975"/>
                </a:lnTo>
                <a:lnTo>
                  <a:pt x="908" y="975"/>
                </a:lnTo>
                <a:lnTo>
                  <a:pt x="893" y="975"/>
                </a:lnTo>
                <a:lnTo>
                  <a:pt x="879" y="957"/>
                </a:lnTo>
                <a:lnTo>
                  <a:pt x="865" y="957"/>
                </a:lnTo>
                <a:lnTo>
                  <a:pt x="837" y="922"/>
                </a:lnTo>
                <a:lnTo>
                  <a:pt x="808" y="904"/>
                </a:lnTo>
                <a:lnTo>
                  <a:pt x="780" y="869"/>
                </a:lnTo>
                <a:lnTo>
                  <a:pt x="752" y="833"/>
                </a:lnTo>
                <a:lnTo>
                  <a:pt x="709" y="798"/>
                </a:lnTo>
                <a:lnTo>
                  <a:pt x="667" y="745"/>
                </a:lnTo>
                <a:lnTo>
                  <a:pt x="624" y="692"/>
                </a:lnTo>
                <a:lnTo>
                  <a:pt x="567" y="638"/>
                </a:lnTo>
                <a:lnTo>
                  <a:pt x="511" y="567"/>
                </a:lnTo>
                <a:lnTo>
                  <a:pt x="440" y="514"/>
                </a:lnTo>
                <a:lnTo>
                  <a:pt x="369" y="443"/>
                </a:lnTo>
                <a:lnTo>
                  <a:pt x="298" y="373"/>
                </a:lnTo>
                <a:lnTo>
                  <a:pt x="256" y="319"/>
                </a:lnTo>
                <a:lnTo>
                  <a:pt x="227" y="302"/>
                </a:lnTo>
                <a:lnTo>
                  <a:pt x="199" y="266"/>
                </a:lnTo>
                <a:lnTo>
                  <a:pt x="171" y="231"/>
                </a:lnTo>
                <a:lnTo>
                  <a:pt x="142" y="195"/>
                </a:lnTo>
                <a:lnTo>
                  <a:pt x="114" y="178"/>
                </a:lnTo>
                <a:lnTo>
                  <a:pt x="85" y="160"/>
                </a:lnTo>
                <a:lnTo>
                  <a:pt x="71" y="124"/>
                </a:lnTo>
                <a:lnTo>
                  <a:pt x="57" y="107"/>
                </a:lnTo>
                <a:lnTo>
                  <a:pt x="43" y="89"/>
                </a:lnTo>
                <a:lnTo>
                  <a:pt x="29" y="71"/>
                </a:lnTo>
                <a:lnTo>
                  <a:pt x="15" y="54"/>
                </a:lnTo>
                <a:lnTo>
                  <a:pt x="0" y="36"/>
                </a:lnTo>
                <a:lnTo>
                  <a:pt x="15" y="18"/>
                </a:lnTo>
                <a:lnTo>
                  <a:pt x="15" y="0"/>
                </a:lnTo>
                <a:lnTo>
                  <a:pt x="43" y="0"/>
                </a:lnTo>
                <a:lnTo>
                  <a:pt x="57" y="0"/>
                </a:lnTo>
                <a:lnTo>
                  <a:pt x="71" y="0"/>
                </a:lnTo>
                <a:lnTo>
                  <a:pt x="100" y="18"/>
                </a:lnTo>
                <a:lnTo>
                  <a:pt x="128" y="18"/>
                </a:lnTo>
                <a:lnTo>
                  <a:pt x="171" y="36"/>
                </a:lnTo>
                <a:lnTo>
                  <a:pt x="213" y="71"/>
                </a:lnTo>
                <a:lnTo>
                  <a:pt x="256" y="107"/>
                </a:lnTo>
                <a:lnTo>
                  <a:pt x="326" y="142"/>
                </a:lnTo>
                <a:lnTo>
                  <a:pt x="383" y="178"/>
                </a:lnTo>
                <a:lnTo>
                  <a:pt x="454" y="231"/>
                </a:lnTo>
                <a:lnTo>
                  <a:pt x="511" y="284"/>
                </a:lnTo>
                <a:lnTo>
                  <a:pt x="582" y="319"/>
                </a:lnTo>
                <a:lnTo>
                  <a:pt x="638" y="373"/>
                </a:lnTo>
                <a:lnTo>
                  <a:pt x="681" y="408"/>
                </a:lnTo>
                <a:lnTo>
                  <a:pt x="723" y="461"/>
                </a:lnTo>
                <a:lnTo>
                  <a:pt x="766" y="497"/>
                </a:lnTo>
                <a:lnTo>
                  <a:pt x="808" y="55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 noChangeArrowheads="1"/>
          </p:cNvSpPr>
          <p:nvPr/>
        </p:nvSpPr>
        <p:spPr bwMode="auto">
          <a:xfrm>
            <a:off x="4683125" y="2813050"/>
            <a:ext cx="576263" cy="889000"/>
          </a:xfrm>
          <a:custGeom>
            <a:avLst/>
            <a:gdLst>
              <a:gd name="T0" fmla="*/ 0 w 907"/>
              <a:gd name="T1" fmla="*/ 2147483647 h 1400"/>
              <a:gd name="T2" fmla="*/ 2147483647 w 907"/>
              <a:gd name="T3" fmla="*/ 2147483647 h 1400"/>
              <a:gd name="T4" fmla="*/ 2147483647 w 907"/>
              <a:gd name="T5" fmla="*/ 2147483647 h 1400"/>
              <a:gd name="T6" fmla="*/ 2147483647 w 907"/>
              <a:gd name="T7" fmla="*/ 2147483647 h 1400"/>
              <a:gd name="T8" fmla="*/ 2147483647 w 907"/>
              <a:gd name="T9" fmla="*/ 2147483647 h 1400"/>
              <a:gd name="T10" fmla="*/ 2147483647 w 907"/>
              <a:gd name="T11" fmla="*/ 2147483647 h 1400"/>
              <a:gd name="T12" fmla="*/ 2147483647 w 907"/>
              <a:gd name="T13" fmla="*/ 2147483647 h 1400"/>
              <a:gd name="T14" fmla="*/ 2147483647 w 907"/>
              <a:gd name="T15" fmla="*/ 2147483647 h 1400"/>
              <a:gd name="T16" fmla="*/ 2147483647 w 907"/>
              <a:gd name="T17" fmla="*/ 2147483647 h 1400"/>
              <a:gd name="T18" fmla="*/ 2147483647 w 907"/>
              <a:gd name="T19" fmla="*/ 2147483647 h 1400"/>
              <a:gd name="T20" fmla="*/ 2147483647 w 907"/>
              <a:gd name="T21" fmla="*/ 2147483647 h 1400"/>
              <a:gd name="T22" fmla="*/ 2147483647 w 907"/>
              <a:gd name="T23" fmla="*/ 2147483647 h 1400"/>
              <a:gd name="T24" fmla="*/ 2147483647 w 907"/>
              <a:gd name="T25" fmla="*/ 2147483647 h 1400"/>
              <a:gd name="T26" fmla="*/ 2147483647 w 907"/>
              <a:gd name="T27" fmla="*/ 2147483647 h 1400"/>
              <a:gd name="T28" fmla="*/ 2147483647 w 907"/>
              <a:gd name="T29" fmla="*/ 2147483647 h 1400"/>
              <a:gd name="T30" fmla="*/ 2147483647 w 907"/>
              <a:gd name="T31" fmla="*/ 2147483647 h 1400"/>
              <a:gd name="T32" fmla="*/ 2147483647 w 907"/>
              <a:gd name="T33" fmla="*/ 2147483647 h 1400"/>
              <a:gd name="T34" fmla="*/ 2147483647 w 907"/>
              <a:gd name="T35" fmla="*/ 0 h 1400"/>
              <a:gd name="T36" fmla="*/ 2147483647 w 907"/>
              <a:gd name="T37" fmla="*/ 2147483647 h 1400"/>
              <a:gd name="T38" fmla="*/ 2147483647 w 907"/>
              <a:gd name="T39" fmla="*/ 2147483647 h 1400"/>
              <a:gd name="T40" fmla="*/ 2147483647 w 907"/>
              <a:gd name="T41" fmla="*/ 2147483647 h 1400"/>
              <a:gd name="T42" fmla="*/ 2147483647 w 907"/>
              <a:gd name="T43" fmla="*/ 2147483647 h 1400"/>
              <a:gd name="T44" fmla="*/ 2147483647 w 907"/>
              <a:gd name="T45" fmla="*/ 2147483647 h 1400"/>
              <a:gd name="T46" fmla="*/ 2147483647 w 907"/>
              <a:gd name="T47" fmla="*/ 2147483647 h 1400"/>
              <a:gd name="T48" fmla="*/ 2147483647 w 907"/>
              <a:gd name="T49" fmla="*/ 2147483647 h 1400"/>
              <a:gd name="T50" fmla="*/ 2147483647 w 907"/>
              <a:gd name="T51" fmla="*/ 2147483647 h 1400"/>
              <a:gd name="T52" fmla="*/ 2147483647 w 907"/>
              <a:gd name="T53" fmla="*/ 2147483647 h 1400"/>
              <a:gd name="T54" fmla="*/ 2147483647 w 907"/>
              <a:gd name="T55" fmla="*/ 2147483647 h 1400"/>
              <a:gd name="T56" fmla="*/ 2147483647 w 907"/>
              <a:gd name="T57" fmla="*/ 2147483647 h 1400"/>
              <a:gd name="T58" fmla="*/ 2147483647 w 907"/>
              <a:gd name="T59" fmla="*/ 2147483647 h 1400"/>
              <a:gd name="T60" fmla="*/ 2147483647 w 907"/>
              <a:gd name="T61" fmla="*/ 2147483647 h 1400"/>
              <a:gd name="T62" fmla="*/ 2147483647 w 907"/>
              <a:gd name="T63" fmla="*/ 2147483647 h 1400"/>
              <a:gd name="T64" fmla="*/ 2147483647 w 907"/>
              <a:gd name="T65" fmla="*/ 2147483647 h 1400"/>
              <a:gd name="T66" fmla="*/ 2147483647 w 907"/>
              <a:gd name="T67" fmla="*/ 2147483647 h 1400"/>
              <a:gd name="T68" fmla="*/ 2147483647 w 907"/>
              <a:gd name="T69" fmla="*/ 2147483647 h 1400"/>
              <a:gd name="T70" fmla="*/ 2147483647 w 907"/>
              <a:gd name="T71" fmla="*/ 2147483647 h 1400"/>
              <a:gd name="T72" fmla="*/ 0 w 907"/>
              <a:gd name="T73" fmla="*/ 2147483647 h 14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907"/>
              <a:gd name="T112" fmla="*/ 0 h 1400"/>
              <a:gd name="T113" fmla="*/ 907 w 907"/>
              <a:gd name="T114" fmla="*/ 1400 h 140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907" h="1400">
                <a:moveTo>
                  <a:pt x="0" y="1400"/>
                </a:moveTo>
                <a:lnTo>
                  <a:pt x="0" y="1382"/>
                </a:lnTo>
                <a:lnTo>
                  <a:pt x="0" y="1364"/>
                </a:lnTo>
                <a:lnTo>
                  <a:pt x="14" y="1346"/>
                </a:lnTo>
                <a:lnTo>
                  <a:pt x="28" y="1311"/>
                </a:lnTo>
                <a:lnTo>
                  <a:pt x="56" y="1258"/>
                </a:lnTo>
                <a:lnTo>
                  <a:pt x="99" y="1205"/>
                </a:lnTo>
                <a:lnTo>
                  <a:pt x="142" y="1151"/>
                </a:lnTo>
                <a:lnTo>
                  <a:pt x="198" y="1081"/>
                </a:lnTo>
                <a:lnTo>
                  <a:pt x="255" y="1010"/>
                </a:lnTo>
                <a:lnTo>
                  <a:pt x="312" y="939"/>
                </a:lnTo>
                <a:lnTo>
                  <a:pt x="354" y="886"/>
                </a:lnTo>
                <a:lnTo>
                  <a:pt x="397" y="815"/>
                </a:lnTo>
                <a:lnTo>
                  <a:pt x="439" y="762"/>
                </a:lnTo>
                <a:lnTo>
                  <a:pt x="468" y="708"/>
                </a:lnTo>
                <a:lnTo>
                  <a:pt x="496" y="655"/>
                </a:lnTo>
                <a:lnTo>
                  <a:pt x="524" y="602"/>
                </a:lnTo>
                <a:lnTo>
                  <a:pt x="553" y="513"/>
                </a:lnTo>
                <a:lnTo>
                  <a:pt x="595" y="425"/>
                </a:lnTo>
                <a:lnTo>
                  <a:pt x="623" y="336"/>
                </a:lnTo>
                <a:lnTo>
                  <a:pt x="638" y="265"/>
                </a:lnTo>
                <a:lnTo>
                  <a:pt x="638" y="230"/>
                </a:lnTo>
                <a:lnTo>
                  <a:pt x="652" y="194"/>
                </a:lnTo>
                <a:lnTo>
                  <a:pt x="652" y="177"/>
                </a:lnTo>
                <a:lnTo>
                  <a:pt x="652" y="159"/>
                </a:lnTo>
                <a:lnTo>
                  <a:pt x="652" y="124"/>
                </a:lnTo>
                <a:lnTo>
                  <a:pt x="652" y="106"/>
                </a:lnTo>
                <a:lnTo>
                  <a:pt x="638" y="106"/>
                </a:lnTo>
                <a:lnTo>
                  <a:pt x="623" y="88"/>
                </a:lnTo>
                <a:lnTo>
                  <a:pt x="609" y="70"/>
                </a:lnTo>
                <a:lnTo>
                  <a:pt x="609" y="53"/>
                </a:lnTo>
                <a:lnTo>
                  <a:pt x="609" y="35"/>
                </a:lnTo>
                <a:lnTo>
                  <a:pt x="623" y="17"/>
                </a:lnTo>
                <a:lnTo>
                  <a:pt x="638" y="17"/>
                </a:lnTo>
                <a:lnTo>
                  <a:pt x="638" y="0"/>
                </a:lnTo>
                <a:lnTo>
                  <a:pt x="652" y="0"/>
                </a:lnTo>
                <a:lnTo>
                  <a:pt x="680" y="0"/>
                </a:lnTo>
                <a:lnTo>
                  <a:pt x="694" y="17"/>
                </a:lnTo>
                <a:lnTo>
                  <a:pt x="723" y="17"/>
                </a:lnTo>
                <a:lnTo>
                  <a:pt x="751" y="35"/>
                </a:lnTo>
                <a:lnTo>
                  <a:pt x="779" y="53"/>
                </a:lnTo>
                <a:lnTo>
                  <a:pt x="808" y="53"/>
                </a:lnTo>
                <a:lnTo>
                  <a:pt x="836" y="70"/>
                </a:lnTo>
                <a:lnTo>
                  <a:pt x="850" y="88"/>
                </a:lnTo>
                <a:lnTo>
                  <a:pt x="879" y="106"/>
                </a:lnTo>
                <a:lnTo>
                  <a:pt x="893" y="124"/>
                </a:lnTo>
                <a:lnTo>
                  <a:pt x="893" y="141"/>
                </a:lnTo>
                <a:lnTo>
                  <a:pt x="907" y="159"/>
                </a:lnTo>
                <a:lnTo>
                  <a:pt x="907" y="177"/>
                </a:lnTo>
                <a:lnTo>
                  <a:pt x="907" y="194"/>
                </a:lnTo>
                <a:lnTo>
                  <a:pt x="893" y="230"/>
                </a:lnTo>
                <a:lnTo>
                  <a:pt x="879" y="265"/>
                </a:lnTo>
                <a:lnTo>
                  <a:pt x="864" y="319"/>
                </a:lnTo>
                <a:lnTo>
                  <a:pt x="836" y="372"/>
                </a:lnTo>
                <a:lnTo>
                  <a:pt x="794" y="443"/>
                </a:lnTo>
                <a:lnTo>
                  <a:pt x="765" y="531"/>
                </a:lnTo>
                <a:lnTo>
                  <a:pt x="723" y="620"/>
                </a:lnTo>
                <a:lnTo>
                  <a:pt x="666" y="708"/>
                </a:lnTo>
                <a:lnTo>
                  <a:pt x="623" y="779"/>
                </a:lnTo>
                <a:lnTo>
                  <a:pt x="567" y="868"/>
                </a:lnTo>
                <a:lnTo>
                  <a:pt x="510" y="939"/>
                </a:lnTo>
                <a:lnTo>
                  <a:pt x="453" y="1010"/>
                </a:lnTo>
                <a:lnTo>
                  <a:pt x="397" y="1081"/>
                </a:lnTo>
                <a:lnTo>
                  <a:pt x="340" y="1151"/>
                </a:lnTo>
                <a:lnTo>
                  <a:pt x="283" y="1205"/>
                </a:lnTo>
                <a:lnTo>
                  <a:pt x="212" y="1258"/>
                </a:lnTo>
                <a:lnTo>
                  <a:pt x="170" y="1311"/>
                </a:lnTo>
                <a:lnTo>
                  <a:pt x="127" y="1346"/>
                </a:lnTo>
                <a:lnTo>
                  <a:pt x="85" y="1364"/>
                </a:lnTo>
                <a:lnTo>
                  <a:pt x="56" y="1382"/>
                </a:lnTo>
                <a:lnTo>
                  <a:pt x="28" y="1400"/>
                </a:lnTo>
                <a:lnTo>
                  <a:pt x="14" y="1400"/>
                </a:lnTo>
                <a:lnTo>
                  <a:pt x="0" y="140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4"/>
          <p:cNvSpPr>
            <a:spLocks noChangeArrowheads="1"/>
          </p:cNvSpPr>
          <p:nvPr/>
        </p:nvSpPr>
        <p:spPr bwMode="auto">
          <a:xfrm>
            <a:off x="5376863" y="3003550"/>
            <a:ext cx="196850" cy="1081088"/>
          </a:xfrm>
          <a:custGeom>
            <a:avLst/>
            <a:gdLst>
              <a:gd name="T0" fmla="*/ 2147483647 w 312"/>
              <a:gd name="T1" fmla="*/ 2147483647 h 1701"/>
              <a:gd name="T2" fmla="*/ 0 w 312"/>
              <a:gd name="T3" fmla="*/ 2147483647 h 1701"/>
              <a:gd name="T4" fmla="*/ 2147483647 w 312"/>
              <a:gd name="T5" fmla="*/ 2147483647 h 1701"/>
              <a:gd name="T6" fmla="*/ 2147483647 w 312"/>
              <a:gd name="T7" fmla="*/ 2147483647 h 1701"/>
              <a:gd name="T8" fmla="*/ 2147483647 w 312"/>
              <a:gd name="T9" fmla="*/ 2147483647 h 1701"/>
              <a:gd name="T10" fmla="*/ 2147483647 w 312"/>
              <a:gd name="T11" fmla="*/ 2147483647 h 1701"/>
              <a:gd name="T12" fmla="*/ 2147483647 w 312"/>
              <a:gd name="T13" fmla="*/ 2147483647 h 1701"/>
              <a:gd name="T14" fmla="*/ 2147483647 w 312"/>
              <a:gd name="T15" fmla="*/ 2147483647 h 1701"/>
              <a:gd name="T16" fmla="*/ 2147483647 w 312"/>
              <a:gd name="T17" fmla="*/ 2147483647 h 1701"/>
              <a:gd name="T18" fmla="*/ 2147483647 w 312"/>
              <a:gd name="T19" fmla="*/ 2147483647 h 1701"/>
              <a:gd name="T20" fmla="*/ 2147483647 w 312"/>
              <a:gd name="T21" fmla="*/ 2147483647 h 1701"/>
              <a:gd name="T22" fmla="*/ 2147483647 w 312"/>
              <a:gd name="T23" fmla="*/ 2147483647 h 1701"/>
              <a:gd name="T24" fmla="*/ 2147483647 w 312"/>
              <a:gd name="T25" fmla="*/ 2147483647 h 1701"/>
              <a:gd name="T26" fmla="*/ 2147483647 w 312"/>
              <a:gd name="T27" fmla="*/ 2147483647 h 1701"/>
              <a:gd name="T28" fmla="*/ 2147483647 w 312"/>
              <a:gd name="T29" fmla="*/ 2147483647 h 1701"/>
              <a:gd name="T30" fmla="*/ 2147483647 w 312"/>
              <a:gd name="T31" fmla="*/ 2147483647 h 1701"/>
              <a:gd name="T32" fmla="*/ 2147483647 w 312"/>
              <a:gd name="T33" fmla="*/ 2147483647 h 1701"/>
              <a:gd name="T34" fmla="*/ 2147483647 w 312"/>
              <a:gd name="T35" fmla="*/ 2147483647 h 1701"/>
              <a:gd name="T36" fmla="*/ 2147483647 w 312"/>
              <a:gd name="T37" fmla="*/ 2147483647 h 1701"/>
              <a:gd name="T38" fmla="*/ 2147483647 w 312"/>
              <a:gd name="T39" fmla="*/ 2147483647 h 1701"/>
              <a:gd name="T40" fmla="*/ 2147483647 w 312"/>
              <a:gd name="T41" fmla="*/ 2147483647 h 1701"/>
              <a:gd name="T42" fmla="*/ 2147483647 w 312"/>
              <a:gd name="T43" fmla="*/ 2147483647 h 1701"/>
              <a:gd name="T44" fmla="*/ 2147483647 w 312"/>
              <a:gd name="T45" fmla="*/ 2147483647 h 1701"/>
              <a:gd name="T46" fmla="*/ 2147483647 w 312"/>
              <a:gd name="T47" fmla="*/ 2147483647 h 1701"/>
              <a:gd name="T48" fmla="*/ 2147483647 w 312"/>
              <a:gd name="T49" fmla="*/ 2147483647 h 1701"/>
              <a:gd name="T50" fmla="*/ 2147483647 w 312"/>
              <a:gd name="T51" fmla="*/ 2147483647 h 1701"/>
              <a:gd name="T52" fmla="*/ 2147483647 w 312"/>
              <a:gd name="T53" fmla="*/ 2147483647 h 1701"/>
              <a:gd name="T54" fmla="*/ 2147483647 w 312"/>
              <a:gd name="T55" fmla="*/ 2147483647 h 1701"/>
              <a:gd name="T56" fmla="*/ 2147483647 w 312"/>
              <a:gd name="T57" fmla="*/ 2147483647 h 1701"/>
              <a:gd name="T58" fmla="*/ 2147483647 w 312"/>
              <a:gd name="T59" fmla="*/ 2147483647 h 1701"/>
              <a:gd name="T60" fmla="*/ 2147483647 w 312"/>
              <a:gd name="T61" fmla="*/ 2147483647 h 1701"/>
              <a:gd name="T62" fmla="*/ 2147483647 w 312"/>
              <a:gd name="T63" fmla="*/ 2147483647 h 1701"/>
              <a:gd name="T64" fmla="*/ 2147483647 w 312"/>
              <a:gd name="T65" fmla="*/ 2147483647 h 1701"/>
              <a:gd name="T66" fmla="*/ 2147483647 w 312"/>
              <a:gd name="T67" fmla="*/ 2147483647 h 1701"/>
              <a:gd name="T68" fmla="*/ 2147483647 w 312"/>
              <a:gd name="T69" fmla="*/ 2147483647 h 1701"/>
              <a:gd name="T70" fmla="*/ 2147483647 w 312"/>
              <a:gd name="T71" fmla="*/ 2147483647 h 1701"/>
              <a:gd name="T72" fmla="*/ 2147483647 w 312"/>
              <a:gd name="T73" fmla="*/ 2147483647 h 1701"/>
              <a:gd name="T74" fmla="*/ 2147483647 w 312"/>
              <a:gd name="T75" fmla="*/ 2147483647 h 1701"/>
              <a:gd name="T76" fmla="*/ 2147483647 w 312"/>
              <a:gd name="T77" fmla="*/ 2147483647 h 1701"/>
              <a:gd name="T78" fmla="*/ 2147483647 w 312"/>
              <a:gd name="T79" fmla="*/ 2147483647 h 1701"/>
              <a:gd name="T80" fmla="*/ 2147483647 w 312"/>
              <a:gd name="T81" fmla="*/ 2147483647 h 1701"/>
              <a:gd name="T82" fmla="*/ 2147483647 w 312"/>
              <a:gd name="T83" fmla="*/ 2147483647 h 1701"/>
              <a:gd name="T84" fmla="*/ 2147483647 w 312"/>
              <a:gd name="T85" fmla="*/ 2147483647 h 1701"/>
              <a:gd name="T86" fmla="*/ 2147483647 w 312"/>
              <a:gd name="T87" fmla="*/ 2147483647 h 1701"/>
              <a:gd name="T88" fmla="*/ 2147483647 w 312"/>
              <a:gd name="T89" fmla="*/ 2147483647 h 1701"/>
              <a:gd name="T90" fmla="*/ 2147483647 w 312"/>
              <a:gd name="T91" fmla="*/ 2147483647 h 1701"/>
              <a:gd name="T92" fmla="*/ 2147483647 w 312"/>
              <a:gd name="T93" fmla="*/ 2147483647 h 1701"/>
              <a:gd name="T94" fmla="*/ 2147483647 w 312"/>
              <a:gd name="T95" fmla="*/ 2147483647 h 1701"/>
              <a:gd name="T96" fmla="*/ 2147483647 w 312"/>
              <a:gd name="T97" fmla="*/ 2147483647 h 1701"/>
              <a:gd name="T98" fmla="*/ 2147483647 w 312"/>
              <a:gd name="T99" fmla="*/ 2147483647 h 1701"/>
              <a:gd name="T100" fmla="*/ 2147483647 w 312"/>
              <a:gd name="T101" fmla="*/ 2147483647 h 1701"/>
              <a:gd name="T102" fmla="*/ 2147483647 w 312"/>
              <a:gd name="T103" fmla="*/ 2147483647 h 1701"/>
              <a:gd name="T104" fmla="*/ 2147483647 w 312"/>
              <a:gd name="T105" fmla="*/ 2147483647 h 170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12"/>
              <a:gd name="T160" fmla="*/ 0 h 1701"/>
              <a:gd name="T161" fmla="*/ 312 w 312"/>
              <a:gd name="T162" fmla="*/ 1701 h 170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12" h="1701">
                <a:moveTo>
                  <a:pt x="43" y="106"/>
                </a:moveTo>
                <a:lnTo>
                  <a:pt x="29" y="88"/>
                </a:lnTo>
                <a:lnTo>
                  <a:pt x="14" y="71"/>
                </a:lnTo>
                <a:lnTo>
                  <a:pt x="0" y="53"/>
                </a:lnTo>
                <a:lnTo>
                  <a:pt x="14" y="35"/>
                </a:lnTo>
                <a:lnTo>
                  <a:pt x="29" y="18"/>
                </a:lnTo>
                <a:lnTo>
                  <a:pt x="43" y="18"/>
                </a:lnTo>
                <a:lnTo>
                  <a:pt x="85" y="0"/>
                </a:lnTo>
                <a:lnTo>
                  <a:pt x="99" y="18"/>
                </a:lnTo>
                <a:lnTo>
                  <a:pt x="114" y="18"/>
                </a:lnTo>
                <a:lnTo>
                  <a:pt x="128" y="18"/>
                </a:lnTo>
                <a:lnTo>
                  <a:pt x="156" y="35"/>
                </a:lnTo>
                <a:lnTo>
                  <a:pt x="170" y="35"/>
                </a:lnTo>
                <a:lnTo>
                  <a:pt x="199" y="53"/>
                </a:lnTo>
                <a:lnTo>
                  <a:pt x="213" y="71"/>
                </a:lnTo>
                <a:lnTo>
                  <a:pt x="241" y="88"/>
                </a:lnTo>
                <a:lnTo>
                  <a:pt x="269" y="124"/>
                </a:lnTo>
                <a:lnTo>
                  <a:pt x="284" y="142"/>
                </a:lnTo>
                <a:lnTo>
                  <a:pt x="298" y="159"/>
                </a:lnTo>
                <a:lnTo>
                  <a:pt x="312" y="195"/>
                </a:lnTo>
                <a:lnTo>
                  <a:pt x="312" y="212"/>
                </a:lnTo>
                <a:lnTo>
                  <a:pt x="312" y="248"/>
                </a:lnTo>
                <a:lnTo>
                  <a:pt x="312" y="266"/>
                </a:lnTo>
                <a:lnTo>
                  <a:pt x="298" y="301"/>
                </a:lnTo>
                <a:lnTo>
                  <a:pt x="298" y="319"/>
                </a:lnTo>
                <a:lnTo>
                  <a:pt x="298" y="337"/>
                </a:lnTo>
                <a:lnTo>
                  <a:pt x="298" y="354"/>
                </a:lnTo>
                <a:lnTo>
                  <a:pt x="284" y="390"/>
                </a:lnTo>
                <a:lnTo>
                  <a:pt x="284" y="407"/>
                </a:lnTo>
                <a:lnTo>
                  <a:pt x="284" y="443"/>
                </a:lnTo>
                <a:lnTo>
                  <a:pt x="284" y="478"/>
                </a:lnTo>
                <a:lnTo>
                  <a:pt x="269" y="514"/>
                </a:lnTo>
                <a:lnTo>
                  <a:pt x="269" y="549"/>
                </a:lnTo>
                <a:lnTo>
                  <a:pt x="269" y="585"/>
                </a:lnTo>
                <a:lnTo>
                  <a:pt x="269" y="638"/>
                </a:lnTo>
                <a:lnTo>
                  <a:pt x="269" y="673"/>
                </a:lnTo>
                <a:lnTo>
                  <a:pt x="269" y="726"/>
                </a:lnTo>
                <a:lnTo>
                  <a:pt x="269" y="780"/>
                </a:lnTo>
                <a:lnTo>
                  <a:pt x="269" y="833"/>
                </a:lnTo>
                <a:lnTo>
                  <a:pt x="269" y="886"/>
                </a:lnTo>
                <a:lnTo>
                  <a:pt x="269" y="992"/>
                </a:lnTo>
                <a:lnTo>
                  <a:pt x="269" y="1099"/>
                </a:lnTo>
                <a:lnTo>
                  <a:pt x="255" y="1187"/>
                </a:lnTo>
                <a:lnTo>
                  <a:pt x="255" y="1276"/>
                </a:lnTo>
                <a:lnTo>
                  <a:pt x="255" y="1347"/>
                </a:lnTo>
                <a:lnTo>
                  <a:pt x="241" y="1418"/>
                </a:lnTo>
                <a:lnTo>
                  <a:pt x="241" y="1471"/>
                </a:lnTo>
                <a:lnTo>
                  <a:pt x="227" y="1524"/>
                </a:lnTo>
                <a:lnTo>
                  <a:pt x="213" y="1559"/>
                </a:lnTo>
                <a:lnTo>
                  <a:pt x="213" y="1613"/>
                </a:lnTo>
                <a:lnTo>
                  <a:pt x="199" y="1630"/>
                </a:lnTo>
                <a:lnTo>
                  <a:pt x="184" y="1666"/>
                </a:lnTo>
                <a:lnTo>
                  <a:pt x="184" y="1683"/>
                </a:lnTo>
                <a:lnTo>
                  <a:pt x="170" y="1701"/>
                </a:lnTo>
                <a:lnTo>
                  <a:pt x="156" y="1701"/>
                </a:lnTo>
                <a:lnTo>
                  <a:pt x="142" y="1701"/>
                </a:lnTo>
                <a:lnTo>
                  <a:pt x="142" y="1683"/>
                </a:lnTo>
                <a:lnTo>
                  <a:pt x="128" y="1666"/>
                </a:lnTo>
                <a:lnTo>
                  <a:pt x="128" y="1648"/>
                </a:lnTo>
                <a:lnTo>
                  <a:pt x="114" y="1613"/>
                </a:lnTo>
                <a:lnTo>
                  <a:pt x="99" y="1577"/>
                </a:lnTo>
                <a:lnTo>
                  <a:pt x="99" y="1559"/>
                </a:lnTo>
                <a:lnTo>
                  <a:pt x="85" y="1524"/>
                </a:lnTo>
                <a:lnTo>
                  <a:pt x="85" y="1471"/>
                </a:lnTo>
                <a:lnTo>
                  <a:pt x="71" y="1435"/>
                </a:lnTo>
                <a:lnTo>
                  <a:pt x="71" y="1400"/>
                </a:lnTo>
                <a:lnTo>
                  <a:pt x="71" y="1347"/>
                </a:lnTo>
                <a:lnTo>
                  <a:pt x="71" y="1311"/>
                </a:lnTo>
                <a:lnTo>
                  <a:pt x="57" y="1258"/>
                </a:lnTo>
                <a:lnTo>
                  <a:pt x="71" y="1205"/>
                </a:lnTo>
                <a:lnTo>
                  <a:pt x="71" y="1152"/>
                </a:lnTo>
                <a:lnTo>
                  <a:pt x="71" y="1116"/>
                </a:lnTo>
                <a:lnTo>
                  <a:pt x="71" y="1081"/>
                </a:lnTo>
                <a:lnTo>
                  <a:pt x="71" y="1045"/>
                </a:lnTo>
                <a:lnTo>
                  <a:pt x="71" y="1010"/>
                </a:lnTo>
                <a:lnTo>
                  <a:pt x="71" y="975"/>
                </a:lnTo>
                <a:lnTo>
                  <a:pt x="85" y="939"/>
                </a:lnTo>
                <a:lnTo>
                  <a:pt x="85" y="921"/>
                </a:lnTo>
                <a:lnTo>
                  <a:pt x="85" y="868"/>
                </a:lnTo>
                <a:lnTo>
                  <a:pt x="85" y="833"/>
                </a:lnTo>
                <a:lnTo>
                  <a:pt x="85" y="780"/>
                </a:lnTo>
                <a:lnTo>
                  <a:pt x="85" y="709"/>
                </a:lnTo>
                <a:lnTo>
                  <a:pt x="85" y="638"/>
                </a:lnTo>
                <a:lnTo>
                  <a:pt x="85" y="567"/>
                </a:lnTo>
                <a:lnTo>
                  <a:pt x="85" y="478"/>
                </a:lnTo>
                <a:lnTo>
                  <a:pt x="85" y="443"/>
                </a:lnTo>
                <a:lnTo>
                  <a:pt x="85" y="407"/>
                </a:lnTo>
                <a:lnTo>
                  <a:pt x="85" y="372"/>
                </a:lnTo>
                <a:lnTo>
                  <a:pt x="85" y="337"/>
                </a:lnTo>
                <a:lnTo>
                  <a:pt x="85" y="301"/>
                </a:lnTo>
                <a:lnTo>
                  <a:pt x="71" y="266"/>
                </a:lnTo>
                <a:lnTo>
                  <a:pt x="71" y="230"/>
                </a:lnTo>
                <a:lnTo>
                  <a:pt x="71" y="212"/>
                </a:lnTo>
                <a:lnTo>
                  <a:pt x="71" y="195"/>
                </a:lnTo>
                <a:lnTo>
                  <a:pt x="71" y="177"/>
                </a:lnTo>
                <a:lnTo>
                  <a:pt x="57" y="159"/>
                </a:lnTo>
                <a:lnTo>
                  <a:pt x="57" y="142"/>
                </a:lnTo>
                <a:lnTo>
                  <a:pt x="57" y="124"/>
                </a:lnTo>
                <a:lnTo>
                  <a:pt x="43" y="124"/>
                </a:lnTo>
                <a:lnTo>
                  <a:pt x="43" y="106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3" name="Freeform 15"/>
          <p:cNvSpPr>
            <a:spLocks noChangeArrowheads="1"/>
          </p:cNvSpPr>
          <p:nvPr/>
        </p:nvSpPr>
        <p:spPr bwMode="auto">
          <a:xfrm>
            <a:off x="4422775" y="3149600"/>
            <a:ext cx="1052513" cy="866775"/>
          </a:xfrm>
          <a:custGeom>
            <a:avLst/>
            <a:gdLst>
              <a:gd name="T0" fmla="*/ 2147483647 w 1658"/>
              <a:gd name="T1" fmla="*/ 2147483647 h 1365"/>
              <a:gd name="T2" fmla="*/ 2147483647 w 1658"/>
              <a:gd name="T3" fmla="*/ 2147483647 h 1365"/>
              <a:gd name="T4" fmla="*/ 2147483647 w 1658"/>
              <a:gd name="T5" fmla="*/ 2147483647 h 1365"/>
              <a:gd name="T6" fmla="*/ 0 w 1658"/>
              <a:gd name="T7" fmla="*/ 2147483647 h 1365"/>
              <a:gd name="T8" fmla="*/ 0 w 1658"/>
              <a:gd name="T9" fmla="*/ 2147483647 h 1365"/>
              <a:gd name="T10" fmla="*/ 2147483647 w 1658"/>
              <a:gd name="T11" fmla="*/ 2147483647 h 1365"/>
              <a:gd name="T12" fmla="*/ 2147483647 w 1658"/>
              <a:gd name="T13" fmla="*/ 2147483647 h 1365"/>
              <a:gd name="T14" fmla="*/ 2147483647 w 1658"/>
              <a:gd name="T15" fmla="*/ 2147483647 h 1365"/>
              <a:gd name="T16" fmla="*/ 2147483647 w 1658"/>
              <a:gd name="T17" fmla="*/ 2147483647 h 1365"/>
              <a:gd name="T18" fmla="*/ 2147483647 w 1658"/>
              <a:gd name="T19" fmla="*/ 2147483647 h 1365"/>
              <a:gd name="T20" fmla="*/ 2147483647 w 1658"/>
              <a:gd name="T21" fmla="*/ 2147483647 h 1365"/>
              <a:gd name="T22" fmla="*/ 2147483647 w 1658"/>
              <a:gd name="T23" fmla="*/ 2147483647 h 1365"/>
              <a:gd name="T24" fmla="*/ 2147483647 w 1658"/>
              <a:gd name="T25" fmla="*/ 2147483647 h 1365"/>
              <a:gd name="T26" fmla="*/ 2147483647 w 1658"/>
              <a:gd name="T27" fmla="*/ 2147483647 h 1365"/>
              <a:gd name="T28" fmla="*/ 2147483647 w 1658"/>
              <a:gd name="T29" fmla="*/ 2147483647 h 1365"/>
              <a:gd name="T30" fmla="*/ 2147483647 w 1658"/>
              <a:gd name="T31" fmla="*/ 2147483647 h 1365"/>
              <a:gd name="T32" fmla="*/ 2147483647 w 1658"/>
              <a:gd name="T33" fmla="*/ 2147483647 h 1365"/>
              <a:gd name="T34" fmla="*/ 2147483647 w 1658"/>
              <a:gd name="T35" fmla="*/ 2147483647 h 1365"/>
              <a:gd name="T36" fmla="*/ 2147483647 w 1658"/>
              <a:gd name="T37" fmla="*/ 0 h 1365"/>
              <a:gd name="T38" fmla="*/ 2147483647 w 1658"/>
              <a:gd name="T39" fmla="*/ 2147483647 h 1365"/>
              <a:gd name="T40" fmla="*/ 2147483647 w 1658"/>
              <a:gd name="T41" fmla="*/ 2147483647 h 1365"/>
              <a:gd name="T42" fmla="*/ 2147483647 w 1658"/>
              <a:gd name="T43" fmla="*/ 2147483647 h 1365"/>
              <a:gd name="T44" fmla="*/ 2147483647 w 1658"/>
              <a:gd name="T45" fmla="*/ 2147483647 h 1365"/>
              <a:gd name="T46" fmla="*/ 2147483647 w 1658"/>
              <a:gd name="T47" fmla="*/ 2147483647 h 1365"/>
              <a:gd name="T48" fmla="*/ 2147483647 w 1658"/>
              <a:gd name="T49" fmla="*/ 2147483647 h 1365"/>
              <a:gd name="T50" fmla="*/ 2147483647 w 1658"/>
              <a:gd name="T51" fmla="*/ 2147483647 h 1365"/>
              <a:gd name="T52" fmla="*/ 2147483647 w 1658"/>
              <a:gd name="T53" fmla="*/ 2147483647 h 1365"/>
              <a:gd name="T54" fmla="*/ 2147483647 w 1658"/>
              <a:gd name="T55" fmla="*/ 2147483647 h 1365"/>
              <a:gd name="T56" fmla="*/ 2147483647 w 1658"/>
              <a:gd name="T57" fmla="*/ 2147483647 h 1365"/>
              <a:gd name="T58" fmla="*/ 2147483647 w 1658"/>
              <a:gd name="T59" fmla="*/ 2147483647 h 1365"/>
              <a:gd name="T60" fmla="*/ 2147483647 w 1658"/>
              <a:gd name="T61" fmla="*/ 2147483647 h 1365"/>
              <a:gd name="T62" fmla="*/ 2147483647 w 1658"/>
              <a:gd name="T63" fmla="*/ 2147483647 h 1365"/>
              <a:gd name="T64" fmla="*/ 2147483647 w 1658"/>
              <a:gd name="T65" fmla="*/ 2147483647 h 1365"/>
              <a:gd name="T66" fmla="*/ 2147483647 w 1658"/>
              <a:gd name="T67" fmla="*/ 2147483647 h 1365"/>
              <a:gd name="T68" fmla="*/ 2147483647 w 1658"/>
              <a:gd name="T69" fmla="*/ 2147483647 h 1365"/>
              <a:gd name="T70" fmla="*/ 2147483647 w 1658"/>
              <a:gd name="T71" fmla="*/ 2147483647 h 1365"/>
              <a:gd name="T72" fmla="*/ 2147483647 w 1658"/>
              <a:gd name="T73" fmla="*/ 2147483647 h 1365"/>
              <a:gd name="T74" fmla="*/ 2147483647 w 1658"/>
              <a:gd name="T75" fmla="*/ 2147483647 h 1365"/>
              <a:gd name="T76" fmla="*/ 2147483647 w 1658"/>
              <a:gd name="T77" fmla="*/ 2147483647 h 1365"/>
              <a:gd name="T78" fmla="*/ 2147483647 w 1658"/>
              <a:gd name="T79" fmla="*/ 2147483647 h 1365"/>
              <a:gd name="T80" fmla="*/ 2147483647 w 1658"/>
              <a:gd name="T81" fmla="*/ 2147483647 h 1365"/>
              <a:gd name="T82" fmla="*/ 2147483647 w 1658"/>
              <a:gd name="T83" fmla="*/ 2147483647 h 1365"/>
              <a:gd name="T84" fmla="*/ 2147483647 w 1658"/>
              <a:gd name="T85" fmla="*/ 2147483647 h 1365"/>
              <a:gd name="T86" fmla="*/ 2147483647 w 1658"/>
              <a:gd name="T87" fmla="*/ 2147483647 h 1365"/>
              <a:gd name="T88" fmla="*/ 2147483647 w 1658"/>
              <a:gd name="T89" fmla="*/ 2147483647 h 136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658"/>
              <a:gd name="T136" fmla="*/ 0 h 1365"/>
              <a:gd name="T137" fmla="*/ 1658 w 1658"/>
              <a:gd name="T138" fmla="*/ 1365 h 136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658" h="1365">
                <a:moveTo>
                  <a:pt x="226" y="1312"/>
                </a:moveTo>
                <a:lnTo>
                  <a:pt x="212" y="1329"/>
                </a:lnTo>
                <a:lnTo>
                  <a:pt x="184" y="1347"/>
                </a:lnTo>
                <a:lnTo>
                  <a:pt x="170" y="1365"/>
                </a:lnTo>
                <a:lnTo>
                  <a:pt x="156" y="1365"/>
                </a:lnTo>
                <a:lnTo>
                  <a:pt x="127" y="1347"/>
                </a:lnTo>
                <a:lnTo>
                  <a:pt x="113" y="1347"/>
                </a:lnTo>
                <a:lnTo>
                  <a:pt x="85" y="1329"/>
                </a:lnTo>
                <a:lnTo>
                  <a:pt x="56" y="1294"/>
                </a:lnTo>
                <a:lnTo>
                  <a:pt x="28" y="1276"/>
                </a:lnTo>
                <a:lnTo>
                  <a:pt x="14" y="1241"/>
                </a:lnTo>
                <a:lnTo>
                  <a:pt x="0" y="1223"/>
                </a:lnTo>
                <a:lnTo>
                  <a:pt x="0" y="1205"/>
                </a:lnTo>
                <a:lnTo>
                  <a:pt x="0" y="1170"/>
                </a:lnTo>
                <a:lnTo>
                  <a:pt x="0" y="1134"/>
                </a:lnTo>
                <a:lnTo>
                  <a:pt x="28" y="1099"/>
                </a:lnTo>
                <a:lnTo>
                  <a:pt x="42" y="1064"/>
                </a:lnTo>
                <a:lnTo>
                  <a:pt x="56" y="1064"/>
                </a:lnTo>
                <a:lnTo>
                  <a:pt x="56" y="1046"/>
                </a:lnTo>
                <a:lnTo>
                  <a:pt x="71" y="1028"/>
                </a:lnTo>
                <a:lnTo>
                  <a:pt x="71" y="1010"/>
                </a:lnTo>
                <a:lnTo>
                  <a:pt x="85" y="975"/>
                </a:lnTo>
                <a:lnTo>
                  <a:pt x="85" y="957"/>
                </a:lnTo>
                <a:lnTo>
                  <a:pt x="99" y="922"/>
                </a:lnTo>
                <a:lnTo>
                  <a:pt x="99" y="904"/>
                </a:lnTo>
                <a:lnTo>
                  <a:pt x="99" y="869"/>
                </a:lnTo>
                <a:lnTo>
                  <a:pt x="99" y="833"/>
                </a:lnTo>
                <a:lnTo>
                  <a:pt x="99" y="798"/>
                </a:lnTo>
                <a:lnTo>
                  <a:pt x="113" y="745"/>
                </a:lnTo>
                <a:lnTo>
                  <a:pt x="113" y="709"/>
                </a:lnTo>
                <a:lnTo>
                  <a:pt x="113" y="656"/>
                </a:lnTo>
                <a:lnTo>
                  <a:pt x="113" y="620"/>
                </a:lnTo>
                <a:lnTo>
                  <a:pt x="113" y="567"/>
                </a:lnTo>
                <a:lnTo>
                  <a:pt x="113" y="514"/>
                </a:lnTo>
                <a:lnTo>
                  <a:pt x="113" y="461"/>
                </a:lnTo>
                <a:lnTo>
                  <a:pt x="113" y="426"/>
                </a:lnTo>
                <a:lnTo>
                  <a:pt x="113" y="390"/>
                </a:lnTo>
                <a:lnTo>
                  <a:pt x="113" y="337"/>
                </a:lnTo>
                <a:lnTo>
                  <a:pt x="99" y="301"/>
                </a:lnTo>
                <a:lnTo>
                  <a:pt x="99" y="284"/>
                </a:lnTo>
                <a:lnTo>
                  <a:pt x="99" y="248"/>
                </a:lnTo>
                <a:lnTo>
                  <a:pt x="99" y="213"/>
                </a:lnTo>
                <a:lnTo>
                  <a:pt x="85" y="195"/>
                </a:lnTo>
                <a:lnTo>
                  <a:pt x="85" y="177"/>
                </a:lnTo>
                <a:lnTo>
                  <a:pt x="85" y="160"/>
                </a:lnTo>
                <a:lnTo>
                  <a:pt x="71" y="142"/>
                </a:lnTo>
                <a:lnTo>
                  <a:pt x="71" y="124"/>
                </a:lnTo>
                <a:lnTo>
                  <a:pt x="56" y="124"/>
                </a:lnTo>
                <a:lnTo>
                  <a:pt x="56" y="107"/>
                </a:lnTo>
                <a:lnTo>
                  <a:pt x="28" y="89"/>
                </a:lnTo>
                <a:lnTo>
                  <a:pt x="14" y="71"/>
                </a:lnTo>
                <a:lnTo>
                  <a:pt x="14" y="53"/>
                </a:lnTo>
                <a:lnTo>
                  <a:pt x="14" y="36"/>
                </a:lnTo>
                <a:lnTo>
                  <a:pt x="28" y="18"/>
                </a:lnTo>
                <a:lnTo>
                  <a:pt x="42" y="0"/>
                </a:lnTo>
                <a:lnTo>
                  <a:pt x="56" y="0"/>
                </a:lnTo>
                <a:lnTo>
                  <a:pt x="71" y="0"/>
                </a:lnTo>
                <a:lnTo>
                  <a:pt x="99" y="0"/>
                </a:lnTo>
                <a:lnTo>
                  <a:pt x="113" y="18"/>
                </a:lnTo>
                <a:lnTo>
                  <a:pt x="141" y="18"/>
                </a:lnTo>
                <a:lnTo>
                  <a:pt x="198" y="36"/>
                </a:lnTo>
                <a:lnTo>
                  <a:pt x="241" y="53"/>
                </a:lnTo>
                <a:lnTo>
                  <a:pt x="269" y="89"/>
                </a:lnTo>
                <a:lnTo>
                  <a:pt x="297" y="107"/>
                </a:lnTo>
                <a:lnTo>
                  <a:pt x="297" y="124"/>
                </a:lnTo>
                <a:lnTo>
                  <a:pt x="312" y="142"/>
                </a:lnTo>
                <a:lnTo>
                  <a:pt x="312" y="177"/>
                </a:lnTo>
                <a:lnTo>
                  <a:pt x="312" y="213"/>
                </a:lnTo>
                <a:lnTo>
                  <a:pt x="312" y="266"/>
                </a:lnTo>
                <a:lnTo>
                  <a:pt x="312" y="319"/>
                </a:lnTo>
                <a:lnTo>
                  <a:pt x="312" y="372"/>
                </a:lnTo>
                <a:lnTo>
                  <a:pt x="312" y="443"/>
                </a:lnTo>
                <a:lnTo>
                  <a:pt x="297" y="514"/>
                </a:lnTo>
                <a:lnTo>
                  <a:pt x="297" y="585"/>
                </a:lnTo>
                <a:lnTo>
                  <a:pt x="297" y="656"/>
                </a:lnTo>
                <a:lnTo>
                  <a:pt x="283" y="709"/>
                </a:lnTo>
                <a:lnTo>
                  <a:pt x="283" y="745"/>
                </a:lnTo>
                <a:lnTo>
                  <a:pt x="283" y="798"/>
                </a:lnTo>
                <a:lnTo>
                  <a:pt x="283" y="833"/>
                </a:lnTo>
                <a:lnTo>
                  <a:pt x="269" y="869"/>
                </a:lnTo>
                <a:lnTo>
                  <a:pt x="269" y="904"/>
                </a:lnTo>
                <a:lnTo>
                  <a:pt x="269" y="922"/>
                </a:lnTo>
                <a:lnTo>
                  <a:pt x="269" y="957"/>
                </a:lnTo>
                <a:lnTo>
                  <a:pt x="269" y="975"/>
                </a:lnTo>
                <a:lnTo>
                  <a:pt x="283" y="993"/>
                </a:lnTo>
                <a:lnTo>
                  <a:pt x="283" y="1010"/>
                </a:lnTo>
                <a:lnTo>
                  <a:pt x="297" y="1028"/>
                </a:lnTo>
                <a:lnTo>
                  <a:pt x="312" y="1028"/>
                </a:lnTo>
                <a:lnTo>
                  <a:pt x="326" y="1046"/>
                </a:lnTo>
                <a:lnTo>
                  <a:pt x="340" y="1046"/>
                </a:lnTo>
                <a:lnTo>
                  <a:pt x="354" y="1046"/>
                </a:lnTo>
                <a:lnTo>
                  <a:pt x="368" y="1046"/>
                </a:lnTo>
                <a:lnTo>
                  <a:pt x="397" y="1046"/>
                </a:lnTo>
                <a:lnTo>
                  <a:pt x="425" y="1046"/>
                </a:lnTo>
                <a:lnTo>
                  <a:pt x="453" y="1046"/>
                </a:lnTo>
                <a:lnTo>
                  <a:pt x="482" y="1028"/>
                </a:lnTo>
                <a:lnTo>
                  <a:pt x="510" y="1028"/>
                </a:lnTo>
                <a:lnTo>
                  <a:pt x="553" y="1028"/>
                </a:lnTo>
                <a:lnTo>
                  <a:pt x="595" y="1028"/>
                </a:lnTo>
                <a:lnTo>
                  <a:pt x="623" y="1028"/>
                </a:lnTo>
                <a:lnTo>
                  <a:pt x="666" y="1010"/>
                </a:lnTo>
                <a:lnTo>
                  <a:pt x="765" y="1010"/>
                </a:lnTo>
                <a:lnTo>
                  <a:pt x="864" y="993"/>
                </a:lnTo>
                <a:lnTo>
                  <a:pt x="978" y="975"/>
                </a:lnTo>
                <a:lnTo>
                  <a:pt x="1105" y="975"/>
                </a:lnTo>
                <a:lnTo>
                  <a:pt x="1233" y="957"/>
                </a:lnTo>
                <a:lnTo>
                  <a:pt x="1360" y="939"/>
                </a:lnTo>
                <a:lnTo>
                  <a:pt x="1502" y="922"/>
                </a:lnTo>
                <a:lnTo>
                  <a:pt x="1658" y="904"/>
                </a:lnTo>
                <a:lnTo>
                  <a:pt x="1658" y="1064"/>
                </a:lnTo>
                <a:lnTo>
                  <a:pt x="1488" y="1064"/>
                </a:lnTo>
                <a:lnTo>
                  <a:pt x="1318" y="1081"/>
                </a:lnTo>
                <a:lnTo>
                  <a:pt x="1162" y="1099"/>
                </a:lnTo>
                <a:lnTo>
                  <a:pt x="1006" y="1117"/>
                </a:lnTo>
                <a:lnTo>
                  <a:pt x="935" y="1134"/>
                </a:lnTo>
                <a:lnTo>
                  <a:pt x="864" y="1152"/>
                </a:lnTo>
                <a:lnTo>
                  <a:pt x="793" y="1152"/>
                </a:lnTo>
                <a:lnTo>
                  <a:pt x="723" y="1170"/>
                </a:lnTo>
                <a:lnTo>
                  <a:pt x="666" y="1170"/>
                </a:lnTo>
                <a:lnTo>
                  <a:pt x="595" y="1188"/>
                </a:lnTo>
                <a:lnTo>
                  <a:pt x="538" y="1205"/>
                </a:lnTo>
                <a:lnTo>
                  <a:pt x="482" y="1205"/>
                </a:lnTo>
                <a:lnTo>
                  <a:pt x="439" y="1223"/>
                </a:lnTo>
                <a:lnTo>
                  <a:pt x="382" y="1223"/>
                </a:lnTo>
                <a:lnTo>
                  <a:pt x="340" y="1241"/>
                </a:lnTo>
                <a:lnTo>
                  <a:pt x="312" y="1258"/>
                </a:lnTo>
                <a:lnTo>
                  <a:pt x="283" y="1258"/>
                </a:lnTo>
                <a:lnTo>
                  <a:pt x="255" y="1276"/>
                </a:lnTo>
                <a:lnTo>
                  <a:pt x="241" y="1294"/>
                </a:lnTo>
                <a:lnTo>
                  <a:pt x="226" y="131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184" name="图片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975" y="4559300"/>
            <a:ext cx="8504238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0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组合 38"/>
          <p:cNvGrpSpPr/>
          <p:nvPr/>
        </p:nvGrpSpPr>
        <p:grpSpPr bwMode="auto">
          <a:xfrm>
            <a:off x="3397250" y="1160463"/>
            <a:ext cx="2541588" cy="2538412"/>
            <a:chOff x="299400" y="609600"/>
            <a:chExt cx="2542863" cy="2539048"/>
          </a:xfrm>
        </p:grpSpPr>
        <p:cxnSp>
          <p:nvCxnSpPr>
            <p:cNvPr id="8208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09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3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" name="矩形 1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9222" name="Freeform 6"/>
          <p:cNvSpPr>
            <a:spLocks noChangeArrowheads="1"/>
          </p:cNvSpPr>
          <p:nvPr/>
        </p:nvSpPr>
        <p:spPr bwMode="auto">
          <a:xfrm>
            <a:off x="3608388" y="1433513"/>
            <a:ext cx="733425" cy="906462"/>
          </a:xfrm>
          <a:custGeom>
            <a:avLst/>
            <a:gdLst>
              <a:gd name="T0" fmla="*/ 2147483647 w 1156"/>
              <a:gd name="T1" fmla="*/ 2147483647 h 1428"/>
              <a:gd name="T2" fmla="*/ 2147483647 w 1156"/>
              <a:gd name="T3" fmla="*/ 2147483647 h 1428"/>
              <a:gd name="T4" fmla="*/ 2147483647 w 1156"/>
              <a:gd name="T5" fmla="*/ 2147483647 h 1428"/>
              <a:gd name="T6" fmla="*/ 2147483647 w 1156"/>
              <a:gd name="T7" fmla="*/ 2147483647 h 1428"/>
              <a:gd name="T8" fmla="*/ 2147483647 w 1156"/>
              <a:gd name="T9" fmla="*/ 2147483647 h 1428"/>
              <a:gd name="T10" fmla="*/ 2147483647 w 1156"/>
              <a:gd name="T11" fmla="*/ 2147483647 h 1428"/>
              <a:gd name="T12" fmla="*/ 2147483647 w 1156"/>
              <a:gd name="T13" fmla="*/ 0 h 1428"/>
              <a:gd name="T14" fmla="*/ 2147483647 w 1156"/>
              <a:gd name="T15" fmla="*/ 0 h 1428"/>
              <a:gd name="T16" fmla="*/ 2147483647 w 1156"/>
              <a:gd name="T17" fmla="*/ 2147483647 h 1428"/>
              <a:gd name="T18" fmla="*/ 2147483647 w 1156"/>
              <a:gd name="T19" fmla="*/ 2147483647 h 1428"/>
              <a:gd name="T20" fmla="*/ 2147483647 w 1156"/>
              <a:gd name="T21" fmla="*/ 2147483647 h 1428"/>
              <a:gd name="T22" fmla="*/ 2147483647 w 1156"/>
              <a:gd name="T23" fmla="*/ 2147483647 h 1428"/>
              <a:gd name="T24" fmla="*/ 2147483647 w 1156"/>
              <a:gd name="T25" fmla="*/ 2147483647 h 1428"/>
              <a:gd name="T26" fmla="*/ 2147483647 w 1156"/>
              <a:gd name="T27" fmla="*/ 2147483647 h 1428"/>
              <a:gd name="T28" fmla="*/ 2147483647 w 1156"/>
              <a:gd name="T29" fmla="*/ 2147483647 h 1428"/>
              <a:gd name="T30" fmla="*/ 2147483647 w 1156"/>
              <a:gd name="T31" fmla="*/ 2147483647 h 1428"/>
              <a:gd name="T32" fmla="*/ 2147483647 w 1156"/>
              <a:gd name="T33" fmla="*/ 2147483647 h 1428"/>
              <a:gd name="T34" fmla="*/ 2147483647 w 1156"/>
              <a:gd name="T35" fmla="*/ 2147483647 h 1428"/>
              <a:gd name="T36" fmla="*/ 2147483647 w 1156"/>
              <a:gd name="T37" fmla="*/ 2147483647 h 1428"/>
              <a:gd name="T38" fmla="*/ 2147483647 w 1156"/>
              <a:gd name="T39" fmla="*/ 2147483647 h 1428"/>
              <a:gd name="T40" fmla="*/ 2147483647 w 1156"/>
              <a:gd name="T41" fmla="*/ 2147483647 h 1428"/>
              <a:gd name="T42" fmla="*/ 2147483647 w 1156"/>
              <a:gd name="T43" fmla="*/ 2147483647 h 1428"/>
              <a:gd name="T44" fmla="*/ 2147483647 w 1156"/>
              <a:gd name="T45" fmla="*/ 2147483647 h 1428"/>
              <a:gd name="T46" fmla="*/ 2147483647 w 1156"/>
              <a:gd name="T47" fmla="*/ 2147483647 h 1428"/>
              <a:gd name="T48" fmla="*/ 2147483647 w 1156"/>
              <a:gd name="T49" fmla="*/ 2147483647 h 1428"/>
              <a:gd name="T50" fmla="*/ 2147483647 w 1156"/>
              <a:gd name="T51" fmla="*/ 2147483647 h 1428"/>
              <a:gd name="T52" fmla="*/ 2147483647 w 1156"/>
              <a:gd name="T53" fmla="*/ 2147483647 h 1428"/>
              <a:gd name="T54" fmla="*/ 2147483647 w 1156"/>
              <a:gd name="T55" fmla="*/ 2147483647 h 1428"/>
              <a:gd name="T56" fmla="*/ 2147483647 w 1156"/>
              <a:gd name="T57" fmla="*/ 2147483647 h 1428"/>
              <a:gd name="T58" fmla="*/ 2147483647 w 1156"/>
              <a:gd name="T59" fmla="*/ 2147483647 h 1428"/>
              <a:gd name="T60" fmla="*/ 2147483647 w 1156"/>
              <a:gd name="T61" fmla="*/ 2147483647 h 1428"/>
              <a:gd name="T62" fmla="*/ 2147483647 w 1156"/>
              <a:gd name="T63" fmla="*/ 2147483647 h 1428"/>
              <a:gd name="T64" fmla="*/ 2147483647 w 1156"/>
              <a:gd name="T65" fmla="*/ 2147483647 h 1428"/>
              <a:gd name="T66" fmla="*/ 2147483647 w 1156"/>
              <a:gd name="T67" fmla="*/ 2147483647 h 1428"/>
              <a:gd name="T68" fmla="*/ 2147483647 w 1156"/>
              <a:gd name="T69" fmla="*/ 2147483647 h 1428"/>
              <a:gd name="T70" fmla="*/ 2147483647 w 1156"/>
              <a:gd name="T71" fmla="*/ 2147483647 h 1428"/>
              <a:gd name="T72" fmla="*/ 2147483647 w 1156"/>
              <a:gd name="T73" fmla="*/ 2147483647 h 1428"/>
              <a:gd name="T74" fmla="*/ 2147483647 w 1156"/>
              <a:gd name="T75" fmla="*/ 2147483647 h 1428"/>
              <a:gd name="T76" fmla="*/ 2147483647 w 1156"/>
              <a:gd name="T77" fmla="*/ 2147483647 h 142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156"/>
              <a:gd name="T118" fmla="*/ 0 h 1428"/>
              <a:gd name="T119" fmla="*/ 1156 w 1156"/>
              <a:gd name="T120" fmla="*/ 1428 h 142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156" h="1428">
                <a:moveTo>
                  <a:pt x="811" y="357"/>
                </a:moveTo>
                <a:lnTo>
                  <a:pt x="837" y="304"/>
                </a:lnTo>
                <a:lnTo>
                  <a:pt x="864" y="265"/>
                </a:lnTo>
                <a:lnTo>
                  <a:pt x="877" y="212"/>
                </a:lnTo>
                <a:lnTo>
                  <a:pt x="890" y="172"/>
                </a:lnTo>
                <a:lnTo>
                  <a:pt x="890" y="146"/>
                </a:lnTo>
                <a:lnTo>
                  <a:pt x="890" y="119"/>
                </a:lnTo>
                <a:lnTo>
                  <a:pt x="890" y="93"/>
                </a:lnTo>
                <a:lnTo>
                  <a:pt x="890" y="80"/>
                </a:lnTo>
                <a:lnTo>
                  <a:pt x="877" y="53"/>
                </a:lnTo>
                <a:lnTo>
                  <a:pt x="877" y="40"/>
                </a:lnTo>
                <a:lnTo>
                  <a:pt x="877" y="27"/>
                </a:lnTo>
                <a:lnTo>
                  <a:pt x="877" y="14"/>
                </a:lnTo>
                <a:lnTo>
                  <a:pt x="890" y="0"/>
                </a:lnTo>
                <a:lnTo>
                  <a:pt x="904" y="0"/>
                </a:lnTo>
                <a:lnTo>
                  <a:pt x="917" y="0"/>
                </a:lnTo>
                <a:lnTo>
                  <a:pt x="944" y="14"/>
                </a:lnTo>
                <a:lnTo>
                  <a:pt x="957" y="14"/>
                </a:lnTo>
                <a:lnTo>
                  <a:pt x="970" y="27"/>
                </a:lnTo>
                <a:lnTo>
                  <a:pt x="997" y="40"/>
                </a:lnTo>
                <a:lnTo>
                  <a:pt x="1010" y="53"/>
                </a:lnTo>
                <a:lnTo>
                  <a:pt x="1037" y="66"/>
                </a:lnTo>
                <a:lnTo>
                  <a:pt x="1063" y="93"/>
                </a:lnTo>
                <a:lnTo>
                  <a:pt x="1076" y="106"/>
                </a:lnTo>
                <a:lnTo>
                  <a:pt x="1103" y="133"/>
                </a:lnTo>
                <a:lnTo>
                  <a:pt x="1116" y="146"/>
                </a:lnTo>
                <a:lnTo>
                  <a:pt x="1130" y="172"/>
                </a:lnTo>
                <a:lnTo>
                  <a:pt x="1143" y="185"/>
                </a:lnTo>
                <a:lnTo>
                  <a:pt x="1143" y="199"/>
                </a:lnTo>
                <a:lnTo>
                  <a:pt x="1143" y="225"/>
                </a:lnTo>
                <a:lnTo>
                  <a:pt x="1156" y="238"/>
                </a:lnTo>
                <a:lnTo>
                  <a:pt x="1143" y="251"/>
                </a:lnTo>
                <a:lnTo>
                  <a:pt x="1143" y="278"/>
                </a:lnTo>
                <a:lnTo>
                  <a:pt x="1130" y="304"/>
                </a:lnTo>
                <a:lnTo>
                  <a:pt x="1103" y="344"/>
                </a:lnTo>
                <a:lnTo>
                  <a:pt x="1076" y="384"/>
                </a:lnTo>
                <a:lnTo>
                  <a:pt x="1050" y="436"/>
                </a:lnTo>
                <a:lnTo>
                  <a:pt x="1010" y="489"/>
                </a:lnTo>
                <a:lnTo>
                  <a:pt x="970" y="542"/>
                </a:lnTo>
                <a:lnTo>
                  <a:pt x="877" y="674"/>
                </a:lnTo>
                <a:lnTo>
                  <a:pt x="784" y="780"/>
                </a:lnTo>
                <a:lnTo>
                  <a:pt x="704" y="886"/>
                </a:lnTo>
                <a:lnTo>
                  <a:pt x="625" y="978"/>
                </a:lnTo>
                <a:lnTo>
                  <a:pt x="545" y="1071"/>
                </a:lnTo>
                <a:lnTo>
                  <a:pt x="452" y="1150"/>
                </a:lnTo>
                <a:lnTo>
                  <a:pt x="359" y="1229"/>
                </a:lnTo>
                <a:lnTo>
                  <a:pt x="252" y="1295"/>
                </a:lnTo>
                <a:lnTo>
                  <a:pt x="199" y="1335"/>
                </a:lnTo>
                <a:lnTo>
                  <a:pt x="159" y="1361"/>
                </a:lnTo>
                <a:lnTo>
                  <a:pt x="120" y="1388"/>
                </a:lnTo>
                <a:lnTo>
                  <a:pt x="93" y="1401"/>
                </a:lnTo>
                <a:lnTo>
                  <a:pt x="53" y="1414"/>
                </a:lnTo>
                <a:lnTo>
                  <a:pt x="40" y="1428"/>
                </a:lnTo>
                <a:lnTo>
                  <a:pt x="13" y="1428"/>
                </a:lnTo>
                <a:lnTo>
                  <a:pt x="0" y="1428"/>
                </a:lnTo>
                <a:lnTo>
                  <a:pt x="13" y="1414"/>
                </a:lnTo>
                <a:lnTo>
                  <a:pt x="13" y="1401"/>
                </a:lnTo>
                <a:lnTo>
                  <a:pt x="27" y="1388"/>
                </a:lnTo>
                <a:lnTo>
                  <a:pt x="53" y="1361"/>
                </a:lnTo>
                <a:lnTo>
                  <a:pt x="80" y="1322"/>
                </a:lnTo>
                <a:lnTo>
                  <a:pt x="106" y="1295"/>
                </a:lnTo>
                <a:lnTo>
                  <a:pt x="146" y="1256"/>
                </a:lnTo>
                <a:lnTo>
                  <a:pt x="199" y="1203"/>
                </a:lnTo>
                <a:lnTo>
                  <a:pt x="239" y="1163"/>
                </a:lnTo>
                <a:lnTo>
                  <a:pt x="279" y="1110"/>
                </a:lnTo>
                <a:lnTo>
                  <a:pt x="332" y="1058"/>
                </a:lnTo>
                <a:lnTo>
                  <a:pt x="372" y="1005"/>
                </a:lnTo>
                <a:lnTo>
                  <a:pt x="425" y="952"/>
                </a:lnTo>
                <a:lnTo>
                  <a:pt x="465" y="886"/>
                </a:lnTo>
                <a:lnTo>
                  <a:pt x="518" y="833"/>
                </a:lnTo>
                <a:lnTo>
                  <a:pt x="571" y="767"/>
                </a:lnTo>
                <a:lnTo>
                  <a:pt x="611" y="701"/>
                </a:lnTo>
                <a:lnTo>
                  <a:pt x="651" y="648"/>
                </a:lnTo>
                <a:lnTo>
                  <a:pt x="691" y="582"/>
                </a:lnTo>
                <a:lnTo>
                  <a:pt x="731" y="529"/>
                </a:lnTo>
                <a:lnTo>
                  <a:pt x="757" y="476"/>
                </a:lnTo>
                <a:lnTo>
                  <a:pt x="784" y="410"/>
                </a:lnTo>
                <a:lnTo>
                  <a:pt x="811" y="357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3" name="Freeform 7"/>
          <p:cNvSpPr>
            <a:spLocks noChangeArrowheads="1"/>
          </p:cNvSpPr>
          <p:nvPr/>
        </p:nvSpPr>
        <p:spPr bwMode="auto">
          <a:xfrm>
            <a:off x="4097338" y="1752600"/>
            <a:ext cx="144462" cy="763588"/>
          </a:xfrm>
          <a:custGeom>
            <a:avLst/>
            <a:gdLst>
              <a:gd name="T0" fmla="*/ 2147483647 w 226"/>
              <a:gd name="T1" fmla="*/ 2147483647 h 1202"/>
              <a:gd name="T2" fmla="*/ 2147483647 w 226"/>
              <a:gd name="T3" fmla="*/ 2147483647 h 1202"/>
              <a:gd name="T4" fmla="*/ 2147483647 w 226"/>
              <a:gd name="T5" fmla="*/ 2147483647 h 1202"/>
              <a:gd name="T6" fmla="*/ 2147483647 w 226"/>
              <a:gd name="T7" fmla="*/ 2147483647 h 1202"/>
              <a:gd name="T8" fmla="*/ 2147483647 w 226"/>
              <a:gd name="T9" fmla="*/ 2147483647 h 1202"/>
              <a:gd name="T10" fmla="*/ 2147483647 w 226"/>
              <a:gd name="T11" fmla="*/ 2147483647 h 1202"/>
              <a:gd name="T12" fmla="*/ 2147483647 w 226"/>
              <a:gd name="T13" fmla="*/ 2147483647 h 1202"/>
              <a:gd name="T14" fmla="*/ 2147483647 w 226"/>
              <a:gd name="T15" fmla="*/ 2147483647 h 1202"/>
              <a:gd name="T16" fmla="*/ 2147483647 w 226"/>
              <a:gd name="T17" fmla="*/ 0 h 1202"/>
              <a:gd name="T18" fmla="*/ 2147483647 w 226"/>
              <a:gd name="T19" fmla="*/ 2147483647 h 1202"/>
              <a:gd name="T20" fmla="*/ 2147483647 w 226"/>
              <a:gd name="T21" fmla="*/ 2147483647 h 1202"/>
              <a:gd name="T22" fmla="*/ 2147483647 w 226"/>
              <a:gd name="T23" fmla="*/ 2147483647 h 1202"/>
              <a:gd name="T24" fmla="*/ 2147483647 w 226"/>
              <a:gd name="T25" fmla="*/ 2147483647 h 1202"/>
              <a:gd name="T26" fmla="*/ 2147483647 w 226"/>
              <a:gd name="T27" fmla="*/ 2147483647 h 1202"/>
              <a:gd name="T28" fmla="*/ 2147483647 w 226"/>
              <a:gd name="T29" fmla="*/ 2147483647 h 1202"/>
              <a:gd name="T30" fmla="*/ 2147483647 w 226"/>
              <a:gd name="T31" fmla="*/ 2147483647 h 1202"/>
              <a:gd name="T32" fmla="*/ 2147483647 w 226"/>
              <a:gd name="T33" fmla="*/ 2147483647 h 1202"/>
              <a:gd name="T34" fmla="*/ 2147483647 w 226"/>
              <a:gd name="T35" fmla="*/ 2147483647 h 1202"/>
              <a:gd name="T36" fmla="*/ 2147483647 w 226"/>
              <a:gd name="T37" fmla="*/ 2147483647 h 1202"/>
              <a:gd name="T38" fmla="*/ 2147483647 w 226"/>
              <a:gd name="T39" fmla="*/ 2147483647 h 1202"/>
              <a:gd name="T40" fmla="*/ 2147483647 w 226"/>
              <a:gd name="T41" fmla="*/ 2147483647 h 1202"/>
              <a:gd name="T42" fmla="*/ 2147483647 w 226"/>
              <a:gd name="T43" fmla="*/ 2147483647 h 1202"/>
              <a:gd name="T44" fmla="*/ 2147483647 w 226"/>
              <a:gd name="T45" fmla="*/ 2147483647 h 1202"/>
              <a:gd name="T46" fmla="*/ 2147483647 w 226"/>
              <a:gd name="T47" fmla="*/ 2147483647 h 1202"/>
              <a:gd name="T48" fmla="*/ 2147483647 w 226"/>
              <a:gd name="T49" fmla="*/ 2147483647 h 1202"/>
              <a:gd name="T50" fmla="*/ 2147483647 w 226"/>
              <a:gd name="T51" fmla="*/ 2147483647 h 1202"/>
              <a:gd name="T52" fmla="*/ 2147483647 w 226"/>
              <a:gd name="T53" fmla="*/ 2147483647 h 1202"/>
              <a:gd name="T54" fmla="*/ 2147483647 w 226"/>
              <a:gd name="T55" fmla="*/ 2147483647 h 1202"/>
              <a:gd name="T56" fmla="*/ 2147483647 w 226"/>
              <a:gd name="T57" fmla="*/ 2147483647 h 1202"/>
              <a:gd name="T58" fmla="*/ 2147483647 w 226"/>
              <a:gd name="T59" fmla="*/ 2147483647 h 1202"/>
              <a:gd name="T60" fmla="*/ 2147483647 w 226"/>
              <a:gd name="T61" fmla="*/ 2147483647 h 1202"/>
              <a:gd name="T62" fmla="*/ 2147483647 w 226"/>
              <a:gd name="T63" fmla="*/ 2147483647 h 1202"/>
              <a:gd name="T64" fmla="*/ 2147483647 w 226"/>
              <a:gd name="T65" fmla="*/ 2147483647 h 1202"/>
              <a:gd name="T66" fmla="*/ 2147483647 w 226"/>
              <a:gd name="T67" fmla="*/ 2147483647 h 1202"/>
              <a:gd name="T68" fmla="*/ 2147483647 w 226"/>
              <a:gd name="T69" fmla="*/ 2147483647 h 1202"/>
              <a:gd name="T70" fmla="*/ 2147483647 w 226"/>
              <a:gd name="T71" fmla="*/ 2147483647 h 1202"/>
              <a:gd name="T72" fmla="*/ 2147483647 w 226"/>
              <a:gd name="T73" fmla="*/ 2147483647 h 1202"/>
              <a:gd name="T74" fmla="*/ 2147483647 w 226"/>
              <a:gd name="T75" fmla="*/ 2147483647 h 1202"/>
              <a:gd name="T76" fmla="*/ 2147483647 w 226"/>
              <a:gd name="T77" fmla="*/ 2147483647 h 1202"/>
              <a:gd name="T78" fmla="*/ 2147483647 w 226"/>
              <a:gd name="T79" fmla="*/ 2147483647 h 1202"/>
              <a:gd name="T80" fmla="*/ 0 w 226"/>
              <a:gd name="T81" fmla="*/ 2147483647 h 1202"/>
              <a:gd name="T82" fmla="*/ 0 w 226"/>
              <a:gd name="T83" fmla="*/ 2147483647 h 1202"/>
              <a:gd name="T84" fmla="*/ 0 w 226"/>
              <a:gd name="T85" fmla="*/ 2147483647 h 1202"/>
              <a:gd name="T86" fmla="*/ 0 w 226"/>
              <a:gd name="T87" fmla="*/ 2147483647 h 1202"/>
              <a:gd name="T88" fmla="*/ 0 w 226"/>
              <a:gd name="T89" fmla="*/ 2147483647 h 1202"/>
              <a:gd name="T90" fmla="*/ 2147483647 w 226"/>
              <a:gd name="T91" fmla="*/ 2147483647 h 1202"/>
              <a:gd name="T92" fmla="*/ 2147483647 w 226"/>
              <a:gd name="T93" fmla="*/ 2147483647 h 1202"/>
              <a:gd name="T94" fmla="*/ 2147483647 w 226"/>
              <a:gd name="T95" fmla="*/ 2147483647 h 1202"/>
              <a:gd name="T96" fmla="*/ 2147483647 w 226"/>
              <a:gd name="T97" fmla="*/ 2147483647 h 1202"/>
              <a:gd name="T98" fmla="*/ 2147483647 w 226"/>
              <a:gd name="T99" fmla="*/ 2147483647 h 1202"/>
              <a:gd name="T100" fmla="*/ 2147483647 w 226"/>
              <a:gd name="T101" fmla="*/ 2147483647 h 12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6"/>
              <a:gd name="T154" fmla="*/ 0 h 1202"/>
              <a:gd name="T155" fmla="*/ 226 w 226"/>
              <a:gd name="T156" fmla="*/ 1202 h 120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6" h="1202">
                <a:moveTo>
                  <a:pt x="40" y="581"/>
                </a:moveTo>
                <a:lnTo>
                  <a:pt x="53" y="502"/>
                </a:lnTo>
                <a:lnTo>
                  <a:pt x="53" y="422"/>
                </a:lnTo>
                <a:lnTo>
                  <a:pt x="66" y="343"/>
                </a:lnTo>
                <a:lnTo>
                  <a:pt x="66" y="264"/>
                </a:lnTo>
                <a:lnTo>
                  <a:pt x="53" y="198"/>
                </a:lnTo>
                <a:lnTo>
                  <a:pt x="53" y="132"/>
                </a:lnTo>
                <a:lnTo>
                  <a:pt x="40" y="66"/>
                </a:lnTo>
                <a:lnTo>
                  <a:pt x="40" y="0"/>
                </a:lnTo>
                <a:lnTo>
                  <a:pt x="79" y="39"/>
                </a:lnTo>
                <a:lnTo>
                  <a:pt x="119" y="79"/>
                </a:lnTo>
                <a:lnTo>
                  <a:pt x="159" y="132"/>
                </a:lnTo>
                <a:lnTo>
                  <a:pt x="186" y="171"/>
                </a:lnTo>
                <a:lnTo>
                  <a:pt x="199" y="224"/>
                </a:lnTo>
                <a:lnTo>
                  <a:pt x="226" y="264"/>
                </a:lnTo>
                <a:lnTo>
                  <a:pt x="226" y="317"/>
                </a:lnTo>
                <a:lnTo>
                  <a:pt x="226" y="356"/>
                </a:lnTo>
                <a:lnTo>
                  <a:pt x="212" y="449"/>
                </a:lnTo>
                <a:lnTo>
                  <a:pt x="212" y="541"/>
                </a:lnTo>
                <a:lnTo>
                  <a:pt x="212" y="621"/>
                </a:lnTo>
                <a:lnTo>
                  <a:pt x="212" y="713"/>
                </a:lnTo>
                <a:lnTo>
                  <a:pt x="199" y="792"/>
                </a:lnTo>
                <a:lnTo>
                  <a:pt x="199" y="872"/>
                </a:lnTo>
                <a:lnTo>
                  <a:pt x="186" y="951"/>
                </a:lnTo>
                <a:lnTo>
                  <a:pt x="173" y="1030"/>
                </a:lnTo>
                <a:lnTo>
                  <a:pt x="159" y="1070"/>
                </a:lnTo>
                <a:lnTo>
                  <a:pt x="146" y="1110"/>
                </a:lnTo>
                <a:lnTo>
                  <a:pt x="146" y="1136"/>
                </a:lnTo>
                <a:lnTo>
                  <a:pt x="133" y="1162"/>
                </a:lnTo>
                <a:lnTo>
                  <a:pt x="119" y="1176"/>
                </a:lnTo>
                <a:lnTo>
                  <a:pt x="119" y="1189"/>
                </a:lnTo>
                <a:lnTo>
                  <a:pt x="106" y="1202"/>
                </a:lnTo>
                <a:lnTo>
                  <a:pt x="93" y="1202"/>
                </a:lnTo>
                <a:lnTo>
                  <a:pt x="79" y="1189"/>
                </a:lnTo>
                <a:lnTo>
                  <a:pt x="66" y="1176"/>
                </a:lnTo>
                <a:lnTo>
                  <a:pt x="53" y="1162"/>
                </a:lnTo>
                <a:lnTo>
                  <a:pt x="53" y="1149"/>
                </a:lnTo>
                <a:lnTo>
                  <a:pt x="40" y="1136"/>
                </a:lnTo>
                <a:lnTo>
                  <a:pt x="26" y="1110"/>
                </a:lnTo>
                <a:lnTo>
                  <a:pt x="13" y="1070"/>
                </a:lnTo>
                <a:lnTo>
                  <a:pt x="0" y="1030"/>
                </a:lnTo>
                <a:lnTo>
                  <a:pt x="0" y="1004"/>
                </a:lnTo>
                <a:lnTo>
                  <a:pt x="0" y="977"/>
                </a:lnTo>
                <a:lnTo>
                  <a:pt x="0" y="951"/>
                </a:lnTo>
                <a:lnTo>
                  <a:pt x="0" y="925"/>
                </a:lnTo>
                <a:lnTo>
                  <a:pt x="13" y="898"/>
                </a:lnTo>
                <a:lnTo>
                  <a:pt x="13" y="845"/>
                </a:lnTo>
                <a:lnTo>
                  <a:pt x="26" y="792"/>
                </a:lnTo>
                <a:lnTo>
                  <a:pt x="26" y="740"/>
                </a:lnTo>
                <a:lnTo>
                  <a:pt x="40" y="660"/>
                </a:lnTo>
                <a:lnTo>
                  <a:pt x="40" y="58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8"/>
          <p:cNvSpPr>
            <a:spLocks noChangeArrowheads="1"/>
          </p:cNvSpPr>
          <p:nvPr/>
        </p:nvSpPr>
        <p:spPr bwMode="auto">
          <a:xfrm>
            <a:off x="4486275" y="1349375"/>
            <a:ext cx="1155700" cy="1065213"/>
          </a:xfrm>
          <a:custGeom>
            <a:avLst/>
            <a:gdLst>
              <a:gd name="T0" fmla="*/ 2147483647 w 1821"/>
              <a:gd name="T1" fmla="*/ 2147483647 h 1678"/>
              <a:gd name="T2" fmla="*/ 2147483647 w 1821"/>
              <a:gd name="T3" fmla="*/ 2147483647 h 1678"/>
              <a:gd name="T4" fmla="*/ 2147483647 w 1821"/>
              <a:gd name="T5" fmla="*/ 2147483647 h 1678"/>
              <a:gd name="T6" fmla="*/ 2147483647 w 1821"/>
              <a:gd name="T7" fmla="*/ 2147483647 h 1678"/>
              <a:gd name="T8" fmla="*/ 2147483647 w 1821"/>
              <a:gd name="T9" fmla="*/ 2147483647 h 1678"/>
              <a:gd name="T10" fmla="*/ 2147483647 w 1821"/>
              <a:gd name="T11" fmla="*/ 2147483647 h 1678"/>
              <a:gd name="T12" fmla="*/ 2147483647 w 1821"/>
              <a:gd name="T13" fmla="*/ 2147483647 h 1678"/>
              <a:gd name="T14" fmla="*/ 2147483647 w 1821"/>
              <a:gd name="T15" fmla="*/ 2147483647 h 1678"/>
              <a:gd name="T16" fmla="*/ 2147483647 w 1821"/>
              <a:gd name="T17" fmla="*/ 2147483647 h 1678"/>
              <a:gd name="T18" fmla="*/ 2147483647 w 1821"/>
              <a:gd name="T19" fmla="*/ 2147483647 h 1678"/>
              <a:gd name="T20" fmla="*/ 2147483647 w 1821"/>
              <a:gd name="T21" fmla="*/ 2147483647 h 1678"/>
              <a:gd name="T22" fmla="*/ 2147483647 w 1821"/>
              <a:gd name="T23" fmla="*/ 2147483647 h 1678"/>
              <a:gd name="T24" fmla="*/ 2147483647 w 1821"/>
              <a:gd name="T25" fmla="*/ 2147483647 h 1678"/>
              <a:gd name="T26" fmla="*/ 2147483647 w 1821"/>
              <a:gd name="T27" fmla="*/ 2147483647 h 1678"/>
              <a:gd name="T28" fmla="*/ 2147483647 w 1821"/>
              <a:gd name="T29" fmla="*/ 2147483647 h 1678"/>
              <a:gd name="T30" fmla="*/ 2147483647 w 1821"/>
              <a:gd name="T31" fmla="*/ 2147483647 h 1678"/>
              <a:gd name="T32" fmla="*/ 2147483647 w 1821"/>
              <a:gd name="T33" fmla="*/ 2147483647 h 1678"/>
              <a:gd name="T34" fmla="*/ 2147483647 w 1821"/>
              <a:gd name="T35" fmla="*/ 2147483647 h 1678"/>
              <a:gd name="T36" fmla="*/ 2147483647 w 1821"/>
              <a:gd name="T37" fmla="*/ 2147483647 h 1678"/>
              <a:gd name="T38" fmla="*/ 2147483647 w 1821"/>
              <a:gd name="T39" fmla="*/ 2147483647 h 1678"/>
              <a:gd name="T40" fmla="*/ 2147483647 w 1821"/>
              <a:gd name="T41" fmla="*/ 2147483647 h 1678"/>
              <a:gd name="T42" fmla="*/ 2147483647 w 1821"/>
              <a:gd name="T43" fmla="*/ 2147483647 h 1678"/>
              <a:gd name="T44" fmla="*/ 2147483647 w 1821"/>
              <a:gd name="T45" fmla="*/ 2147483647 h 1678"/>
              <a:gd name="T46" fmla="*/ 2147483647 w 1821"/>
              <a:gd name="T47" fmla="*/ 0 h 1678"/>
              <a:gd name="T48" fmla="*/ 2147483647 w 1821"/>
              <a:gd name="T49" fmla="*/ 2147483647 h 1678"/>
              <a:gd name="T50" fmla="*/ 2147483647 w 1821"/>
              <a:gd name="T51" fmla="*/ 2147483647 h 1678"/>
              <a:gd name="T52" fmla="*/ 2147483647 w 1821"/>
              <a:gd name="T53" fmla="*/ 2147483647 h 1678"/>
              <a:gd name="T54" fmla="*/ 2147483647 w 1821"/>
              <a:gd name="T55" fmla="*/ 2147483647 h 1678"/>
              <a:gd name="T56" fmla="*/ 2147483647 w 1821"/>
              <a:gd name="T57" fmla="*/ 2147483647 h 1678"/>
              <a:gd name="T58" fmla="*/ 2147483647 w 1821"/>
              <a:gd name="T59" fmla="*/ 2147483647 h 1678"/>
              <a:gd name="T60" fmla="*/ 2147483647 w 1821"/>
              <a:gd name="T61" fmla="*/ 2147483647 h 1678"/>
              <a:gd name="T62" fmla="*/ 2147483647 w 1821"/>
              <a:gd name="T63" fmla="*/ 2147483647 h 1678"/>
              <a:gd name="T64" fmla="*/ 2147483647 w 1821"/>
              <a:gd name="T65" fmla="*/ 2147483647 h 1678"/>
              <a:gd name="T66" fmla="*/ 2147483647 w 1821"/>
              <a:gd name="T67" fmla="*/ 2147483647 h 1678"/>
              <a:gd name="T68" fmla="*/ 2147483647 w 1821"/>
              <a:gd name="T69" fmla="*/ 2147483647 h 1678"/>
              <a:gd name="T70" fmla="*/ 2147483647 w 1821"/>
              <a:gd name="T71" fmla="*/ 2147483647 h 1678"/>
              <a:gd name="T72" fmla="*/ 2147483647 w 1821"/>
              <a:gd name="T73" fmla="*/ 2147483647 h 1678"/>
              <a:gd name="T74" fmla="*/ 2147483647 w 1821"/>
              <a:gd name="T75" fmla="*/ 2147483647 h 1678"/>
              <a:gd name="T76" fmla="*/ 2147483647 w 1821"/>
              <a:gd name="T77" fmla="*/ 2147483647 h 1678"/>
              <a:gd name="T78" fmla="*/ 2147483647 w 1821"/>
              <a:gd name="T79" fmla="*/ 2147483647 h 1678"/>
              <a:gd name="T80" fmla="*/ 2147483647 w 1821"/>
              <a:gd name="T81" fmla="*/ 2147483647 h 1678"/>
              <a:gd name="T82" fmla="*/ 2147483647 w 1821"/>
              <a:gd name="T83" fmla="*/ 2147483647 h 1678"/>
              <a:gd name="T84" fmla="*/ 2147483647 w 1821"/>
              <a:gd name="T85" fmla="*/ 2147483647 h 1678"/>
              <a:gd name="T86" fmla="*/ 2147483647 w 1821"/>
              <a:gd name="T87" fmla="*/ 2147483647 h 1678"/>
              <a:gd name="T88" fmla="*/ 2147483647 w 1821"/>
              <a:gd name="T89" fmla="*/ 2147483647 h 167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21"/>
              <a:gd name="T136" fmla="*/ 0 h 1678"/>
              <a:gd name="T137" fmla="*/ 1821 w 1821"/>
              <a:gd name="T138" fmla="*/ 1678 h 167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21" h="1678">
                <a:moveTo>
                  <a:pt x="1675" y="1150"/>
                </a:moveTo>
                <a:lnTo>
                  <a:pt x="1688" y="1203"/>
                </a:lnTo>
                <a:lnTo>
                  <a:pt x="1701" y="1242"/>
                </a:lnTo>
                <a:lnTo>
                  <a:pt x="1714" y="1295"/>
                </a:lnTo>
                <a:lnTo>
                  <a:pt x="1728" y="1335"/>
                </a:lnTo>
                <a:lnTo>
                  <a:pt x="1741" y="1375"/>
                </a:lnTo>
                <a:lnTo>
                  <a:pt x="1754" y="1414"/>
                </a:lnTo>
                <a:lnTo>
                  <a:pt x="1768" y="1441"/>
                </a:lnTo>
                <a:lnTo>
                  <a:pt x="1781" y="1480"/>
                </a:lnTo>
                <a:lnTo>
                  <a:pt x="1794" y="1507"/>
                </a:lnTo>
                <a:lnTo>
                  <a:pt x="1807" y="1533"/>
                </a:lnTo>
                <a:lnTo>
                  <a:pt x="1807" y="1560"/>
                </a:lnTo>
                <a:lnTo>
                  <a:pt x="1821" y="1586"/>
                </a:lnTo>
                <a:lnTo>
                  <a:pt x="1821" y="1599"/>
                </a:lnTo>
                <a:lnTo>
                  <a:pt x="1821" y="1612"/>
                </a:lnTo>
                <a:lnTo>
                  <a:pt x="1821" y="1626"/>
                </a:lnTo>
                <a:lnTo>
                  <a:pt x="1821" y="1639"/>
                </a:lnTo>
                <a:lnTo>
                  <a:pt x="1807" y="1652"/>
                </a:lnTo>
                <a:lnTo>
                  <a:pt x="1794" y="1665"/>
                </a:lnTo>
                <a:lnTo>
                  <a:pt x="1781" y="1665"/>
                </a:lnTo>
                <a:lnTo>
                  <a:pt x="1768" y="1678"/>
                </a:lnTo>
                <a:lnTo>
                  <a:pt x="1741" y="1678"/>
                </a:lnTo>
                <a:lnTo>
                  <a:pt x="1728" y="1678"/>
                </a:lnTo>
                <a:lnTo>
                  <a:pt x="1701" y="1678"/>
                </a:lnTo>
                <a:lnTo>
                  <a:pt x="1675" y="1678"/>
                </a:lnTo>
                <a:lnTo>
                  <a:pt x="1648" y="1678"/>
                </a:lnTo>
                <a:lnTo>
                  <a:pt x="1608" y="1665"/>
                </a:lnTo>
                <a:lnTo>
                  <a:pt x="1568" y="1665"/>
                </a:lnTo>
                <a:lnTo>
                  <a:pt x="1528" y="1652"/>
                </a:lnTo>
                <a:lnTo>
                  <a:pt x="1489" y="1639"/>
                </a:lnTo>
                <a:lnTo>
                  <a:pt x="1435" y="1612"/>
                </a:lnTo>
                <a:lnTo>
                  <a:pt x="1382" y="1599"/>
                </a:lnTo>
                <a:lnTo>
                  <a:pt x="1329" y="1573"/>
                </a:lnTo>
                <a:lnTo>
                  <a:pt x="1276" y="1560"/>
                </a:lnTo>
                <a:lnTo>
                  <a:pt x="1223" y="1520"/>
                </a:lnTo>
                <a:lnTo>
                  <a:pt x="1156" y="1493"/>
                </a:lnTo>
                <a:lnTo>
                  <a:pt x="1103" y="1454"/>
                </a:lnTo>
                <a:lnTo>
                  <a:pt x="1037" y="1401"/>
                </a:lnTo>
                <a:lnTo>
                  <a:pt x="970" y="1361"/>
                </a:lnTo>
                <a:lnTo>
                  <a:pt x="904" y="1308"/>
                </a:lnTo>
                <a:lnTo>
                  <a:pt x="837" y="1242"/>
                </a:lnTo>
                <a:lnTo>
                  <a:pt x="771" y="1190"/>
                </a:lnTo>
                <a:lnTo>
                  <a:pt x="704" y="1123"/>
                </a:lnTo>
                <a:lnTo>
                  <a:pt x="651" y="1071"/>
                </a:lnTo>
                <a:lnTo>
                  <a:pt x="598" y="1005"/>
                </a:lnTo>
                <a:lnTo>
                  <a:pt x="545" y="938"/>
                </a:lnTo>
                <a:lnTo>
                  <a:pt x="492" y="872"/>
                </a:lnTo>
                <a:lnTo>
                  <a:pt x="452" y="793"/>
                </a:lnTo>
                <a:lnTo>
                  <a:pt x="412" y="727"/>
                </a:lnTo>
                <a:lnTo>
                  <a:pt x="372" y="661"/>
                </a:lnTo>
                <a:lnTo>
                  <a:pt x="332" y="595"/>
                </a:lnTo>
                <a:lnTo>
                  <a:pt x="292" y="542"/>
                </a:lnTo>
                <a:lnTo>
                  <a:pt x="266" y="489"/>
                </a:lnTo>
                <a:lnTo>
                  <a:pt x="239" y="436"/>
                </a:lnTo>
                <a:lnTo>
                  <a:pt x="213" y="383"/>
                </a:lnTo>
                <a:lnTo>
                  <a:pt x="186" y="331"/>
                </a:lnTo>
                <a:lnTo>
                  <a:pt x="173" y="291"/>
                </a:lnTo>
                <a:lnTo>
                  <a:pt x="160" y="251"/>
                </a:lnTo>
                <a:lnTo>
                  <a:pt x="133" y="225"/>
                </a:lnTo>
                <a:lnTo>
                  <a:pt x="120" y="198"/>
                </a:lnTo>
                <a:lnTo>
                  <a:pt x="106" y="172"/>
                </a:lnTo>
                <a:lnTo>
                  <a:pt x="80" y="146"/>
                </a:lnTo>
                <a:lnTo>
                  <a:pt x="67" y="132"/>
                </a:lnTo>
                <a:lnTo>
                  <a:pt x="53" y="119"/>
                </a:lnTo>
                <a:lnTo>
                  <a:pt x="27" y="93"/>
                </a:lnTo>
                <a:lnTo>
                  <a:pt x="13" y="80"/>
                </a:lnTo>
                <a:lnTo>
                  <a:pt x="0" y="53"/>
                </a:lnTo>
                <a:lnTo>
                  <a:pt x="0" y="27"/>
                </a:lnTo>
                <a:lnTo>
                  <a:pt x="13" y="13"/>
                </a:lnTo>
                <a:lnTo>
                  <a:pt x="40" y="0"/>
                </a:lnTo>
                <a:lnTo>
                  <a:pt x="53" y="0"/>
                </a:lnTo>
                <a:lnTo>
                  <a:pt x="80" y="0"/>
                </a:lnTo>
                <a:lnTo>
                  <a:pt x="106" y="0"/>
                </a:lnTo>
                <a:lnTo>
                  <a:pt x="133" y="13"/>
                </a:lnTo>
                <a:lnTo>
                  <a:pt x="186" y="13"/>
                </a:lnTo>
                <a:lnTo>
                  <a:pt x="239" y="27"/>
                </a:lnTo>
                <a:lnTo>
                  <a:pt x="279" y="53"/>
                </a:lnTo>
                <a:lnTo>
                  <a:pt x="306" y="66"/>
                </a:lnTo>
                <a:lnTo>
                  <a:pt x="332" y="93"/>
                </a:lnTo>
                <a:lnTo>
                  <a:pt x="359" y="119"/>
                </a:lnTo>
                <a:lnTo>
                  <a:pt x="372" y="159"/>
                </a:lnTo>
                <a:lnTo>
                  <a:pt x="385" y="212"/>
                </a:lnTo>
                <a:lnTo>
                  <a:pt x="385" y="225"/>
                </a:lnTo>
                <a:lnTo>
                  <a:pt x="399" y="265"/>
                </a:lnTo>
                <a:lnTo>
                  <a:pt x="399" y="291"/>
                </a:lnTo>
                <a:lnTo>
                  <a:pt x="412" y="331"/>
                </a:lnTo>
                <a:lnTo>
                  <a:pt x="439" y="370"/>
                </a:lnTo>
                <a:lnTo>
                  <a:pt x="452" y="410"/>
                </a:lnTo>
                <a:lnTo>
                  <a:pt x="478" y="450"/>
                </a:lnTo>
                <a:lnTo>
                  <a:pt x="492" y="489"/>
                </a:lnTo>
                <a:lnTo>
                  <a:pt x="518" y="542"/>
                </a:lnTo>
                <a:lnTo>
                  <a:pt x="558" y="595"/>
                </a:lnTo>
                <a:lnTo>
                  <a:pt x="585" y="635"/>
                </a:lnTo>
                <a:lnTo>
                  <a:pt x="611" y="687"/>
                </a:lnTo>
                <a:lnTo>
                  <a:pt x="651" y="740"/>
                </a:lnTo>
                <a:lnTo>
                  <a:pt x="691" y="793"/>
                </a:lnTo>
                <a:lnTo>
                  <a:pt x="731" y="846"/>
                </a:lnTo>
                <a:lnTo>
                  <a:pt x="784" y="899"/>
                </a:lnTo>
                <a:lnTo>
                  <a:pt x="824" y="952"/>
                </a:lnTo>
                <a:lnTo>
                  <a:pt x="877" y="1005"/>
                </a:lnTo>
                <a:lnTo>
                  <a:pt x="930" y="1057"/>
                </a:lnTo>
                <a:lnTo>
                  <a:pt x="983" y="1097"/>
                </a:lnTo>
                <a:lnTo>
                  <a:pt x="1037" y="1137"/>
                </a:lnTo>
                <a:lnTo>
                  <a:pt x="1090" y="1176"/>
                </a:lnTo>
                <a:lnTo>
                  <a:pt x="1156" y="1216"/>
                </a:lnTo>
                <a:lnTo>
                  <a:pt x="1209" y="1256"/>
                </a:lnTo>
                <a:lnTo>
                  <a:pt x="1276" y="1282"/>
                </a:lnTo>
                <a:lnTo>
                  <a:pt x="1329" y="1308"/>
                </a:lnTo>
                <a:lnTo>
                  <a:pt x="1382" y="1322"/>
                </a:lnTo>
                <a:lnTo>
                  <a:pt x="1422" y="1348"/>
                </a:lnTo>
                <a:lnTo>
                  <a:pt x="1449" y="1361"/>
                </a:lnTo>
                <a:lnTo>
                  <a:pt x="1475" y="1361"/>
                </a:lnTo>
                <a:lnTo>
                  <a:pt x="1502" y="1361"/>
                </a:lnTo>
                <a:lnTo>
                  <a:pt x="1515" y="1361"/>
                </a:lnTo>
                <a:lnTo>
                  <a:pt x="1528" y="1348"/>
                </a:lnTo>
                <a:lnTo>
                  <a:pt x="1528" y="1335"/>
                </a:lnTo>
                <a:lnTo>
                  <a:pt x="1542" y="1322"/>
                </a:lnTo>
                <a:lnTo>
                  <a:pt x="1555" y="1295"/>
                </a:lnTo>
                <a:lnTo>
                  <a:pt x="1555" y="1269"/>
                </a:lnTo>
                <a:lnTo>
                  <a:pt x="1568" y="1229"/>
                </a:lnTo>
                <a:lnTo>
                  <a:pt x="1568" y="1190"/>
                </a:lnTo>
                <a:lnTo>
                  <a:pt x="1582" y="1150"/>
                </a:lnTo>
                <a:lnTo>
                  <a:pt x="1582" y="1110"/>
                </a:lnTo>
                <a:lnTo>
                  <a:pt x="1582" y="1071"/>
                </a:lnTo>
                <a:lnTo>
                  <a:pt x="1595" y="1031"/>
                </a:lnTo>
                <a:lnTo>
                  <a:pt x="1595" y="1005"/>
                </a:lnTo>
                <a:lnTo>
                  <a:pt x="1608" y="978"/>
                </a:lnTo>
                <a:lnTo>
                  <a:pt x="1608" y="965"/>
                </a:lnTo>
                <a:lnTo>
                  <a:pt x="1608" y="952"/>
                </a:lnTo>
                <a:lnTo>
                  <a:pt x="1621" y="952"/>
                </a:lnTo>
                <a:lnTo>
                  <a:pt x="1621" y="965"/>
                </a:lnTo>
                <a:lnTo>
                  <a:pt x="1635" y="978"/>
                </a:lnTo>
                <a:lnTo>
                  <a:pt x="1635" y="1005"/>
                </a:lnTo>
                <a:lnTo>
                  <a:pt x="1648" y="1031"/>
                </a:lnTo>
                <a:lnTo>
                  <a:pt x="1661" y="1057"/>
                </a:lnTo>
                <a:lnTo>
                  <a:pt x="1661" y="1097"/>
                </a:lnTo>
                <a:lnTo>
                  <a:pt x="1675" y="115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5" name="Freeform 9"/>
          <p:cNvSpPr>
            <a:spLocks noChangeArrowheads="1"/>
          </p:cNvSpPr>
          <p:nvPr/>
        </p:nvSpPr>
        <p:spPr bwMode="auto">
          <a:xfrm>
            <a:off x="4359275" y="1685925"/>
            <a:ext cx="827088" cy="284163"/>
          </a:xfrm>
          <a:custGeom>
            <a:avLst/>
            <a:gdLst>
              <a:gd name="T0" fmla="*/ 2147483647 w 1302"/>
              <a:gd name="T1" fmla="*/ 2147483647 h 449"/>
              <a:gd name="T2" fmla="*/ 2147483647 w 1302"/>
              <a:gd name="T3" fmla="*/ 2147483647 h 449"/>
              <a:gd name="T4" fmla="*/ 2147483647 w 1302"/>
              <a:gd name="T5" fmla="*/ 2147483647 h 449"/>
              <a:gd name="T6" fmla="*/ 2147483647 w 1302"/>
              <a:gd name="T7" fmla="*/ 2147483647 h 449"/>
              <a:gd name="T8" fmla="*/ 2147483647 w 1302"/>
              <a:gd name="T9" fmla="*/ 2147483647 h 449"/>
              <a:gd name="T10" fmla="*/ 2147483647 w 1302"/>
              <a:gd name="T11" fmla="*/ 2147483647 h 449"/>
              <a:gd name="T12" fmla="*/ 2147483647 w 1302"/>
              <a:gd name="T13" fmla="*/ 2147483647 h 449"/>
              <a:gd name="T14" fmla="*/ 2147483647 w 1302"/>
              <a:gd name="T15" fmla="*/ 2147483647 h 449"/>
              <a:gd name="T16" fmla="*/ 2147483647 w 1302"/>
              <a:gd name="T17" fmla="*/ 2147483647 h 449"/>
              <a:gd name="T18" fmla="*/ 2147483647 w 1302"/>
              <a:gd name="T19" fmla="*/ 2147483647 h 449"/>
              <a:gd name="T20" fmla="*/ 2147483647 w 1302"/>
              <a:gd name="T21" fmla="*/ 2147483647 h 449"/>
              <a:gd name="T22" fmla="*/ 2147483647 w 1302"/>
              <a:gd name="T23" fmla="*/ 2147483647 h 449"/>
              <a:gd name="T24" fmla="*/ 2147483647 w 1302"/>
              <a:gd name="T25" fmla="*/ 2147483647 h 449"/>
              <a:gd name="T26" fmla="*/ 2147483647 w 1302"/>
              <a:gd name="T27" fmla="*/ 2147483647 h 449"/>
              <a:gd name="T28" fmla="*/ 2147483647 w 1302"/>
              <a:gd name="T29" fmla="*/ 2147483647 h 449"/>
              <a:gd name="T30" fmla="*/ 2147483647 w 1302"/>
              <a:gd name="T31" fmla="*/ 2147483647 h 449"/>
              <a:gd name="T32" fmla="*/ 2147483647 w 1302"/>
              <a:gd name="T33" fmla="*/ 2147483647 h 449"/>
              <a:gd name="T34" fmla="*/ 2147483647 w 1302"/>
              <a:gd name="T35" fmla="*/ 2147483647 h 449"/>
              <a:gd name="T36" fmla="*/ 2147483647 w 1302"/>
              <a:gd name="T37" fmla="*/ 2147483647 h 449"/>
              <a:gd name="T38" fmla="*/ 2147483647 w 1302"/>
              <a:gd name="T39" fmla="*/ 2147483647 h 449"/>
              <a:gd name="T40" fmla="*/ 0 w 1302"/>
              <a:gd name="T41" fmla="*/ 2147483647 h 449"/>
              <a:gd name="T42" fmla="*/ 2147483647 w 1302"/>
              <a:gd name="T43" fmla="*/ 2147483647 h 449"/>
              <a:gd name="T44" fmla="*/ 2147483647 w 1302"/>
              <a:gd name="T45" fmla="*/ 2147483647 h 449"/>
              <a:gd name="T46" fmla="*/ 2147483647 w 1302"/>
              <a:gd name="T47" fmla="*/ 2147483647 h 449"/>
              <a:gd name="T48" fmla="*/ 2147483647 w 1302"/>
              <a:gd name="T49" fmla="*/ 2147483647 h 449"/>
              <a:gd name="T50" fmla="*/ 2147483647 w 1302"/>
              <a:gd name="T51" fmla="*/ 2147483647 h 449"/>
              <a:gd name="T52" fmla="*/ 2147483647 w 1302"/>
              <a:gd name="T53" fmla="*/ 2147483647 h 449"/>
              <a:gd name="T54" fmla="*/ 2147483647 w 1302"/>
              <a:gd name="T55" fmla="*/ 2147483647 h 449"/>
              <a:gd name="T56" fmla="*/ 2147483647 w 1302"/>
              <a:gd name="T57" fmla="*/ 2147483647 h 449"/>
              <a:gd name="T58" fmla="*/ 2147483647 w 1302"/>
              <a:gd name="T59" fmla="*/ 2147483647 h 449"/>
              <a:gd name="T60" fmla="*/ 2147483647 w 1302"/>
              <a:gd name="T61" fmla="*/ 2147483647 h 449"/>
              <a:gd name="T62" fmla="*/ 2147483647 w 1302"/>
              <a:gd name="T63" fmla="*/ 2147483647 h 449"/>
              <a:gd name="T64" fmla="*/ 2147483647 w 1302"/>
              <a:gd name="T65" fmla="*/ 2147483647 h 449"/>
              <a:gd name="T66" fmla="*/ 2147483647 w 1302"/>
              <a:gd name="T67" fmla="*/ 2147483647 h 449"/>
              <a:gd name="T68" fmla="*/ 2147483647 w 1302"/>
              <a:gd name="T69" fmla="*/ 2147483647 h 449"/>
              <a:gd name="T70" fmla="*/ 2147483647 w 1302"/>
              <a:gd name="T71" fmla="*/ 0 h 449"/>
              <a:gd name="T72" fmla="*/ 2147483647 w 1302"/>
              <a:gd name="T73" fmla="*/ 2147483647 h 449"/>
              <a:gd name="T74" fmla="*/ 2147483647 w 1302"/>
              <a:gd name="T75" fmla="*/ 2147483647 h 449"/>
              <a:gd name="T76" fmla="*/ 2147483647 w 1302"/>
              <a:gd name="T77" fmla="*/ 2147483647 h 449"/>
              <a:gd name="T78" fmla="*/ 2147483647 w 1302"/>
              <a:gd name="T79" fmla="*/ 2147483647 h 449"/>
              <a:gd name="T80" fmla="*/ 2147483647 w 1302"/>
              <a:gd name="T81" fmla="*/ 2147483647 h 449"/>
              <a:gd name="T82" fmla="*/ 2147483647 w 1302"/>
              <a:gd name="T83" fmla="*/ 2147483647 h 449"/>
              <a:gd name="T84" fmla="*/ 2147483647 w 1302"/>
              <a:gd name="T85" fmla="*/ 2147483647 h 449"/>
              <a:gd name="T86" fmla="*/ 2147483647 w 1302"/>
              <a:gd name="T87" fmla="*/ 2147483647 h 449"/>
              <a:gd name="T88" fmla="*/ 2147483647 w 1302"/>
              <a:gd name="T89" fmla="*/ 2147483647 h 449"/>
              <a:gd name="T90" fmla="*/ 2147483647 w 1302"/>
              <a:gd name="T91" fmla="*/ 2147483647 h 449"/>
              <a:gd name="T92" fmla="*/ 2147483647 w 1302"/>
              <a:gd name="T93" fmla="*/ 2147483647 h 449"/>
              <a:gd name="T94" fmla="*/ 2147483647 w 1302"/>
              <a:gd name="T95" fmla="*/ 2147483647 h 449"/>
              <a:gd name="T96" fmla="*/ 2147483647 w 1302"/>
              <a:gd name="T97" fmla="*/ 2147483647 h 449"/>
              <a:gd name="T98" fmla="*/ 2147483647 w 1302"/>
              <a:gd name="T99" fmla="*/ 2147483647 h 449"/>
              <a:gd name="T100" fmla="*/ 2147483647 w 1302"/>
              <a:gd name="T101" fmla="*/ 2147483647 h 449"/>
              <a:gd name="T102" fmla="*/ 2147483647 w 1302"/>
              <a:gd name="T103" fmla="*/ 2147483647 h 449"/>
              <a:gd name="T104" fmla="*/ 2147483647 w 1302"/>
              <a:gd name="T105" fmla="*/ 2147483647 h 449"/>
              <a:gd name="T106" fmla="*/ 2147483647 w 1302"/>
              <a:gd name="T107" fmla="*/ 2147483647 h 449"/>
              <a:gd name="T108" fmla="*/ 2147483647 w 1302"/>
              <a:gd name="T109" fmla="*/ 2147483647 h 449"/>
              <a:gd name="T110" fmla="*/ 2147483647 w 1302"/>
              <a:gd name="T111" fmla="*/ 2147483647 h 449"/>
              <a:gd name="T112" fmla="*/ 2147483647 w 1302"/>
              <a:gd name="T113" fmla="*/ 2147483647 h 44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02"/>
              <a:gd name="T172" fmla="*/ 0 h 449"/>
              <a:gd name="T173" fmla="*/ 1302 w 1302"/>
              <a:gd name="T174" fmla="*/ 449 h 44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02" h="449">
                <a:moveTo>
                  <a:pt x="771" y="291"/>
                </a:moveTo>
                <a:lnTo>
                  <a:pt x="704" y="317"/>
                </a:lnTo>
                <a:lnTo>
                  <a:pt x="651" y="330"/>
                </a:lnTo>
                <a:lnTo>
                  <a:pt x="598" y="343"/>
                </a:lnTo>
                <a:lnTo>
                  <a:pt x="531" y="370"/>
                </a:lnTo>
                <a:lnTo>
                  <a:pt x="491" y="383"/>
                </a:lnTo>
                <a:lnTo>
                  <a:pt x="438" y="396"/>
                </a:lnTo>
                <a:lnTo>
                  <a:pt x="398" y="409"/>
                </a:lnTo>
                <a:lnTo>
                  <a:pt x="359" y="423"/>
                </a:lnTo>
                <a:lnTo>
                  <a:pt x="319" y="423"/>
                </a:lnTo>
                <a:lnTo>
                  <a:pt x="279" y="436"/>
                </a:lnTo>
                <a:lnTo>
                  <a:pt x="252" y="449"/>
                </a:lnTo>
                <a:lnTo>
                  <a:pt x="226" y="449"/>
                </a:lnTo>
                <a:lnTo>
                  <a:pt x="199" y="449"/>
                </a:lnTo>
                <a:lnTo>
                  <a:pt x="186" y="449"/>
                </a:lnTo>
                <a:lnTo>
                  <a:pt x="159" y="449"/>
                </a:lnTo>
                <a:lnTo>
                  <a:pt x="146" y="449"/>
                </a:lnTo>
                <a:lnTo>
                  <a:pt x="106" y="449"/>
                </a:lnTo>
                <a:lnTo>
                  <a:pt x="53" y="436"/>
                </a:lnTo>
                <a:lnTo>
                  <a:pt x="26" y="409"/>
                </a:lnTo>
                <a:lnTo>
                  <a:pt x="0" y="383"/>
                </a:lnTo>
                <a:lnTo>
                  <a:pt x="133" y="343"/>
                </a:lnTo>
                <a:lnTo>
                  <a:pt x="252" y="291"/>
                </a:lnTo>
                <a:lnTo>
                  <a:pt x="359" y="251"/>
                </a:lnTo>
                <a:lnTo>
                  <a:pt x="465" y="211"/>
                </a:lnTo>
                <a:lnTo>
                  <a:pt x="558" y="185"/>
                </a:lnTo>
                <a:lnTo>
                  <a:pt x="651" y="145"/>
                </a:lnTo>
                <a:lnTo>
                  <a:pt x="731" y="119"/>
                </a:lnTo>
                <a:lnTo>
                  <a:pt x="797" y="92"/>
                </a:lnTo>
                <a:lnTo>
                  <a:pt x="864" y="66"/>
                </a:lnTo>
                <a:lnTo>
                  <a:pt x="930" y="53"/>
                </a:lnTo>
                <a:lnTo>
                  <a:pt x="970" y="39"/>
                </a:lnTo>
                <a:lnTo>
                  <a:pt x="1023" y="26"/>
                </a:lnTo>
                <a:lnTo>
                  <a:pt x="1050" y="13"/>
                </a:lnTo>
                <a:lnTo>
                  <a:pt x="1076" y="13"/>
                </a:lnTo>
                <a:lnTo>
                  <a:pt x="1103" y="0"/>
                </a:lnTo>
                <a:lnTo>
                  <a:pt x="1169" y="13"/>
                </a:lnTo>
                <a:lnTo>
                  <a:pt x="1236" y="39"/>
                </a:lnTo>
                <a:lnTo>
                  <a:pt x="1262" y="53"/>
                </a:lnTo>
                <a:lnTo>
                  <a:pt x="1276" y="66"/>
                </a:lnTo>
                <a:lnTo>
                  <a:pt x="1289" y="79"/>
                </a:lnTo>
                <a:lnTo>
                  <a:pt x="1302" y="92"/>
                </a:lnTo>
                <a:lnTo>
                  <a:pt x="1289" y="92"/>
                </a:lnTo>
                <a:lnTo>
                  <a:pt x="1276" y="106"/>
                </a:lnTo>
                <a:lnTo>
                  <a:pt x="1262" y="119"/>
                </a:lnTo>
                <a:lnTo>
                  <a:pt x="1249" y="119"/>
                </a:lnTo>
                <a:lnTo>
                  <a:pt x="1222" y="132"/>
                </a:lnTo>
                <a:lnTo>
                  <a:pt x="1196" y="145"/>
                </a:lnTo>
                <a:lnTo>
                  <a:pt x="1169" y="158"/>
                </a:lnTo>
                <a:lnTo>
                  <a:pt x="1129" y="172"/>
                </a:lnTo>
                <a:lnTo>
                  <a:pt x="1089" y="185"/>
                </a:lnTo>
                <a:lnTo>
                  <a:pt x="1050" y="198"/>
                </a:lnTo>
                <a:lnTo>
                  <a:pt x="1010" y="211"/>
                </a:lnTo>
                <a:lnTo>
                  <a:pt x="957" y="238"/>
                </a:lnTo>
                <a:lnTo>
                  <a:pt x="903" y="251"/>
                </a:lnTo>
                <a:lnTo>
                  <a:pt x="837" y="264"/>
                </a:lnTo>
                <a:lnTo>
                  <a:pt x="771" y="29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6" name="Freeform 10"/>
          <p:cNvSpPr>
            <a:spLocks noChangeArrowheads="1"/>
          </p:cNvSpPr>
          <p:nvPr/>
        </p:nvSpPr>
        <p:spPr bwMode="auto">
          <a:xfrm>
            <a:off x="5000625" y="1417638"/>
            <a:ext cx="311150" cy="192087"/>
          </a:xfrm>
          <a:custGeom>
            <a:avLst/>
            <a:gdLst>
              <a:gd name="T0" fmla="*/ 2147483647 w 491"/>
              <a:gd name="T1" fmla="*/ 2147483647 h 304"/>
              <a:gd name="T2" fmla="*/ 2147483647 w 491"/>
              <a:gd name="T3" fmla="*/ 2147483647 h 304"/>
              <a:gd name="T4" fmla="*/ 2147483647 w 491"/>
              <a:gd name="T5" fmla="*/ 2147483647 h 304"/>
              <a:gd name="T6" fmla="*/ 2147483647 w 491"/>
              <a:gd name="T7" fmla="*/ 2147483647 h 304"/>
              <a:gd name="T8" fmla="*/ 2147483647 w 491"/>
              <a:gd name="T9" fmla="*/ 2147483647 h 304"/>
              <a:gd name="T10" fmla="*/ 2147483647 w 491"/>
              <a:gd name="T11" fmla="*/ 2147483647 h 304"/>
              <a:gd name="T12" fmla="*/ 2147483647 w 491"/>
              <a:gd name="T13" fmla="*/ 2147483647 h 304"/>
              <a:gd name="T14" fmla="*/ 0 w 491"/>
              <a:gd name="T15" fmla="*/ 2147483647 h 304"/>
              <a:gd name="T16" fmla="*/ 0 w 491"/>
              <a:gd name="T17" fmla="*/ 2147483647 h 304"/>
              <a:gd name="T18" fmla="*/ 0 w 491"/>
              <a:gd name="T19" fmla="*/ 2147483647 h 304"/>
              <a:gd name="T20" fmla="*/ 2147483647 w 491"/>
              <a:gd name="T21" fmla="*/ 2147483647 h 304"/>
              <a:gd name="T22" fmla="*/ 2147483647 w 491"/>
              <a:gd name="T23" fmla="*/ 2147483647 h 304"/>
              <a:gd name="T24" fmla="*/ 2147483647 w 491"/>
              <a:gd name="T25" fmla="*/ 0 h 304"/>
              <a:gd name="T26" fmla="*/ 2147483647 w 491"/>
              <a:gd name="T27" fmla="*/ 0 h 304"/>
              <a:gd name="T28" fmla="*/ 2147483647 w 491"/>
              <a:gd name="T29" fmla="*/ 0 h 304"/>
              <a:gd name="T30" fmla="*/ 2147483647 w 491"/>
              <a:gd name="T31" fmla="*/ 0 h 304"/>
              <a:gd name="T32" fmla="*/ 2147483647 w 491"/>
              <a:gd name="T33" fmla="*/ 0 h 304"/>
              <a:gd name="T34" fmla="*/ 2147483647 w 491"/>
              <a:gd name="T35" fmla="*/ 0 h 304"/>
              <a:gd name="T36" fmla="*/ 2147483647 w 491"/>
              <a:gd name="T37" fmla="*/ 0 h 304"/>
              <a:gd name="T38" fmla="*/ 2147483647 w 491"/>
              <a:gd name="T39" fmla="*/ 2147483647 h 304"/>
              <a:gd name="T40" fmla="*/ 2147483647 w 491"/>
              <a:gd name="T41" fmla="*/ 2147483647 h 304"/>
              <a:gd name="T42" fmla="*/ 2147483647 w 491"/>
              <a:gd name="T43" fmla="*/ 2147483647 h 304"/>
              <a:gd name="T44" fmla="*/ 2147483647 w 491"/>
              <a:gd name="T45" fmla="*/ 2147483647 h 304"/>
              <a:gd name="T46" fmla="*/ 2147483647 w 491"/>
              <a:gd name="T47" fmla="*/ 2147483647 h 304"/>
              <a:gd name="T48" fmla="*/ 2147483647 w 491"/>
              <a:gd name="T49" fmla="*/ 2147483647 h 304"/>
              <a:gd name="T50" fmla="*/ 2147483647 w 491"/>
              <a:gd name="T51" fmla="*/ 2147483647 h 304"/>
              <a:gd name="T52" fmla="*/ 2147483647 w 491"/>
              <a:gd name="T53" fmla="*/ 2147483647 h 304"/>
              <a:gd name="T54" fmla="*/ 2147483647 w 491"/>
              <a:gd name="T55" fmla="*/ 2147483647 h 304"/>
              <a:gd name="T56" fmla="*/ 2147483647 w 491"/>
              <a:gd name="T57" fmla="*/ 2147483647 h 304"/>
              <a:gd name="T58" fmla="*/ 2147483647 w 491"/>
              <a:gd name="T59" fmla="*/ 2147483647 h 304"/>
              <a:gd name="T60" fmla="*/ 2147483647 w 491"/>
              <a:gd name="T61" fmla="*/ 2147483647 h 304"/>
              <a:gd name="T62" fmla="*/ 2147483647 w 491"/>
              <a:gd name="T63" fmla="*/ 2147483647 h 304"/>
              <a:gd name="T64" fmla="*/ 2147483647 w 491"/>
              <a:gd name="T65" fmla="*/ 2147483647 h 304"/>
              <a:gd name="T66" fmla="*/ 2147483647 w 491"/>
              <a:gd name="T67" fmla="*/ 2147483647 h 304"/>
              <a:gd name="T68" fmla="*/ 2147483647 w 491"/>
              <a:gd name="T69" fmla="*/ 2147483647 h 304"/>
              <a:gd name="T70" fmla="*/ 2147483647 w 491"/>
              <a:gd name="T71" fmla="*/ 2147483647 h 304"/>
              <a:gd name="T72" fmla="*/ 2147483647 w 491"/>
              <a:gd name="T73" fmla="*/ 2147483647 h 304"/>
              <a:gd name="T74" fmla="*/ 2147483647 w 491"/>
              <a:gd name="T75" fmla="*/ 2147483647 h 304"/>
              <a:gd name="T76" fmla="*/ 2147483647 w 491"/>
              <a:gd name="T77" fmla="*/ 2147483647 h 304"/>
              <a:gd name="T78" fmla="*/ 2147483647 w 491"/>
              <a:gd name="T79" fmla="*/ 2147483647 h 304"/>
              <a:gd name="T80" fmla="*/ 2147483647 w 491"/>
              <a:gd name="T81" fmla="*/ 2147483647 h 304"/>
              <a:gd name="T82" fmla="*/ 2147483647 w 491"/>
              <a:gd name="T83" fmla="*/ 2147483647 h 304"/>
              <a:gd name="T84" fmla="*/ 2147483647 w 491"/>
              <a:gd name="T85" fmla="*/ 2147483647 h 304"/>
              <a:gd name="T86" fmla="*/ 2147483647 w 491"/>
              <a:gd name="T87" fmla="*/ 2147483647 h 304"/>
              <a:gd name="T88" fmla="*/ 2147483647 w 491"/>
              <a:gd name="T89" fmla="*/ 2147483647 h 304"/>
              <a:gd name="T90" fmla="*/ 2147483647 w 491"/>
              <a:gd name="T91" fmla="*/ 2147483647 h 304"/>
              <a:gd name="T92" fmla="*/ 2147483647 w 491"/>
              <a:gd name="T93" fmla="*/ 2147483647 h 304"/>
              <a:gd name="T94" fmla="*/ 2147483647 w 491"/>
              <a:gd name="T95" fmla="*/ 2147483647 h 304"/>
              <a:gd name="T96" fmla="*/ 2147483647 w 491"/>
              <a:gd name="T97" fmla="*/ 2147483647 h 30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91"/>
              <a:gd name="T148" fmla="*/ 0 h 304"/>
              <a:gd name="T149" fmla="*/ 491 w 491"/>
              <a:gd name="T150" fmla="*/ 304 h 30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91" h="304">
                <a:moveTo>
                  <a:pt x="93" y="159"/>
                </a:moveTo>
                <a:lnTo>
                  <a:pt x="79" y="145"/>
                </a:lnTo>
                <a:lnTo>
                  <a:pt x="53" y="132"/>
                </a:lnTo>
                <a:lnTo>
                  <a:pt x="40" y="119"/>
                </a:lnTo>
                <a:lnTo>
                  <a:pt x="26" y="106"/>
                </a:lnTo>
                <a:lnTo>
                  <a:pt x="13" y="92"/>
                </a:lnTo>
                <a:lnTo>
                  <a:pt x="13" y="79"/>
                </a:lnTo>
                <a:lnTo>
                  <a:pt x="0" y="66"/>
                </a:lnTo>
                <a:lnTo>
                  <a:pt x="0" y="53"/>
                </a:lnTo>
                <a:lnTo>
                  <a:pt x="0" y="40"/>
                </a:lnTo>
                <a:lnTo>
                  <a:pt x="13" y="26"/>
                </a:lnTo>
                <a:lnTo>
                  <a:pt x="26" y="13"/>
                </a:lnTo>
                <a:lnTo>
                  <a:pt x="53" y="0"/>
                </a:lnTo>
                <a:lnTo>
                  <a:pt x="66" y="0"/>
                </a:lnTo>
                <a:lnTo>
                  <a:pt x="93" y="0"/>
                </a:lnTo>
                <a:lnTo>
                  <a:pt x="119" y="0"/>
                </a:lnTo>
                <a:lnTo>
                  <a:pt x="133" y="0"/>
                </a:lnTo>
                <a:lnTo>
                  <a:pt x="159" y="0"/>
                </a:lnTo>
                <a:lnTo>
                  <a:pt x="199" y="0"/>
                </a:lnTo>
                <a:lnTo>
                  <a:pt x="226" y="13"/>
                </a:lnTo>
                <a:lnTo>
                  <a:pt x="266" y="26"/>
                </a:lnTo>
                <a:lnTo>
                  <a:pt x="305" y="26"/>
                </a:lnTo>
                <a:lnTo>
                  <a:pt x="332" y="40"/>
                </a:lnTo>
                <a:lnTo>
                  <a:pt x="359" y="53"/>
                </a:lnTo>
                <a:lnTo>
                  <a:pt x="385" y="66"/>
                </a:lnTo>
                <a:lnTo>
                  <a:pt x="412" y="79"/>
                </a:lnTo>
                <a:lnTo>
                  <a:pt x="425" y="79"/>
                </a:lnTo>
                <a:lnTo>
                  <a:pt x="438" y="92"/>
                </a:lnTo>
                <a:lnTo>
                  <a:pt x="452" y="106"/>
                </a:lnTo>
                <a:lnTo>
                  <a:pt x="465" y="132"/>
                </a:lnTo>
                <a:lnTo>
                  <a:pt x="478" y="159"/>
                </a:lnTo>
                <a:lnTo>
                  <a:pt x="491" y="198"/>
                </a:lnTo>
                <a:lnTo>
                  <a:pt x="491" y="225"/>
                </a:lnTo>
                <a:lnTo>
                  <a:pt x="491" y="251"/>
                </a:lnTo>
                <a:lnTo>
                  <a:pt x="491" y="264"/>
                </a:lnTo>
                <a:lnTo>
                  <a:pt x="478" y="277"/>
                </a:lnTo>
                <a:lnTo>
                  <a:pt x="478" y="291"/>
                </a:lnTo>
                <a:lnTo>
                  <a:pt x="465" y="304"/>
                </a:lnTo>
                <a:lnTo>
                  <a:pt x="452" y="304"/>
                </a:lnTo>
                <a:lnTo>
                  <a:pt x="438" y="304"/>
                </a:lnTo>
                <a:lnTo>
                  <a:pt x="425" y="304"/>
                </a:lnTo>
                <a:lnTo>
                  <a:pt x="398" y="304"/>
                </a:lnTo>
                <a:lnTo>
                  <a:pt x="359" y="304"/>
                </a:lnTo>
                <a:lnTo>
                  <a:pt x="319" y="291"/>
                </a:lnTo>
                <a:lnTo>
                  <a:pt x="279" y="264"/>
                </a:lnTo>
                <a:lnTo>
                  <a:pt x="239" y="251"/>
                </a:lnTo>
                <a:lnTo>
                  <a:pt x="199" y="225"/>
                </a:lnTo>
                <a:lnTo>
                  <a:pt x="146" y="198"/>
                </a:lnTo>
                <a:lnTo>
                  <a:pt x="93" y="15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7" name="Freeform 11"/>
          <p:cNvSpPr>
            <a:spLocks noChangeArrowheads="1"/>
          </p:cNvSpPr>
          <p:nvPr/>
        </p:nvSpPr>
        <p:spPr bwMode="auto">
          <a:xfrm>
            <a:off x="4451350" y="2171700"/>
            <a:ext cx="254000" cy="234950"/>
          </a:xfrm>
          <a:custGeom>
            <a:avLst/>
            <a:gdLst>
              <a:gd name="T0" fmla="*/ 2147483647 w 399"/>
              <a:gd name="T1" fmla="*/ 2147483647 h 370"/>
              <a:gd name="T2" fmla="*/ 2147483647 w 399"/>
              <a:gd name="T3" fmla="*/ 2147483647 h 370"/>
              <a:gd name="T4" fmla="*/ 2147483647 w 399"/>
              <a:gd name="T5" fmla="*/ 2147483647 h 370"/>
              <a:gd name="T6" fmla="*/ 2147483647 w 399"/>
              <a:gd name="T7" fmla="*/ 2147483647 h 370"/>
              <a:gd name="T8" fmla="*/ 2147483647 w 399"/>
              <a:gd name="T9" fmla="*/ 2147483647 h 370"/>
              <a:gd name="T10" fmla="*/ 2147483647 w 399"/>
              <a:gd name="T11" fmla="*/ 2147483647 h 370"/>
              <a:gd name="T12" fmla="*/ 2147483647 w 399"/>
              <a:gd name="T13" fmla="*/ 2147483647 h 370"/>
              <a:gd name="T14" fmla="*/ 2147483647 w 399"/>
              <a:gd name="T15" fmla="*/ 2147483647 h 370"/>
              <a:gd name="T16" fmla="*/ 2147483647 w 399"/>
              <a:gd name="T17" fmla="*/ 2147483647 h 370"/>
              <a:gd name="T18" fmla="*/ 2147483647 w 399"/>
              <a:gd name="T19" fmla="*/ 2147483647 h 370"/>
              <a:gd name="T20" fmla="*/ 2147483647 w 399"/>
              <a:gd name="T21" fmla="*/ 2147483647 h 370"/>
              <a:gd name="T22" fmla="*/ 2147483647 w 399"/>
              <a:gd name="T23" fmla="*/ 2147483647 h 370"/>
              <a:gd name="T24" fmla="*/ 2147483647 w 399"/>
              <a:gd name="T25" fmla="*/ 2147483647 h 370"/>
              <a:gd name="T26" fmla="*/ 2147483647 w 399"/>
              <a:gd name="T27" fmla="*/ 2147483647 h 370"/>
              <a:gd name="T28" fmla="*/ 2147483647 w 399"/>
              <a:gd name="T29" fmla="*/ 2147483647 h 370"/>
              <a:gd name="T30" fmla="*/ 2147483647 w 399"/>
              <a:gd name="T31" fmla="*/ 2147483647 h 370"/>
              <a:gd name="T32" fmla="*/ 2147483647 w 399"/>
              <a:gd name="T33" fmla="*/ 2147483647 h 370"/>
              <a:gd name="T34" fmla="*/ 2147483647 w 399"/>
              <a:gd name="T35" fmla="*/ 2147483647 h 370"/>
              <a:gd name="T36" fmla="*/ 2147483647 w 399"/>
              <a:gd name="T37" fmla="*/ 2147483647 h 370"/>
              <a:gd name="T38" fmla="*/ 2147483647 w 399"/>
              <a:gd name="T39" fmla="*/ 2147483647 h 370"/>
              <a:gd name="T40" fmla="*/ 2147483647 w 399"/>
              <a:gd name="T41" fmla="*/ 2147483647 h 370"/>
              <a:gd name="T42" fmla="*/ 2147483647 w 399"/>
              <a:gd name="T43" fmla="*/ 2147483647 h 370"/>
              <a:gd name="T44" fmla="*/ 2147483647 w 399"/>
              <a:gd name="T45" fmla="*/ 2147483647 h 370"/>
              <a:gd name="T46" fmla="*/ 2147483647 w 399"/>
              <a:gd name="T47" fmla="*/ 2147483647 h 370"/>
              <a:gd name="T48" fmla="*/ 2147483647 w 399"/>
              <a:gd name="T49" fmla="*/ 2147483647 h 370"/>
              <a:gd name="T50" fmla="*/ 2147483647 w 399"/>
              <a:gd name="T51" fmla="*/ 2147483647 h 370"/>
              <a:gd name="T52" fmla="*/ 2147483647 w 399"/>
              <a:gd name="T53" fmla="*/ 2147483647 h 370"/>
              <a:gd name="T54" fmla="*/ 2147483647 w 399"/>
              <a:gd name="T55" fmla="*/ 2147483647 h 370"/>
              <a:gd name="T56" fmla="*/ 2147483647 w 399"/>
              <a:gd name="T57" fmla="*/ 2147483647 h 370"/>
              <a:gd name="T58" fmla="*/ 0 w 399"/>
              <a:gd name="T59" fmla="*/ 2147483647 h 370"/>
              <a:gd name="T60" fmla="*/ 0 w 399"/>
              <a:gd name="T61" fmla="*/ 2147483647 h 370"/>
              <a:gd name="T62" fmla="*/ 0 w 399"/>
              <a:gd name="T63" fmla="*/ 2147483647 h 370"/>
              <a:gd name="T64" fmla="*/ 2147483647 w 399"/>
              <a:gd name="T65" fmla="*/ 2147483647 h 370"/>
              <a:gd name="T66" fmla="*/ 2147483647 w 399"/>
              <a:gd name="T67" fmla="*/ 0 h 370"/>
              <a:gd name="T68" fmla="*/ 2147483647 w 399"/>
              <a:gd name="T69" fmla="*/ 0 h 370"/>
              <a:gd name="T70" fmla="*/ 2147483647 w 399"/>
              <a:gd name="T71" fmla="*/ 0 h 370"/>
              <a:gd name="T72" fmla="*/ 2147483647 w 399"/>
              <a:gd name="T73" fmla="*/ 2147483647 h 370"/>
              <a:gd name="T74" fmla="*/ 2147483647 w 399"/>
              <a:gd name="T75" fmla="*/ 2147483647 h 370"/>
              <a:gd name="T76" fmla="*/ 2147483647 w 399"/>
              <a:gd name="T77" fmla="*/ 2147483647 h 370"/>
              <a:gd name="T78" fmla="*/ 2147483647 w 399"/>
              <a:gd name="T79" fmla="*/ 2147483647 h 37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99"/>
              <a:gd name="T121" fmla="*/ 0 h 370"/>
              <a:gd name="T122" fmla="*/ 399 w 399"/>
              <a:gd name="T123" fmla="*/ 370 h 37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99" h="370">
                <a:moveTo>
                  <a:pt x="319" y="93"/>
                </a:moveTo>
                <a:lnTo>
                  <a:pt x="332" y="106"/>
                </a:lnTo>
                <a:lnTo>
                  <a:pt x="359" y="132"/>
                </a:lnTo>
                <a:lnTo>
                  <a:pt x="372" y="146"/>
                </a:lnTo>
                <a:lnTo>
                  <a:pt x="385" y="172"/>
                </a:lnTo>
                <a:lnTo>
                  <a:pt x="385" y="198"/>
                </a:lnTo>
                <a:lnTo>
                  <a:pt x="399" y="225"/>
                </a:lnTo>
                <a:lnTo>
                  <a:pt x="385" y="238"/>
                </a:lnTo>
                <a:lnTo>
                  <a:pt x="385" y="265"/>
                </a:lnTo>
                <a:lnTo>
                  <a:pt x="372" y="291"/>
                </a:lnTo>
                <a:lnTo>
                  <a:pt x="372" y="317"/>
                </a:lnTo>
                <a:lnTo>
                  <a:pt x="359" y="331"/>
                </a:lnTo>
                <a:lnTo>
                  <a:pt x="359" y="344"/>
                </a:lnTo>
                <a:lnTo>
                  <a:pt x="345" y="357"/>
                </a:lnTo>
                <a:lnTo>
                  <a:pt x="332" y="357"/>
                </a:lnTo>
                <a:lnTo>
                  <a:pt x="319" y="370"/>
                </a:lnTo>
                <a:lnTo>
                  <a:pt x="306" y="370"/>
                </a:lnTo>
                <a:lnTo>
                  <a:pt x="292" y="370"/>
                </a:lnTo>
                <a:lnTo>
                  <a:pt x="279" y="357"/>
                </a:lnTo>
                <a:lnTo>
                  <a:pt x="266" y="344"/>
                </a:lnTo>
                <a:lnTo>
                  <a:pt x="239" y="344"/>
                </a:lnTo>
                <a:lnTo>
                  <a:pt x="226" y="317"/>
                </a:lnTo>
                <a:lnTo>
                  <a:pt x="199" y="304"/>
                </a:lnTo>
                <a:lnTo>
                  <a:pt x="173" y="291"/>
                </a:lnTo>
                <a:lnTo>
                  <a:pt x="133" y="251"/>
                </a:lnTo>
                <a:lnTo>
                  <a:pt x="93" y="212"/>
                </a:lnTo>
                <a:lnTo>
                  <a:pt x="53" y="172"/>
                </a:lnTo>
                <a:lnTo>
                  <a:pt x="26" y="132"/>
                </a:lnTo>
                <a:lnTo>
                  <a:pt x="13" y="93"/>
                </a:lnTo>
                <a:lnTo>
                  <a:pt x="0" y="53"/>
                </a:lnTo>
                <a:lnTo>
                  <a:pt x="0" y="40"/>
                </a:lnTo>
                <a:lnTo>
                  <a:pt x="0" y="13"/>
                </a:lnTo>
                <a:lnTo>
                  <a:pt x="13" y="13"/>
                </a:lnTo>
                <a:lnTo>
                  <a:pt x="40" y="0"/>
                </a:lnTo>
                <a:lnTo>
                  <a:pt x="80" y="0"/>
                </a:lnTo>
                <a:lnTo>
                  <a:pt x="120" y="0"/>
                </a:lnTo>
                <a:lnTo>
                  <a:pt x="173" y="13"/>
                </a:lnTo>
                <a:lnTo>
                  <a:pt x="213" y="27"/>
                </a:lnTo>
                <a:lnTo>
                  <a:pt x="266" y="53"/>
                </a:lnTo>
                <a:lnTo>
                  <a:pt x="319" y="9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8" name="Freeform 12"/>
          <p:cNvSpPr>
            <a:spLocks noChangeArrowheads="1"/>
          </p:cNvSpPr>
          <p:nvPr/>
        </p:nvSpPr>
        <p:spPr bwMode="auto">
          <a:xfrm>
            <a:off x="4005263" y="2365375"/>
            <a:ext cx="1062037" cy="284163"/>
          </a:xfrm>
          <a:custGeom>
            <a:avLst/>
            <a:gdLst>
              <a:gd name="T0" fmla="*/ 2147483647 w 1674"/>
              <a:gd name="T1" fmla="*/ 2147483647 h 449"/>
              <a:gd name="T2" fmla="*/ 2147483647 w 1674"/>
              <a:gd name="T3" fmla="*/ 2147483647 h 449"/>
              <a:gd name="T4" fmla="*/ 2147483647 w 1674"/>
              <a:gd name="T5" fmla="*/ 2147483647 h 449"/>
              <a:gd name="T6" fmla="*/ 2147483647 w 1674"/>
              <a:gd name="T7" fmla="*/ 0 h 449"/>
              <a:gd name="T8" fmla="*/ 2147483647 w 1674"/>
              <a:gd name="T9" fmla="*/ 0 h 449"/>
              <a:gd name="T10" fmla="*/ 2147483647 w 1674"/>
              <a:gd name="T11" fmla="*/ 2147483647 h 449"/>
              <a:gd name="T12" fmla="*/ 2147483647 w 1674"/>
              <a:gd name="T13" fmla="*/ 2147483647 h 449"/>
              <a:gd name="T14" fmla="*/ 2147483647 w 1674"/>
              <a:gd name="T15" fmla="*/ 2147483647 h 449"/>
              <a:gd name="T16" fmla="*/ 2147483647 w 1674"/>
              <a:gd name="T17" fmla="*/ 2147483647 h 449"/>
              <a:gd name="T18" fmla="*/ 2147483647 w 1674"/>
              <a:gd name="T19" fmla="*/ 2147483647 h 449"/>
              <a:gd name="T20" fmla="*/ 2147483647 w 1674"/>
              <a:gd name="T21" fmla="*/ 2147483647 h 449"/>
              <a:gd name="T22" fmla="*/ 2147483647 w 1674"/>
              <a:gd name="T23" fmla="*/ 2147483647 h 449"/>
              <a:gd name="T24" fmla="*/ 2147483647 w 1674"/>
              <a:gd name="T25" fmla="*/ 2147483647 h 449"/>
              <a:gd name="T26" fmla="*/ 2147483647 w 1674"/>
              <a:gd name="T27" fmla="*/ 2147483647 h 449"/>
              <a:gd name="T28" fmla="*/ 2147483647 w 1674"/>
              <a:gd name="T29" fmla="*/ 2147483647 h 449"/>
              <a:gd name="T30" fmla="*/ 2147483647 w 1674"/>
              <a:gd name="T31" fmla="*/ 2147483647 h 449"/>
              <a:gd name="T32" fmla="*/ 2147483647 w 1674"/>
              <a:gd name="T33" fmla="*/ 2147483647 h 449"/>
              <a:gd name="T34" fmla="*/ 2147483647 w 1674"/>
              <a:gd name="T35" fmla="*/ 2147483647 h 449"/>
              <a:gd name="T36" fmla="*/ 2147483647 w 1674"/>
              <a:gd name="T37" fmla="*/ 2147483647 h 449"/>
              <a:gd name="T38" fmla="*/ 2147483647 w 1674"/>
              <a:gd name="T39" fmla="*/ 2147483647 h 449"/>
              <a:gd name="T40" fmla="*/ 2147483647 w 1674"/>
              <a:gd name="T41" fmla="*/ 2147483647 h 449"/>
              <a:gd name="T42" fmla="*/ 2147483647 w 1674"/>
              <a:gd name="T43" fmla="*/ 2147483647 h 449"/>
              <a:gd name="T44" fmla="*/ 2147483647 w 1674"/>
              <a:gd name="T45" fmla="*/ 2147483647 h 449"/>
              <a:gd name="T46" fmla="*/ 0 w 1674"/>
              <a:gd name="T47" fmla="*/ 2147483647 h 449"/>
              <a:gd name="T48" fmla="*/ 2147483647 w 1674"/>
              <a:gd name="T49" fmla="*/ 2147483647 h 449"/>
              <a:gd name="T50" fmla="*/ 2147483647 w 1674"/>
              <a:gd name="T51" fmla="*/ 2147483647 h 449"/>
              <a:gd name="T52" fmla="*/ 2147483647 w 1674"/>
              <a:gd name="T53" fmla="*/ 2147483647 h 449"/>
              <a:gd name="T54" fmla="*/ 2147483647 w 1674"/>
              <a:gd name="T55" fmla="*/ 2147483647 h 449"/>
              <a:gd name="T56" fmla="*/ 2147483647 w 1674"/>
              <a:gd name="T57" fmla="*/ 2147483647 h 449"/>
              <a:gd name="T58" fmla="*/ 2147483647 w 1674"/>
              <a:gd name="T59" fmla="*/ 2147483647 h 449"/>
              <a:gd name="T60" fmla="*/ 2147483647 w 1674"/>
              <a:gd name="T61" fmla="*/ 2147483647 h 449"/>
              <a:gd name="T62" fmla="*/ 2147483647 w 1674"/>
              <a:gd name="T63" fmla="*/ 2147483647 h 449"/>
              <a:gd name="T64" fmla="*/ 2147483647 w 1674"/>
              <a:gd name="T65" fmla="*/ 2147483647 h 449"/>
              <a:gd name="T66" fmla="*/ 2147483647 w 1674"/>
              <a:gd name="T67" fmla="*/ 2147483647 h 44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674"/>
              <a:gd name="T103" fmla="*/ 0 h 449"/>
              <a:gd name="T104" fmla="*/ 1674 w 1674"/>
              <a:gd name="T105" fmla="*/ 449 h 44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674" h="449">
                <a:moveTo>
                  <a:pt x="1196" y="79"/>
                </a:moveTo>
                <a:lnTo>
                  <a:pt x="1249" y="66"/>
                </a:lnTo>
                <a:lnTo>
                  <a:pt x="1302" y="40"/>
                </a:lnTo>
                <a:lnTo>
                  <a:pt x="1342" y="27"/>
                </a:lnTo>
                <a:lnTo>
                  <a:pt x="1395" y="27"/>
                </a:lnTo>
                <a:lnTo>
                  <a:pt x="1422" y="13"/>
                </a:lnTo>
                <a:lnTo>
                  <a:pt x="1448" y="13"/>
                </a:lnTo>
                <a:lnTo>
                  <a:pt x="1475" y="0"/>
                </a:lnTo>
                <a:lnTo>
                  <a:pt x="1501" y="0"/>
                </a:lnTo>
                <a:lnTo>
                  <a:pt x="1528" y="0"/>
                </a:lnTo>
                <a:lnTo>
                  <a:pt x="1554" y="13"/>
                </a:lnTo>
                <a:lnTo>
                  <a:pt x="1594" y="27"/>
                </a:lnTo>
                <a:lnTo>
                  <a:pt x="1621" y="53"/>
                </a:lnTo>
                <a:lnTo>
                  <a:pt x="1647" y="66"/>
                </a:lnTo>
                <a:lnTo>
                  <a:pt x="1661" y="93"/>
                </a:lnTo>
                <a:lnTo>
                  <a:pt x="1674" y="106"/>
                </a:lnTo>
                <a:lnTo>
                  <a:pt x="1674" y="132"/>
                </a:lnTo>
                <a:lnTo>
                  <a:pt x="1661" y="146"/>
                </a:lnTo>
                <a:lnTo>
                  <a:pt x="1647" y="146"/>
                </a:lnTo>
                <a:lnTo>
                  <a:pt x="1634" y="146"/>
                </a:lnTo>
                <a:lnTo>
                  <a:pt x="1621" y="159"/>
                </a:lnTo>
                <a:lnTo>
                  <a:pt x="1608" y="159"/>
                </a:lnTo>
                <a:lnTo>
                  <a:pt x="1581" y="172"/>
                </a:lnTo>
                <a:lnTo>
                  <a:pt x="1568" y="172"/>
                </a:lnTo>
                <a:lnTo>
                  <a:pt x="1541" y="185"/>
                </a:lnTo>
                <a:lnTo>
                  <a:pt x="1501" y="198"/>
                </a:lnTo>
                <a:lnTo>
                  <a:pt x="1475" y="198"/>
                </a:lnTo>
                <a:lnTo>
                  <a:pt x="1435" y="212"/>
                </a:lnTo>
                <a:lnTo>
                  <a:pt x="1408" y="225"/>
                </a:lnTo>
                <a:lnTo>
                  <a:pt x="1368" y="238"/>
                </a:lnTo>
                <a:lnTo>
                  <a:pt x="1329" y="238"/>
                </a:lnTo>
                <a:lnTo>
                  <a:pt x="1142" y="291"/>
                </a:lnTo>
                <a:lnTo>
                  <a:pt x="970" y="331"/>
                </a:lnTo>
                <a:lnTo>
                  <a:pt x="784" y="357"/>
                </a:lnTo>
                <a:lnTo>
                  <a:pt x="584" y="397"/>
                </a:lnTo>
                <a:lnTo>
                  <a:pt x="491" y="410"/>
                </a:lnTo>
                <a:lnTo>
                  <a:pt x="412" y="423"/>
                </a:lnTo>
                <a:lnTo>
                  <a:pt x="345" y="436"/>
                </a:lnTo>
                <a:lnTo>
                  <a:pt x="279" y="436"/>
                </a:lnTo>
                <a:lnTo>
                  <a:pt x="212" y="449"/>
                </a:lnTo>
                <a:lnTo>
                  <a:pt x="172" y="449"/>
                </a:lnTo>
                <a:lnTo>
                  <a:pt x="132" y="436"/>
                </a:lnTo>
                <a:lnTo>
                  <a:pt x="119" y="436"/>
                </a:lnTo>
                <a:lnTo>
                  <a:pt x="66" y="410"/>
                </a:lnTo>
                <a:lnTo>
                  <a:pt x="39" y="397"/>
                </a:lnTo>
                <a:lnTo>
                  <a:pt x="13" y="383"/>
                </a:lnTo>
                <a:lnTo>
                  <a:pt x="0" y="370"/>
                </a:lnTo>
                <a:lnTo>
                  <a:pt x="0" y="357"/>
                </a:lnTo>
                <a:lnTo>
                  <a:pt x="13" y="344"/>
                </a:lnTo>
                <a:lnTo>
                  <a:pt x="26" y="344"/>
                </a:lnTo>
                <a:lnTo>
                  <a:pt x="53" y="331"/>
                </a:lnTo>
                <a:lnTo>
                  <a:pt x="79" y="331"/>
                </a:lnTo>
                <a:lnTo>
                  <a:pt x="106" y="317"/>
                </a:lnTo>
                <a:lnTo>
                  <a:pt x="146" y="317"/>
                </a:lnTo>
                <a:lnTo>
                  <a:pt x="186" y="304"/>
                </a:lnTo>
                <a:lnTo>
                  <a:pt x="225" y="304"/>
                </a:lnTo>
                <a:lnTo>
                  <a:pt x="292" y="291"/>
                </a:lnTo>
                <a:lnTo>
                  <a:pt x="358" y="278"/>
                </a:lnTo>
                <a:lnTo>
                  <a:pt x="425" y="264"/>
                </a:lnTo>
                <a:lnTo>
                  <a:pt x="505" y="251"/>
                </a:lnTo>
                <a:lnTo>
                  <a:pt x="584" y="225"/>
                </a:lnTo>
                <a:lnTo>
                  <a:pt x="677" y="212"/>
                </a:lnTo>
                <a:lnTo>
                  <a:pt x="757" y="198"/>
                </a:lnTo>
                <a:lnTo>
                  <a:pt x="837" y="172"/>
                </a:lnTo>
                <a:lnTo>
                  <a:pt x="917" y="159"/>
                </a:lnTo>
                <a:lnTo>
                  <a:pt x="996" y="132"/>
                </a:lnTo>
                <a:lnTo>
                  <a:pt x="1063" y="119"/>
                </a:lnTo>
                <a:lnTo>
                  <a:pt x="1129" y="93"/>
                </a:lnTo>
                <a:lnTo>
                  <a:pt x="1196" y="7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9" name="Freeform 13"/>
          <p:cNvSpPr>
            <a:spLocks noChangeArrowheads="1"/>
          </p:cNvSpPr>
          <p:nvPr/>
        </p:nvSpPr>
        <p:spPr bwMode="auto">
          <a:xfrm>
            <a:off x="3684588" y="2541588"/>
            <a:ext cx="903287" cy="812800"/>
          </a:xfrm>
          <a:custGeom>
            <a:avLst/>
            <a:gdLst>
              <a:gd name="T0" fmla="*/ 2147483647 w 1422"/>
              <a:gd name="T1" fmla="*/ 2147483647 h 1281"/>
              <a:gd name="T2" fmla="*/ 2147483647 w 1422"/>
              <a:gd name="T3" fmla="*/ 2147483647 h 1281"/>
              <a:gd name="T4" fmla="*/ 2147483647 w 1422"/>
              <a:gd name="T5" fmla="*/ 2147483647 h 1281"/>
              <a:gd name="T6" fmla="*/ 2147483647 w 1422"/>
              <a:gd name="T7" fmla="*/ 2147483647 h 1281"/>
              <a:gd name="T8" fmla="*/ 2147483647 w 1422"/>
              <a:gd name="T9" fmla="*/ 2147483647 h 1281"/>
              <a:gd name="T10" fmla="*/ 2147483647 w 1422"/>
              <a:gd name="T11" fmla="*/ 2147483647 h 1281"/>
              <a:gd name="T12" fmla="*/ 2147483647 w 1422"/>
              <a:gd name="T13" fmla="*/ 2147483647 h 1281"/>
              <a:gd name="T14" fmla="*/ 2147483647 w 1422"/>
              <a:gd name="T15" fmla="*/ 2147483647 h 1281"/>
              <a:gd name="T16" fmla="*/ 2147483647 w 1422"/>
              <a:gd name="T17" fmla="*/ 2147483647 h 1281"/>
              <a:gd name="T18" fmla="*/ 2147483647 w 1422"/>
              <a:gd name="T19" fmla="*/ 2147483647 h 1281"/>
              <a:gd name="T20" fmla="*/ 2147483647 w 1422"/>
              <a:gd name="T21" fmla="*/ 2147483647 h 1281"/>
              <a:gd name="T22" fmla="*/ 2147483647 w 1422"/>
              <a:gd name="T23" fmla="*/ 2147483647 h 1281"/>
              <a:gd name="T24" fmla="*/ 2147483647 w 1422"/>
              <a:gd name="T25" fmla="*/ 2147483647 h 1281"/>
              <a:gd name="T26" fmla="*/ 2147483647 w 1422"/>
              <a:gd name="T27" fmla="*/ 2147483647 h 1281"/>
              <a:gd name="T28" fmla="*/ 2147483647 w 1422"/>
              <a:gd name="T29" fmla="*/ 2147483647 h 1281"/>
              <a:gd name="T30" fmla="*/ 0 w 1422"/>
              <a:gd name="T31" fmla="*/ 2147483647 h 1281"/>
              <a:gd name="T32" fmla="*/ 2147483647 w 1422"/>
              <a:gd name="T33" fmla="*/ 2147483647 h 1281"/>
              <a:gd name="T34" fmla="*/ 2147483647 w 1422"/>
              <a:gd name="T35" fmla="*/ 2147483647 h 1281"/>
              <a:gd name="T36" fmla="*/ 2147483647 w 1422"/>
              <a:gd name="T37" fmla="*/ 2147483647 h 1281"/>
              <a:gd name="T38" fmla="*/ 2147483647 w 1422"/>
              <a:gd name="T39" fmla="*/ 2147483647 h 1281"/>
              <a:gd name="T40" fmla="*/ 2147483647 w 1422"/>
              <a:gd name="T41" fmla="*/ 2147483647 h 1281"/>
              <a:gd name="T42" fmla="*/ 2147483647 w 1422"/>
              <a:gd name="T43" fmla="*/ 2147483647 h 1281"/>
              <a:gd name="T44" fmla="*/ 2147483647 w 1422"/>
              <a:gd name="T45" fmla="*/ 2147483647 h 1281"/>
              <a:gd name="T46" fmla="*/ 2147483647 w 1422"/>
              <a:gd name="T47" fmla="*/ 2147483647 h 1281"/>
              <a:gd name="T48" fmla="*/ 2147483647 w 1422"/>
              <a:gd name="T49" fmla="*/ 2147483647 h 1281"/>
              <a:gd name="T50" fmla="*/ 2147483647 w 1422"/>
              <a:gd name="T51" fmla="*/ 2147483647 h 1281"/>
              <a:gd name="T52" fmla="*/ 2147483647 w 1422"/>
              <a:gd name="T53" fmla="*/ 2147483647 h 1281"/>
              <a:gd name="T54" fmla="*/ 2147483647 w 1422"/>
              <a:gd name="T55" fmla="*/ 2147483647 h 1281"/>
              <a:gd name="T56" fmla="*/ 2147483647 w 1422"/>
              <a:gd name="T57" fmla="*/ 2147483647 h 1281"/>
              <a:gd name="T58" fmla="*/ 2147483647 w 1422"/>
              <a:gd name="T59" fmla="*/ 2147483647 h 1281"/>
              <a:gd name="T60" fmla="*/ 2147483647 w 1422"/>
              <a:gd name="T61" fmla="*/ 2147483647 h 1281"/>
              <a:gd name="T62" fmla="*/ 2147483647 w 1422"/>
              <a:gd name="T63" fmla="*/ 2147483647 h 1281"/>
              <a:gd name="T64" fmla="*/ 2147483647 w 1422"/>
              <a:gd name="T65" fmla="*/ 2147483647 h 1281"/>
              <a:gd name="T66" fmla="*/ 2147483647 w 1422"/>
              <a:gd name="T67" fmla="*/ 2147483647 h 1281"/>
              <a:gd name="T68" fmla="*/ 2147483647 w 1422"/>
              <a:gd name="T69" fmla="*/ 0 h 1281"/>
              <a:gd name="T70" fmla="*/ 2147483647 w 1422"/>
              <a:gd name="T71" fmla="*/ 0 h 1281"/>
              <a:gd name="T72" fmla="*/ 2147483647 w 1422"/>
              <a:gd name="T73" fmla="*/ 2147483647 h 1281"/>
              <a:gd name="T74" fmla="*/ 2147483647 w 1422"/>
              <a:gd name="T75" fmla="*/ 2147483647 h 1281"/>
              <a:gd name="T76" fmla="*/ 2147483647 w 1422"/>
              <a:gd name="T77" fmla="*/ 2147483647 h 1281"/>
              <a:gd name="T78" fmla="*/ 2147483647 w 1422"/>
              <a:gd name="T79" fmla="*/ 2147483647 h 1281"/>
              <a:gd name="T80" fmla="*/ 2147483647 w 1422"/>
              <a:gd name="T81" fmla="*/ 2147483647 h 1281"/>
              <a:gd name="T82" fmla="*/ 2147483647 w 1422"/>
              <a:gd name="T83" fmla="*/ 2147483647 h 1281"/>
              <a:gd name="T84" fmla="*/ 2147483647 w 1422"/>
              <a:gd name="T85" fmla="*/ 2147483647 h 1281"/>
              <a:gd name="T86" fmla="*/ 2147483647 w 1422"/>
              <a:gd name="T87" fmla="*/ 2147483647 h 1281"/>
              <a:gd name="T88" fmla="*/ 2147483647 w 1422"/>
              <a:gd name="T89" fmla="*/ 2147483647 h 1281"/>
              <a:gd name="T90" fmla="*/ 2147483647 w 1422"/>
              <a:gd name="T91" fmla="*/ 2147483647 h 1281"/>
              <a:gd name="T92" fmla="*/ 2147483647 w 1422"/>
              <a:gd name="T93" fmla="*/ 2147483647 h 1281"/>
              <a:gd name="T94" fmla="*/ 2147483647 w 1422"/>
              <a:gd name="T95" fmla="*/ 2147483647 h 1281"/>
              <a:gd name="T96" fmla="*/ 2147483647 w 1422"/>
              <a:gd name="T97" fmla="*/ 2147483647 h 1281"/>
              <a:gd name="T98" fmla="*/ 2147483647 w 1422"/>
              <a:gd name="T99" fmla="*/ 2147483647 h 1281"/>
              <a:gd name="T100" fmla="*/ 2147483647 w 1422"/>
              <a:gd name="T101" fmla="*/ 2147483647 h 1281"/>
              <a:gd name="T102" fmla="*/ 2147483647 w 1422"/>
              <a:gd name="T103" fmla="*/ 2147483647 h 128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422"/>
              <a:gd name="T157" fmla="*/ 0 h 1281"/>
              <a:gd name="T158" fmla="*/ 1422 w 1422"/>
              <a:gd name="T159" fmla="*/ 1281 h 128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422" h="1281">
                <a:moveTo>
                  <a:pt x="412" y="1110"/>
                </a:moveTo>
                <a:lnTo>
                  <a:pt x="358" y="1136"/>
                </a:lnTo>
                <a:lnTo>
                  <a:pt x="319" y="1149"/>
                </a:lnTo>
                <a:lnTo>
                  <a:pt x="279" y="1176"/>
                </a:lnTo>
                <a:lnTo>
                  <a:pt x="239" y="1189"/>
                </a:lnTo>
                <a:lnTo>
                  <a:pt x="199" y="1202"/>
                </a:lnTo>
                <a:lnTo>
                  <a:pt x="172" y="1229"/>
                </a:lnTo>
                <a:lnTo>
                  <a:pt x="146" y="1242"/>
                </a:lnTo>
                <a:lnTo>
                  <a:pt x="119" y="1242"/>
                </a:lnTo>
                <a:lnTo>
                  <a:pt x="93" y="1255"/>
                </a:lnTo>
                <a:lnTo>
                  <a:pt x="79" y="1268"/>
                </a:lnTo>
                <a:lnTo>
                  <a:pt x="53" y="1268"/>
                </a:lnTo>
                <a:lnTo>
                  <a:pt x="39" y="1281"/>
                </a:lnTo>
                <a:lnTo>
                  <a:pt x="26" y="1281"/>
                </a:lnTo>
                <a:lnTo>
                  <a:pt x="13" y="1281"/>
                </a:lnTo>
                <a:lnTo>
                  <a:pt x="0" y="1268"/>
                </a:lnTo>
                <a:lnTo>
                  <a:pt x="13" y="1255"/>
                </a:lnTo>
                <a:lnTo>
                  <a:pt x="26" y="1242"/>
                </a:lnTo>
                <a:lnTo>
                  <a:pt x="53" y="1215"/>
                </a:lnTo>
                <a:lnTo>
                  <a:pt x="79" y="1189"/>
                </a:lnTo>
                <a:lnTo>
                  <a:pt x="119" y="1163"/>
                </a:lnTo>
                <a:lnTo>
                  <a:pt x="172" y="1123"/>
                </a:lnTo>
                <a:lnTo>
                  <a:pt x="239" y="1083"/>
                </a:lnTo>
                <a:lnTo>
                  <a:pt x="358" y="991"/>
                </a:lnTo>
                <a:lnTo>
                  <a:pt x="478" y="898"/>
                </a:lnTo>
                <a:lnTo>
                  <a:pt x="611" y="793"/>
                </a:lnTo>
                <a:lnTo>
                  <a:pt x="730" y="687"/>
                </a:lnTo>
                <a:lnTo>
                  <a:pt x="797" y="621"/>
                </a:lnTo>
                <a:lnTo>
                  <a:pt x="863" y="555"/>
                </a:lnTo>
                <a:lnTo>
                  <a:pt x="917" y="489"/>
                </a:lnTo>
                <a:lnTo>
                  <a:pt x="983" y="396"/>
                </a:lnTo>
                <a:lnTo>
                  <a:pt x="1036" y="317"/>
                </a:lnTo>
                <a:lnTo>
                  <a:pt x="1103" y="211"/>
                </a:lnTo>
                <a:lnTo>
                  <a:pt x="1156" y="119"/>
                </a:lnTo>
                <a:lnTo>
                  <a:pt x="1222" y="0"/>
                </a:lnTo>
                <a:lnTo>
                  <a:pt x="1422" y="0"/>
                </a:lnTo>
                <a:lnTo>
                  <a:pt x="1395" y="92"/>
                </a:lnTo>
                <a:lnTo>
                  <a:pt x="1355" y="171"/>
                </a:lnTo>
                <a:lnTo>
                  <a:pt x="1315" y="251"/>
                </a:lnTo>
                <a:lnTo>
                  <a:pt x="1262" y="330"/>
                </a:lnTo>
                <a:lnTo>
                  <a:pt x="1209" y="409"/>
                </a:lnTo>
                <a:lnTo>
                  <a:pt x="1156" y="475"/>
                </a:lnTo>
                <a:lnTo>
                  <a:pt x="1103" y="555"/>
                </a:lnTo>
                <a:lnTo>
                  <a:pt x="1036" y="634"/>
                </a:lnTo>
                <a:lnTo>
                  <a:pt x="970" y="700"/>
                </a:lnTo>
                <a:lnTo>
                  <a:pt x="903" y="766"/>
                </a:lnTo>
                <a:lnTo>
                  <a:pt x="824" y="832"/>
                </a:lnTo>
                <a:lnTo>
                  <a:pt x="757" y="898"/>
                </a:lnTo>
                <a:lnTo>
                  <a:pt x="677" y="951"/>
                </a:lnTo>
                <a:lnTo>
                  <a:pt x="584" y="1017"/>
                </a:lnTo>
                <a:lnTo>
                  <a:pt x="491" y="1070"/>
                </a:lnTo>
                <a:lnTo>
                  <a:pt x="412" y="111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14"/>
          <p:cNvSpPr>
            <a:spLocks noChangeArrowheads="1"/>
          </p:cNvSpPr>
          <p:nvPr/>
        </p:nvSpPr>
        <p:spPr bwMode="auto">
          <a:xfrm>
            <a:off x="4333875" y="2784475"/>
            <a:ext cx="539750" cy="822325"/>
          </a:xfrm>
          <a:custGeom>
            <a:avLst/>
            <a:gdLst>
              <a:gd name="T0" fmla="*/ 2147483647 w 850"/>
              <a:gd name="T1" fmla="*/ 2147483647 h 1295"/>
              <a:gd name="T2" fmla="*/ 2147483647 w 850"/>
              <a:gd name="T3" fmla="*/ 2147483647 h 1295"/>
              <a:gd name="T4" fmla="*/ 2147483647 w 850"/>
              <a:gd name="T5" fmla="*/ 2147483647 h 1295"/>
              <a:gd name="T6" fmla="*/ 2147483647 w 850"/>
              <a:gd name="T7" fmla="*/ 2147483647 h 1295"/>
              <a:gd name="T8" fmla="*/ 2147483647 w 850"/>
              <a:gd name="T9" fmla="*/ 2147483647 h 1295"/>
              <a:gd name="T10" fmla="*/ 2147483647 w 850"/>
              <a:gd name="T11" fmla="*/ 2147483647 h 1295"/>
              <a:gd name="T12" fmla="*/ 2147483647 w 850"/>
              <a:gd name="T13" fmla="*/ 2147483647 h 1295"/>
              <a:gd name="T14" fmla="*/ 2147483647 w 850"/>
              <a:gd name="T15" fmla="*/ 2147483647 h 1295"/>
              <a:gd name="T16" fmla="*/ 2147483647 w 850"/>
              <a:gd name="T17" fmla="*/ 2147483647 h 1295"/>
              <a:gd name="T18" fmla="*/ 2147483647 w 850"/>
              <a:gd name="T19" fmla="*/ 2147483647 h 1295"/>
              <a:gd name="T20" fmla="*/ 2147483647 w 850"/>
              <a:gd name="T21" fmla="*/ 2147483647 h 1295"/>
              <a:gd name="T22" fmla="*/ 2147483647 w 850"/>
              <a:gd name="T23" fmla="*/ 2147483647 h 1295"/>
              <a:gd name="T24" fmla="*/ 2147483647 w 850"/>
              <a:gd name="T25" fmla="*/ 2147483647 h 1295"/>
              <a:gd name="T26" fmla="*/ 2147483647 w 850"/>
              <a:gd name="T27" fmla="*/ 2147483647 h 1295"/>
              <a:gd name="T28" fmla="*/ 2147483647 w 850"/>
              <a:gd name="T29" fmla="*/ 2147483647 h 1295"/>
              <a:gd name="T30" fmla="*/ 2147483647 w 850"/>
              <a:gd name="T31" fmla="*/ 2147483647 h 1295"/>
              <a:gd name="T32" fmla="*/ 2147483647 w 850"/>
              <a:gd name="T33" fmla="*/ 2147483647 h 1295"/>
              <a:gd name="T34" fmla="*/ 2147483647 w 850"/>
              <a:gd name="T35" fmla="*/ 2147483647 h 1295"/>
              <a:gd name="T36" fmla="*/ 2147483647 w 850"/>
              <a:gd name="T37" fmla="*/ 2147483647 h 1295"/>
              <a:gd name="T38" fmla="*/ 2147483647 w 850"/>
              <a:gd name="T39" fmla="*/ 2147483647 h 1295"/>
              <a:gd name="T40" fmla="*/ 2147483647 w 850"/>
              <a:gd name="T41" fmla="*/ 2147483647 h 1295"/>
              <a:gd name="T42" fmla="*/ 2147483647 w 850"/>
              <a:gd name="T43" fmla="*/ 2147483647 h 1295"/>
              <a:gd name="T44" fmla="*/ 2147483647 w 850"/>
              <a:gd name="T45" fmla="*/ 2147483647 h 1295"/>
              <a:gd name="T46" fmla="*/ 2147483647 w 850"/>
              <a:gd name="T47" fmla="*/ 2147483647 h 1295"/>
              <a:gd name="T48" fmla="*/ 2147483647 w 850"/>
              <a:gd name="T49" fmla="*/ 2147483647 h 1295"/>
              <a:gd name="T50" fmla="*/ 2147483647 w 850"/>
              <a:gd name="T51" fmla="*/ 2147483647 h 1295"/>
              <a:gd name="T52" fmla="*/ 2147483647 w 850"/>
              <a:gd name="T53" fmla="*/ 2147483647 h 1295"/>
              <a:gd name="T54" fmla="*/ 2147483647 w 850"/>
              <a:gd name="T55" fmla="*/ 2147483647 h 1295"/>
              <a:gd name="T56" fmla="*/ 2147483647 w 850"/>
              <a:gd name="T57" fmla="*/ 2147483647 h 1295"/>
              <a:gd name="T58" fmla="*/ 2147483647 w 850"/>
              <a:gd name="T59" fmla="*/ 2147483647 h 1295"/>
              <a:gd name="T60" fmla="*/ 2147483647 w 850"/>
              <a:gd name="T61" fmla="*/ 2147483647 h 1295"/>
              <a:gd name="T62" fmla="*/ 2147483647 w 850"/>
              <a:gd name="T63" fmla="*/ 2147483647 h 1295"/>
              <a:gd name="T64" fmla="*/ 2147483647 w 850"/>
              <a:gd name="T65" fmla="*/ 2147483647 h 1295"/>
              <a:gd name="T66" fmla="*/ 2147483647 w 850"/>
              <a:gd name="T67" fmla="*/ 2147483647 h 1295"/>
              <a:gd name="T68" fmla="*/ 2147483647 w 850"/>
              <a:gd name="T69" fmla="*/ 2147483647 h 1295"/>
              <a:gd name="T70" fmla="*/ 2147483647 w 850"/>
              <a:gd name="T71" fmla="*/ 2147483647 h 1295"/>
              <a:gd name="T72" fmla="*/ 2147483647 w 850"/>
              <a:gd name="T73" fmla="*/ 2147483647 h 1295"/>
              <a:gd name="T74" fmla="*/ 2147483647 w 850"/>
              <a:gd name="T75" fmla="*/ 2147483647 h 1295"/>
              <a:gd name="T76" fmla="*/ 2147483647 w 850"/>
              <a:gd name="T77" fmla="*/ 2147483647 h 1295"/>
              <a:gd name="T78" fmla="*/ 0 w 850"/>
              <a:gd name="T79" fmla="*/ 2147483647 h 1295"/>
              <a:gd name="T80" fmla="*/ 2147483647 w 850"/>
              <a:gd name="T81" fmla="*/ 2147483647 h 1295"/>
              <a:gd name="T82" fmla="*/ 2147483647 w 850"/>
              <a:gd name="T83" fmla="*/ 2147483647 h 1295"/>
              <a:gd name="T84" fmla="*/ 2147483647 w 850"/>
              <a:gd name="T85" fmla="*/ 2147483647 h 1295"/>
              <a:gd name="T86" fmla="*/ 2147483647 w 850"/>
              <a:gd name="T87" fmla="*/ 2147483647 h 1295"/>
              <a:gd name="T88" fmla="*/ 2147483647 w 850"/>
              <a:gd name="T89" fmla="*/ 2147483647 h 1295"/>
              <a:gd name="T90" fmla="*/ 2147483647 w 850"/>
              <a:gd name="T91" fmla="*/ 2147483647 h 1295"/>
              <a:gd name="T92" fmla="*/ 2147483647 w 850"/>
              <a:gd name="T93" fmla="*/ 2147483647 h 1295"/>
              <a:gd name="T94" fmla="*/ 2147483647 w 850"/>
              <a:gd name="T95" fmla="*/ 2147483647 h 1295"/>
              <a:gd name="T96" fmla="*/ 2147483647 w 850"/>
              <a:gd name="T97" fmla="*/ 2147483647 h 1295"/>
              <a:gd name="T98" fmla="*/ 2147483647 w 850"/>
              <a:gd name="T99" fmla="*/ 2147483647 h 1295"/>
              <a:gd name="T100" fmla="*/ 2147483647 w 850"/>
              <a:gd name="T101" fmla="*/ 2147483647 h 1295"/>
              <a:gd name="T102" fmla="*/ 2147483647 w 850"/>
              <a:gd name="T103" fmla="*/ 0 h 129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50"/>
              <a:gd name="T157" fmla="*/ 0 h 1295"/>
              <a:gd name="T158" fmla="*/ 850 w 850"/>
              <a:gd name="T159" fmla="*/ 1295 h 129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50" h="1295">
                <a:moveTo>
                  <a:pt x="40" y="0"/>
                </a:moveTo>
                <a:lnTo>
                  <a:pt x="80" y="13"/>
                </a:lnTo>
                <a:lnTo>
                  <a:pt x="119" y="40"/>
                </a:lnTo>
                <a:lnTo>
                  <a:pt x="146" y="53"/>
                </a:lnTo>
                <a:lnTo>
                  <a:pt x="186" y="79"/>
                </a:lnTo>
                <a:lnTo>
                  <a:pt x="212" y="92"/>
                </a:lnTo>
                <a:lnTo>
                  <a:pt x="239" y="106"/>
                </a:lnTo>
                <a:lnTo>
                  <a:pt x="266" y="119"/>
                </a:lnTo>
                <a:lnTo>
                  <a:pt x="292" y="132"/>
                </a:lnTo>
                <a:lnTo>
                  <a:pt x="306" y="145"/>
                </a:lnTo>
                <a:lnTo>
                  <a:pt x="319" y="158"/>
                </a:lnTo>
                <a:lnTo>
                  <a:pt x="332" y="172"/>
                </a:lnTo>
                <a:lnTo>
                  <a:pt x="345" y="185"/>
                </a:lnTo>
                <a:lnTo>
                  <a:pt x="359" y="185"/>
                </a:lnTo>
                <a:lnTo>
                  <a:pt x="359" y="198"/>
                </a:lnTo>
                <a:lnTo>
                  <a:pt x="372" y="198"/>
                </a:lnTo>
                <a:lnTo>
                  <a:pt x="372" y="211"/>
                </a:lnTo>
                <a:lnTo>
                  <a:pt x="372" y="225"/>
                </a:lnTo>
                <a:lnTo>
                  <a:pt x="372" y="238"/>
                </a:lnTo>
                <a:lnTo>
                  <a:pt x="359" y="264"/>
                </a:lnTo>
                <a:lnTo>
                  <a:pt x="359" y="304"/>
                </a:lnTo>
                <a:lnTo>
                  <a:pt x="359" y="343"/>
                </a:lnTo>
                <a:lnTo>
                  <a:pt x="345" y="383"/>
                </a:lnTo>
                <a:lnTo>
                  <a:pt x="332" y="436"/>
                </a:lnTo>
                <a:lnTo>
                  <a:pt x="332" y="489"/>
                </a:lnTo>
                <a:lnTo>
                  <a:pt x="319" y="555"/>
                </a:lnTo>
                <a:lnTo>
                  <a:pt x="319" y="621"/>
                </a:lnTo>
                <a:lnTo>
                  <a:pt x="306" y="674"/>
                </a:lnTo>
                <a:lnTo>
                  <a:pt x="292" y="727"/>
                </a:lnTo>
                <a:lnTo>
                  <a:pt x="292" y="766"/>
                </a:lnTo>
                <a:lnTo>
                  <a:pt x="292" y="819"/>
                </a:lnTo>
                <a:lnTo>
                  <a:pt x="292" y="859"/>
                </a:lnTo>
                <a:lnTo>
                  <a:pt x="292" y="898"/>
                </a:lnTo>
                <a:lnTo>
                  <a:pt x="359" y="859"/>
                </a:lnTo>
                <a:lnTo>
                  <a:pt x="425" y="832"/>
                </a:lnTo>
                <a:lnTo>
                  <a:pt x="478" y="793"/>
                </a:lnTo>
                <a:lnTo>
                  <a:pt x="531" y="766"/>
                </a:lnTo>
                <a:lnTo>
                  <a:pt x="585" y="740"/>
                </a:lnTo>
                <a:lnTo>
                  <a:pt x="624" y="713"/>
                </a:lnTo>
                <a:lnTo>
                  <a:pt x="664" y="687"/>
                </a:lnTo>
                <a:lnTo>
                  <a:pt x="704" y="674"/>
                </a:lnTo>
                <a:lnTo>
                  <a:pt x="744" y="661"/>
                </a:lnTo>
                <a:lnTo>
                  <a:pt x="771" y="647"/>
                </a:lnTo>
                <a:lnTo>
                  <a:pt x="797" y="634"/>
                </a:lnTo>
                <a:lnTo>
                  <a:pt x="811" y="621"/>
                </a:lnTo>
                <a:lnTo>
                  <a:pt x="824" y="621"/>
                </a:lnTo>
                <a:lnTo>
                  <a:pt x="837" y="608"/>
                </a:lnTo>
                <a:lnTo>
                  <a:pt x="850" y="608"/>
                </a:lnTo>
                <a:lnTo>
                  <a:pt x="850" y="621"/>
                </a:lnTo>
                <a:lnTo>
                  <a:pt x="837" y="634"/>
                </a:lnTo>
                <a:lnTo>
                  <a:pt x="824" y="661"/>
                </a:lnTo>
                <a:lnTo>
                  <a:pt x="797" y="687"/>
                </a:lnTo>
                <a:lnTo>
                  <a:pt x="757" y="727"/>
                </a:lnTo>
                <a:lnTo>
                  <a:pt x="704" y="766"/>
                </a:lnTo>
                <a:lnTo>
                  <a:pt x="651" y="819"/>
                </a:lnTo>
                <a:lnTo>
                  <a:pt x="585" y="872"/>
                </a:lnTo>
                <a:lnTo>
                  <a:pt x="505" y="938"/>
                </a:lnTo>
                <a:lnTo>
                  <a:pt x="452" y="991"/>
                </a:lnTo>
                <a:lnTo>
                  <a:pt x="399" y="1031"/>
                </a:lnTo>
                <a:lnTo>
                  <a:pt x="345" y="1083"/>
                </a:lnTo>
                <a:lnTo>
                  <a:pt x="319" y="1123"/>
                </a:lnTo>
                <a:lnTo>
                  <a:pt x="292" y="1150"/>
                </a:lnTo>
                <a:lnTo>
                  <a:pt x="266" y="1176"/>
                </a:lnTo>
                <a:lnTo>
                  <a:pt x="252" y="1202"/>
                </a:lnTo>
                <a:lnTo>
                  <a:pt x="239" y="1229"/>
                </a:lnTo>
                <a:lnTo>
                  <a:pt x="226" y="1242"/>
                </a:lnTo>
                <a:lnTo>
                  <a:pt x="226" y="1255"/>
                </a:lnTo>
                <a:lnTo>
                  <a:pt x="212" y="1268"/>
                </a:lnTo>
                <a:lnTo>
                  <a:pt x="199" y="1282"/>
                </a:lnTo>
                <a:lnTo>
                  <a:pt x="186" y="1282"/>
                </a:lnTo>
                <a:lnTo>
                  <a:pt x="173" y="1295"/>
                </a:lnTo>
                <a:lnTo>
                  <a:pt x="159" y="1295"/>
                </a:lnTo>
                <a:lnTo>
                  <a:pt x="146" y="1282"/>
                </a:lnTo>
                <a:lnTo>
                  <a:pt x="119" y="1282"/>
                </a:lnTo>
                <a:lnTo>
                  <a:pt x="93" y="1255"/>
                </a:lnTo>
                <a:lnTo>
                  <a:pt x="66" y="1242"/>
                </a:lnTo>
                <a:lnTo>
                  <a:pt x="40" y="1202"/>
                </a:lnTo>
                <a:lnTo>
                  <a:pt x="26" y="1176"/>
                </a:lnTo>
                <a:lnTo>
                  <a:pt x="13" y="1150"/>
                </a:lnTo>
                <a:lnTo>
                  <a:pt x="0" y="1123"/>
                </a:lnTo>
                <a:lnTo>
                  <a:pt x="0" y="1097"/>
                </a:lnTo>
                <a:lnTo>
                  <a:pt x="13" y="1070"/>
                </a:lnTo>
                <a:lnTo>
                  <a:pt x="26" y="1044"/>
                </a:lnTo>
                <a:lnTo>
                  <a:pt x="53" y="1004"/>
                </a:lnTo>
                <a:lnTo>
                  <a:pt x="66" y="991"/>
                </a:lnTo>
                <a:lnTo>
                  <a:pt x="80" y="965"/>
                </a:lnTo>
                <a:lnTo>
                  <a:pt x="80" y="938"/>
                </a:lnTo>
                <a:lnTo>
                  <a:pt x="93" y="912"/>
                </a:lnTo>
                <a:lnTo>
                  <a:pt x="106" y="872"/>
                </a:lnTo>
                <a:lnTo>
                  <a:pt x="119" y="832"/>
                </a:lnTo>
                <a:lnTo>
                  <a:pt x="119" y="780"/>
                </a:lnTo>
                <a:lnTo>
                  <a:pt x="133" y="727"/>
                </a:lnTo>
                <a:lnTo>
                  <a:pt x="146" y="621"/>
                </a:lnTo>
                <a:lnTo>
                  <a:pt x="159" y="528"/>
                </a:lnTo>
                <a:lnTo>
                  <a:pt x="173" y="436"/>
                </a:lnTo>
                <a:lnTo>
                  <a:pt x="173" y="357"/>
                </a:lnTo>
                <a:lnTo>
                  <a:pt x="173" y="317"/>
                </a:lnTo>
                <a:lnTo>
                  <a:pt x="173" y="277"/>
                </a:lnTo>
                <a:lnTo>
                  <a:pt x="159" y="238"/>
                </a:lnTo>
                <a:lnTo>
                  <a:pt x="146" y="185"/>
                </a:lnTo>
                <a:lnTo>
                  <a:pt x="119" y="145"/>
                </a:lnTo>
                <a:lnTo>
                  <a:pt x="106" y="92"/>
                </a:lnTo>
                <a:lnTo>
                  <a:pt x="80" y="53"/>
                </a:lnTo>
                <a:lnTo>
                  <a:pt x="40" y="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15"/>
          <p:cNvSpPr>
            <a:spLocks noChangeArrowheads="1"/>
          </p:cNvSpPr>
          <p:nvPr/>
        </p:nvSpPr>
        <p:spPr bwMode="auto">
          <a:xfrm>
            <a:off x="4468813" y="2625725"/>
            <a:ext cx="1401762" cy="746125"/>
          </a:xfrm>
          <a:custGeom>
            <a:avLst/>
            <a:gdLst>
              <a:gd name="T0" fmla="*/ 2147483647 w 2207"/>
              <a:gd name="T1" fmla="*/ 2147483647 h 1176"/>
              <a:gd name="T2" fmla="*/ 2147483647 w 2207"/>
              <a:gd name="T3" fmla="*/ 2147483647 h 1176"/>
              <a:gd name="T4" fmla="*/ 2147483647 w 2207"/>
              <a:gd name="T5" fmla="*/ 2147483647 h 1176"/>
              <a:gd name="T6" fmla="*/ 2147483647 w 2207"/>
              <a:gd name="T7" fmla="*/ 2147483647 h 1176"/>
              <a:gd name="T8" fmla="*/ 2147483647 w 2207"/>
              <a:gd name="T9" fmla="*/ 2147483647 h 1176"/>
              <a:gd name="T10" fmla="*/ 2147483647 w 2207"/>
              <a:gd name="T11" fmla="*/ 2147483647 h 1176"/>
              <a:gd name="T12" fmla="*/ 2147483647 w 2207"/>
              <a:gd name="T13" fmla="*/ 2147483647 h 1176"/>
              <a:gd name="T14" fmla="*/ 2147483647 w 2207"/>
              <a:gd name="T15" fmla="*/ 2147483647 h 1176"/>
              <a:gd name="T16" fmla="*/ 2147483647 w 2207"/>
              <a:gd name="T17" fmla="*/ 2147483647 h 1176"/>
              <a:gd name="T18" fmla="*/ 2147483647 w 2207"/>
              <a:gd name="T19" fmla="*/ 2147483647 h 1176"/>
              <a:gd name="T20" fmla="*/ 2147483647 w 2207"/>
              <a:gd name="T21" fmla="*/ 2147483647 h 1176"/>
              <a:gd name="T22" fmla="*/ 2147483647 w 2207"/>
              <a:gd name="T23" fmla="*/ 2147483647 h 1176"/>
              <a:gd name="T24" fmla="*/ 2147483647 w 2207"/>
              <a:gd name="T25" fmla="*/ 2147483647 h 1176"/>
              <a:gd name="T26" fmla="*/ 2147483647 w 2207"/>
              <a:gd name="T27" fmla="*/ 2147483647 h 1176"/>
              <a:gd name="T28" fmla="*/ 2147483647 w 2207"/>
              <a:gd name="T29" fmla="*/ 2147483647 h 1176"/>
              <a:gd name="T30" fmla="*/ 2147483647 w 2207"/>
              <a:gd name="T31" fmla="*/ 2147483647 h 1176"/>
              <a:gd name="T32" fmla="*/ 2147483647 w 2207"/>
              <a:gd name="T33" fmla="*/ 0 h 1176"/>
              <a:gd name="T34" fmla="*/ 2147483647 w 2207"/>
              <a:gd name="T35" fmla="*/ 0 h 1176"/>
              <a:gd name="T36" fmla="*/ 2147483647 w 2207"/>
              <a:gd name="T37" fmla="*/ 2147483647 h 1176"/>
              <a:gd name="T38" fmla="*/ 2147483647 w 2207"/>
              <a:gd name="T39" fmla="*/ 2147483647 h 1176"/>
              <a:gd name="T40" fmla="*/ 2147483647 w 2207"/>
              <a:gd name="T41" fmla="*/ 2147483647 h 1176"/>
              <a:gd name="T42" fmla="*/ 2147483647 w 2207"/>
              <a:gd name="T43" fmla="*/ 2147483647 h 1176"/>
              <a:gd name="T44" fmla="*/ 2147483647 w 2207"/>
              <a:gd name="T45" fmla="*/ 2147483647 h 1176"/>
              <a:gd name="T46" fmla="*/ 2147483647 w 2207"/>
              <a:gd name="T47" fmla="*/ 2147483647 h 1176"/>
              <a:gd name="T48" fmla="*/ 2147483647 w 2207"/>
              <a:gd name="T49" fmla="*/ 2147483647 h 1176"/>
              <a:gd name="T50" fmla="*/ 2147483647 w 2207"/>
              <a:gd name="T51" fmla="*/ 2147483647 h 1176"/>
              <a:gd name="T52" fmla="*/ 2147483647 w 2207"/>
              <a:gd name="T53" fmla="*/ 2147483647 h 1176"/>
              <a:gd name="T54" fmla="*/ 2147483647 w 2207"/>
              <a:gd name="T55" fmla="*/ 2147483647 h 1176"/>
              <a:gd name="T56" fmla="*/ 2147483647 w 2207"/>
              <a:gd name="T57" fmla="*/ 2147483647 h 1176"/>
              <a:gd name="T58" fmla="*/ 2147483647 w 2207"/>
              <a:gd name="T59" fmla="*/ 2147483647 h 1176"/>
              <a:gd name="T60" fmla="*/ 2147483647 w 2207"/>
              <a:gd name="T61" fmla="*/ 2147483647 h 1176"/>
              <a:gd name="T62" fmla="*/ 2147483647 w 2207"/>
              <a:gd name="T63" fmla="*/ 2147483647 h 1176"/>
              <a:gd name="T64" fmla="*/ 2147483647 w 2207"/>
              <a:gd name="T65" fmla="*/ 2147483647 h 1176"/>
              <a:gd name="T66" fmla="*/ 2147483647 w 2207"/>
              <a:gd name="T67" fmla="*/ 2147483647 h 1176"/>
              <a:gd name="T68" fmla="*/ 2147483647 w 2207"/>
              <a:gd name="T69" fmla="*/ 2147483647 h 1176"/>
              <a:gd name="T70" fmla="*/ 2147483647 w 2207"/>
              <a:gd name="T71" fmla="*/ 2147483647 h 1176"/>
              <a:gd name="T72" fmla="*/ 2147483647 w 2207"/>
              <a:gd name="T73" fmla="*/ 2147483647 h 1176"/>
              <a:gd name="T74" fmla="*/ 2147483647 w 2207"/>
              <a:gd name="T75" fmla="*/ 2147483647 h 1176"/>
              <a:gd name="T76" fmla="*/ 2147483647 w 2207"/>
              <a:gd name="T77" fmla="*/ 2147483647 h 1176"/>
              <a:gd name="T78" fmla="*/ 2147483647 w 2207"/>
              <a:gd name="T79" fmla="*/ 2147483647 h 1176"/>
              <a:gd name="T80" fmla="*/ 2147483647 w 2207"/>
              <a:gd name="T81" fmla="*/ 2147483647 h 1176"/>
              <a:gd name="T82" fmla="*/ 2147483647 w 2207"/>
              <a:gd name="T83" fmla="*/ 2147483647 h 117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207"/>
              <a:gd name="T127" fmla="*/ 0 h 1176"/>
              <a:gd name="T128" fmla="*/ 2207 w 2207"/>
              <a:gd name="T129" fmla="*/ 1176 h 117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207" h="1176">
                <a:moveTo>
                  <a:pt x="1741" y="1149"/>
                </a:moveTo>
                <a:lnTo>
                  <a:pt x="1688" y="1163"/>
                </a:lnTo>
                <a:lnTo>
                  <a:pt x="1662" y="1163"/>
                </a:lnTo>
                <a:lnTo>
                  <a:pt x="1622" y="1176"/>
                </a:lnTo>
                <a:lnTo>
                  <a:pt x="1582" y="1176"/>
                </a:lnTo>
                <a:lnTo>
                  <a:pt x="1555" y="1176"/>
                </a:lnTo>
                <a:lnTo>
                  <a:pt x="1529" y="1176"/>
                </a:lnTo>
                <a:lnTo>
                  <a:pt x="1502" y="1176"/>
                </a:lnTo>
                <a:lnTo>
                  <a:pt x="1476" y="1163"/>
                </a:lnTo>
                <a:lnTo>
                  <a:pt x="1449" y="1163"/>
                </a:lnTo>
                <a:lnTo>
                  <a:pt x="1422" y="1149"/>
                </a:lnTo>
                <a:lnTo>
                  <a:pt x="1396" y="1136"/>
                </a:lnTo>
                <a:lnTo>
                  <a:pt x="1356" y="1110"/>
                </a:lnTo>
                <a:lnTo>
                  <a:pt x="1329" y="1083"/>
                </a:lnTo>
                <a:lnTo>
                  <a:pt x="1290" y="1057"/>
                </a:lnTo>
                <a:lnTo>
                  <a:pt x="1236" y="1017"/>
                </a:lnTo>
                <a:lnTo>
                  <a:pt x="1183" y="978"/>
                </a:lnTo>
                <a:lnTo>
                  <a:pt x="1130" y="938"/>
                </a:lnTo>
                <a:lnTo>
                  <a:pt x="1077" y="885"/>
                </a:lnTo>
                <a:lnTo>
                  <a:pt x="1024" y="846"/>
                </a:lnTo>
                <a:lnTo>
                  <a:pt x="957" y="793"/>
                </a:lnTo>
                <a:lnTo>
                  <a:pt x="904" y="740"/>
                </a:lnTo>
                <a:lnTo>
                  <a:pt x="838" y="687"/>
                </a:lnTo>
                <a:lnTo>
                  <a:pt x="771" y="621"/>
                </a:lnTo>
                <a:lnTo>
                  <a:pt x="692" y="568"/>
                </a:lnTo>
                <a:lnTo>
                  <a:pt x="625" y="502"/>
                </a:lnTo>
                <a:lnTo>
                  <a:pt x="545" y="436"/>
                </a:lnTo>
                <a:lnTo>
                  <a:pt x="466" y="383"/>
                </a:lnTo>
                <a:lnTo>
                  <a:pt x="373" y="304"/>
                </a:lnTo>
                <a:lnTo>
                  <a:pt x="293" y="238"/>
                </a:lnTo>
                <a:lnTo>
                  <a:pt x="200" y="172"/>
                </a:lnTo>
                <a:lnTo>
                  <a:pt x="94" y="92"/>
                </a:lnTo>
                <a:lnTo>
                  <a:pt x="0" y="13"/>
                </a:lnTo>
                <a:lnTo>
                  <a:pt x="54" y="0"/>
                </a:lnTo>
                <a:lnTo>
                  <a:pt x="107" y="0"/>
                </a:lnTo>
                <a:lnTo>
                  <a:pt x="147" y="0"/>
                </a:lnTo>
                <a:lnTo>
                  <a:pt x="187" y="0"/>
                </a:lnTo>
                <a:lnTo>
                  <a:pt x="187" y="13"/>
                </a:lnTo>
                <a:lnTo>
                  <a:pt x="200" y="13"/>
                </a:lnTo>
                <a:lnTo>
                  <a:pt x="213" y="26"/>
                </a:lnTo>
                <a:lnTo>
                  <a:pt x="240" y="39"/>
                </a:lnTo>
                <a:lnTo>
                  <a:pt x="253" y="53"/>
                </a:lnTo>
                <a:lnTo>
                  <a:pt x="280" y="66"/>
                </a:lnTo>
                <a:lnTo>
                  <a:pt x="306" y="79"/>
                </a:lnTo>
                <a:lnTo>
                  <a:pt x="333" y="106"/>
                </a:lnTo>
                <a:lnTo>
                  <a:pt x="373" y="119"/>
                </a:lnTo>
                <a:lnTo>
                  <a:pt x="412" y="145"/>
                </a:lnTo>
                <a:lnTo>
                  <a:pt x="452" y="172"/>
                </a:lnTo>
                <a:lnTo>
                  <a:pt x="492" y="211"/>
                </a:lnTo>
                <a:lnTo>
                  <a:pt x="532" y="238"/>
                </a:lnTo>
                <a:lnTo>
                  <a:pt x="585" y="277"/>
                </a:lnTo>
                <a:lnTo>
                  <a:pt x="638" y="304"/>
                </a:lnTo>
                <a:lnTo>
                  <a:pt x="692" y="343"/>
                </a:lnTo>
                <a:lnTo>
                  <a:pt x="811" y="423"/>
                </a:lnTo>
                <a:lnTo>
                  <a:pt x="917" y="489"/>
                </a:lnTo>
                <a:lnTo>
                  <a:pt x="1010" y="555"/>
                </a:lnTo>
                <a:lnTo>
                  <a:pt x="1104" y="608"/>
                </a:lnTo>
                <a:lnTo>
                  <a:pt x="1183" y="661"/>
                </a:lnTo>
                <a:lnTo>
                  <a:pt x="1263" y="700"/>
                </a:lnTo>
                <a:lnTo>
                  <a:pt x="1329" y="740"/>
                </a:lnTo>
                <a:lnTo>
                  <a:pt x="1396" y="766"/>
                </a:lnTo>
                <a:lnTo>
                  <a:pt x="1529" y="806"/>
                </a:lnTo>
                <a:lnTo>
                  <a:pt x="1648" y="846"/>
                </a:lnTo>
                <a:lnTo>
                  <a:pt x="1781" y="885"/>
                </a:lnTo>
                <a:lnTo>
                  <a:pt x="1927" y="925"/>
                </a:lnTo>
                <a:lnTo>
                  <a:pt x="1994" y="938"/>
                </a:lnTo>
                <a:lnTo>
                  <a:pt x="2047" y="964"/>
                </a:lnTo>
                <a:lnTo>
                  <a:pt x="2100" y="964"/>
                </a:lnTo>
                <a:lnTo>
                  <a:pt x="2140" y="991"/>
                </a:lnTo>
                <a:lnTo>
                  <a:pt x="2167" y="991"/>
                </a:lnTo>
                <a:lnTo>
                  <a:pt x="2193" y="1004"/>
                </a:lnTo>
                <a:lnTo>
                  <a:pt x="2207" y="1017"/>
                </a:lnTo>
                <a:lnTo>
                  <a:pt x="2207" y="1031"/>
                </a:lnTo>
                <a:lnTo>
                  <a:pt x="2193" y="1031"/>
                </a:lnTo>
                <a:lnTo>
                  <a:pt x="2180" y="1044"/>
                </a:lnTo>
                <a:lnTo>
                  <a:pt x="2167" y="1044"/>
                </a:lnTo>
                <a:lnTo>
                  <a:pt x="2153" y="1057"/>
                </a:lnTo>
                <a:lnTo>
                  <a:pt x="2127" y="1070"/>
                </a:lnTo>
                <a:lnTo>
                  <a:pt x="2087" y="1070"/>
                </a:lnTo>
                <a:lnTo>
                  <a:pt x="2060" y="1083"/>
                </a:lnTo>
                <a:lnTo>
                  <a:pt x="1981" y="1097"/>
                </a:lnTo>
                <a:lnTo>
                  <a:pt x="1901" y="1123"/>
                </a:lnTo>
                <a:lnTo>
                  <a:pt x="1821" y="1136"/>
                </a:lnTo>
                <a:lnTo>
                  <a:pt x="1741" y="114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2" name="Freeform 16"/>
          <p:cNvSpPr>
            <a:spLocks noChangeArrowheads="1"/>
          </p:cNvSpPr>
          <p:nvPr/>
        </p:nvSpPr>
        <p:spPr bwMode="auto">
          <a:xfrm>
            <a:off x="4806950" y="2482850"/>
            <a:ext cx="496888" cy="377825"/>
          </a:xfrm>
          <a:custGeom>
            <a:avLst/>
            <a:gdLst>
              <a:gd name="T0" fmla="*/ 2147483647 w 784"/>
              <a:gd name="T1" fmla="*/ 2147483647 h 595"/>
              <a:gd name="T2" fmla="*/ 2147483647 w 784"/>
              <a:gd name="T3" fmla="*/ 2147483647 h 595"/>
              <a:gd name="T4" fmla="*/ 2147483647 w 784"/>
              <a:gd name="T5" fmla="*/ 2147483647 h 595"/>
              <a:gd name="T6" fmla="*/ 2147483647 w 784"/>
              <a:gd name="T7" fmla="*/ 2147483647 h 595"/>
              <a:gd name="T8" fmla="*/ 2147483647 w 784"/>
              <a:gd name="T9" fmla="*/ 2147483647 h 595"/>
              <a:gd name="T10" fmla="*/ 2147483647 w 784"/>
              <a:gd name="T11" fmla="*/ 2147483647 h 595"/>
              <a:gd name="T12" fmla="*/ 2147483647 w 784"/>
              <a:gd name="T13" fmla="*/ 2147483647 h 595"/>
              <a:gd name="T14" fmla="*/ 2147483647 w 784"/>
              <a:gd name="T15" fmla="*/ 2147483647 h 595"/>
              <a:gd name="T16" fmla="*/ 0 w 784"/>
              <a:gd name="T17" fmla="*/ 2147483647 h 595"/>
              <a:gd name="T18" fmla="*/ 2147483647 w 784"/>
              <a:gd name="T19" fmla="*/ 2147483647 h 595"/>
              <a:gd name="T20" fmla="*/ 2147483647 w 784"/>
              <a:gd name="T21" fmla="*/ 2147483647 h 595"/>
              <a:gd name="T22" fmla="*/ 2147483647 w 784"/>
              <a:gd name="T23" fmla="*/ 2147483647 h 595"/>
              <a:gd name="T24" fmla="*/ 2147483647 w 784"/>
              <a:gd name="T25" fmla="*/ 2147483647 h 595"/>
              <a:gd name="T26" fmla="*/ 2147483647 w 784"/>
              <a:gd name="T27" fmla="*/ 2147483647 h 595"/>
              <a:gd name="T28" fmla="*/ 2147483647 w 784"/>
              <a:gd name="T29" fmla="*/ 2147483647 h 595"/>
              <a:gd name="T30" fmla="*/ 2147483647 w 784"/>
              <a:gd name="T31" fmla="*/ 2147483647 h 595"/>
              <a:gd name="T32" fmla="*/ 2147483647 w 784"/>
              <a:gd name="T33" fmla="*/ 2147483647 h 595"/>
              <a:gd name="T34" fmla="*/ 2147483647 w 784"/>
              <a:gd name="T35" fmla="*/ 2147483647 h 595"/>
              <a:gd name="T36" fmla="*/ 2147483647 w 784"/>
              <a:gd name="T37" fmla="*/ 2147483647 h 595"/>
              <a:gd name="T38" fmla="*/ 2147483647 w 784"/>
              <a:gd name="T39" fmla="*/ 2147483647 h 595"/>
              <a:gd name="T40" fmla="*/ 2147483647 w 784"/>
              <a:gd name="T41" fmla="*/ 2147483647 h 595"/>
              <a:gd name="T42" fmla="*/ 2147483647 w 784"/>
              <a:gd name="T43" fmla="*/ 2147483647 h 595"/>
              <a:gd name="T44" fmla="*/ 2147483647 w 784"/>
              <a:gd name="T45" fmla="*/ 2147483647 h 595"/>
              <a:gd name="T46" fmla="*/ 2147483647 w 784"/>
              <a:gd name="T47" fmla="*/ 2147483647 h 595"/>
              <a:gd name="T48" fmla="*/ 2147483647 w 784"/>
              <a:gd name="T49" fmla="*/ 2147483647 h 595"/>
              <a:gd name="T50" fmla="*/ 2147483647 w 784"/>
              <a:gd name="T51" fmla="*/ 2147483647 h 595"/>
              <a:gd name="T52" fmla="*/ 2147483647 w 784"/>
              <a:gd name="T53" fmla="*/ 2147483647 h 595"/>
              <a:gd name="T54" fmla="*/ 2147483647 w 784"/>
              <a:gd name="T55" fmla="*/ 2147483647 h 595"/>
              <a:gd name="T56" fmla="*/ 2147483647 w 784"/>
              <a:gd name="T57" fmla="*/ 2147483647 h 595"/>
              <a:gd name="T58" fmla="*/ 2147483647 w 784"/>
              <a:gd name="T59" fmla="*/ 2147483647 h 595"/>
              <a:gd name="T60" fmla="*/ 2147483647 w 784"/>
              <a:gd name="T61" fmla="*/ 0 h 595"/>
              <a:gd name="T62" fmla="*/ 2147483647 w 784"/>
              <a:gd name="T63" fmla="*/ 0 h 595"/>
              <a:gd name="T64" fmla="*/ 2147483647 w 784"/>
              <a:gd name="T65" fmla="*/ 0 h 595"/>
              <a:gd name="T66" fmla="*/ 2147483647 w 784"/>
              <a:gd name="T67" fmla="*/ 2147483647 h 595"/>
              <a:gd name="T68" fmla="*/ 2147483647 w 784"/>
              <a:gd name="T69" fmla="*/ 2147483647 h 595"/>
              <a:gd name="T70" fmla="*/ 2147483647 w 784"/>
              <a:gd name="T71" fmla="*/ 2147483647 h 595"/>
              <a:gd name="T72" fmla="*/ 2147483647 w 784"/>
              <a:gd name="T73" fmla="*/ 2147483647 h 595"/>
              <a:gd name="T74" fmla="*/ 2147483647 w 784"/>
              <a:gd name="T75" fmla="*/ 2147483647 h 595"/>
              <a:gd name="T76" fmla="*/ 2147483647 w 784"/>
              <a:gd name="T77" fmla="*/ 2147483647 h 595"/>
              <a:gd name="T78" fmla="*/ 2147483647 w 784"/>
              <a:gd name="T79" fmla="*/ 2147483647 h 595"/>
              <a:gd name="T80" fmla="*/ 2147483647 w 784"/>
              <a:gd name="T81" fmla="*/ 2147483647 h 595"/>
              <a:gd name="T82" fmla="*/ 2147483647 w 784"/>
              <a:gd name="T83" fmla="*/ 2147483647 h 595"/>
              <a:gd name="T84" fmla="*/ 2147483647 w 784"/>
              <a:gd name="T85" fmla="*/ 2147483647 h 595"/>
              <a:gd name="T86" fmla="*/ 2147483647 w 784"/>
              <a:gd name="T87" fmla="*/ 2147483647 h 595"/>
              <a:gd name="T88" fmla="*/ 2147483647 w 784"/>
              <a:gd name="T89" fmla="*/ 2147483647 h 595"/>
              <a:gd name="T90" fmla="*/ 2147483647 w 784"/>
              <a:gd name="T91" fmla="*/ 2147483647 h 595"/>
              <a:gd name="T92" fmla="*/ 2147483647 w 784"/>
              <a:gd name="T93" fmla="*/ 2147483647 h 595"/>
              <a:gd name="T94" fmla="*/ 2147483647 w 784"/>
              <a:gd name="T95" fmla="*/ 2147483647 h 595"/>
              <a:gd name="T96" fmla="*/ 2147483647 w 784"/>
              <a:gd name="T97" fmla="*/ 2147483647 h 595"/>
              <a:gd name="T98" fmla="*/ 2147483647 w 784"/>
              <a:gd name="T99" fmla="*/ 2147483647 h 595"/>
              <a:gd name="T100" fmla="*/ 2147483647 w 784"/>
              <a:gd name="T101" fmla="*/ 2147483647 h 595"/>
              <a:gd name="T102" fmla="*/ 2147483647 w 784"/>
              <a:gd name="T103" fmla="*/ 2147483647 h 595"/>
              <a:gd name="T104" fmla="*/ 2147483647 w 784"/>
              <a:gd name="T105" fmla="*/ 2147483647 h 595"/>
              <a:gd name="T106" fmla="*/ 2147483647 w 784"/>
              <a:gd name="T107" fmla="*/ 2147483647 h 595"/>
              <a:gd name="T108" fmla="*/ 2147483647 w 784"/>
              <a:gd name="T109" fmla="*/ 2147483647 h 595"/>
              <a:gd name="T110" fmla="*/ 2147483647 w 784"/>
              <a:gd name="T111" fmla="*/ 2147483647 h 595"/>
              <a:gd name="T112" fmla="*/ 2147483647 w 784"/>
              <a:gd name="T113" fmla="*/ 2147483647 h 595"/>
              <a:gd name="T114" fmla="*/ 2147483647 w 784"/>
              <a:gd name="T115" fmla="*/ 2147483647 h 595"/>
              <a:gd name="T116" fmla="*/ 2147483647 w 784"/>
              <a:gd name="T117" fmla="*/ 2147483647 h 595"/>
              <a:gd name="T118" fmla="*/ 2147483647 w 784"/>
              <a:gd name="T119" fmla="*/ 2147483647 h 595"/>
              <a:gd name="T120" fmla="*/ 2147483647 w 784"/>
              <a:gd name="T121" fmla="*/ 2147483647 h 595"/>
              <a:gd name="T122" fmla="*/ 2147483647 w 784"/>
              <a:gd name="T123" fmla="*/ 2147483647 h 595"/>
              <a:gd name="T124" fmla="*/ 2147483647 w 784"/>
              <a:gd name="T125" fmla="*/ 2147483647 h 59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4"/>
              <a:gd name="T190" fmla="*/ 0 h 595"/>
              <a:gd name="T191" fmla="*/ 784 w 784"/>
              <a:gd name="T192" fmla="*/ 595 h 59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4" h="595">
                <a:moveTo>
                  <a:pt x="425" y="449"/>
                </a:moveTo>
                <a:lnTo>
                  <a:pt x="346" y="502"/>
                </a:lnTo>
                <a:lnTo>
                  <a:pt x="266" y="529"/>
                </a:lnTo>
                <a:lnTo>
                  <a:pt x="199" y="555"/>
                </a:lnTo>
                <a:lnTo>
                  <a:pt x="146" y="568"/>
                </a:lnTo>
                <a:lnTo>
                  <a:pt x="93" y="582"/>
                </a:lnTo>
                <a:lnTo>
                  <a:pt x="53" y="595"/>
                </a:lnTo>
                <a:lnTo>
                  <a:pt x="27" y="595"/>
                </a:lnTo>
                <a:lnTo>
                  <a:pt x="0" y="582"/>
                </a:lnTo>
                <a:lnTo>
                  <a:pt x="80" y="516"/>
                </a:lnTo>
                <a:lnTo>
                  <a:pt x="160" y="463"/>
                </a:lnTo>
                <a:lnTo>
                  <a:pt x="226" y="410"/>
                </a:lnTo>
                <a:lnTo>
                  <a:pt x="292" y="357"/>
                </a:lnTo>
                <a:lnTo>
                  <a:pt x="332" y="317"/>
                </a:lnTo>
                <a:lnTo>
                  <a:pt x="372" y="291"/>
                </a:lnTo>
                <a:lnTo>
                  <a:pt x="412" y="264"/>
                </a:lnTo>
                <a:lnTo>
                  <a:pt x="425" y="238"/>
                </a:lnTo>
                <a:lnTo>
                  <a:pt x="452" y="225"/>
                </a:lnTo>
                <a:lnTo>
                  <a:pt x="465" y="198"/>
                </a:lnTo>
                <a:lnTo>
                  <a:pt x="478" y="185"/>
                </a:lnTo>
                <a:lnTo>
                  <a:pt x="478" y="172"/>
                </a:lnTo>
                <a:lnTo>
                  <a:pt x="492" y="146"/>
                </a:lnTo>
                <a:lnTo>
                  <a:pt x="492" y="132"/>
                </a:lnTo>
                <a:lnTo>
                  <a:pt x="492" y="119"/>
                </a:lnTo>
                <a:lnTo>
                  <a:pt x="492" y="106"/>
                </a:lnTo>
                <a:lnTo>
                  <a:pt x="492" y="79"/>
                </a:lnTo>
                <a:lnTo>
                  <a:pt x="492" y="53"/>
                </a:lnTo>
                <a:lnTo>
                  <a:pt x="492" y="40"/>
                </a:lnTo>
                <a:lnTo>
                  <a:pt x="492" y="27"/>
                </a:lnTo>
                <a:lnTo>
                  <a:pt x="505" y="13"/>
                </a:lnTo>
                <a:lnTo>
                  <a:pt x="532" y="0"/>
                </a:lnTo>
                <a:lnTo>
                  <a:pt x="545" y="0"/>
                </a:lnTo>
                <a:lnTo>
                  <a:pt x="558" y="0"/>
                </a:lnTo>
                <a:lnTo>
                  <a:pt x="572" y="13"/>
                </a:lnTo>
                <a:lnTo>
                  <a:pt x="585" y="13"/>
                </a:lnTo>
                <a:lnTo>
                  <a:pt x="611" y="27"/>
                </a:lnTo>
                <a:lnTo>
                  <a:pt x="625" y="40"/>
                </a:lnTo>
                <a:lnTo>
                  <a:pt x="651" y="53"/>
                </a:lnTo>
                <a:lnTo>
                  <a:pt x="678" y="66"/>
                </a:lnTo>
                <a:lnTo>
                  <a:pt x="691" y="93"/>
                </a:lnTo>
                <a:lnTo>
                  <a:pt x="718" y="106"/>
                </a:lnTo>
                <a:lnTo>
                  <a:pt x="744" y="132"/>
                </a:lnTo>
                <a:lnTo>
                  <a:pt x="758" y="146"/>
                </a:lnTo>
                <a:lnTo>
                  <a:pt x="771" y="172"/>
                </a:lnTo>
                <a:lnTo>
                  <a:pt x="771" y="185"/>
                </a:lnTo>
                <a:lnTo>
                  <a:pt x="784" y="198"/>
                </a:lnTo>
                <a:lnTo>
                  <a:pt x="784" y="212"/>
                </a:lnTo>
                <a:lnTo>
                  <a:pt x="784" y="225"/>
                </a:lnTo>
                <a:lnTo>
                  <a:pt x="771" y="238"/>
                </a:lnTo>
                <a:lnTo>
                  <a:pt x="771" y="251"/>
                </a:lnTo>
                <a:lnTo>
                  <a:pt x="758" y="264"/>
                </a:lnTo>
                <a:lnTo>
                  <a:pt x="744" y="278"/>
                </a:lnTo>
                <a:lnTo>
                  <a:pt x="731" y="291"/>
                </a:lnTo>
                <a:lnTo>
                  <a:pt x="704" y="304"/>
                </a:lnTo>
                <a:lnTo>
                  <a:pt x="678" y="317"/>
                </a:lnTo>
                <a:lnTo>
                  <a:pt x="665" y="331"/>
                </a:lnTo>
                <a:lnTo>
                  <a:pt x="638" y="344"/>
                </a:lnTo>
                <a:lnTo>
                  <a:pt x="598" y="357"/>
                </a:lnTo>
                <a:lnTo>
                  <a:pt x="572" y="383"/>
                </a:lnTo>
                <a:lnTo>
                  <a:pt x="545" y="397"/>
                </a:lnTo>
                <a:lnTo>
                  <a:pt x="505" y="410"/>
                </a:lnTo>
                <a:lnTo>
                  <a:pt x="465" y="436"/>
                </a:lnTo>
                <a:lnTo>
                  <a:pt x="425" y="44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8207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413" y="3908425"/>
            <a:ext cx="8532812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组合 38"/>
          <p:cNvGrpSpPr/>
          <p:nvPr/>
        </p:nvGrpSpPr>
        <p:grpSpPr bwMode="auto">
          <a:xfrm>
            <a:off x="3311525" y="1033463"/>
            <a:ext cx="2541588" cy="2538412"/>
            <a:chOff x="299400" y="609600"/>
            <a:chExt cx="2542863" cy="2539048"/>
          </a:xfrm>
        </p:grpSpPr>
        <p:cxnSp>
          <p:nvCxnSpPr>
            <p:cNvPr id="9228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9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3" y="1868797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" name="矩形 1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060" name="Freeform 12"/>
          <p:cNvSpPr>
            <a:spLocks noChangeArrowheads="1"/>
          </p:cNvSpPr>
          <p:nvPr/>
        </p:nvSpPr>
        <p:spPr bwMode="auto">
          <a:xfrm>
            <a:off x="3448050" y="2128838"/>
            <a:ext cx="655638" cy="1311275"/>
          </a:xfrm>
          <a:custGeom>
            <a:avLst/>
            <a:gdLst>
              <a:gd name="T0" fmla="*/ 2147483647 w 1034"/>
              <a:gd name="T1" fmla="*/ 2147483647 h 2065"/>
              <a:gd name="T2" fmla="*/ 2147483647 w 1034"/>
              <a:gd name="T3" fmla="*/ 2147483647 h 2065"/>
              <a:gd name="T4" fmla="*/ 2147483647 w 1034"/>
              <a:gd name="T5" fmla="*/ 2147483647 h 2065"/>
              <a:gd name="T6" fmla="*/ 2147483647 w 1034"/>
              <a:gd name="T7" fmla="*/ 2147483647 h 2065"/>
              <a:gd name="T8" fmla="*/ 2147483647 w 1034"/>
              <a:gd name="T9" fmla="*/ 2147483647 h 2065"/>
              <a:gd name="T10" fmla="*/ 2147483647 w 1034"/>
              <a:gd name="T11" fmla="*/ 2147483647 h 2065"/>
              <a:gd name="T12" fmla="*/ 2147483647 w 1034"/>
              <a:gd name="T13" fmla="*/ 2147483647 h 2065"/>
              <a:gd name="T14" fmla="*/ 2147483647 w 1034"/>
              <a:gd name="T15" fmla="*/ 2147483647 h 2065"/>
              <a:gd name="T16" fmla="*/ 0 w 1034"/>
              <a:gd name="T17" fmla="*/ 2147483647 h 2065"/>
              <a:gd name="T18" fmla="*/ 2147483647 w 1034"/>
              <a:gd name="T19" fmla="*/ 2147483647 h 2065"/>
              <a:gd name="T20" fmla="*/ 2147483647 w 1034"/>
              <a:gd name="T21" fmla="*/ 2147483647 h 2065"/>
              <a:gd name="T22" fmla="*/ 2147483647 w 1034"/>
              <a:gd name="T23" fmla="*/ 2147483647 h 2065"/>
              <a:gd name="T24" fmla="*/ 2147483647 w 1034"/>
              <a:gd name="T25" fmla="*/ 2147483647 h 2065"/>
              <a:gd name="T26" fmla="*/ 2147483647 w 1034"/>
              <a:gd name="T27" fmla="*/ 2147483647 h 2065"/>
              <a:gd name="T28" fmla="*/ 2147483647 w 1034"/>
              <a:gd name="T29" fmla="*/ 2147483647 h 2065"/>
              <a:gd name="T30" fmla="*/ 2147483647 w 1034"/>
              <a:gd name="T31" fmla="*/ 2147483647 h 2065"/>
              <a:gd name="T32" fmla="*/ 2147483647 w 1034"/>
              <a:gd name="T33" fmla="*/ 2147483647 h 2065"/>
              <a:gd name="T34" fmla="*/ 2147483647 w 1034"/>
              <a:gd name="T35" fmla="*/ 2147483647 h 2065"/>
              <a:gd name="T36" fmla="*/ 2147483647 w 1034"/>
              <a:gd name="T37" fmla="*/ 2147483647 h 2065"/>
              <a:gd name="T38" fmla="*/ 2147483647 w 1034"/>
              <a:gd name="T39" fmla="*/ 2147483647 h 2065"/>
              <a:gd name="T40" fmla="*/ 2147483647 w 1034"/>
              <a:gd name="T41" fmla="*/ 2147483647 h 2065"/>
              <a:gd name="T42" fmla="*/ 2147483647 w 1034"/>
              <a:gd name="T43" fmla="*/ 2147483647 h 2065"/>
              <a:gd name="T44" fmla="*/ 2147483647 w 1034"/>
              <a:gd name="T45" fmla="*/ 2147483647 h 2065"/>
              <a:gd name="T46" fmla="*/ 2147483647 w 1034"/>
              <a:gd name="T47" fmla="*/ 2147483647 h 2065"/>
              <a:gd name="T48" fmla="*/ 2147483647 w 1034"/>
              <a:gd name="T49" fmla="*/ 2147483647 h 2065"/>
              <a:gd name="T50" fmla="*/ 2147483647 w 1034"/>
              <a:gd name="T51" fmla="*/ 2147483647 h 2065"/>
              <a:gd name="T52" fmla="*/ 2147483647 w 1034"/>
              <a:gd name="T53" fmla="*/ 2147483647 h 2065"/>
              <a:gd name="T54" fmla="*/ 2147483647 w 1034"/>
              <a:gd name="T55" fmla="*/ 0 h 2065"/>
              <a:gd name="T56" fmla="*/ 2147483647 w 1034"/>
              <a:gd name="T57" fmla="*/ 0 h 2065"/>
              <a:gd name="T58" fmla="*/ 2147483647 w 1034"/>
              <a:gd name="T59" fmla="*/ 0 h 2065"/>
              <a:gd name="T60" fmla="*/ 2147483647 w 1034"/>
              <a:gd name="T61" fmla="*/ 2147483647 h 2065"/>
              <a:gd name="T62" fmla="*/ 2147483647 w 1034"/>
              <a:gd name="T63" fmla="*/ 2147483647 h 2065"/>
              <a:gd name="T64" fmla="*/ 2147483647 w 1034"/>
              <a:gd name="T65" fmla="*/ 2147483647 h 2065"/>
              <a:gd name="T66" fmla="*/ 2147483647 w 1034"/>
              <a:gd name="T67" fmla="*/ 2147483647 h 2065"/>
              <a:gd name="T68" fmla="*/ 2147483647 w 1034"/>
              <a:gd name="T69" fmla="*/ 2147483647 h 2065"/>
              <a:gd name="T70" fmla="*/ 2147483647 w 1034"/>
              <a:gd name="T71" fmla="*/ 2147483647 h 2065"/>
              <a:gd name="T72" fmla="*/ 2147483647 w 1034"/>
              <a:gd name="T73" fmla="*/ 2147483647 h 2065"/>
              <a:gd name="T74" fmla="*/ 2147483647 w 1034"/>
              <a:gd name="T75" fmla="*/ 2147483647 h 2065"/>
              <a:gd name="T76" fmla="*/ 2147483647 w 1034"/>
              <a:gd name="T77" fmla="*/ 2147483647 h 2065"/>
              <a:gd name="T78" fmla="*/ 2147483647 w 1034"/>
              <a:gd name="T79" fmla="*/ 2147483647 h 2065"/>
              <a:gd name="T80" fmla="*/ 2147483647 w 1034"/>
              <a:gd name="T81" fmla="*/ 2147483647 h 2065"/>
              <a:gd name="T82" fmla="*/ 2147483647 w 1034"/>
              <a:gd name="T83" fmla="*/ 2147483647 h 2065"/>
              <a:gd name="T84" fmla="*/ 2147483647 w 1034"/>
              <a:gd name="T85" fmla="*/ 2147483647 h 2065"/>
              <a:gd name="T86" fmla="*/ 2147483647 w 1034"/>
              <a:gd name="T87" fmla="*/ 2147483647 h 2065"/>
              <a:gd name="T88" fmla="*/ 2147483647 w 1034"/>
              <a:gd name="T89" fmla="*/ 2147483647 h 206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034"/>
              <a:gd name="T136" fmla="*/ 0 h 2065"/>
              <a:gd name="T137" fmla="*/ 1034 w 1034"/>
              <a:gd name="T138" fmla="*/ 2065 h 206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034" h="2065">
                <a:moveTo>
                  <a:pt x="542" y="1662"/>
                </a:moveTo>
                <a:lnTo>
                  <a:pt x="492" y="1712"/>
                </a:lnTo>
                <a:lnTo>
                  <a:pt x="454" y="1763"/>
                </a:lnTo>
                <a:lnTo>
                  <a:pt x="404" y="1800"/>
                </a:lnTo>
                <a:lnTo>
                  <a:pt x="366" y="1851"/>
                </a:lnTo>
                <a:lnTo>
                  <a:pt x="316" y="1888"/>
                </a:lnTo>
                <a:lnTo>
                  <a:pt x="278" y="1926"/>
                </a:lnTo>
                <a:lnTo>
                  <a:pt x="227" y="1951"/>
                </a:lnTo>
                <a:lnTo>
                  <a:pt x="189" y="1989"/>
                </a:lnTo>
                <a:lnTo>
                  <a:pt x="152" y="2014"/>
                </a:lnTo>
                <a:lnTo>
                  <a:pt x="114" y="2027"/>
                </a:lnTo>
                <a:lnTo>
                  <a:pt x="89" y="2052"/>
                </a:lnTo>
                <a:lnTo>
                  <a:pt x="63" y="2065"/>
                </a:lnTo>
                <a:lnTo>
                  <a:pt x="38" y="2065"/>
                </a:lnTo>
                <a:lnTo>
                  <a:pt x="26" y="2065"/>
                </a:lnTo>
                <a:lnTo>
                  <a:pt x="13" y="2065"/>
                </a:lnTo>
                <a:lnTo>
                  <a:pt x="0" y="2065"/>
                </a:lnTo>
                <a:lnTo>
                  <a:pt x="0" y="2052"/>
                </a:lnTo>
                <a:lnTo>
                  <a:pt x="13" y="2040"/>
                </a:lnTo>
                <a:lnTo>
                  <a:pt x="26" y="2014"/>
                </a:lnTo>
                <a:lnTo>
                  <a:pt x="38" y="1977"/>
                </a:lnTo>
                <a:lnTo>
                  <a:pt x="76" y="1939"/>
                </a:lnTo>
                <a:lnTo>
                  <a:pt x="114" y="1901"/>
                </a:lnTo>
                <a:lnTo>
                  <a:pt x="152" y="1851"/>
                </a:lnTo>
                <a:lnTo>
                  <a:pt x="202" y="1800"/>
                </a:lnTo>
                <a:lnTo>
                  <a:pt x="265" y="1737"/>
                </a:lnTo>
                <a:lnTo>
                  <a:pt x="316" y="1675"/>
                </a:lnTo>
                <a:lnTo>
                  <a:pt x="366" y="1612"/>
                </a:lnTo>
                <a:lnTo>
                  <a:pt x="416" y="1549"/>
                </a:lnTo>
                <a:lnTo>
                  <a:pt x="454" y="1486"/>
                </a:lnTo>
                <a:lnTo>
                  <a:pt x="492" y="1410"/>
                </a:lnTo>
                <a:lnTo>
                  <a:pt x="530" y="1347"/>
                </a:lnTo>
                <a:lnTo>
                  <a:pt x="568" y="1272"/>
                </a:lnTo>
                <a:lnTo>
                  <a:pt x="605" y="1196"/>
                </a:lnTo>
                <a:lnTo>
                  <a:pt x="631" y="1121"/>
                </a:lnTo>
                <a:lnTo>
                  <a:pt x="656" y="1045"/>
                </a:lnTo>
                <a:lnTo>
                  <a:pt x="681" y="970"/>
                </a:lnTo>
                <a:lnTo>
                  <a:pt x="694" y="894"/>
                </a:lnTo>
                <a:lnTo>
                  <a:pt x="719" y="819"/>
                </a:lnTo>
                <a:lnTo>
                  <a:pt x="731" y="743"/>
                </a:lnTo>
                <a:lnTo>
                  <a:pt x="744" y="668"/>
                </a:lnTo>
                <a:lnTo>
                  <a:pt x="757" y="592"/>
                </a:lnTo>
                <a:lnTo>
                  <a:pt x="769" y="517"/>
                </a:lnTo>
                <a:lnTo>
                  <a:pt x="769" y="454"/>
                </a:lnTo>
                <a:lnTo>
                  <a:pt x="782" y="391"/>
                </a:lnTo>
                <a:lnTo>
                  <a:pt x="782" y="340"/>
                </a:lnTo>
                <a:lnTo>
                  <a:pt x="769" y="277"/>
                </a:lnTo>
                <a:lnTo>
                  <a:pt x="769" y="227"/>
                </a:lnTo>
                <a:lnTo>
                  <a:pt x="769" y="189"/>
                </a:lnTo>
                <a:lnTo>
                  <a:pt x="757" y="139"/>
                </a:lnTo>
                <a:lnTo>
                  <a:pt x="757" y="101"/>
                </a:lnTo>
                <a:lnTo>
                  <a:pt x="757" y="76"/>
                </a:lnTo>
                <a:lnTo>
                  <a:pt x="757" y="51"/>
                </a:lnTo>
                <a:lnTo>
                  <a:pt x="757" y="26"/>
                </a:lnTo>
                <a:lnTo>
                  <a:pt x="769" y="13"/>
                </a:lnTo>
                <a:lnTo>
                  <a:pt x="782" y="0"/>
                </a:lnTo>
                <a:lnTo>
                  <a:pt x="794" y="0"/>
                </a:lnTo>
                <a:lnTo>
                  <a:pt x="807" y="0"/>
                </a:lnTo>
                <a:lnTo>
                  <a:pt x="832" y="0"/>
                </a:lnTo>
                <a:lnTo>
                  <a:pt x="857" y="0"/>
                </a:lnTo>
                <a:lnTo>
                  <a:pt x="883" y="13"/>
                </a:lnTo>
                <a:lnTo>
                  <a:pt x="921" y="26"/>
                </a:lnTo>
                <a:lnTo>
                  <a:pt x="946" y="38"/>
                </a:lnTo>
                <a:lnTo>
                  <a:pt x="984" y="63"/>
                </a:lnTo>
                <a:lnTo>
                  <a:pt x="1034" y="76"/>
                </a:lnTo>
                <a:lnTo>
                  <a:pt x="1034" y="177"/>
                </a:lnTo>
                <a:lnTo>
                  <a:pt x="1021" y="265"/>
                </a:lnTo>
                <a:lnTo>
                  <a:pt x="1021" y="353"/>
                </a:lnTo>
                <a:lnTo>
                  <a:pt x="1009" y="441"/>
                </a:lnTo>
                <a:lnTo>
                  <a:pt x="1009" y="517"/>
                </a:lnTo>
                <a:lnTo>
                  <a:pt x="996" y="605"/>
                </a:lnTo>
                <a:lnTo>
                  <a:pt x="984" y="680"/>
                </a:lnTo>
                <a:lnTo>
                  <a:pt x="971" y="756"/>
                </a:lnTo>
                <a:lnTo>
                  <a:pt x="946" y="831"/>
                </a:lnTo>
                <a:lnTo>
                  <a:pt x="933" y="894"/>
                </a:lnTo>
                <a:lnTo>
                  <a:pt x="921" y="957"/>
                </a:lnTo>
                <a:lnTo>
                  <a:pt x="895" y="1020"/>
                </a:lnTo>
                <a:lnTo>
                  <a:pt x="883" y="1083"/>
                </a:lnTo>
                <a:lnTo>
                  <a:pt x="857" y="1146"/>
                </a:lnTo>
                <a:lnTo>
                  <a:pt x="845" y="1196"/>
                </a:lnTo>
                <a:lnTo>
                  <a:pt x="820" y="1247"/>
                </a:lnTo>
                <a:lnTo>
                  <a:pt x="794" y="1297"/>
                </a:lnTo>
                <a:lnTo>
                  <a:pt x="769" y="1347"/>
                </a:lnTo>
                <a:lnTo>
                  <a:pt x="744" y="1398"/>
                </a:lnTo>
                <a:lnTo>
                  <a:pt x="706" y="1448"/>
                </a:lnTo>
                <a:lnTo>
                  <a:pt x="668" y="1498"/>
                </a:lnTo>
                <a:lnTo>
                  <a:pt x="631" y="1549"/>
                </a:lnTo>
                <a:lnTo>
                  <a:pt x="593" y="1599"/>
                </a:lnTo>
                <a:lnTo>
                  <a:pt x="542" y="166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1" name="Freeform 13"/>
          <p:cNvSpPr>
            <a:spLocks noChangeArrowheads="1"/>
          </p:cNvSpPr>
          <p:nvPr/>
        </p:nvSpPr>
        <p:spPr bwMode="auto">
          <a:xfrm>
            <a:off x="4376738" y="1370013"/>
            <a:ext cx="168275" cy="822325"/>
          </a:xfrm>
          <a:custGeom>
            <a:avLst/>
            <a:gdLst>
              <a:gd name="T0" fmla="*/ 2147483647 w 265"/>
              <a:gd name="T1" fmla="*/ 2147483647 h 1296"/>
              <a:gd name="T2" fmla="*/ 2147483647 w 265"/>
              <a:gd name="T3" fmla="*/ 2147483647 h 1296"/>
              <a:gd name="T4" fmla="*/ 2147483647 w 265"/>
              <a:gd name="T5" fmla="*/ 2147483647 h 1296"/>
              <a:gd name="T6" fmla="*/ 2147483647 w 265"/>
              <a:gd name="T7" fmla="*/ 2147483647 h 1296"/>
              <a:gd name="T8" fmla="*/ 2147483647 w 265"/>
              <a:gd name="T9" fmla="*/ 2147483647 h 1296"/>
              <a:gd name="T10" fmla="*/ 2147483647 w 265"/>
              <a:gd name="T11" fmla="*/ 2147483647 h 1296"/>
              <a:gd name="T12" fmla="*/ 2147483647 w 265"/>
              <a:gd name="T13" fmla="*/ 2147483647 h 1296"/>
              <a:gd name="T14" fmla="*/ 2147483647 w 265"/>
              <a:gd name="T15" fmla="*/ 2147483647 h 1296"/>
              <a:gd name="T16" fmla="*/ 2147483647 w 265"/>
              <a:gd name="T17" fmla="*/ 2147483647 h 1296"/>
              <a:gd name="T18" fmla="*/ 2147483647 w 265"/>
              <a:gd name="T19" fmla="*/ 2147483647 h 1296"/>
              <a:gd name="T20" fmla="*/ 2147483647 w 265"/>
              <a:gd name="T21" fmla="*/ 2147483647 h 1296"/>
              <a:gd name="T22" fmla="*/ 2147483647 w 265"/>
              <a:gd name="T23" fmla="*/ 2147483647 h 1296"/>
              <a:gd name="T24" fmla="*/ 2147483647 w 265"/>
              <a:gd name="T25" fmla="*/ 2147483647 h 1296"/>
              <a:gd name="T26" fmla="*/ 2147483647 w 265"/>
              <a:gd name="T27" fmla="*/ 2147483647 h 1296"/>
              <a:gd name="T28" fmla="*/ 2147483647 w 265"/>
              <a:gd name="T29" fmla="*/ 2147483647 h 1296"/>
              <a:gd name="T30" fmla="*/ 2147483647 w 265"/>
              <a:gd name="T31" fmla="*/ 2147483647 h 1296"/>
              <a:gd name="T32" fmla="*/ 2147483647 w 265"/>
              <a:gd name="T33" fmla="*/ 2147483647 h 1296"/>
              <a:gd name="T34" fmla="*/ 2147483647 w 265"/>
              <a:gd name="T35" fmla="*/ 2147483647 h 1296"/>
              <a:gd name="T36" fmla="*/ 2147483647 w 265"/>
              <a:gd name="T37" fmla="*/ 2147483647 h 1296"/>
              <a:gd name="T38" fmla="*/ 2147483647 w 265"/>
              <a:gd name="T39" fmla="*/ 2147483647 h 1296"/>
              <a:gd name="T40" fmla="*/ 2147483647 w 265"/>
              <a:gd name="T41" fmla="*/ 2147483647 h 1296"/>
              <a:gd name="T42" fmla="*/ 2147483647 w 265"/>
              <a:gd name="T43" fmla="*/ 2147483647 h 1296"/>
              <a:gd name="T44" fmla="*/ 2147483647 w 265"/>
              <a:gd name="T45" fmla="*/ 2147483647 h 1296"/>
              <a:gd name="T46" fmla="*/ 2147483647 w 265"/>
              <a:gd name="T47" fmla="*/ 2147483647 h 1296"/>
              <a:gd name="T48" fmla="*/ 2147483647 w 265"/>
              <a:gd name="T49" fmla="*/ 2147483647 h 1296"/>
              <a:gd name="T50" fmla="*/ 2147483647 w 265"/>
              <a:gd name="T51" fmla="*/ 2147483647 h 1296"/>
              <a:gd name="T52" fmla="*/ 2147483647 w 265"/>
              <a:gd name="T53" fmla="*/ 2147483647 h 1296"/>
              <a:gd name="T54" fmla="*/ 2147483647 w 265"/>
              <a:gd name="T55" fmla="*/ 2147483647 h 1296"/>
              <a:gd name="T56" fmla="*/ 2147483647 w 265"/>
              <a:gd name="T57" fmla="*/ 2147483647 h 1296"/>
              <a:gd name="T58" fmla="*/ 2147483647 w 265"/>
              <a:gd name="T59" fmla="*/ 2147483647 h 1296"/>
              <a:gd name="T60" fmla="*/ 2147483647 w 265"/>
              <a:gd name="T61" fmla="*/ 2147483647 h 1296"/>
              <a:gd name="T62" fmla="*/ 2147483647 w 265"/>
              <a:gd name="T63" fmla="*/ 2147483647 h 1296"/>
              <a:gd name="T64" fmla="*/ 2147483647 w 265"/>
              <a:gd name="T65" fmla="*/ 2147483647 h 1296"/>
              <a:gd name="T66" fmla="*/ 0 w 265"/>
              <a:gd name="T67" fmla="*/ 0 h 1296"/>
              <a:gd name="T68" fmla="*/ 2147483647 w 265"/>
              <a:gd name="T69" fmla="*/ 2147483647 h 1296"/>
              <a:gd name="T70" fmla="*/ 2147483647 w 265"/>
              <a:gd name="T71" fmla="*/ 2147483647 h 1296"/>
              <a:gd name="T72" fmla="*/ 2147483647 w 265"/>
              <a:gd name="T73" fmla="*/ 2147483647 h 1296"/>
              <a:gd name="T74" fmla="*/ 2147483647 w 265"/>
              <a:gd name="T75" fmla="*/ 2147483647 h 1296"/>
              <a:gd name="T76" fmla="*/ 2147483647 w 265"/>
              <a:gd name="T77" fmla="*/ 2147483647 h 1296"/>
              <a:gd name="T78" fmla="*/ 2147483647 w 265"/>
              <a:gd name="T79" fmla="*/ 2147483647 h 1296"/>
              <a:gd name="T80" fmla="*/ 2147483647 w 265"/>
              <a:gd name="T81" fmla="*/ 2147483647 h 1296"/>
              <a:gd name="T82" fmla="*/ 2147483647 w 265"/>
              <a:gd name="T83" fmla="*/ 2147483647 h 1296"/>
              <a:gd name="T84" fmla="*/ 2147483647 w 265"/>
              <a:gd name="T85" fmla="*/ 2147483647 h 1296"/>
              <a:gd name="T86" fmla="*/ 2147483647 w 265"/>
              <a:gd name="T87" fmla="*/ 2147483647 h 129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65"/>
              <a:gd name="T133" fmla="*/ 0 h 1296"/>
              <a:gd name="T134" fmla="*/ 265 w 265"/>
              <a:gd name="T135" fmla="*/ 1296 h 129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65" h="1296">
                <a:moveTo>
                  <a:pt x="253" y="163"/>
                </a:moveTo>
                <a:lnTo>
                  <a:pt x="253" y="176"/>
                </a:lnTo>
                <a:lnTo>
                  <a:pt x="265" y="189"/>
                </a:lnTo>
                <a:lnTo>
                  <a:pt x="265" y="201"/>
                </a:lnTo>
                <a:lnTo>
                  <a:pt x="265" y="226"/>
                </a:lnTo>
                <a:lnTo>
                  <a:pt x="265" y="251"/>
                </a:lnTo>
                <a:lnTo>
                  <a:pt x="253" y="289"/>
                </a:lnTo>
                <a:lnTo>
                  <a:pt x="253" y="314"/>
                </a:lnTo>
                <a:lnTo>
                  <a:pt x="253" y="352"/>
                </a:lnTo>
                <a:lnTo>
                  <a:pt x="240" y="377"/>
                </a:lnTo>
                <a:lnTo>
                  <a:pt x="240" y="403"/>
                </a:lnTo>
                <a:lnTo>
                  <a:pt x="240" y="428"/>
                </a:lnTo>
                <a:lnTo>
                  <a:pt x="240" y="465"/>
                </a:lnTo>
                <a:lnTo>
                  <a:pt x="240" y="503"/>
                </a:lnTo>
                <a:lnTo>
                  <a:pt x="240" y="554"/>
                </a:lnTo>
                <a:lnTo>
                  <a:pt x="240" y="604"/>
                </a:lnTo>
                <a:lnTo>
                  <a:pt x="240" y="654"/>
                </a:lnTo>
                <a:lnTo>
                  <a:pt x="240" y="717"/>
                </a:lnTo>
                <a:lnTo>
                  <a:pt x="240" y="793"/>
                </a:lnTo>
                <a:lnTo>
                  <a:pt x="240" y="856"/>
                </a:lnTo>
                <a:lnTo>
                  <a:pt x="240" y="931"/>
                </a:lnTo>
                <a:lnTo>
                  <a:pt x="240" y="1019"/>
                </a:lnTo>
                <a:lnTo>
                  <a:pt x="253" y="1107"/>
                </a:lnTo>
                <a:lnTo>
                  <a:pt x="253" y="1195"/>
                </a:lnTo>
                <a:lnTo>
                  <a:pt x="253" y="1296"/>
                </a:lnTo>
                <a:lnTo>
                  <a:pt x="89" y="1296"/>
                </a:lnTo>
                <a:lnTo>
                  <a:pt x="89" y="1095"/>
                </a:lnTo>
                <a:lnTo>
                  <a:pt x="76" y="919"/>
                </a:lnTo>
                <a:lnTo>
                  <a:pt x="76" y="742"/>
                </a:lnTo>
                <a:lnTo>
                  <a:pt x="63" y="579"/>
                </a:lnTo>
                <a:lnTo>
                  <a:pt x="51" y="415"/>
                </a:lnTo>
                <a:lnTo>
                  <a:pt x="38" y="264"/>
                </a:lnTo>
                <a:lnTo>
                  <a:pt x="26" y="126"/>
                </a:lnTo>
                <a:lnTo>
                  <a:pt x="0" y="0"/>
                </a:lnTo>
                <a:lnTo>
                  <a:pt x="63" y="25"/>
                </a:lnTo>
                <a:lnTo>
                  <a:pt x="114" y="50"/>
                </a:lnTo>
                <a:lnTo>
                  <a:pt x="152" y="75"/>
                </a:lnTo>
                <a:lnTo>
                  <a:pt x="190" y="100"/>
                </a:lnTo>
                <a:lnTo>
                  <a:pt x="215" y="126"/>
                </a:lnTo>
                <a:lnTo>
                  <a:pt x="240" y="138"/>
                </a:lnTo>
                <a:lnTo>
                  <a:pt x="253" y="151"/>
                </a:lnTo>
                <a:lnTo>
                  <a:pt x="253" y="16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2" name="Freeform 14"/>
          <p:cNvSpPr>
            <a:spLocks noChangeArrowheads="1"/>
          </p:cNvSpPr>
          <p:nvPr/>
        </p:nvSpPr>
        <p:spPr bwMode="auto">
          <a:xfrm>
            <a:off x="4008438" y="1712913"/>
            <a:ext cx="279400" cy="263525"/>
          </a:xfrm>
          <a:custGeom>
            <a:avLst/>
            <a:gdLst>
              <a:gd name="T0" fmla="*/ 2147483647 w 441"/>
              <a:gd name="T1" fmla="*/ 2147483647 h 415"/>
              <a:gd name="T2" fmla="*/ 2147483647 w 441"/>
              <a:gd name="T3" fmla="*/ 2147483647 h 415"/>
              <a:gd name="T4" fmla="*/ 2147483647 w 441"/>
              <a:gd name="T5" fmla="*/ 2147483647 h 415"/>
              <a:gd name="T6" fmla="*/ 2147483647 w 441"/>
              <a:gd name="T7" fmla="*/ 2147483647 h 415"/>
              <a:gd name="T8" fmla="*/ 2147483647 w 441"/>
              <a:gd name="T9" fmla="*/ 2147483647 h 415"/>
              <a:gd name="T10" fmla="*/ 2147483647 w 441"/>
              <a:gd name="T11" fmla="*/ 2147483647 h 415"/>
              <a:gd name="T12" fmla="*/ 2147483647 w 441"/>
              <a:gd name="T13" fmla="*/ 2147483647 h 415"/>
              <a:gd name="T14" fmla="*/ 2147483647 w 441"/>
              <a:gd name="T15" fmla="*/ 2147483647 h 415"/>
              <a:gd name="T16" fmla="*/ 2147483647 w 441"/>
              <a:gd name="T17" fmla="*/ 2147483647 h 415"/>
              <a:gd name="T18" fmla="*/ 2147483647 w 441"/>
              <a:gd name="T19" fmla="*/ 2147483647 h 415"/>
              <a:gd name="T20" fmla="*/ 2147483647 w 441"/>
              <a:gd name="T21" fmla="*/ 2147483647 h 415"/>
              <a:gd name="T22" fmla="*/ 2147483647 w 441"/>
              <a:gd name="T23" fmla="*/ 2147483647 h 415"/>
              <a:gd name="T24" fmla="*/ 2147483647 w 441"/>
              <a:gd name="T25" fmla="*/ 2147483647 h 415"/>
              <a:gd name="T26" fmla="*/ 2147483647 w 441"/>
              <a:gd name="T27" fmla="*/ 2147483647 h 415"/>
              <a:gd name="T28" fmla="*/ 2147483647 w 441"/>
              <a:gd name="T29" fmla="*/ 2147483647 h 415"/>
              <a:gd name="T30" fmla="*/ 2147483647 w 441"/>
              <a:gd name="T31" fmla="*/ 2147483647 h 415"/>
              <a:gd name="T32" fmla="*/ 2147483647 w 441"/>
              <a:gd name="T33" fmla="*/ 2147483647 h 415"/>
              <a:gd name="T34" fmla="*/ 2147483647 w 441"/>
              <a:gd name="T35" fmla="*/ 2147483647 h 415"/>
              <a:gd name="T36" fmla="*/ 2147483647 w 441"/>
              <a:gd name="T37" fmla="*/ 2147483647 h 415"/>
              <a:gd name="T38" fmla="*/ 2147483647 w 441"/>
              <a:gd name="T39" fmla="*/ 2147483647 h 415"/>
              <a:gd name="T40" fmla="*/ 2147483647 w 441"/>
              <a:gd name="T41" fmla="*/ 2147483647 h 415"/>
              <a:gd name="T42" fmla="*/ 2147483647 w 441"/>
              <a:gd name="T43" fmla="*/ 2147483647 h 415"/>
              <a:gd name="T44" fmla="*/ 0 w 441"/>
              <a:gd name="T45" fmla="*/ 2147483647 h 415"/>
              <a:gd name="T46" fmla="*/ 0 w 441"/>
              <a:gd name="T47" fmla="*/ 2147483647 h 415"/>
              <a:gd name="T48" fmla="*/ 0 w 441"/>
              <a:gd name="T49" fmla="*/ 2147483647 h 415"/>
              <a:gd name="T50" fmla="*/ 0 w 441"/>
              <a:gd name="T51" fmla="*/ 2147483647 h 415"/>
              <a:gd name="T52" fmla="*/ 2147483647 w 441"/>
              <a:gd name="T53" fmla="*/ 2147483647 h 415"/>
              <a:gd name="T54" fmla="*/ 2147483647 w 441"/>
              <a:gd name="T55" fmla="*/ 0 h 415"/>
              <a:gd name="T56" fmla="*/ 2147483647 w 441"/>
              <a:gd name="T57" fmla="*/ 0 h 415"/>
              <a:gd name="T58" fmla="*/ 2147483647 w 441"/>
              <a:gd name="T59" fmla="*/ 0 h 415"/>
              <a:gd name="T60" fmla="*/ 2147483647 w 441"/>
              <a:gd name="T61" fmla="*/ 0 h 415"/>
              <a:gd name="T62" fmla="*/ 2147483647 w 441"/>
              <a:gd name="T63" fmla="*/ 0 h 415"/>
              <a:gd name="T64" fmla="*/ 2147483647 w 441"/>
              <a:gd name="T65" fmla="*/ 0 h 415"/>
              <a:gd name="T66" fmla="*/ 2147483647 w 441"/>
              <a:gd name="T67" fmla="*/ 2147483647 h 415"/>
              <a:gd name="T68" fmla="*/ 2147483647 w 441"/>
              <a:gd name="T69" fmla="*/ 2147483647 h 415"/>
              <a:gd name="T70" fmla="*/ 2147483647 w 441"/>
              <a:gd name="T71" fmla="*/ 2147483647 h 415"/>
              <a:gd name="T72" fmla="*/ 2147483647 w 441"/>
              <a:gd name="T73" fmla="*/ 2147483647 h 415"/>
              <a:gd name="T74" fmla="*/ 2147483647 w 441"/>
              <a:gd name="T75" fmla="*/ 2147483647 h 415"/>
              <a:gd name="T76" fmla="*/ 2147483647 w 441"/>
              <a:gd name="T77" fmla="*/ 2147483647 h 415"/>
              <a:gd name="T78" fmla="*/ 2147483647 w 441"/>
              <a:gd name="T79" fmla="*/ 2147483647 h 415"/>
              <a:gd name="T80" fmla="*/ 2147483647 w 441"/>
              <a:gd name="T81" fmla="*/ 2147483647 h 415"/>
              <a:gd name="T82" fmla="*/ 2147483647 w 441"/>
              <a:gd name="T83" fmla="*/ 2147483647 h 415"/>
              <a:gd name="T84" fmla="*/ 2147483647 w 441"/>
              <a:gd name="T85" fmla="*/ 2147483647 h 415"/>
              <a:gd name="T86" fmla="*/ 2147483647 w 441"/>
              <a:gd name="T87" fmla="*/ 2147483647 h 415"/>
              <a:gd name="T88" fmla="*/ 2147483647 w 441"/>
              <a:gd name="T89" fmla="*/ 2147483647 h 415"/>
              <a:gd name="T90" fmla="*/ 2147483647 w 441"/>
              <a:gd name="T91" fmla="*/ 2147483647 h 415"/>
              <a:gd name="T92" fmla="*/ 2147483647 w 441"/>
              <a:gd name="T93" fmla="*/ 2147483647 h 41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441"/>
              <a:gd name="T142" fmla="*/ 0 h 415"/>
              <a:gd name="T143" fmla="*/ 441 w 441"/>
              <a:gd name="T144" fmla="*/ 415 h 41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441" h="415">
                <a:moveTo>
                  <a:pt x="441" y="289"/>
                </a:moveTo>
                <a:lnTo>
                  <a:pt x="428" y="315"/>
                </a:lnTo>
                <a:lnTo>
                  <a:pt x="428" y="340"/>
                </a:lnTo>
                <a:lnTo>
                  <a:pt x="416" y="365"/>
                </a:lnTo>
                <a:lnTo>
                  <a:pt x="416" y="378"/>
                </a:lnTo>
                <a:lnTo>
                  <a:pt x="403" y="390"/>
                </a:lnTo>
                <a:lnTo>
                  <a:pt x="390" y="403"/>
                </a:lnTo>
                <a:lnTo>
                  <a:pt x="378" y="403"/>
                </a:lnTo>
                <a:lnTo>
                  <a:pt x="365" y="415"/>
                </a:lnTo>
                <a:lnTo>
                  <a:pt x="353" y="403"/>
                </a:lnTo>
                <a:lnTo>
                  <a:pt x="327" y="403"/>
                </a:lnTo>
                <a:lnTo>
                  <a:pt x="302" y="390"/>
                </a:lnTo>
                <a:lnTo>
                  <a:pt x="277" y="365"/>
                </a:lnTo>
                <a:lnTo>
                  <a:pt x="252" y="340"/>
                </a:lnTo>
                <a:lnTo>
                  <a:pt x="214" y="315"/>
                </a:lnTo>
                <a:lnTo>
                  <a:pt x="189" y="277"/>
                </a:lnTo>
                <a:lnTo>
                  <a:pt x="151" y="227"/>
                </a:lnTo>
                <a:lnTo>
                  <a:pt x="113" y="189"/>
                </a:lnTo>
                <a:lnTo>
                  <a:pt x="75" y="151"/>
                </a:lnTo>
                <a:lnTo>
                  <a:pt x="50" y="113"/>
                </a:lnTo>
                <a:lnTo>
                  <a:pt x="25" y="88"/>
                </a:lnTo>
                <a:lnTo>
                  <a:pt x="12" y="63"/>
                </a:lnTo>
                <a:lnTo>
                  <a:pt x="0" y="50"/>
                </a:lnTo>
                <a:lnTo>
                  <a:pt x="0" y="25"/>
                </a:lnTo>
                <a:lnTo>
                  <a:pt x="0" y="13"/>
                </a:lnTo>
                <a:lnTo>
                  <a:pt x="12" y="13"/>
                </a:lnTo>
                <a:lnTo>
                  <a:pt x="12" y="0"/>
                </a:lnTo>
                <a:lnTo>
                  <a:pt x="25" y="0"/>
                </a:lnTo>
                <a:lnTo>
                  <a:pt x="50" y="0"/>
                </a:lnTo>
                <a:lnTo>
                  <a:pt x="63" y="0"/>
                </a:lnTo>
                <a:lnTo>
                  <a:pt x="88" y="0"/>
                </a:lnTo>
                <a:lnTo>
                  <a:pt x="113" y="0"/>
                </a:lnTo>
                <a:lnTo>
                  <a:pt x="164" y="13"/>
                </a:lnTo>
                <a:lnTo>
                  <a:pt x="227" y="38"/>
                </a:lnTo>
                <a:lnTo>
                  <a:pt x="277" y="63"/>
                </a:lnTo>
                <a:lnTo>
                  <a:pt x="327" y="88"/>
                </a:lnTo>
                <a:lnTo>
                  <a:pt x="365" y="113"/>
                </a:lnTo>
                <a:lnTo>
                  <a:pt x="378" y="126"/>
                </a:lnTo>
                <a:lnTo>
                  <a:pt x="403" y="151"/>
                </a:lnTo>
                <a:lnTo>
                  <a:pt x="416" y="176"/>
                </a:lnTo>
                <a:lnTo>
                  <a:pt x="428" y="201"/>
                </a:lnTo>
                <a:lnTo>
                  <a:pt x="428" y="227"/>
                </a:lnTo>
                <a:lnTo>
                  <a:pt x="441" y="252"/>
                </a:lnTo>
                <a:lnTo>
                  <a:pt x="441" y="28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3" name="Freeform 15"/>
          <p:cNvSpPr>
            <a:spLocks noChangeArrowheads="1"/>
          </p:cNvSpPr>
          <p:nvPr/>
        </p:nvSpPr>
        <p:spPr bwMode="auto">
          <a:xfrm>
            <a:off x="4976813" y="1490663"/>
            <a:ext cx="431800" cy="461962"/>
          </a:xfrm>
          <a:custGeom>
            <a:avLst/>
            <a:gdLst>
              <a:gd name="T0" fmla="*/ 2147483647 w 680"/>
              <a:gd name="T1" fmla="*/ 2147483647 h 730"/>
              <a:gd name="T2" fmla="*/ 2147483647 w 680"/>
              <a:gd name="T3" fmla="*/ 2147483647 h 730"/>
              <a:gd name="T4" fmla="*/ 2147483647 w 680"/>
              <a:gd name="T5" fmla="*/ 2147483647 h 730"/>
              <a:gd name="T6" fmla="*/ 2147483647 w 680"/>
              <a:gd name="T7" fmla="*/ 2147483647 h 730"/>
              <a:gd name="T8" fmla="*/ 2147483647 w 680"/>
              <a:gd name="T9" fmla="*/ 2147483647 h 730"/>
              <a:gd name="T10" fmla="*/ 2147483647 w 680"/>
              <a:gd name="T11" fmla="*/ 2147483647 h 730"/>
              <a:gd name="T12" fmla="*/ 2147483647 w 680"/>
              <a:gd name="T13" fmla="*/ 0 h 730"/>
              <a:gd name="T14" fmla="*/ 2147483647 w 680"/>
              <a:gd name="T15" fmla="*/ 0 h 730"/>
              <a:gd name="T16" fmla="*/ 2147483647 w 680"/>
              <a:gd name="T17" fmla="*/ 2147483647 h 730"/>
              <a:gd name="T18" fmla="*/ 2147483647 w 680"/>
              <a:gd name="T19" fmla="*/ 2147483647 h 730"/>
              <a:gd name="T20" fmla="*/ 2147483647 w 680"/>
              <a:gd name="T21" fmla="*/ 2147483647 h 730"/>
              <a:gd name="T22" fmla="*/ 2147483647 w 680"/>
              <a:gd name="T23" fmla="*/ 2147483647 h 730"/>
              <a:gd name="T24" fmla="*/ 2147483647 w 680"/>
              <a:gd name="T25" fmla="*/ 2147483647 h 730"/>
              <a:gd name="T26" fmla="*/ 2147483647 w 680"/>
              <a:gd name="T27" fmla="*/ 2147483647 h 730"/>
              <a:gd name="T28" fmla="*/ 2147483647 w 680"/>
              <a:gd name="T29" fmla="*/ 2147483647 h 730"/>
              <a:gd name="T30" fmla="*/ 2147483647 w 680"/>
              <a:gd name="T31" fmla="*/ 2147483647 h 730"/>
              <a:gd name="T32" fmla="*/ 2147483647 w 680"/>
              <a:gd name="T33" fmla="*/ 2147483647 h 730"/>
              <a:gd name="T34" fmla="*/ 2147483647 w 680"/>
              <a:gd name="T35" fmla="*/ 2147483647 h 730"/>
              <a:gd name="T36" fmla="*/ 2147483647 w 680"/>
              <a:gd name="T37" fmla="*/ 2147483647 h 730"/>
              <a:gd name="T38" fmla="*/ 2147483647 w 680"/>
              <a:gd name="T39" fmla="*/ 2147483647 h 730"/>
              <a:gd name="T40" fmla="*/ 2147483647 w 680"/>
              <a:gd name="T41" fmla="*/ 2147483647 h 730"/>
              <a:gd name="T42" fmla="*/ 2147483647 w 680"/>
              <a:gd name="T43" fmla="*/ 2147483647 h 730"/>
              <a:gd name="T44" fmla="*/ 2147483647 w 680"/>
              <a:gd name="T45" fmla="*/ 2147483647 h 730"/>
              <a:gd name="T46" fmla="*/ 0 w 680"/>
              <a:gd name="T47" fmla="*/ 2147483647 h 730"/>
              <a:gd name="T48" fmla="*/ 0 w 680"/>
              <a:gd name="T49" fmla="*/ 2147483647 h 730"/>
              <a:gd name="T50" fmla="*/ 2147483647 w 680"/>
              <a:gd name="T51" fmla="*/ 2147483647 h 730"/>
              <a:gd name="T52" fmla="*/ 2147483647 w 680"/>
              <a:gd name="T53" fmla="*/ 2147483647 h 730"/>
              <a:gd name="T54" fmla="*/ 2147483647 w 680"/>
              <a:gd name="T55" fmla="*/ 2147483647 h 730"/>
              <a:gd name="T56" fmla="*/ 2147483647 w 680"/>
              <a:gd name="T57" fmla="*/ 2147483647 h 730"/>
              <a:gd name="T58" fmla="*/ 2147483647 w 680"/>
              <a:gd name="T59" fmla="*/ 2147483647 h 730"/>
              <a:gd name="T60" fmla="*/ 2147483647 w 680"/>
              <a:gd name="T61" fmla="*/ 2147483647 h 730"/>
              <a:gd name="T62" fmla="*/ 2147483647 w 680"/>
              <a:gd name="T63" fmla="*/ 2147483647 h 73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80"/>
              <a:gd name="T97" fmla="*/ 0 h 730"/>
              <a:gd name="T98" fmla="*/ 680 w 680"/>
              <a:gd name="T99" fmla="*/ 730 h 73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80" h="730">
                <a:moveTo>
                  <a:pt x="327" y="239"/>
                </a:moveTo>
                <a:lnTo>
                  <a:pt x="353" y="214"/>
                </a:lnTo>
                <a:lnTo>
                  <a:pt x="353" y="188"/>
                </a:lnTo>
                <a:lnTo>
                  <a:pt x="365" y="176"/>
                </a:lnTo>
                <a:lnTo>
                  <a:pt x="365" y="151"/>
                </a:lnTo>
                <a:lnTo>
                  <a:pt x="365" y="125"/>
                </a:lnTo>
                <a:lnTo>
                  <a:pt x="365" y="113"/>
                </a:lnTo>
                <a:lnTo>
                  <a:pt x="365" y="100"/>
                </a:lnTo>
                <a:lnTo>
                  <a:pt x="353" y="88"/>
                </a:lnTo>
                <a:lnTo>
                  <a:pt x="340" y="62"/>
                </a:lnTo>
                <a:lnTo>
                  <a:pt x="340" y="37"/>
                </a:lnTo>
                <a:lnTo>
                  <a:pt x="353" y="25"/>
                </a:lnTo>
                <a:lnTo>
                  <a:pt x="365" y="12"/>
                </a:lnTo>
                <a:lnTo>
                  <a:pt x="378" y="0"/>
                </a:lnTo>
                <a:lnTo>
                  <a:pt x="390" y="0"/>
                </a:lnTo>
                <a:lnTo>
                  <a:pt x="403" y="0"/>
                </a:lnTo>
                <a:lnTo>
                  <a:pt x="428" y="0"/>
                </a:lnTo>
                <a:lnTo>
                  <a:pt x="454" y="12"/>
                </a:lnTo>
                <a:lnTo>
                  <a:pt x="479" y="12"/>
                </a:lnTo>
                <a:lnTo>
                  <a:pt x="504" y="25"/>
                </a:lnTo>
                <a:lnTo>
                  <a:pt x="542" y="50"/>
                </a:lnTo>
                <a:lnTo>
                  <a:pt x="567" y="62"/>
                </a:lnTo>
                <a:lnTo>
                  <a:pt x="592" y="75"/>
                </a:lnTo>
                <a:lnTo>
                  <a:pt x="617" y="88"/>
                </a:lnTo>
                <a:lnTo>
                  <a:pt x="643" y="100"/>
                </a:lnTo>
                <a:lnTo>
                  <a:pt x="655" y="125"/>
                </a:lnTo>
                <a:lnTo>
                  <a:pt x="668" y="138"/>
                </a:lnTo>
                <a:lnTo>
                  <a:pt x="668" y="151"/>
                </a:lnTo>
                <a:lnTo>
                  <a:pt x="680" y="163"/>
                </a:lnTo>
                <a:lnTo>
                  <a:pt x="680" y="188"/>
                </a:lnTo>
                <a:lnTo>
                  <a:pt x="668" y="201"/>
                </a:lnTo>
                <a:lnTo>
                  <a:pt x="655" y="226"/>
                </a:lnTo>
                <a:lnTo>
                  <a:pt x="643" y="251"/>
                </a:lnTo>
                <a:lnTo>
                  <a:pt x="617" y="276"/>
                </a:lnTo>
                <a:lnTo>
                  <a:pt x="592" y="302"/>
                </a:lnTo>
                <a:lnTo>
                  <a:pt x="567" y="327"/>
                </a:lnTo>
                <a:lnTo>
                  <a:pt x="529" y="352"/>
                </a:lnTo>
                <a:lnTo>
                  <a:pt x="365" y="478"/>
                </a:lnTo>
                <a:lnTo>
                  <a:pt x="214" y="616"/>
                </a:lnTo>
                <a:lnTo>
                  <a:pt x="164" y="641"/>
                </a:lnTo>
                <a:lnTo>
                  <a:pt x="138" y="667"/>
                </a:lnTo>
                <a:lnTo>
                  <a:pt x="101" y="692"/>
                </a:lnTo>
                <a:lnTo>
                  <a:pt x="75" y="704"/>
                </a:lnTo>
                <a:lnTo>
                  <a:pt x="50" y="717"/>
                </a:lnTo>
                <a:lnTo>
                  <a:pt x="38" y="730"/>
                </a:lnTo>
                <a:lnTo>
                  <a:pt x="12" y="730"/>
                </a:lnTo>
                <a:lnTo>
                  <a:pt x="12" y="717"/>
                </a:lnTo>
                <a:lnTo>
                  <a:pt x="0" y="717"/>
                </a:lnTo>
                <a:lnTo>
                  <a:pt x="0" y="704"/>
                </a:lnTo>
                <a:lnTo>
                  <a:pt x="0" y="679"/>
                </a:lnTo>
                <a:lnTo>
                  <a:pt x="12" y="654"/>
                </a:lnTo>
                <a:lnTo>
                  <a:pt x="38" y="629"/>
                </a:lnTo>
                <a:lnTo>
                  <a:pt x="63" y="604"/>
                </a:lnTo>
                <a:lnTo>
                  <a:pt x="88" y="566"/>
                </a:lnTo>
                <a:lnTo>
                  <a:pt x="126" y="516"/>
                </a:lnTo>
                <a:lnTo>
                  <a:pt x="164" y="478"/>
                </a:lnTo>
                <a:lnTo>
                  <a:pt x="189" y="440"/>
                </a:lnTo>
                <a:lnTo>
                  <a:pt x="227" y="402"/>
                </a:lnTo>
                <a:lnTo>
                  <a:pt x="252" y="365"/>
                </a:lnTo>
                <a:lnTo>
                  <a:pt x="277" y="327"/>
                </a:lnTo>
                <a:lnTo>
                  <a:pt x="302" y="302"/>
                </a:lnTo>
                <a:lnTo>
                  <a:pt x="315" y="264"/>
                </a:lnTo>
                <a:lnTo>
                  <a:pt x="327" y="239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4" name="Freeform 16"/>
          <p:cNvSpPr>
            <a:spLocks noChangeArrowheads="1"/>
          </p:cNvSpPr>
          <p:nvPr/>
        </p:nvSpPr>
        <p:spPr bwMode="auto">
          <a:xfrm>
            <a:off x="3951288" y="1185863"/>
            <a:ext cx="1457325" cy="255587"/>
          </a:xfrm>
          <a:custGeom>
            <a:avLst/>
            <a:gdLst>
              <a:gd name="T0" fmla="*/ 2147483647 w 2294"/>
              <a:gd name="T1" fmla="*/ 2147483647 h 403"/>
              <a:gd name="T2" fmla="*/ 2147483647 w 2294"/>
              <a:gd name="T3" fmla="*/ 2147483647 h 403"/>
              <a:gd name="T4" fmla="*/ 2147483647 w 2294"/>
              <a:gd name="T5" fmla="*/ 2147483647 h 403"/>
              <a:gd name="T6" fmla="*/ 2147483647 w 2294"/>
              <a:gd name="T7" fmla="*/ 2147483647 h 403"/>
              <a:gd name="T8" fmla="*/ 2147483647 w 2294"/>
              <a:gd name="T9" fmla="*/ 2147483647 h 403"/>
              <a:gd name="T10" fmla="*/ 2147483647 w 2294"/>
              <a:gd name="T11" fmla="*/ 2147483647 h 403"/>
              <a:gd name="T12" fmla="*/ 2147483647 w 2294"/>
              <a:gd name="T13" fmla="*/ 2147483647 h 403"/>
              <a:gd name="T14" fmla="*/ 2147483647 w 2294"/>
              <a:gd name="T15" fmla="*/ 2147483647 h 403"/>
              <a:gd name="T16" fmla="*/ 2147483647 w 2294"/>
              <a:gd name="T17" fmla="*/ 2147483647 h 403"/>
              <a:gd name="T18" fmla="*/ 2147483647 w 2294"/>
              <a:gd name="T19" fmla="*/ 2147483647 h 403"/>
              <a:gd name="T20" fmla="*/ 2147483647 w 2294"/>
              <a:gd name="T21" fmla="*/ 2147483647 h 403"/>
              <a:gd name="T22" fmla="*/ 2147483647 w 2294"/>
              <a:gd name="T23" fmla="*/ 2147483647 h 403"/>
              <a:gd name="T24" fmla="*/ 2147483647 w 2294"/>
              <a:gd name="T25" fmla="*/ 2147483647 h 403"/>
              <a:gd name="T26" fmla="*/ 2147483647 w 2294"/>
              <a:gd name="T27" fmla="*/ 2147483647 h 403"/>
              <a:gd name="T28" fmla="*/ 2147483647 w 2294"/>
              <a:gd name="T29" fmla="*/ 2147483647 h 403"/>
              <a:gd name="T30" fmla="*/ 2147483647 w 2294"/>
              <a:gd name="T31" fmla="*/ 2147483647 h 403"/>
              <a:gd name="T32" fmla="*/ 2147483647 w 2294"/>
              <a:gd name="T33" fmla="*/ 2147483647 h 403"/>
              <a:gd name="T34" fmla="*/ 2147483647 w 2294"/>
              <a:gd name="T35" fmla="*/ 2147483647 h 403"/>
              <a:gd name="T36" fmla="*/ 2147483647 w 2294"/>
              <a:gd name="T37" fmla="*/ 2147483647 h 403"/>
              <a:gd name="T38" fmla="*/ 2147483647 w 2294"/>
              <a:gd name="T39" fmla="*/ 2147483647 h 403"/>
              <a:gd name="T40" fmla="*/ 2147483647 w 2294"/>
              <a:gd name="T41" fmla="*/ 2147483647 h 403"/>
              <a:gd name="T42" fmla="*/ 2147483647 w 2294"/>
              <a:gd name="T43" fmla="*/ 2147483647 h 403"/>
              <a:gd name="T44" fmla="*/ 2147483647 w 2294"/>
              <a:gd name="T45" fmla="*/ 2147483647 h 403"/>
              <a:gd name="T46" fmla="*/ 2147483647 w 2294"/>
              <a:gd name="T47" fmla="*/ 2147483647 h 403"/>
              <a:gd name="T48" fmla="*/ 2147483647 w 2294"/>
              <a:gd name="T49" fmla="*/ 2147483647 h 403"/>
              <a:gd name="T50" fmla="*/ 2147483647 w 2294"/>
              <a:gd name="T51" fmla="*/ 2147483647 h 403"/>
              <a:gd name="T52" fmla="*/ 2147483647 w 2294"/>
              <a:gd name="T53" fmla="*/ 2147483647 h 403"/>
              <a:gd name="T54" fmla="*/ 2147483647 w 2294"/>
              <a:gd name="T55" fmla="*/ 0 h 403"/>
              <a:gd name="T56" fmla="*/ 2147483647 w 2294"/>
              <a:gd name="T57" fmla="*/ 0 h 403"/>
              <a:gd name="T58" fmla="*/ 2147483647 w 2294"/>
              <a:gd name="T59" fmla="*/ 0 h 403"/>
              <a:gd name="T60" fmla="*/ 2147483647 w 2294"/>
              <a:gd name="T61" fmla="*/ 0 h 403"/>
              <a:gd name="T62" fmla="*/ 2147483647 w 2294"/>
              <a:gd name="T63" fmla="*/ 2147483647 h 403"/>
              <a:gd name="T64" fmla="*/ 2147483647 w 2294"/>
              <a:gd name="T65" fmla="*/ 2147483647 h 403"/>
              <a:gd name="T66" fmla="*/ 2147483647 w 2294"/>
              <a:gd name="T67" fmla="*/ 2147483647 h 403"/>
              <a:gd name="T68" fmla="*/ 2147483647 w 2294"/>
              <a:gd name="T69" fmla="*/ 2147483647 h 403"/>
              <a:gd name="T70" fmla="*/ 2147483647 w 2294"/>
              <a:gd name="T71" fmla="*/ 2147483647 h 403"/>
              <a:gd name="T72" fmla="*/ 2147483647 w 2294"/>
              <a:gd name="T73" fmla="*/ 2147483647 h 403"/>
              <a:gd name="T74" fmla="*/ 2147483647 w 2294"/>
              <a:gd name="T75" fmla="*/ 2147483647 h 403"/>
              <a:gd name="T76" fmla="*/ 2147483647 w 2294"/>
              <a:gd name="T77" fmla="*/ 2147483647 h 403"/>
              <a:gd name="T78" fmla="*/ 2147483647 w 2294"/>
              <a:gd name="T79" fmla="*/ 2147483647 h 403"/>
              <a:gd name="T80" fmla="*/ 2147483647 w 2294"/>
              <a:gd name="T81" fmla="*/ 2147483647 h 403"/>
              <a:gd name="T82" fmla="*/ 2147483647 w 2294"/>
              <a:gd name="T83" fmla="*/ 2147483647 h 403"/>
              <a:gd name="T84" fmla="*/ 2147483647 w 2294"/>
              <a:gd name="T85" fmla="*/ 2147483647 h 403"/>
              <a:gd name="T86" fmla="*/ 2147483647 w 2294"/>
              <a:gd name="T87" fmla="*/ 2147483647 h 403"/>
              <a:gd name="T88" fmla="*/ 2147483647 w 2294"/>
              <a:gd name="T89" fmla="*/ 2147483647 h 403"/>
              <a:gd name="T90" fmla="*/ 2147483647 w 2294"/>
              <a:gd name="T91" fmla="*/ 2147483647 h 403"/>
              <a:gd name="T92" fmla="*/ 2147483647 w 2294"/>
              <a:gd name="T93" fmla="*/ 2147483647 h 4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294"/>
              <a:gd name="T142" fmla="*/ 0 h 403"/>
              <a:gd name="T143" fmla="*/ 2294 w 2294"/>
              <a:gd name="T144" fmla="*/ 403 h 40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294" h="403">
                <a:moveTo>
                  <a:pt x="1425" y="252"/>
                </a:moveTo>
                <a:lnTo>
                  <a:pt x="1248" y="277"/>
                </a:lnTo>
                <a:lnTo>
                  <a:pt x="1072" y="302"/>
                </a:lnTo>
                <a:lnTo>
                  <a:pt x="883" y="340"/>
                </a:lnTo>
                <a:lnTo>
                  <a:pt x="681" y="365"/>
                </a:lnTo>
                <a:lnTo>
                  <a:pt x="631" y="365"/>
                </a:lnTo>
                <a:lnTo>
                  <a:pt x="580" y="378"/>
                </a:lnTo>
                <a:lnTo>
                  <a:pt x="542" y="378"/>
                </a:lnTo>
                <a:lnTo>
                  <a:pt x="505" y="390"/>
                </a:lnTo>
                <a:lnTo>
                  <a:pt x="467" y="390"/>
                </a:lnTo>
                <a:lnTo>
                  <a:pt x="429" y="390"/>
                </a:lnTo>
                <a:lnTo>
                  <a:pt x="391" y="390"/>
                </a:lnTo>
                <a:lnTo>
                  <a:pt x="353" y="403"/>
                </a:lnTo>
                <a:lnTo>
                  <a:pt x="328" y="403"/>
                </a:lnTo>
                <a:lnTo>
                  <a:pt x="303" y="403"/>
                </a:lnTo>
                <a:lnTo>
                  <a:pt x="278" y="403"/>
                </a:lnTo>
                <a:lnTo>
                  <a:pt x="253" y="403"/>
                </a:lnTo>
                <a:lnTo>
                  <a:pt x="240" y="403"/>
                </a:lnTo>
                <a:lnTo>
                  <a:pt x="227" y="403"/>
                </a:lnTo>
                <a:lnTo>
                  <a:pt x="202" y="403"/>
                </a:lnTo>
                <a:lnTo>
                  <a:pt x="177" y="403"/>
                </a:lnTo>
                <a:lnTo>
                  <a:pt x="152" y="390"/>
                </a:lnTo>
                <a:lnTo>
                  <a:pt x="127" y="378"/>
                </a:lnTo>
                <a:lnTo>
                  <a:pt x="101" y="365"/>
                </a:lnTo>
                <a:lnTo>
                  <a:pt x="76" y="340"/>
                </a:lnTo>
                <a:lnTo>
                  <a:pt x="51" y="315"/>
                </a:lnTo>
                <a:lnTo>
                  <a:pt x="26" y="277"/>
                </a:lnTo>
                <a:lnTo>
                  <a:pt x="0" y="239"/>
                </a:lnTo>
                <a:lnTo>
                  <a:pt x="89" y="239"/>
                </a:lnTo>
                <a:lnTo>
                  <a:pt x="177" y="239"/>
                </a:lnTo>
                <a:lnTo>
                  <a:pt x="265" y="227"/>
                </a:lnTo>
                <a:lnTo>
                  <a:pt x="341" y="227"/>
                </a:lnTo>
                <a:lnTo>
                  <a:pt x="404" y="214"/>
                </a:lnTo>
                <a:lnTo>
                  <a:pt x="479" y="214"/>
                </a:lnTo>
                <a:lnTo>
                  <a:pt x="542" y="214"/>
                </a:lnTo>
                <a:lnTo>
                  <a:pt x="593" y="202"/>
                </a:lnTo>
                <a:lnTo>
                  <a:pt x="656" y="202"/>
                </a:lnTo>
                <a:lnTo>
                  <a:pt x="719" y="189"/>
                </a:lnTo>
                <a:lnTo>
                  <a:pt x="795" y="176"/>
                </a:lnTo>
                <a:lnTo>
                  <a:pt x="883" y="164"/>
                </a:lnTo>
                <a:lnTo>
                  <a:pt x="971" y="151"/>
                </a:lnTo>
                <a:lnTo>
                  <a:pt x="1072" y="126"/>
                </a:lnTo>
                <a:lnTo>
                  <a:pt x="1185" y="114"/>
                </a:lnTo>
                <a:lnTo>
                  <a:pt x="1311" y="88"/>
                </a:lnTo>
                <a:lnTo>
                  <a:pt x="1362" y="76"/>
                </a:lnTo>
                <a:lnTo>
                  <a:pt x="1425" y="63"/>
                </a:lnTo>
                <a:lnTo>
                  <a:pt x="1475" y="51"/>
                </a:lnTo>
                <a:lnTo>
                  <a:pt x="1526" y="51"/>
                </a:lnTo>
                <a:lnTo>
                  <a:pt x="1576" y="38"/>
                </a:lnTo>
                <a:lnTo>
                  <a:pt x="1626" y="25"/>
                </a:lnTo>
                <a:lnTo>
                  <a:pt x="1677" y="25"/>
                </a:lnTo>
                <a:lnTo>
                  <a:pt x="1715" y="13"/>
                </a:lnTo>
                <a:lnTo>
                  <a:pt x="1752" y="13"/>
                </a:lnTo>
                <a:lnTo>
                  <a:pt x="1790" y="0"/>
                </a:lnTo>
                <a:lnTo>
                  <a:pt x="1815" y="0"/>
                </a:lnTo>
                <a:lnTo>
                  <a:pt x="1853" y="0"/>
                </a:lnTo>
                <a:lnTo>
                  <a:pt x="1878" y="0"/>
                </a:lnTo>
                <a:lnTo>
                  <a:pt x="1904" y="0"/>
                </a:lnTo>
                <a:lnTo>
                  <a:pt x="1916" y="0"/>
                </a:lnTo>
                <a:lnTo>
                  <a:pt x="1941" y="0"/>
                </a:lnTo>
                <a:lnTo>
                  <a:pt x="2004" y="0"/>
                </a:lnTo>
                <a:lnTo>
                  <a:pt x="2068" y="0"/>
                </a:lnTo>
                <a:lnTo>
                  <a:pt x="2131" y="25"/>
                </a:lnTo>
                <a:lnTo>
                  <a:pt x="2194" y="51"/>
                </a:lnTo>
                <a:lnTo>
                  <a:pt x="2219" y="63"/>
                </a:lnTo>
                <a:lnTo>
                  <a:pt x="2231" y="76"/>
                </a:lnTo>
                <a:lnTo>
                  <a:pt x="2257" y="88"/>
                </a:lnTo>
                <a:lnTo>
                  <a:pt x="2269" y="101"/>
                </a:lnTo>
                <a:lnTo>
                  <a:pt x="2282" y="101"/>
                </a:lnTo>
                <a:lnTo>
                  <a:pt x="2282" y="114"/>
                </a:lnTo>
                <a:lnTo>
                  <a:pt x="2294" y="126"/>
                </a:lnTo>
                <a:lnTo>
                  <a:pt x="2294" y="139"/>
                </a:lnTo>
                <a:lnTo>
                  <a:pt x="2282" y="151"/>
                </a:lnTo>
                <a:lnTo>
                  <a:pt x="2269" y="164"/>
                </a:lnTo>
                <a:lnTo>
                  <a:pt x="2244" y="176"/>
                </a:lnTo>
                <a:lnTo>
                  <a:pt x="2206" y="176"/>
                </a:lnTo>
                <a:lnTo>
                  <a:pt x="2181" y="189"/>
                </a:lnTo>
                <a:lnTo>
                  <a:pt x="2156" y="189"/>
                </a:lnTo>
                <a:lnTo>
                  <a:pt x="2131" y="189"/>
                </a:lnTo>
                <a:lnTo>
                  <a:pt x="2105" y="189"/>
                </a:lnTo>
                <a:lnTo>
                  <a:pt x="2068" y="202"/>
                </a:lnTo>
                <a:lnTo>
                  <a:pt x="2030" y="202"/>
                </a:lnTo>
                <a:lnTo>
                  <a:pt x="1992" y="202"/>
                </a:lnTo>
                <a:lnTo>
                  <a:pt x="1954" y="202"/>
                </a:lnTo>
                <a:lnTo>
                  <a:pt x="1916" y="202"/>
                </a:lnTo>
                <a:lnTo>
                  <a:pt x="1853" y="214"/>
                </a:lnTo>
                <a:lnTo>
                  <a:pt x="1803" y="214"/>
                </a:lnTo>
                <a:lnTo>
                  <a:pt x="1740" y="227"/>
                </a:lnTo>
                <a:lnTo>
                  <a:pt x="1677" y="227"/>
                </a:lnTo>
                <a:lnTo>
                  <a:pt x="1601" y="239"/>
                </a:lnTo>
                <a:lnTo>
                  <a:pt x="1513" y="252"/>
                </a:lnTo>
                <a:lnTo>
                  <a:pt x="1425" y="25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5" name="Freeform 17"/>
          <p:cNvSpPr>
            <a:spLocks noChangeArrowheads="1"/>
          </p:cNvSpPr>
          <p:nvPr/>
        </p:nvSpPr>
        <p:spPr bwMode="auto">
          <a:xfrm>
            <a:off x="4745038" y="1306513"/>
            <a:ext cx="158750" cy="846137"/>
          </a:xfrm>
          <a:custGeom>
            <a:avLst/>
            <a:gdLst>
              <a:gd name="T0" fmla="*/ 2147483647 w 252"/>
              <a:gd name="T1" fmla="*/ 2147483647 h 1334"/>
              <a:gd name="T2" fmla="*/ 2147483647 w 252"/>
              <a:gd name="T3" fmla="*/ 2147483647 h 1334"/>
              <a:gd name="T4" fmla="*/ 2147483647 w 252"/>
              <a:gd name="T5" fmla="*/ 2147483647 h 1334"/>
              <a:gd name="T6" fmla="*/ 2147483647 w 252"/>
              <a:gd name="T7" fmla="*/ 2147483647 h 1334"/>
              <a:gd name="T8" fmla="*/ 2147483647 w 252"/>
              <a:gd name="T9" fmla="*/ 2147483647 h 1334"/>
              <a:gd name="T10" fmla="*/ 2147483647 w 252"/>
              <a:gd name="T11" fmla="*/ 2147483647 h 1334"/>
              <a:gd name="T12" fmla="*/ 2147483647 w 252"/>
              <a:gd name="T13" fmla="*/ 2147483647 h 1334"/>
              <a:gd name="T14" fmla="*/ 2147483647 w 252"/>
              <a:gd name="T15" fmla="*/ 2147483647 h 1334"/>
              <a:gd name="T16" fmla="*/ 0 w 252"/>
              <a:gd name="T17" fmla="*/ 0 h 1334"/>
              <a:gd name="T18" fmla="*/ 2147483647 w 252"/>
              <a:gd name="T19" fmla="*/ 2147483647 h 1334"/>
              <a:gd name="T20" fmla="*/ 2147483647 w 252"/>
              <a:gd name="T21" fmla="*/ 2147483647 h 1334"/>
              <a:gd name="T22" fmla="*/ 2147483647 w 252"/>
              <a:gd name="T23" fmla="*/ 2147483647 h 1334"/>
              <a:gd name="T24" fmla="*/ 2147483647 w 252"/>
              <a:gd name="T25" fmla="*/ 2147483647 h 1334"/>
              <a:gd name="T26" fmla="*/ 2147483647 w 252"/>
              <a:gd name="T27" fmla="*/ 2147483647 h 1334"/>
              <a:gd name="T28" fmla="*/ 2147483647 w 252"/>
              <a:gd name="T29" fmla="*/ 2147483647 h 1334"/>
              <a:gd name="T30" fmla="*/ 2147483647 w 252"/>
              <a:gd name="T31" fmla="*/ 2147483647 h 1334"/>
              <a:gd name="T32" fmla="*/ 2147483647 w 252"/>
              <a:gd name="T33" fmla="*/ 2147483647 h 1334"/>
              <a:gd name="T34" fmla="*/ 2147483647 w 252"/>
              <a:gd name="T35" fmla="*/ 2147483647 h 1334"/>
              <a:gd name="T36" fmla="*/ 2147483647 w 252"/>
              <a:gd name="T37" fmla="*/ 2147483647 h 1334"/>
              <a:gd name="T38" fmla="*/ 2147483647 w 252"/>
              <a:gd name="T39" fmla="*/ 2147483647 h 1334"/>
              <a:gd name="T40" fmla="*/ 2147483647 w 252"/>
              <a:gd name="T41" fmla="*/ 2147483647 h 1334"/>
              <a:gd name="T42" fmla="*/ 2147483647 w 252"/>
              <a:gd name="T43" fmla="*/ 2147483647 h 1334"/>
              <a:gd name="T44" fmla="*/ 2147483647 w 252"/>
              <a:gd name="T45" fmla="*/ 2147483647 h 1334"/>
              <a:gd name="T46" fmla="*/ 2147483647 w 252"/>
              <a:gd name="T47" fmla="*/ 2147483647 h 1334"/>
              <a:gd name="T48" fmla="*/ 2147483647 w 252"/>
              <a:gd name="T49" fmla="*/ 2147483647 h 1334"/>
              <a:gd name="T50" fmla="*/ 2147483647 w 252"/>
              <a:gd name="T51" fmla="*/ 2147483647 h 1334"/>
              <a:gd name="T52" fmla="*/ 2147483647 w 252"/>
              <a:gd name="T53" fmla="*/ 2147483647 h 1334"/>
              <a:gd name="T54" fmla="*/ 2147483647 w 252"/>
              <a:gd name="T55" fmla="*/ 2147483647 h 1334"/>
              <a:gd name="T56" fmla="*/ 2147483647 w 252"/>
              <a:gd name="T57" fmla="*/ 2147483647 h 1334"/>
              <a:gd name="T58" fmla="*/ 2147483647 w 252"/>
              <a:gd name="T59" fmla="*/ 2147483647 h 1334"/>
              <a:gd name="T60" fmla="*/ 2147483647 w 252"/>
              <a:gd name="T61" fmla="*/ 2147483647 h 1334"/>
              <a:gd name="T62" fmla="*/ 2147483647 w 252"/>
              <a:gd name="T63" fmla="*/ 2147483647 h 1334"/>
              <a:gd name="T64" fmla="*/ 2147483647 w 252"/>
              <a:gd name="T65" fmla="*/ 2147483647 h 1334"/>
              <a:gd name="T66" fmla="*/ 2147483647 w 252"/>
              <a:gd name="T67" fmla="*/ 2147483647 h 1334"/>
              <a:gd name="T68" fmla="*/ 2147483647 w 252"/>
              <a:gd name="T69" fmla="*/ 2147483647 h 133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52"/>
              <a:gd name="T106" fmla="*/ 0 h 1334"/>
              <a:gd name="T107" fmla="*/ 252 w 252"/>
              <a:gd name="T108" fmla="*/ 1334 h 133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52" h="1334">
                <a:moveTo>
                  <a:pt x="51" y="1334"/>
                </a:moveTo>
                <a:lnTo>
                  <a:pt x="51" y="1145"/>
                </a:lnTo>
                <a:lnTo>
                  <a:pt x="51" y="957"/>
                </a:lnTo>
                <a:lnTo>
                  <a:pt x="38" y="780"/>
                </a:lnTo>
                <a:lnTo>
                  <a:pt x="38" y="617"/>
                </a:lnTo>
                <a:lnTo>
                  <a:pt x="25" y="453"/>
                </a:lnTo>
                <a:lnTo>
                  <a:pt x="25" y="290"/>
                </a:lnTo>
                <a:lnTo>
                  <a:pt x="13" y="151"/>
                </a:lnTo>
                <a:lnTo>
                  <a:pt x="0" y="0"/>
                </a:lnTo>
                <a:lnTo>
                  <a:pt x="63" y="50"/>
                </a:lnTo>
                <a:lnTo>
                  <a:pt x="114" y="101"/>
                </a:lnTo>
                <a:lnTo>
                  <a:pt x="152" y="138"/>
                </a:lnTo>
                <a:lnTo>
                  <a:pt x="189" y="176"/>
                </a:lnTo>
                <a:lnTo>
                  <a:pt x="215" y="214"/>
                </a:lnTo>
                <a:lnTo>
                  <a:pt x="227" y="239"/>
                </a:lnTo>
                <a:lnTo>
                  <a:pt x="240" y="264"/>
                </a:lnTo>
                <a:lnTo>
                  <a:pt x="252" y="277"/>
                </a:lnTo>
                <a:lnTo>
                  <a:pt x="240" y="290"/>
                </a:lnTo>
                <a:lnTo>
                  <a:pt x="240" y="315"/>
                </a:lnTo>
                <a:lnTo>
                  <a:pt x="240" y="340"/>
                </a:lnTo>
                <a:lnTo>
                  <a:pt x="240" y="378"/>
                </a:lnTo>
                <a:lnTo>
                  <a:pt x="240" y="415"/>
                </a:lnTo>
                <a:lnTo>
                  <a:pt x="240" y="466"/>
                </a:lnTo>
                <a:lnTo>
                  <a:pt x="227" y="516"/>
                </a:lnTo>
                <a:lnTo>
                  <a:pt x="227" y="579"/>
                </a:lnTo>
                <a:lnTo>
                  <a:pt x="227" y="642"/>
                </a:lnTo>
                <a:lnTo>
                  <a:pt x="215" y="730"/>
                </a:lnTo>
                <a:lnTo>
                  <a:pt x="215" y="806"/>
                </a:lnTo>
                <a:lnTo>
                  <a:pt x="215" y="894"/>
                </a:lnTo>
                <a:lnTo>
                  <a:pt x="202" y="994"/>
                </a:lnTo>
                <a:lnTo>
                  <a:pt x="202" y="1095"/>
                </a:lnTo>
                <a:lnTo>
                  <a:pt x="202" y="1208"/>
                </a:lnTo>
                <a:lnTo>
                  <a:pt x="189" y="1334"/>
                </a:lnTo>
                <a:lnTo>
                  <a:pt x="51" y="133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6" name="Freeform 18"/>
          <p:cNvSpPr>
            <a:spLocks noChangeArrowheads="1"/>
          </p:cNvSpPr>
          <p:nvPr/>
        </p:nvSpPr>
        <p:spPr bwMode="auto">
          <a:xfrm>
            <a:off x="4016375" y="2025650"/>
            <a:ext cx="1568450" cy="263525"/>
          </a:xfrm>
          <a:custGeom>
            <a:avLst/>
            <a:gdLst>
              <a:gd name="T0" fmla="*/ 2147483647 w 2471"/>
              <a:gd name="T1" fmla="*/ 2147483647 h 415"/>
              <a:gd name="T2" fmla="*/ 2147483647 w 2471"/>
              <a:gd name="T3" fmla="*/ 2147483647 h 415"/>
              <a:gd name="T4" fmla="*/ 2147483647 w 2471"/>
              <a:gd name="T5" fmla="*/ 2147483647 h 415"/>
              <a:gd name="T6" fmla="*/ 2147483647 w 2471"/>
              <a:gd name="T7" fmla="*/ 2147483647 h 415"/>
              <a:gd name="T8" fmla="*/ 2147483647 w 2471"/>
              <a:gd name="T9" fmla="*/ 2147483647 h 415"/>
              <a:gd name="T10" fmla="*/ 2147483647 w 2471"/>
              <a:gd name="T11" fmla="*/ 2147483647 h 415"/>
              <a:gd name="T12" fmla="*/ 2147483647 w 2471"/>
              <a:gd name="T13" fmla="*/ 2147483647 h 415"/>
              <a:gd name="T14" fmla="*/ 2147483647 w 2471"/>
              <a:gd name="T15" fmla="*/ 2147483647 h 415"/>
              <a:gd name="T16" fmla="*/ 2147483647 w 2471"/>
              <a:gd name="T17" fmla="*/ 2147483647 h 415"/>
              <a:gd name="T18" fmla="*/ 2147483647 w 2471"/>
              <a:gd name="T19" fmla="*/ 2147483647 h 415"/>
              <a:gd name="T20" fmla="*/ 2147483647 w 2471"/>
              <a:gd name="T21" fmla="*/ 2147483647 h 415"/>
              <a:gd name="T22" fmla="*/ 2147483647 w 2471"/>
              <a:gd name="T23" fmla="*/ 2147483647 h 415"/>
              <a:gd name="T24" fmla="*/ 2147483647 w 2471"/>
              <a:gd name="T25" fmla="*/ 2147483647 h 415"/>
              <a:gd name="T26" fmla="*/ 2147483647 w 2471"/>
              <a:gd name="T27" fmla="*/ 2147483647 h 415"/>
              <a:gd name="T28" fmla="*/ 2147483647 w 2471"/>
              <a:gd name="T29" fmla="*/ 2147483647 h 415"/>
              <a:gd name="T30" fmla="*/ 2147483647 w 2471"/>
              <a:gd name="T31" fmla="*/ 2147483647 h 415"/>
              <a:gd name="T32" fmla="*/ 2147483647 w 2471"/>
              <a:gd name="T33" fmla="*/ 2147483647 h 415"/>
              <a:gd name="T34" fmla="*/ 2147483647 w 2471"/>
              <a:gd name="T35" fmla="*/ 2147483647 h 415"/>
              <a:gd name="T36" fmla="*/ 0 w 2471"/>
              <a:gd name="T37" fmla="*/ 2147483647 h 415"/>
              <a:gd name="T38" fmla="*/ 2147483647 w 2471"/>
              <a:gd name="T39" fmla="*/ 2147483647 h 415"/>
              <a:gd name="T40" fmla="*/ 2147483647 w 2471"/>
              <a:gd name="T41" fmla="*/ 2147483647 h 415"/>
              <a:gd name="T42" fmla="*/ 2147483647 w 2471"/>
              <a:gd name="T43" fmla="*/ 2147483647 h 415"/>
              <a:gd name="T44" fmla="*/ 2147483647 w 2471"/>
              <a:gd name="T45" fmla="*/ 2147483647 h 415"/>
              <a:gd name="T46" fmla="*/ 2147483647 w 2471"/>
              <a:gd name="T47" fmla="*/ 2147483647 h 415"/>
              <a:gd name="T48" fmla="*/ 2147483647 w 2471"/>
              <a:gd name="T49" fmla="*/ 2147483647 h 415"/>
              <a:gd name="T50" fmla="*/ 2147483647 w 2471"/>
              <a:gd name="T51" fmla="*/ 2147483647 h 415"/>
              <a:gd name="T52" fmla="*/ 2147483647 w 2471"/>
              <a:gd name="T53" fmla="*/ 2147483647 h 415"/>
              <a:gd name="T54" fmla="*/ 2147483647 w 2471"/>
              <a:gd name="T55" fmla="*/ 2147483647 h 415"/>
              <a:gd name="T56" fmla="*/ 2147483647 w 2471"/>
              <a:gd name="T57" fmla="*/ 2147483647 h 415"/>
              <a:gd name="T58" fmla="*/ 2147483647 w 2471"/>
              <a:gd name="T59" fmla="*/ 2147483647 h 415"/>
              <a:gd name="T60" fmla="*/ 2147483647 w 2471"/>
              <a:gd name="T61" fmla="*/ 2147483647 h 415"/>
              <a:gd name="T62" fmla="*/ 2147483647 w 2471"/>
              <a:gd name="T63" fmla="*/ 0 h 415"/>
              <a:gd name="T64" fmla="*/ 2147483647 w 2471"/>
              <a:gd name="T65" fmla="*/ 0 h 415"/>
              <a:gd name="T66" fmla="*/ 2147483647 w 2471"/>
              <a:gd name="T67" fmla="*/ 0 h 415"/>
              <a:gd name="T68" fmla="*/ 2147483647 w 2471"/>
              <a:gd name="T69" fmla="*/ 2147483647 h 415"/>
              <a:gd name="T70" fmla="*/ 2147483647 w 2471"/>
              <a:gd name="T71" fmla="*/ 2147483647 h 415"/>
              <a:gd name="T72" fmla="*/ 2147483647 w 2471"/>
              <a:gd name="T73" fmla="*/ 2147483647 h 415"/>
              <a:gd name="T74" fmla="*/ 2147483647 w 2471"/>
              <a:gd name="T75" fmla="*/ 2147483647 h 415"/>
              <a:gd name="T76" fmla="*/ 2147483647 w 2471"/>
              <a:gd name="T77" fmla="*/ 2147483647 h 415"/>
              <a:gd name="T78" fmla="*/ 2147483647 w 2471"/>
              <a:gd name="T79" fmla="*/ 2147483647 h 415"/>
              <a:gd name="T80" fmla="*/ 2147483647 w 2471"/>
              <a:gd name="T81" fmla="*/ 2147483647 h 415"/>
              <a:gd name="T82" fmla="*/ 2147483647 w 2471"/>
              <a:gd name="T83" fmla="*/ 2147483647 h 41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471"/>
              <a:gd name="T127" fmla="*/ 0 h 415"/>
              <a:gd name="T128" fmla="*/ 2471 w 2471"/>
              <a:gd name="T129" fmla="*/ 415 h 41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471" h="415">
                <a:moveTo>
                  <a:pt x="2471" y="176"/>
                </a:moveTo>
                <a:lnTo>
                  <a:pt x="2458" y="189"/>
                </a:lnTo>
                <a:lnTo>
                  <a:pt x="2445" y="189"/>
                </a:lnTo>
                <a:lnTo>
                  <a:pt x="2420" y="201"/>
                </a:lnTo>
                <a:lnTo>
                  <a:pt x="2395" y="201"/>
                </a:lnTo>
                <a:lnTo>
                  <a:pt x="2382" y="214"/>
                </a:lnTo>
                <a:lnTo>
                  <a:pt x="2370" y="214"/>
                </a:lnTo>
                <a:lnTo>
                  <a:pt x="2357" y="214"/>
                </a:lnTo>
                <a:lnTo>
                  <a:pt x="2332" y="214"/>
                </a:lnTo>
                <a:lnTo>
                  <a:pt x="2319" y="214"/>
                </a:lnTo>
                <a:lnTo>
                  <a:pt x="2294" y="214"/>
                </a:lnTo>
                <a:lnTo>
                  <a:pt x="2269" y="214"/>
                </a:lnTo>
                <a:lnTo>
                  <a:pt x="2244" y="214"/>
                </a:lnTo>
                <a:lnTo>
                  <a:pt x="2206" y="226"/>
                </a:lnTo>
                <a:lnTo>
                  <a:pt x="2181" y="226"/>
                </a:lnTo>
                <a:lnTo>
                  <a:pt x="2143" y="226"/>
                </a:lnTo>
                <a:lnTo>
                  <a:pt x="2105" y="226"/>
                </a:lnTo>
                <a:lnTo>
                  <a:pt x="2067" y="226"/>
                </a:lnTo>
                <a:lnTo>
                  <a:pt x="2017" y="239"/>
                </a:lnTo>
                <a:lnTo>
                  <a:pt x="1979" y="239"/>
                </a:lnTo>
                <a:lnTo>
                  <a:pt x="1929" y="239"/>
                </a:lnTo>
                <a:lnTo>
                  <a:pt x="1866" y="239"/>
                </a:lnTo>
                <a:lnTo>
                  <a:pt x="1803" y="239"/>
                </a:lnTo>
                <a:lnTo>
                  <a:pt x="1740" y="252"/>
                </a:lnTo>
                <a:lnTo>
                  <a:pt x="1664" y="252"/>
                </a:lnTo>
                <a:lnTo>
                  <a:pt x="1576" y="264"/>
                </a:lnTo>
                <a:lnTo>
                  <a:pt x="1475" y="277"/>
                </a:lnTo>
                <a:lnTo>
                  <a:pt x="1362" y="289"/>
                </a:lnTo>
                <a:lnTo>
                  <a:pt x="1261" y="289"/>
                </a:lnTo>
                <a:lnTo>
                  <a:pt x="1135" y="302"/>
                </a:lnTo>
                <a:lnTo>
                  <a:pt x="1009" y="315"/>
                </a:lnTo>
                <a:lnTo>
                  <a:pt x="857" y="340"/>
                </a:lnTo>
                <a:lnTo>
                  <a:pt x="719" y="352"/>
                </a:lnTo>
                <a:lnTo>
                  <a:pt x="555" y="365"/>
                </a:lnTo>
                <a:lnTo>
                  <a:pt x="391" y="377"/>
                </a:lnTo>
                <a:lnTo>
                  <a:pt x="227" y="403"/>
                </a:lnTo>
                <a:lnTo>
                  <a:pt x="38" y="415"/>
                </a:lnTo>
                <a:lnTo>
                  <a:pt x="0" y="239"/>
                </a:lnTo>
                <a:lnTo>
                  <a:pt x="13" y="239"/>
                </a:lnTo>
                <a:lnTo>
                  <a:pt x="26" y="239"/>
                </a:lnTo>
                <a:lnTo>
                  <a:pt x="51" y="239"/>
                </a:lnTo>
                <a:lnTo>
                  <a:pt x="76" y="239"/>
                </a:lnTo>
                <a:lnTo>
                  <a:pt x="101" y="239"/>
                </a:lnTo>
                <a:lnTo>
                  <a:pt x="126" y="239"/>
                </a:lnTo>
                <a:lnTo>
                  <a:pt x="164" y="239"/>
                </a:lnTo>
                <a:lnTo>
                  <a:pt x="202" y="239"/>
                </a:lnTo>
                <a:lnTo>
                  <a:pt x="240" y="226"/>
                </a:lnTo>
                <a:lnTo>
                  <a:pt x="278" y="226"/>
                </a:lnTo>
                <a:lnTo>
                  <a:pt x="315" y="226"/>
                </a:lnTo>
                <a:lnTo>
                  <a:pt x="353" y="214"/>
                </a:lnTo>
                <a:lnTo>
                  <a:pt x="404" y="214"/>
                </a:lnTo>
                <a:lnTo>
                  <a:pt x="454" y="214"/>
                </a:lnTo>
                <a:lnTo>
                  <a:pt x="504" y="201"/>
                </a:lnTo>
                <a:lnTo>
                  <a:pt x="555" y="201"/>
                </a:lnTo>
                <a:lnTo>
                  <a:pt x="782" y="176"/>
                </a:lnTo>
                <a:lnTo>
                  <a:pt x="996" y="138"/>
                </a:lnTo>
                <a:lnTo>
                  <a:pt x="1223" y="113"/>
                </a:lnTo>
                <a:lnTo>
                  <a:pt x="1462" y="75"/>
                </a:lnTo>
                <a:lnTo>
                  <a:pt x="1563" y="50"/>
                </a:lnTo>
                <a:lnTo>
                  <a:pt x="1677" y="38"/>
                </a:lnTo>
                <a:lnTo>
                  <a:pt x="1765" y="25"/>
                </a:lnTo>
                <a:lnTo>
                  <a:pt x="1853" y="12"/>
                </a:lnTo>
                <a:lnTo>
                  <a:pt x="1929" y="12"/>
                </a:lnTo>
                <a:lnTo>
                  <a:pt x="1992" y="0"/>
                </a:lnTo>
                <a:lnTo>
                  <a:pt x="2055" y="0"/>
                </a:lnTo>
                <a:lnTo>
                  <a:pt x="2105" y="0"/>
                </a:lnTo>
                <a:lnTo>
                  <a:pt x="2156" y="0"/>
                </a:lnTo>
                <a:lnTo>
                  <a:pt x="2193" y="0"/>
                </a:lnTo>
                <a:lnTo>
                  <a:pt x="2231" y="12"/>
                </a:lnTo>
                <a:lnTo>
                  <a:pt x="2269" y="12"/>
                </a:lnTo>
                <a:lnTo>
                  <a:pt x="2294" y="25"/>
                </a:lnTo>
                <a:lnTo>
                  <a:pt x="2332" y="38"/>
                </a:lnTo>
                <a:lnTo>
                  <a:pt x="2357" y="50"/>
                </a:lnTo>
                <a:lnTo>
                  <a:pt x="2382" y="75"/>
                </a:lnTo>
                <a:lnTo>
                  <a:pt x="2395" y="88"/>
                </a:lnTo>
                <a:lnTo>
                  <a:pt x="2420" y="113"/>
                </a:lnTo>
                <a:lnTo>
                  <a:pt x="2433" y="126"/>
                </a:lnTo>
                <a:lnTo>
                  <a:pt x="2445" y="138"/>
                </a:lnTo>
                <a:lnTo>
                  <a:pt x="2458" y="151"/>
                </a:lnTo>
                <a:lnTo>
                  <a:pt x="2458" y="163"/>
                </a:lnTo>
                <a:lnTo>
                  <a:pt x="2471" y="176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227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313" y="4073525"/>
            <a:ext cx="8504237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 animBg="1"/>
      <p:bldP spid="2061" grpId="0" animBg="1"/>
      <p:bldP spid="2062" grpId="0" animBg="1"/>
      <p:bldP spid="2063" grpId="0" animBg="1"/>
      <p:bldP spid="2064" grpId="0" animBg="1"/>
      <p:bldP spid="2065" grpId="0" animBg="1"/>
      <p:bldP spid="20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 descr="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" y="2052638"/>
            <a:ext cx="8902700" cy="466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组合 38"/>
          <p:cNvGrpSpPr/>
          <p:nvPr/>
        </p:nvGrpSpPr>
        <p:grpSpPr bwMode="auto">
          <a:xfrm>
            <a:off x="3398838" y="1181100"/>
            <a:ext cx="2541587" cy="2538413"/>
            <a:chOff x="299400" y="609600"/>
            <a:chExt cx="2542863" cy="2539048"/>
          </a:xfrm>
        </p:grpSpPr>
        <p:cxnSp>
          <p:nvCxnSpPr>
            <p:cNvPr id="10253" name="直接连接符 3"/>
            <p:cNvCxnSpPr>
              <a:cxnSpLocks noChangeShapeType="1"/>
            </p:cNvCxnSpPr>
            <p:nvPr/>
          </p:nvCxnSpPr>
          <p:spPr bwMode="auto">
            <a:xfrm>
              <a:off x="321636" y="1876742"/>
              <a:ext cx="2520627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54" name="直接连接符 4"/>
            <p:cNvCxnSpPr>
              <a:cxnSpLocks noChangeShapeType="1"/>
            </p:cNvCxnSpPr>
            <p:nvPr/>
          </p:nvCxnSpPr>
          <p:spPr bwMode="auto">
            <a:xfrm rot="5400000">
              <a:off x="288595" y="1868799"/>
              <a:ext cx="2519993" cy="1588"/>
            </a:xfrm>
            <a:prstGeom prst="line">
              <a:avLst/>
            </a:prstGeom>
            <a:noFill/>
            <a:ln w="15875">
              <a:solidFill>
                <a:srgbClr val="2E75B6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矩形 6"/>
            <p:cNvSpPr/>
            <p:nvPr/>
          </p:nvSpPr>
          <p:spPr bwMode="auto">
            <a:xfrm>
              <a:off x="299400" y="628655"/>
              <a:ext cx="2520627" cy="2519993"/>
            </a:xfrm>
            <a:prstGeom prst="rect">
              <a:avLst/>
            </a:prstGeom>
            <a:noFill/>
            <a:ln w="254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8" name="Freeform 6"/>
          <p:cNvSpPr>
            <a:spLocks noChangeArrowheads="1"/>
          </p:cNvSpPr>
          <p:nvPr/>
        </p:nvSpPr>
        <p:spPr bwMode="auto">
          <a:xfrm>
            <a:off x="3760788" y="1708150"/>
            <a:ext cx="247650" cy="576263"/>
          </a:xfrm>
          <a:custGeom>
            <a:avLst/>
            <a:gdLst>
              <a:gd name="T0" fmla="*/ 2147483647 w 391"/>
              <a:gd name="T1" fmla="*/ 2147483647 h 907"/>
              <a:gd name="T2" fmla="*/ 2147483647 w 391"/>
              <a:gd name="T3" fmla="*/ 2147483647 h 907"/>
              <a:gd name="T4" fmla="*/ 2147483647 w 391"/>
              <a:gd name="T5" fmla="*/ 2147483647 h 907"/>
              <a:gd name="T6" fmla="*/ 2147483647 w 391"/>
              <a:gd name="T7" fmla="*/ 2147483647 h 907"/>
              <a:gd name="T8" fmla="*/ 2147483647 w 391"/>
              <a:gd name="T9" fmla="*/ 2147483647 h 907"/>
              <a:gd name="T10" fmla="*/ 2147483647 w 391"/>
              <a:gd name="T11" fmla="*/ 2147483647 h 907"/>
              <a:gd name="T12" fmla="*/ 2147483647 w 391"/>
              <a:gd name="T13" fmla="*/ 2147483647 h 907"/>
              <a:gd name="T14" fmla="*/ 2147483647 w 391"/>
              <a:gd name="T15" fmla="*/ 2147483647 h 907"/>
              <a:gd name="T16" fmla="*/ 2147483647 w 391"/>
              <a:gd name="T17" fmla="*/ 2147483647 h 907"/>
              <a:gd name="T18" fmla="*/ 2147483647 w 391"/>
              <a:gd name="T19" fmla="*/ 2147483647 h 907"/>
              <a:gd name="T20" fmla="*/ 2147483647 w 391"/>
              <a:gd name="T21" fmla="*/ 2147483647 h 907"/>
              <a:gd name="T22" fmla="*/ 2147483647 w 391"/>
              <a:gd name="T23" fmla="*/ 2147483647 h 907"/>
              <a:gd name="T24" fmla="*/ 2147483647 w 391"/>
              <a:gd name="T25" fmla="*/ 2147483647 h 907"/>
              <a:gd name="T26" fmla="*/ 2147483647 w 391"/>
              <a:gd name="T27" fmla="*/ 2147483647 h 907"/>
              <a:gd name="T28" fmla="*/ 2147483647 w 391"/>
              <a:gd name="T29" fmla="*/ 2147483647 h 907"/>
              <a:gd name="T30" fmla="*/ 2147483647 w 391"/>
              <a:gd name="T31" fmla="*/ 2147483647 h 907"/>
              <a:gd name="T32" fmla="*/ 2147483647 w 391"/>
              <a:gd name="T33" fmla="*/ 0 h 907"/>
              <a:gd name="T34" fmla="*/ 2147483647 w 391"/>
              <a:gd name="T35" fmla="*/ 2147483647 h 907"/>
              <a:gd name="T36" fmla="*/ 2147483647 w 391"/>
              <a:gd name="T37" fmla="*/ 2147483647 h 907"/>
              <a:gd name="T38" fmla="*/ 2147483647 w 391"/>
              <a:gd name="T39" fmla="*/ 2147483647 h 907"/>
              <a:gd name="T40" fmla="*/ 2147483647 w 391"/>
              <a:gd name="T41" fmla="*/ 2147483647 h 907"/>
              <a:gd name="T42" fmla="*/ 2147483647 w 391"/>
              <a:gd name="T43" fmla="*/ 2147483647 h 907"/>
              <a:gd name="T44" fmla="*/ 2147483647 w 391"/>
              <a:gd name="T45" fmla="*/ 2147483647 h 907"/>
              <a:gd name="T46" fmla="*/ 2147483647 w 391"/>
              <a:gd name="T47" fmla="*/ 2147483647 h 907"/>
              <a:gd name="T48" fmla="*/ 2147483647 w 391"/>
              <a:gd name="T49" fmla="*/ 2147483647 h 907"/>
              <a:gd name="T50" fmla="*/ 2147483647 w 391"/>
              <a:gd name="T51" fmla="*/ 2147483647 h 907"/>
              <a:gd name="T52" fmla="*/ 2147483647 w 391"/>
              <a:gd name="T53" fmla="*/ 2147483647 h 907"/>
              <a:gd name="T54" fmla="*/ 2147483647 w 391"/>
              <a:gd name="T55" fmla="*/ 2147483647 h 907"/>
              <a:gd name="T56" fmla="*/ 2147483647 w 391"/>
              <a:gd name="T57" fmla="*/ 2147483647 h 907"/>
              <a:gd name="T58" fmla="*/ 2147483647 w 391"/>
              <a:gd name="T59" fmla="*/ 2147483647 h 907"/>
              <a:gd name="T60" fmla="*/ 2147483647 w 391"/>
              <a:gd name="T61" fmla="*/ 2147483647 h 907"/>
              <a:gd name="T62" fmla="*/ 2147483647 w 391"/>
              <a:gd name="T63" fmla="*/ 2147483647 h 907"/>
              <a:gd name="T64" fmla="*/ 2147483647 w 391"/>
              <a:gd name="T65" fmla="*/ 2147483647 h 907"/>
              <a:gd name="T66" fmla="*/ 2147483647 w 391"/>
              <a:gd name="T67" fmla="*/ 2147483647 h 907"/>
              <a:gd name="T68" fmla="*/ 2147483647 w 391"/>
              <a:gd name="T69" fmla="*/ 2147483647 h 907"/>
              <a:gd name="T70" fmla="*/ 2147483647 w 391"/>
              <a:gd name="T71" fmla="*/ 2147483647 h 907"/>
              <a:gd name="T72" fmla="*/ 2147483647 w 391"/>
              <a:gd name="T73" fmla="*/ 2147483647 h 907"/>
              <a:gd name="T74" fmla="*/ 2147483647 w 391"/>
              <a:gd name="T75" fmla="*/ 2147483647 h 907"/>
              <a:gd name="T76" fmla="*/ 2147483647 w 391"/>
              <a:gd name="T77" fmla="*/ 2147483647 h 907"/>
              <a:gd name="T78" fmla="*/ 2147483647 w 391"/>
              <a:gd name="T79" fmla="*/ 2147483647 h 907"/>
              <a:gd name="T80" fmla="*/ 2147483647 w 391"/>
              <a:gd name="T81" fmla="*/ 2147483647 h 907"/>
              <a:gd name="T82" fmla="*/ 2147483647 w 391"/>
              <a:gd name="T83" fmla="*/ 2147483647 h 907"/>
              <a:gd name="T84" fmla="*/ 2147483647 w 391"/>
              <a:gd name="T85" fmla="*/ 2147483647 h 907"/>
              <a:gd name="T86" fmla="*/ 2147483647 w 391"/>
              <a:gd name="T87" fmla="*/ 2147483647 h 907"/>
              <a:gd name="T88" fmla="*/ 2147483647 w 391"/>
              <a:gd name="T89" fmla="*/ 2147483647 h 907"/>
              <a:gd name="T90" fmla="*/ 2147483647 w 391"/>
              <a:gd name="T91" fmla="*/ 2147483647 h 907"/>
              <a:gd name="T92" fmla="*/ 2147483647 w 391"/>
              <a:gd name="T93" fmla="*/ 2147483647 h 907"/>
              <a:gd name="T94" fmla="*/ 2147483647 w 391"/>
              <a:gd name="T95" fmla="*/ 2147483647 h 907"/>
              <a:gd name="T96" fmla="*/ 2147483647 w 391"/>
              <a:gd name="T97" fmla="*/ 2147483647 h 907"/>
              <a:gd name="T98" fmla="*/ 2147483647 w 391"/>
              <a:gd name="T99" fmla="*/ 2147483647 h 907"/>
              <a:gd name="T100" fmla="*/ 2147483647 w 391"/>
              <a:gd name="T101" fmla="*/ 2147483647 h 907"/>
              <a:gd name="T102" fmla="*/ 2147483647 w 391"/>
              <a:gd name="T103" fmla="*/ 2147483647 h 907"/>
              <a:gd name="T104" fmla="*/ 0 w 391"/>
              <a:gd name="T105" fmla="*/ 2147483647 h 907"/>
              <a:gd name="T106" fmla="*/ 0 w 391"/>
              <a:gd name="T107" fmla="*/ 2147483647 h 907"/>
              <a:gd name="T108" fmla="*/ 2147483647 w 391"/>
              <a:gd name="T109" fmla="*/ 2147483647 h 907"/>
              <a:gd name="T110" fmla="*/ 2147483647 w 391"/>
              <a:gd name="T111" fmla="*/ 2147483647 h 907"/>
              <a:gd name="T112" fmla="*/ 2147483647 w 391"/>
              <a:gd name="T113" fmla="*/ 2147483647 h 907"/>
              <a:gd name="T114" fmla="*/ 2147483647 w 391"/>
              <a:gd name="T115" fmla="*/ 2147483647 h 907"/>
              <a:gd name="T116" fmla="*/ 2147483647 w 391"/>
              <a:gd name="T117" fmla="*/ 2147483647 h 907"/>
              <a:gd name="T118" fmla="*/ 2147483647 w 391"/>
              <a:gd name="T119" fmla="*/ 2147483647 h 907"/>
              <a:gd name="T120" fmla="*/ 2147483647 w 391"/>
              <a:gd name="T121" fmla="*/ 2147483647 h 907"/>
              <a:gd name="T122" fmla="*/ 2147483647 w 391"/>
              <a:gd name="T123" fmla="*/ 2147483647 h 907"/>
              <a:gd name="T124" fmla="*/ 2147483647 w 391"/>
              <a:gd name="T125" fmla="*/ 2147483647 h 90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91"/>
              <a:gd name="T190" fmla="*/ 0 h 907"/>
              <a:gd name="T191" fmla="*/ 391 w 391"/>
              <a:gd name="T192" fmla="*/ 907 h 90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91" h="907">
                <a:moveTo>
                  <a:pt x="76" y="554"/>
                </a:moveTo>
                <a:lnTo>
                  <a:pt x="88" y="529"/>
                </a:lnTo>
                <a:lnTo>
                  <a:pt x="88" y="517"/>
                </a:lnTo>
                <a:lnTo>
                  <a:pt x="101" y="491"/>
                </a:lnTo>
                <a:lnTo>
                  <a:pt x="113" y="479"/>
                </a:lnTo>
                <a:lnTo>
                  <a:pt x="126" y="441"/>
                </a:lnTo>
                <a:lnTo>
                  <a:pt x="139" y="416"/>
                </a:lnTo>
                <a:lnTo>
                  <a:pt x="151" y="391"/>
                </a:lnTo>
                <a:lnTo>
                  <a:pt x="164" y="353"/>
                </a:lnTo>
                <a:lnTo>
                  <a:pt x="176" y="315"/>
                </a:lnTo>
                <a:lnTo>
                  <a:pt x="189" y="277"/>
                </a:lnTo>
                <a:lnTo>
                  <a:pt x="202" y="240"/>
                </a:lnTo>
                <a:lnTo>
                  <a:pt x="214" y="189"/>
                </a:lnTo>
                <a:lnTo>
                  <a:pt x="227" y="152"/>
                </a:lnTo>
                <a:lnTo>
                  <a:pt x="239" y="101"/>
                </a:lnTo>
                <a:lnTo>
                  <a:pt x="252" y="51"/>
                </a:lnTo>
                <a:lnTo>
                  <a:pt x="277" y="0"/>
                </a:lnTo>
                <a:lnTo>
                  <a:pt x="290" y="26"/>
                </a:lnTo>
                <a:lnTo>
                  <a:pt x="315" y="51"/>
                </a:lnTo>
                <a:lnTo>
                  <a:pt x="328" y="76"/>
                </a:lnTo>
                <a:lnTo>
                  <a:pt x="340" y="101"/>
                </a:lnTo>
                <a:lnTo>
                  <a:pt x="353" y="139"/>
                </a:lnTo>
                <a:lnTo>
                  <a:pt x="366" y="164"/>
                </a:lnTo>
                <a:lnTo>
                  <a:pt x="378" y="202"/>
                </a:lnTo>
                <a:lnTo>
                  <a:pt x="378" y="240"/>
                </a:lnTo>
                <a:lnTo>
                  <a:pt x="391" y="315"/>
                </a:lnTo>
                <a:lnTo>
                  <a:pt x="378" y="391"/>
                </a:lnTo>
                <a:lnTo>
                  <a:pt x="378" y="466"/>
                </a:lnTo>
                <a:lnTo>
                  <a:pt x="353" y="542"/>
                </a:lnTo>
                <a:lnTo>
                  <a:pt x="340" y="617"/>
                </a:lnTo>
                <a:lnTo>
                  <a:pt x="302" y="680"/>
                </a:lnTo>
                <a:lnTo>
                  <a:pt x="277" y="743"/>
                </a:lnTo>
                <a:lnTo>
                  <a:pt x="239" y="806"/>
                </a:lnTo>
                <a:lnTo>
                  <a:pt x="227" y="819"/>
                </a:lnTo>
                <a:lnTo>
                  <a:pt x="202" y="844"/>
                </a:lnTo>
                <a:lnTo>
                  <a:pt x="189" y="869"/>
                </a:lnTo>
                <a:lnTo>
                  <a:pt x="176" y="882"/>
                </a:lnTo>
                <a:lnTo>
                  <a:pt x="164" y="882"/>
                </a:lnTo>
                <a:lnTo>
                  <a:pt x="151" y="894"/>
                </a:lnTo>
                <a:lnTo>
                  <a:pt x="139" y="907"/>
                </a:lnTo>
                <a:lnTo>
                  <a:pt x="126" y="907"/>
                </a:lnTo>
                <a:lnTo>
                  <a:pt x="113" y="894"/>
                </a:lnTo>
                <a:lnTo>
                  <a:pt x="101" y="894"/>
                </a:lnTo>
                <a:lnTo>
                  <a:pt x="88" y="882"/>
                </a:lnTo>
                <a:lnTo>
                  <a:pt x="88" y="869"/>
                </a:lnTo>
                <a:lnTo>
                  <a:pt x="76" y="856"/>
                </a:lnTo>
                <a:lnTo>
                  <a:pt x="63" y="831"/>
                </a:lnTo>
                <a:lnTo>
                  <a:pt x="50" y="819"/>
                </a:lnTo>
                <a:lnTo>
                  <a:pt x="25" y="781"/>
                </a:lnTo>
                <a:lnTo>
                  <a:pt x="13" y="743"/>
                </a:lnTo>
                <a:lnTo>
                  <a:pt x="13" y="718"/>
                </a:lnTo>
                <a:lnTo>
                  <a:pt x="0" y="705"/>
                </a:lnTo>
                <a:lnTo>
                  <a:pt x="0" y="693"/>
                </a:lnTo>
                <a:lnTo>
                  <a:pt x="13" y="680"/>
                </a:lnTo>
                <a:lnTo>
                  <a:pt x="13" y="668"/>
                </a:lnTo>
                <a:lnTo>
                  <a:pt x="25" y="642"/>
                </a:lnTo>
                <a:lnTo>
                  <a:pt x="25" y="630"/>
                </a:lnTo>
                <a:lnTo>
                  <a:pt x="38" y="605"/>
                </a:lnTo>
                <a:lnTo>
                  <a:pt x="63" y="579"/>
                </a:lnTo>
                <a:lnTo>
                  <a:pt x="76" y="554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4400550" y="1333500"/>
            <a:ext cx="376238" cy="263525"/>
          </a:xfrm>
          <a:custGeom>
            <a:avLst/>
            <a:gdLst>
              <a:gd name="T0" fmla="*/ 0 w 593"/>
              <a:gd name="T1" fmla="*/ 2147483647 h 415"/>
              <a:gd name="T2" fmla="*/ 2147483647 w 593"/>
              <a:gd name="T3" fmla="*/ 2147483647 h 415"/>
              <a:gd name="T4" fmla="*/ 2147483647 w 593"/>
              <a:gd name="T5" fmla="*/ 2147483647 h 415"/>
              <a:gd name="T6" fmla="*/ 2147483647 w 593"/>
              <a:gd name="T7" fmla="*/ 2147483647 h 415"/>
              <a:gd name="T8" fmla="*/ 2147483647 w 593"/>
              <a:gd name="T9" fmla="*/ 0 h 415"/>
              <a:gd name="T10" fmla="*/ 2147483647 w 593"/>
              <a:gd name="T11" fmla="*/ 0 h 415"/>
              <a:gd name="T12" fmla="*/ 2147483647 w 593"/>
              <a:gd name="T13" fmla="*/ 0 h 415"/>
              <a:gd name="T14" fmla="*/ 2147483647 w 593"/>
              <a:gd name="T15" fmla="*/ 0 h 415"/>
              <a:gd name="T16" fmla="*/ 2147483647 w 593"/>
              <a:gd name="T17" fmla="*/ 0 h 415"/>
              <a:gd name="T18" fmla="*/ 2147483647 w 593"/>
              <a:gd name="T19" fmla="*/ 0 h 415"/>
              <a:gd name="T20" fmla="*/ 2147483647 w 593"/>
              <a:gd name="T21" fmla="*/ 0 h 415"/>
              <a:gd name="T22" fmla="*/ 2147483647 w 593"/>
              <a:gd name="T23" fmla="*/ 2147483647 h 415"/>
              <a:gd name="T24" fmla="*/ 2147483647 w 593"/>
              <a:gd name="T25" fmla="*/ 2147483647 h 415"/>
              <a:gd name="T26" fmla="*/ 2147483647 w 593"/>
              <a:gd name="T27" fmla="*/ 2147483647 h 415"/>
              <a:gd name="T28" fmla="*/ 2147483647 w 593"/>
              <a:gd name="T29" fmla="*/ 2147483647 h 415"/>
              <a:gd name="T30" fmla="*/ 2147483647 w 593"/>
              <a:gd name="T31" fmla="*/ 2147483647 h 415"/>
              <a:gd name="T32" fmla="*/ 2147483647 w 593"/>
              <a:gd name="T33" fmla="*/ 2147483647 h 415"/>
              <a:gd name="T34" fmla="*/ 2147483647 w 593"/>
              <a:gd name="T35" fmla="*/ 2147483647 h 415"/>
              <a:gd name="T36" fmla="*/ 2147483647 w 593"/>
              <a:gd name="T37" fmla="*/ 2147483647 h 415"/>
              <a:gd name="T38" fmla="*/ 2147483647 w 593"/>
              <a:gd name="T39" fmla="*/ 2147483647 h 415"/>
              <a:gd name="T40" fmla="*/ 2147483647 w 593"/>
              <a:gd name="T41" fmla="*/ 2147483647 h 415"/>
              <a:gd name="T42" fmla="*/ 2147483647 w 593"/>
              <a:gd name="T43" fmla="*/ 2147483647 h 415"/>
              <a:gd name="T44" fmla="*/ 2147483647 w 593"/>
              <a:gd name="T45" fmla="*/ 2147483647 h 415"/>
              <a:gd name="T46" fmla="*/ 2147483647 w 593"/>
              <a:gd name="T47" fmla="*/ 2147483647 h 415"/>
              <a:gd name="T48" fmla="*/ 2147483647 w 593"/>
              <a:gd name="T49" fmla="*/ 2147483647 h 415"/>
              <a:gd name="T50" fmla="*/ 2147483647 w 593"/>
              <a:gd name="T51" fmla="*/ 2147483647 h 415"/>
              <a:gd name="T52" fmla="*/ 2147483647 w 593"/>
              <a:gd name="T53" fmla="*/ 2147483647 h 415"/>
              <a:gd name="T54" fmla="*/ 2147483647 w 593"/>
              <a:gd name="T55" fmla="*/ 2147483647 h 415"/>
              <a:gd name="T56" fmla="*/ 2147483647 w 593"/>
              <a:gd name="T57" fmla="*/ 2147483647 h 415"/>
              <a:gd name="T58" fmla="*/ 2147483647 w 593"/>
              <a:gd name="T59" fmla="*/ 2147483647 h 415"/>
              <a:gd name="T60" fmla="*/ 2147483647 w 593"/>
              <a:gd name="T61" fmla="*/ 2147483647 h 415"/>
              <a:gd name="T62" fmla="*/ 2147483647 w 593"/>
              <a:gd name="T63" fmla="*/ 2147483647 h 415"/>
              <a:gd name="T64" fmla="*/ 2147483647 w 593"/>
              <a:gd name="T65" fmla="*/ 2147483647 h 415"/>
              <a:gd name="T66" fmla="*/ 2147483647 w 593"/>
              <a:gd name="T67" fmla="*/ 2147483647 h 415"/>
              <a:gd name="T68" fmla="*/ 2147483647 w 593"/>
              <a:gd name="T69" fmla="*/ 2147483647 h 415"/>
              <a:gd name="T70" fmla="*/ 2147483647 w 593"/>
              <a:gd name="T71" fmla="*/ 2147483647 h 415"/>
              <a:gd name="T72" fmla="*/ 2147483647 w 593"/>
              <a:gd name="T73" fmla="*/ 2147483647 h 415"/>
              <a:gd name="T74" fmla="*/ 2147483647 w 593"/>
              <a:gd name="T75" fmla="*/ 2147483647 h 415"/>
              <a:gd name="T76" fmla="*/ 2147483647 w 593"/>
              <a:gd name="T77" fmla="*/ 2147483647 h 415"/>
              <a:gd name="T78" fmla="*/ 2147483647 w 593"/>
              <a:gd name="T79" fmla="*/ 2147483647 h 415"/>
              <a:gd name="T80" fmla="*/ 2147483647 w 593"/>
              <a:gd name="T81" fmla="*/ 2147483647 h 415"/>
              <a:gd name="T82" fmla="*/ 2147483647 w 593"/>
              <a:gd name="T83" fmla="*/ 2147483647 h 415"/>
              <a:gd name="T84" fmla="*/ 2147483647 w 593"/>
              <a:gd name="T85" fmla="*/ 2147483647 h 415"/>
              <a:gd name="T86" fmla="*/ 2147483647 w 593"/>
              <a:gd name="T87" fmla="*/ 2147483647 h 415"/>
              <a:gd name="T88" fmla="*/ 2147483647 w 593"/>
              <a:gd name="T89" fmla="*/ 2147483647 h 415"/>
              <a:gd name="T90" fmla="*/ 2147483647 w 593"/>
              <a:gd name="T91" fmla="*/ 2147483647 h 415"/>
              <a:gd name="T92" fmla="*/ 2147483647 w 593"/>
              <a:gd name="T93" fmla="*/ 2147483647 h 415"/>
              <a:gd name="T94" fmla="*/ 2147483647 w 593"/>
              <a:gd name="T95" fmla="*/ 2147483647 h 415"/>
              <a:gd name="T96" fmla="*/ 2147483647 w 593"/>
              <a:gd name="T97" fmla="*/ 2147483647 h 415"/>
              <a:gd name="T98" fmla="*/ 2147483647 w 593"/>
              <a:gd name="T99" fmla="*/ 2147483647 h 415"/>
              <a:gd name="T100" fmla="*/ 2147483647 w 593"/>
              <a:gd name="T101" fmla="*/ 2147483647 h 415"/>
              <a:gd name="T102" fmla="*/ 0 w 593"/>
              <a:gd name="T103" fmla="*/ 2147483647 h 415"/>
              <a:gd name="T104" fmla="*/ 0 w 593"/>
              <a:gd name="T105" fmla="*/ 2147483647 h 415"/>
              <a:gd name="T106" fmla="*/ 0 w 593"/>
              <a:gd name="T107" fmla="*/ 2147483647 h 415"/>
              <a:gd name="T108" fmla="*/ 0 w 593"/>
              <a:gd name="T109" fmla="*/ 2147483647 h 41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93"/>
              <a:gd name="T166" fmla="*/ 0 h 415"/>
              <a:gd name="T167" fmla="*/ 593 w 593"/>
              <a:gd name="T168" fmla="*/ 415 h 41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93" h="415">
                <a:moveTo>
                  <a:pt x="0" y="25"/>
                </a:moveTo>
                <a:lnTo>
                  <a:pt x="13" y="25"/>
                </a:lnTo>
                <a:lnTo>
                  <a:pt x="26" y="12"/>
                </a:lnTo>
                <a:lnTo>
                  <a:pt x="38" y="12"/>
                </a:lnTo>
                <a:lnTo>
                  <a:pt x="51" y="0"/>
                </a:lnTo>
                <a:lnTo>
                  <a:pt x="76" y="0"/>
                </a:lnTo>
                <a:lnTo>
                  <a:pt x="101" y="0"/>
                </a:lnTo>
                <a:lnTo>
                  <a:pt x="139" y="0"/>
                </a:lnTo>
                <a:lnTo>
                  <a:pt x="177" y="0"/>
                </a:lnTo>
                <a:lnTo>
                  <a:pt x="215" y="0"/>
                </a:lnTo>
                <a:lnTo>
                  <a:pt x="252" y="0"/>
                </a:lnTo>
                <a:lnTo>
                  <a:pt x="290" y="12"/>
                </a:lnTo>
                <a:lnTo>
                  <a:pt x="328" y="25"/>
                </a:lnTo>
                <a:lnTo>
                  <a:pt x="366" y="38"/>
                </a:lnTo>
                <a:lnTo>
                  <a:pt x="404" y="50"/>
                </a:lnTo>
                <a:lnTo>
                  <a:pt x="441" y="75"/>
                </a:lnTo>
                <a:lnTo>
                  <a:pt x="467" y="101"/>
                </a:lnTo>
                <a:lnTo>
                  <a:pt x="492" y="126"/>
                </a:lnTo>
                <a:lnTo>
                  <a:pt x="517" y="151"/>
                </a:lnTo>
                <a:lnTo>
                  <a:pt x="542" y="176"/>
                </a:lnTo>
                <a:lnTo>
                  <a:pt x="555" y="189"/>
                </a:lnTo>
                <a:lnTo>
                  <a:pt x="580" y="214"/>
                </a:lnTo>
                <a:lnTo>
                  <a:pt x="580" y="239"/>
                </a:lnTo>
                <a:lnTo>
                  <a:pt x="593" y="264"/>
                </a:lnTo>
                <a:lnTo>
                  <a:pt x="593" y="289"/>
                </a:lnTo>
                <a:lnTo>
                  <a:pt x="593" y="327"/>
                </a:lnTo>
                <a:lnTo>
                  <a:pt x="593" y="352"/>
                </a:lnTo>
                <a:lnTo>
                  <a:pt x="580" y="377"/>
                </a:lnTo>
                <a:lnTo>
                  <a:pt x="580" y="390"/>
                </a:lnTo>
                <a:lnTo>
                  <a:pt x="567" y="403"/>
                </a:lnTo>
                <a:lnTo>
                  <a:pt x="542" y="415"/>
                </a:lnTo>
                <a:lnTo>
                  <a:pt x="530" y="415"/>
                </a:lnTo>
                <a:lnTo>
                  <a:pt x="492" y="415"/>
                </a:lnTo>
                <a:lnTo>
                  <a:pt x="479" y="415"/>
                </a:lnTo>
                <a:lnTo>
                  <a:pt x="454" y="415"/>
                </a:lnTo>
                <a:lnTo>
                  <a:pt x="441" y="403"/>
                </a:lnTo>
                <a:lnTo>
                  <a:pt x="404" y="390"/>
                </a:lnTo>
                <a:lnTo>
                  <a:pt x="378" y="365"/>
                </a:lnTo>
                <a:lnTo>
                  <a:pt x="341" y="352"/>
                </a:lnTo>
                <a:lnTo>
                  <a:pt x="303" y="327"/>
                </a:lnTo>
                <a:lnTo>
                  <a:pt x="265" y="289"/>
                </a:lnTo>
                <a:lnTo>
                  <a:pt x="227" y="264"/>
                </a:lnTo>
                <a:lnTo>
                  <a:pt x="189" y="239"/>
                </a:lnTo>
                <a:lnTo>
                  <a:pt x="152" y="214"/>
                </a:lnTo>
                <a:lnTo>
                  <a:pt x="126" y="189"/>
                </a:lnTo>
                <a:lnTo>
                  <a:pt x="101" y="164"/>
                </a:lnTo>
                <a:lnTo>
                  <a:pt x="76" y="151"/>
                </a:lnTo>
                <a:lnTo>
                  <a:pt x="63" y="126"/>
                </a:lnTo>
                <a:lnTo>
                  <a:pt x="38" y="113"/>
                </a:lnTo>
                <a:lnTo>
                  <a:pt x="26" y="88"/>
                </a:lnTo>
                <a:lnTo>
                  <a:pt x="13" y="63"/>
                </a:lnTo>
                <a:lnTo>
                  <a:pt x="0" y="50"/>
                </a:lnTo>
                <a:lnTo>
                  <a:pt x="0" y="2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3937000" y="1612900"/>
            <a:ext cx="1616075" cy="431800"/>
          </a:xfrm>
          <a:custGeom>
            <a:avLst/>
            <a:gdLst>
              <a:gd name="T0" fmla="*/ 2147483647 w 2546"/>
              <a:gd name="T1" fmla="*/ 2147483647 h 680"/>
              <a:gd name="T2" fmla="*/ 2147483647 w 2546"/>
              <a:gd name="T3" fmla="*/ 2147483647 h 680"/>
              <a:gd name="T4" fmla="*/ 2147483647 w 2546"/>
              <a:gd name="T5" fmla="*/ 2147483647 h 680"/>
              <a:gd name="T6" fmla="*/ 2147483647 w 2546"/>
              <a:gd name="T7" fmla="*/ 2147483647 h 680"/>
              <a:gd name="T8" fmla="*/ 2147483647 w 2546"/>
              <a:gd name="T9" fmla="*/ 2147483647 h 680"/>
              <a:gd name="T10" fmla="*/ 2147483647 w 2546"/>
              <a:gd name="T11" fmla="*/ 2147483647 h 680"/>
              <a:gd name="T12" fmla="*/ 2147483647 w 2546"/>
              <a:gd name="T13" fmla="*/ 2147483647 h 680"/>
              <a:gd name="T14" fmla="*/ 2147483647 w 2546"/>
              <a:gd name="T15" fmla="*/ 2147483647 h 680"/>
              <a:gd name="T16" fmla="*/ 2147483647 w 2546"/>
              <a:gd name="T17" fmla="*/ 2147483647 h 680"/>
              <a:gd name="T18" fmla="*/ 2147483647 w 2546"/>
              <a:gd name="T19" fmla="*/ 2147483647 h 680"/>
              <a:gd name="T20" fmla="*/ 2147483647 w 2546"/>
              <a:gd name="T21" fmla="*/ 2147483647 h 680"/>
              <a:gd name="T22" fmla="*/ 2147483647 w 2546"/>
              <a:gd name="T23" fmla="*/ 2147483647 h 680"/>
              <a:gd name="T24" fmla="*/ 2147483647 w 2546"/>
              <a:gd name="T25" fmla="*/ 2147483647 h 680"/>
              <a:gd name="T26" fmla="*/ 2147483647 w 2546"/>
              <a:gd name="T27" fmla="*/ 2147483647 h 680"/>
              <a:gd name="T28" fmla="*/ 2147483647 w 2546"/>
              <a:gd name="T29" fmla="*/ 2147483647 h 680"/>
              <a:gd name="T30" fmla="*/ 2147483647 w 2546"/>
              <a:gd name="T31" fmla="*/ 2147483647 h 680"/>
              <a:gd name="T32" fmla="*/ 2147483647 w 2546"/>
              <a:gd name="T33" fmla="*/ 2147483647 h 680"/>
              <a:gd name="T34" fmla="*/ 2147483647 w 2546"/>
              <a:gd name="T35" fmla="*/ 2147483647 h 680"/>
              <a:gd name="T36" fmla="*/ 2147483647 w 2546"/>
              <a:gd name="T37" fmla="*/ 2147483647 h 680"/>
              <a:gd name="T38" fmla="*/ 2147483647 w 2546"/>
              <a:gd name="T39" fmla="*/ 2147483647 h 680"/>
              <a:gd name="T40" fmla="*/ 2147483647 w 2546"/>
              <a:gd name="T41" fmla="*/ 2147483647 h 680"/>
              <a:gd name="T42" fmla="*/ 2147483647 w 2546"/>
              <a:gd name="T43" fmla="*/ 2147483647 h 680"/>
              <a:gd name="T44" fmla="*/ 2147483647 w 2546"/>
              <a:gd name="T45" fmla="*/ 2147483647 h 680"/>
              <a:gd name="T46" fmla="*/ 2147483647 w 2546"/>
              <a:gd name="T47" fmla="*/ 2147483647 h 680"/>
              <a:gd name="T48" fmla="*/ 2147483647 w 2546"/>
              <a:gd name="T49" fmla="*/ 2147483647 h 680"/>
              <a:gd name="T50" fmla="*/ 2147483647 w 2546"/>
              <a:gd name="T51" fmla="*/ 2147483647 h 680"/>
              <a:gd name="T52" fmla="*/ 2147483647 w 2546"/>
              <a:gd name="T53" fmla="*/ 2147483647 h 680"/>
              <a:gd name="T54" fmla="*/ 2147483647 w 2546"/>
              <a:gd name="T55" fmla="*/ 2147483647 h 680"/>
              <a:gd name="T56" fmla="*/ 2147483647 w 2546"/>
              <a:gd name="T57" fmla="*/ 2147483647 h 680"/>
              <a:gd name="T58" fmla="*/ 2147483647 w 2546"/>
              <a:gd name="T59" fmla="*/ 2147483647 h 680"/>
              <a:gd name="T60" fmla="*/ 2147483647 w 2546"/>
              <a:gd name="T61" fmla="*/ 2147483647 h 680"/>
              <a:gd name="T62" fmla="*/ 2147483647 w 2546"/>
              <a:gd name="T63" fmla="*/ 0 h 680"/>
              <a:gd name="T64" fmla="*/ 2147483647 w 2546"/>
              <a:gd name="T65" fmla="*/ 0 h 680"/>
              <a:gd name="T66" fmla="*/ 2147483647 w 2546"/>
              <a:gd name="T67" fmla="*/ 2147483647 h 680"/>
              <a:gd name="T68" fmla="*/ 2147483647 w 2546"/>
              <a:gd name="T69" fmla="*/ 2147483647 h 680"/>
              <a:gd name="T70" fmla="*/ 2147483647 w 2546"/>
              <a:gd name="T71" fmla="*/ 2147483647 h 680"/>
              <a:gd name="T72" fmla="*/ 2147483647 w 2546"/>
              <a:gd name="T73" fmla="*/ 2147483647 h 680"/>
              <a:gd name="T74" fmla="*/ 2147483647 w 2546"/>
              <a:gd name="T75" fmla="*/ 2147483647 h 680"/>
              <a:gd name="T76" fmla="*/ 2147483647 w 2546"/>
              <a:gd name="T77" fmla="*/ 2147483647 h 680"/>
              <a:gd name="T78" fmla="*/ 2147483647 w 2546"/>
              <a:gd name="T79" fmla="*/ 2147483647 h 680"/>
              <a:gd name="T80" fmla="*/ 2147483647 w 2546"/>
              <a:gd name="T81" fmla="*/ 2147483647 h 680"/>
              <a:gd name="T82" fmla="*/ 2147483647 w 2546"/>
              <a:gd name="T83" fmla="*/ 2147483647 h 680"/>
              <a:gd name="T84" fmla="*/ 2147483647 w 2546"/>
              <a:gd name="T85" fmla="*/ 2147483647 h 680"/>
              <a:gd name="T86" fmla="*/ 2147483647 w 2546"/>
              <a:gd name="T87" fmla="*/ 2147483647 h 68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546"/>
              <a:gd name="T133" fmla="*/ 0 h 680"/>
              <a:gd name="T134" fmla="*/ 2546 w 2546"/>
              <a:gd name="T135" fmla="*/ 680 h 68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546" h="680">
                <a:moveTo>
                  <a:pt x="2080" y="542"/>
                </a:moveTo>
                <a:lnTo>
                  <a:pt x="2030" y="579"/>
                </a:lnTo>
                <a:lnTo>
                  <a:pt x="1992" y="605"/>
                </a:lnTo>
                <a:lnTo>
                  <a:pt x="1966" y="630"/>
                </a:lnTo>
                <a:lnTo>
                  <a:pt x="1941" y="655"/>
                </a:lnTo>
                <a:lnTo>
                  <a:pt x="1916" y="668"/>
                </a:lnTo>
                <a:lnTo>
                  <a:pt x="1891" y="680"/>
                </a:lnTo>
                <a:lnTo>
                  <a:pt x="1878" y="680"/>
                </a:lnTo>
                <a:lnTo>
                  <a:pt x="1866" y="680"/>
                </a:lnTo>
                <a:lnTo>
                  <a:pt x="1866" y="668"/>
                </a:lnTo>
                <a:lnTo>
                  <a:pt x="1866" y="655"/>
                </a:lnTo>
                <a:lnTo>
                  <a:pt x="1866" y="630"/>
                </a:lnTo>
                <a:lnTo>
                  <a:pt x="1878" y="605"/>
                </a:lnTo>
                <a:lnTo>
                  <a:pt x="1891" y="567"/>
                </a:lnTo>
                <a:lnTo>
                  <a:pt x="1903" y="529"/>
                </a:lnTo>
                <a:lnTo>
                  <a:pt x="1916" y="479"/>
                </a:lnTo>
                <a:lnTo>
                  <a:pt x="1941" y="428"/>
                </a:lnTo>
                <a:lnTo>
                  <a:pt x="1954" y="391"/>
                </a:lnTo>
                <a:lnTo>
                  <a:pt x="1966" y="353"/>
                </a:lnTo>
                <a:lnTo>
                  <a:pt x="1966" y="315"/>
                </a:lnTo>
                <a:lnTo>
                  <a:pt x="1979" y="290"/>
                </a:lnTo>
                <a:lnTo>
                  <a:pt x="1979" y="277"/>
                </a:lnTo>
                <a:lnTo>
                  <a:pt x="1979" y="265"/>
                </a:lnTo>
                <a:lnTo>
                  <a:pt x="1966" y="252"/>
                </a:lnTo>
                <a:lnTo>
                  <a:pt x="1954" y="240"/>
                </a:lnTo>
                <a:lnTo>
                  <a:pt x="1941" y="240"/>
                </a:lnTo>
                <a:lnTo>
                  <a:pt x="1903" y="227"/>
                </a:lnTo>
                <a:lnTo>
                  <a:pt x="1866" y="227"/>
                </a:lnTo>
                <a:lnTo>
                  <a:pt x="1853" y="227"/>
                </a:lnTo>
                <a:lnTo>
                  <a:pt x="1840" y="227"/>
                </a:lnTo>
                <a:lnTo>
                  <a:pt x="1815" y="227"/>
                </a:lnTo>
                <a:lnTo>
                  <a:pt x="1790" y="240"/>
                </a:lnTo>
                <a:lnTo>
                  <a:pt x="1752" y="240"/>
                </a:lnTo>
                <a:lnTo>
                  <a:pt x="1714" y="240"/>
                </a:lnTo>
                <a:lnTo>
                  <a:pt x="1664" y="252"/>
                </a:lnTo>
                <a:lnTo>
                  <a:pt x="1614" y="252"/>
                </a:lnTo>
                <a:lnTo>
                  <a:pt x="1551" y="265"/>
                </a:lnTo>
                <a:lnTo>
                  <a:pt x="1488" y="265"/>
                </a:lnTo>
                <a:lnTo>
                  <a:pt x="1425" y="277"/>
                </a:lnTo>
                <a:lnTo>
                  <a:pt x="1349" y="290"/>
                </a:lnTo>
                <a:lnTo>
                  <a:pt x="1273" y="303"/>
                </a:lnTo>
                <a:lnTo>
                  <a:pt x="1185" y="315"/>
                </a:lnTo>
                <a:lnTo>
                  <a:pt x="1097" y="328"/>
                </a:lnTo>
                <a:lnTo>
                  <a:pt x="996" y="340"/>
                </a:lnTo>
                <a:lnTo>
                  <a:pt x="895" y="353"/>
                </a:lnTo>
                <a:lnTo>
                  <a:pt x="807" y="365"/>
                </a:lnTo>
                <a:lnTo>
                  <a:pt x="719" y="378"/>
                </a:lnTo>
                <a:lnTo>
                  <a:pt x="630" y="391"/>
                </a:lnTo>
                <a:lnTo>
                  <a:pt x="555" y="391"/>
                </a:lnTo>
                <a:lnTo>
                  <a:pt x="479" y="403"/>
                </a:lnTo>
                <a:lnTo>
                  <a:pt x="416" y="416"/>
                </a:lnTo>
                <a:lnTo>
                  <a:pt x="341" y="416"/>
                </a:lnTo>
                <a:lnTo>
                  <a:pt x="290" y="428"/>
                </a:lnTo>
                <a:lnTo>
                  <a:pt x="227" y="428"/>
                </a:lnTo>
                <a:lnTo>
                  <a:pt x="177" y="441"/>
                </a:lnTo>
                <a:lnTo>
                  <a:pt x="126" y="441"/>
                </a:lnTo>
                <a:lnTo>
                  <a:pt x="89" y="441"/>
                </a:lnTo>
                <a:lnTo>
                  <a:pt x="51" y="441"/>
                </a:lnTo>
                <a:lnTo>
                  <a:pt x="25" y="441"/>
                </a:lnTo>
                <a:lnTo>
                  <a:pt x="0" y="441"/>
                </a:lnTo>
                <a:lnTo>
                  <a:pt x="0" y="303"/>
                </a:lnTo>
                <a:lnTo>
                  <a:pt x="63" y="303"/>
                </a:lnTo>
                <a:lnTo>
                  <a:pt x="126" y="303"/>
                </a:lnTo>
                <a:lnTo>
                  <a:pt x="202" y="303"/>
                </a:lnTo>
                <a:lnTo>
                  <a:pt x="278" y="290"/>
                </a:lnTo>
                <a:lnTo>
                  <a:pt x="366" y="290"/>
                </a:lnTo>
                <a:lnTo>
                  <a:pt x="441" y="277"/>
                </a:lnTo>
                <a:lnTo>
                  <a:pt x="530" y="265"/>
                </a:lnTo>
                <a:lnTo>
                  <a:pt x="630" y="252"/>
                </a:lnTo>
                <a:lnTo>
                  <a:pt x="719" y="240"/>
                </a:lnTo>
                <a:lnTo>
                  <a:pt x="820" y="227"/>
                </a:lnTo>
                <a:lnTo>
                  <a:pt x="895" y="214"/>
                </a:lnTo>
                <a:lnTo>
                  <a:pt x="983" y="202"/>
                </a:lnTo>
                <a:lnTo>
                  <a:pt x="1072" y="189"/>
                </a:lnTo>
                <a:lnTo>
                  <a:pt x="1147" y="177"/>
                </a:lnTo>
                <a:lnTo>
                  <a:pt x="1223" y="164"/>
                </a:lnTo>
                <a:lnTo>
                  <a:pt x="1286" y="151"/>
                </a:lnTo>
                <a:lnTo>
                  <a:pt x="1362" y="139"/>
                </a:lnTo>
                <a:lnTo>
                  <a:pt x="1425" y="126"/>
                </a:lnTo>
                <a:lnTo>
                  <a:pt x="1488" y="114"/>
                </a:lnTo>
                <a:lnTo>
                  <a:pt x="1551" y="114"/>
                </a:lnTo>
                <a:lnTo>
                  <a:pt x="1601" y="101"/>
                </a:lnTo>
                <a:lnTo>
                  <a:pt x="1651" y="89"/>
                </a:lnTo>
                <a:lnTo>
                  <a:pt x="1702" y="89"/>
                </a:lnTo>
                <a:lnTo>
                  <a:pt x="1740" y="76"/>
                </a:lnTo>
                <a:lnTo>
                  <a:pt x="1790" y="76"/>
                </a:lnTo>
                <a:lnTo>
                  <a:pt x="1828" y="63"/>
                </a:lnTo>
                <a:lnTo>
                  <a:pt x="1853" y="63"/>
                </a:lnTo>
                <a:lnTo>
                  <a:pt x="1891" y="51"/>
                </a:lnTo>
                <a:lnTo>
                  <a:pt x="1903" y="51"/>
                </a:lnTo>
                <a:lnTo>
                  <a:pt x="1929" y="38"/>
                </a:lnTo>
                <a:lnTo>
                  <a:pt x="1941" y="38"/>
                </a:lnTo>
                <a:lnTo>
                  <a:pt x="1954" y="26"/>
                </a:lnTo>
                <a:lnTo>
                  <a:pt x="1979" y="13"/>
                </a:lnTo>
                <a:lnTo>
                  <a:pt x="2004" y="0"/>
                </a:lnTo>
                <a:lnTo>
                  <a:pt x="2030" y="0"/>
                </a:lnTo>
                <a:lnTo>
                  <a:pt x="2055" y="0"/>
                </a:lnTo>
                <a:lnTo>
                  <a:pt x="2080" y="0"/>
                </a:lnTo>
                <a:lnTo>
                  <a:pt x="2093" y="13"/>
                </a:lnTo>
                <a:lnTo>
                  <a:pt x="2130" y="26"/>
                </a:lnTo>
                <a:lnTo>
                  <a:pt x="2156" y="38"/>
                </a:lnTo>
                <a:lnTo>
                  <a:pt x="2193" y="63"/>
                </a:lnTo>
                <a:lnTo>
                  <a:pt x="2244" y="89"/>
                </a:lnTo>
                <a:lnTo>
                  <a:pt x="2294" y="114"/>
                </a:lnTo>
                <a:lnTo>
                  <a:pt x="2345" y="139"/>
                </a:lnTo>
                <a:lnTo>
                  <a:pt x="2395" y="177"/>
                </a:lnTo>
                <a:lnTo>
                  <a:pt x="2433" y="202"/>
                </a:lnTo>
                <a:lnTo>
                  <a:pt x="2471" y="227"/>
                </a:lnTo>
                <a:lnTo>
                  <a:pt x="2496" y="252"/>
                </a:lnTo>
                <a:lnTo>
                  <a:pt x="2521" y="265"/>
                </a:lnTo>
                <a:lnTo>
                  <a:pt x="2546" y="290"/>
                </a:lnTo>
                <a:lnTo>
                  <a:pt x="2546" y="303"/>
                </a:lnTo>
                <a:lnTo>
                  <a:pt x="2546" y="315"/>
                </a:lnTo>
                <a:lnTo>
                  <a:pt x="2546" y="328"/>
                </a:lnTo>
                <a:lnTo>
                  <a:pt x="2534" y="328"/>
                </a:lnTo>
                <a:lnTo>
                  <a:pt x="2521" y="340"/>
                </a:lnTo>
                <a:lnTo>
                  <a:pt x="2508" y="340"/>
                </a:lnTo>
                <a:lnTo>
                  <a:pt x="2483" y="353"/>
                </a:lnTo>
                <a:lnTo>
                  <a:pt x="2458" y="353"/>
                </a:lnTo>
                <a:lnTo>
                  <a:pt x="2433" y="365"/>
                </a:lnTo>
                <a:lnTo>
                  <a:pt x="2395" y="365"/>
                </a:lnTo>
                <a:lnTo>
                  <a:pt x="2357" y="378"/>
                </a:lnTo>
                <a:lnTo>
                  <a:pt x="2319" y="391"/>
                </a:lnTo>
                <a:lnTo>
                  <a:pt x="2282" y="403"/>
                </a:lnTo>
                <a:lnTo>
                  <a:pt x="2244" y="416"/>
                </a:lnTo>
                <a:lnTo>
                  <a:pt x="2193" y="441"/>
                </a:lnTo>
                <a:lnTo>
                  <a:pt x="2156" y="466"/>
                </a:lnTo>
                <a:lnTo>
                  <a:pt x="2118" y="504"/>
                </a:lnTo>
                <a:lnTo>
                  <a:pt x="2080" y="542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9"/>
          <p:cNvSpPr>
            <a:spLocks noChangeArrowheads="1"/>
          </p:cNvSpPr>
          <p:nvPr/>
        </p:nvSpPr>
        <p:spPr bwMode="auto">
          <a:xfrm>
            <a:off x="4224338" y="2139950"/>
            <a:ext cx="280987" cy="192088"/>
          </a:xfrm>
          <a:custGeom>
            <a:avLst/>
            <a:gdLst>
              <a:gd name="T0" fmla="*/ 0 w 441"/>
              <a:gd name="T1" fmla="*/ 2147483647 h 302"/>
              <a:gd name="T2" fmla="*/ 2147483647 w 441"/>
              <a:gd name="T3" fmla="*/ 2147483647 h 302"/>
              <a:gd name="T4" fmla="*/ 2147483647 w 441"/>
              <a:gd name="T5" fmla="*/ 0 h 302"/>
              <a:gd name="T6" fmla="*/ 2147483647 w 441"/>
              <a:gd name="T7" fmla="*/ 0 h 302"/>
              <a:gd name="T8" fmla="*/ 2147483647 w 441"/>
              <a:gd name="T9" fmla="*/ 0 h 302"/>
              <a:gd name="T10" fmla="*/ 2147483647 w 441"/>
              <a:gd name="T11" fmla="*/ 0 h 302"/>
              <a:gd name="T12" fmla="*/ 2147483647 w 441"/>
              <a:gd name="T13" fmla="*/ 2147483647 h 302"/>
              <a:gd name="T14" fmla="*/ 2147483647 w 441"/>
              <a:gd name="T15" fmla="*/ 2147483647 h 302"/>
              <a:gd name="T16" fmla="*/ 2147483647 w 441"/>
              <a:gd name="T17" fmla="*/ 2147483647 h 302"/>
              <a:gd name="T18" fmla="*/ 2147483647 w 441"/>
              <a:gd name="T19" fmla="*/ 2147483647 h 302"/>
              <a:gd name="T20" fmla="*/ 2147483647 w 441"/>
              <a:gd name="T21" fmla="*/ 2147483647 h 302"/>
              <a:gd name="T22" fmla="*/ 2147483647 w 441"/>
              <a:gd name="T23" fmla="*/ 2147483647 h 302"/>
              <a:gd name="T24" fmla="*/ 2147483647 w 441"/>
              <a:gd name="T25" fmla="*/ 2147483647 h 302"/>
              <a:gd name="T26" fmla="*/ 2147483647 w 441"/>
              <a:gd name="T27" fmla="*/ 2147483647 h 302"/>
              <a:gd name="T28" fmla="*/ 2147483647 w 441"/>
              <a:gd name="T29" fmla="*/ 2147483647 h 302"/>
              <a:gd name="T30" fmla="*/ 2147483647 w 441"/>
              <a:gd name="T31" fmla="*/ 2147483647 h 302"/>
              <a:gd name="T32" fmla="*/ 2147483647 w 441"/>
              <a:gd name="T33" fmla="*/ 2147483647 h 302"/>
              <a:gd name="T34" fmla="*/ 2147483647 w 441"/>
              <a:gd name="T35" fmla="*/ 2147483647 h 302"/>
              <a:gd name="T36" fmla="*/ 2147483647 w 441"/>
              <a:gd name="T37" fmla="*/ 2147483647 h 302"/>
              <a:gd name="T38" fmla="*/ 2147483647 w 441"/>
              <a:gd name="T39" fmla="*/ 2147483647 h 302"/>
              <a:gd name="T40" fmla="*/ 2147483647 w 441"/>
              <a:gd name="T41" fmla="*/ 2147483647 h 302"/>
              <a:gd name="T42" fmla="*/ 2147483647 w 441"/>
              <a:gd name="T43" fmla="*/ 2147483647 h 302"/>
              <a:gd name="T44" fmla="*/ 2147483647 w 441"/>
              <a:gd name="T45" fmla="*/ 2147483647 h 302"/>
              <a:gd name="T46" fmla="*/ 2147483647 w 441"/>
              <a:gd name="T47" fmla="*/ 2147483647 h 302"/>
              <a:gd name="T48" fmla="*/ 2147483647 w 441"/>
              <a:gd name="T49" fmla="*/ 2147483647 h 302"/>
              <a:gd name="T50" fmla="*/ 2147483647 w 441"/>
              <a:gd name="T51" fmla="*/ 2147483647 h 302"/>
              <a:gd name="T52" fmla="*/ 2147483647 w 441"/>
              <a:gd name="T53" fmla="*/ 2147483647 h 302"/>
              <a:gd name="T54" fmla="*/ 2147483647 w 441"/>
              <a:gd name="T55" fmla="*/ 2147483647 h 302"/>
              <a:gd name="T56" fmla="*/ 2147483647 w 441"/>
              <a:gd name="T57" fmla="*/ 2147483647 h 302"/>
              <a:gd name="T58" fmla="*/ 2147483647 w 441"/>
              <a:gd name="T59" fmla="*/ 2147483647 h 302"/>
              <a:gd name="T60" fmla="*/ 2147483647 w 441"/>
              <a:gd name="T61" fmla="*/ 2147483647 h 302"/>
              <a:gd name="T62" fmla="*/ 2147483647 w 441"/>
              <a:gd name="T63" fmla="*/ 2147483647 h 302"/>
              <a:gd name="T64" fmla="*/ 2147483647 w 441"/>
              <a:gd name="T65" fmla="*/ 2147483647 h 302"/>
              <a:gd name="T66" fmla="*/ 2147483647 w 441"/>
              <a:gd name="T67" fmla="*/ 2147483647 h 302"/>
              <a:gd name="T68" fmla="*/ 2147483647 w 441"/>
              <a:gd name="T69" fmla="*/ 2147483647 h 302"/>
              <a:gd name="T70" fmla="*/ 2147483647 w 441"/>
              <a:gd name="T71" fmla="*/ 2147483647 h 302"/>
              <a:gd name="T72" fmla="*/ 2147483647 w 441"/>
              <a:gd name="T73" fmla="*/ 2147483647 h 302"/>
              <a:gd name="T74" fmla="*/ 2147483647 w 441"/>
              <a:gd name="T75" fmla="*/ 2147483647 h 302"/>
              <a:gd name="T76" fmla="*/ 0 w 441"/>
              <a:gd name="T77" fmla="*/ 2147483647 h 302"/>
              <a:gd name="T78" fmla="*/ 0 w 441"/>
              <a:gd name="T79" fmla="*/ 2147483647 h 302"/>
              <a:gd name="T80" fmla="*/ 0 w 441"/>
              <a:gd name="T81" fmla="*/ 2147483647 h 302"/>
              <a:gd name="T82" fmla="*/ 0 w 441"/>
              <a:gd name="T83" fmla="*/ 2147483647 h 302"/>
              <a:gd name="T84" fmla="*/ 0 w 441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441"/>
              <a:gd name="T130" fmla="*/ 0 h 302"/>
              <a:gd name="T131" fmla="*/ 441 w 441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441" h="302">
                <a:moveTo>
                  <a:pt x="0" y="25"/>
                </a:moveTo>
                <a:lnTo>
                  <a:pt x="38" y="13"/>
                </a:lnTo>
                <a:lnTo>
                  <a:pt x="88" y="0"/>
                </a:lnTo>
                <a:lnTo>
                  <a:pt x="139" y="0"/>
                </a:lnTo>
                <a:lnTo>
                  <a:pt x="176" y="0"/>
                </a:lnTo>
                <a:lnTo>
                  <a:pt x="214" y="0"/>
                </a:lnTo>
                <a:lnTo>
                  <a:pt x="252" y="13"/>
                </a:lnTo>
                <a:lnTo>
                  <a:pt x="290" y="25"/>
                </a:lnTo>
                <a:lnTo>
                  <a:pt x="315" y="38"/>
                </a:lnTo>
                <a:lnTo>
                  <a:pt x="353" y="50"/>
                </a:lnTo>
                <a:lnTo>
                  <a:pt x="378" y="63"/>
                </a:lnTo>
                <a:lnTo>
                  <a:pt x="403" y="88"/>
                </a:lnTo>
                <a:lnTo>
                  <a:pt x="416" y="101"/>
                </a:lnTo>
                <a:lnTo>
                  <a:pt x="429" y="126"/>
                </a:lnTo>
                <a:lnTo>
                  <a:pt x="441" y="139"/>
                </a:lnTo>
                <a:lnTo>
                  <a:pt x="441" y="164"/>
                </a:lnTo>
                <a:lnTo>
                  <a:pt x="441" y="189"/>
                </a:lnTo>
                <a:lnTo>
                  <a:pt x="441" y="227"/>
                </a:lnTo>
                <a:lnTo>
                  <a:pt x="441" y="252"/>
                </a:lnTo>
                <a:lnTo>
                  <a:pt x="441" y="277"/>
                </a:lnTo>
                <a:lnTo>
                  <a:pt x="429" y="290"/>
                </a:lnTo>
                <a:lnTo>
                  <a:pt x="416" y="290"/>
                </a:lnTo>
                <a:lnTo>
                  <a:pt x="403" y="290"/>
                </a:lnTo>
                <a:lnTo>
                  <a:pt x="391" y="302"/>
                </a:lnTo>
                <a:lnTo>
                  <a:pt x="366" y="302"/>
                </a:lnTo>
                <a:lnTo>
                  <a:pt x="353" y="302"/>
                </a:lnTo>
                <a:lnTo>
                  <a:pt x="340" y="290"/>
                </a:lnTo>
                <a:lnTo>
                  <a:pt x="315" y="290"/>
                </a:lnTo>
                <a:lnTo>
                  <a:pt x="290" y="264"/>
                </a:lnTo>
                <a:lnTo>
                  <a:pt x="265" y="252"/>
                </a:lnTo>
                <a:lnTo>
                  <a:pt x="227" y="227"/>
                </a:lnTo>
                <a:lnTo>
                  <a:pt x="202" y="202"/>
                </a:lnTo>
                <a:lnTo>
                  <a:pt x="164" y="176"/>
                </a:lnTo>
                <a:lnTo>
                  <a:pt x="113" y="139"/>
                </a:lnTo>
                <a:lnTo>
                  <a:pt x="88" y="113"/>
                </a:lnTo>
                <a:lnTo>
                  <a:pt x="63" y="101"/>
                </a:lnTo>
                <a:lnTo>
                  <a:pt x="38" y="76"/>
                </a:lnTo>
                <a:lnTo>
                  <a:pt x="13" y="50"/>
                </a:lnTo>
                <a:lnTo>
                  <a:pt x="0" y="38"/>
                </a:lnTo>
                <a:lnTo>
                  <a:pt x="0" y="2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0"/>
          <p:cNvSpPr>
            <a:spLocks noChangeArrowheads="1"/>
          </p:cNvSpPr>
          <p:nvPr/>
        </p:nvSpPr>
        <p:spPr bwMode="auto">
          <a:xfrm>
            <a:off x="4065588" y="2444750"/>
            <a:ext cx="311150" cy="192088"/>
          </a:xfrm>
          <a:custGeom>
            <a:avLst/>
            <a:gdLst>
              <a:gd name="T0" fmla="*/ 2147483647 w 491"/>
              <a:gd name="T1" fmla="*/ 2147483647 h 303"/>
              <a:gd name="T2" fmla="*/ 2147483647 w 491"/>
              <a:gd name="T3" fmla="*/ 2147483647 h 303"/>
              <a:gd name="T4" fmla="*/ 2147483647 w 491"/>
              <a:gd name="T5" fmla="*/ 2147483647 h 303"/>
              <a:gd name="T6" fmla="*/ 2147483647 w 491"/>
              <a:gd name="T7" fmla="*/ 2147483647 h 303"/>
              <a:gd name="T8" fmla="*/ 2147483647 w 491"/>
              <a:gd name="T9" fmla="*/ 2147483647 h 303"/>
              <a:gd name="T10" fmla="*/ 2147483647 w 491"/>
              <a:gd name="T11" fmla="*/ 2147483647 h 303"/>
              <a:gd name="T12" fmla="*/ 2147483647 w 491"/>
              <a:gd name="T13" fmla="*/ 2147483647 h 303"/>
              <a:gd name="T14" fmla="*/ 2147483647 w 491"/>
              <a:gd name="T15" fmla="*/ 2147483647 h 303"/>
              <a:gd name="T16" fmla="*/ 2147483647 w 491"/>
              <a:gd name="T17" fmla="*/ 2147483647 h 303"/>
              <a:gd name="T18" fmla="*/ 2147483647 w 491"/>
              <a:gd name="T19" fmla="*/ 2147483647 h 303"/>
              <a:gd name="T20" fmla="*/ 2147483647 w 491"/>
              <a:gd name="T21" fmla="*/ 2147483647 h 303"/>
              <a:gd name="T22" fmla="*/ 2147483647 w 491"/>
              <a:gd name="T23" fmla="*/ 2147483647 h 303"/>
              <a:gd name="T24" fmla="*/ 2147483647 w 491"/>
              <a:gd name="T25" fmla="*/ 2147483647 h 303"/>
              <a:gd name="T26" fmla="*/ 2147483647 w 491"/>
              <a:gd name="T27" fmla="*/ 2147483647 h 303"/>
              <a:gd name="T28" fmla="*/ 2147483647 w 491"/>
              <a:gd name="T29" fmla="*/ 2147483647 h 303"/>
              <a:gd name="T30" fmla="*/ 2147483647 w 491"/>
              <a:gd name="T31" fmla="*/ 2147483647 h 303"/>
              <a:gd name="T32" fmla="*/ 0 w 491"/>
              <a:gd name="T33" fmla="*/ 2147483647 h 303"/>
              <a:gd name="T34" fmla="*/ 2147483647 w 491"/>
              <a:gd name="T35" fmla="*/ 2147483647 h 303"/>
              <a:gd name="T36" fmla="*/ 2147483647 w 491"/>
              <a:gd name="T37" fmla="*/ 2147483647 h 303"/>
              <a:gd name="T38" fmla="*/ 2147483647 w 491"/>
              <a:gd name="T39" fmla="*/ 2147483647 h 303"/>
              <a:gd name="T40" fmla="*/ 2147483647 w 491"/>
              <a:gd name="T41" fmla="*/ 0 h 303"/>
              <a:gd name="T42" fmla="*/ 2147483647 w 491"/>
              <a:gd name="T43" fmla="*/ 0 h 303"/>
              <a:gd name="T44" fmla="*/ 2147483647 w 491"/>
              <a:gd name="T45" fmla="*/ 0 h 303"/>
              <a:gd name="T46" fmla="*/ 2147483647 w 491"/>
              <a:gd name="T47" fmla="*/ 0 h 303"/>
              <a:gd name="T48" fmla="*/ 2147483647 w 491"/>
              <a:gd name="T49" fmla="*/ 0 h 303"/>
              <a:gd name="T50" fmla="*/ 2147483647 w 491"/>
              <a:gd name="T51" fmla="*/ 0 h 303"/>
              <a:gd name="T52" fmla="*/ 2147483647 w 491"/>
              <a:gd name="T53" fmla="*/ 2147483647 h 303"/>
              <a:gd name="T54" fmla="*/ 2147483647 w 491"/>
              <a:gd name="T55" fmla="*/ 2147483647 h 303"/>
              <a:gd name="T56" fmla="*/ 2147483647 w 491"/>
              <a:gd name="T57" fmla="*/ 2147483647 h 303"/>
              <a:gd name="T58" fmla="*/ 2147483647 w 491"/>
              <a:gd name="T59" fmla="*/ 2147483647 h 303"/>
              <a:gd name="T60" fmla="*/ 2147483647 w 491"/>
              <a:gd name="T61" fmla="*/ 2147483647 h 303"/>
              <a:gd name="T62" fmla="*/ 2147483647 w 491"/>
              <a:gd name="T63" fmla="*/ 2147483647 h 303"/>
              <a:gd name="T64" fmla="*/ 2147483647 w 491"/>
              <a:gd name="T65" fmla="*/ 2147483647 h 303"/>
              <a:gd name="T66" fmla="*/ 2147483647 w 491"/>
              <a:gd name="T67" fmla="*/ 2147483647 h 303"/>
              <a:gd name="T68" fmla="*/ 2147483647 w 491"/>
              <a:gd name="T69" fmla="*/ 2147483647 h 303"/>
              <a:gd name="T70" fmla="*/ 2147483647 w 491"/>
              <a:gd name="T71" fmla="*/ 2147483647 h 303"/>
              <a:gd name="T72" fmla="*/ 2147483647 w 491"/>
              <a:gd name="T73" fmla="*/ 2147483647 h 303"/>
              <a:gd name="T74" fmla="*/ 2147483647 w 491"/>
              <a:gd name="T75" fmla="*/ 2147483647 h 303"/>
              <a:gd name="T76" fmla="*/ 2147483647 w 491"/>
              <a:gd name="T77" fmla="*/ 2147483647 h 303"/>
              <a:gd name="T78" fmla="*/ 2147483647 w 491"/>
              <a:gd name="T79" fmla="*/ 2147483647 h 303"/>
              <a:gd name="T80" fmla="*/ 2147483647 w 491"/>
              <a:gd name="T81" fmla="*/ 2147483647 h 303"/>
              <a:gd name="T82" fmla="*/ 2147483647 w 491"/>
              <a:gd name="T83" fmla="*/ 2147483647 h 303"/>
              <a:gd name="T84" fmla="*/ 2147483647 w 491"/>
              <a:gd name="T85" fmla="*/ 2147483647 h 30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491"/>
              <a:gd name="T130" fmla="*/ 0 h 303"/>
              <a:gd name="T131" fmla="*/ 491 w 491"/>
              <a:gd name="T132" fmla="*/ 303 h 30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491" h="303">
                <a:moveTo>
                  <a:pt x="454" y="303"/>
                </a:moveTo>
                <a:lnTo>
                  <a:pt x="454" y="303"/>
                </a:lnTo>
                <a:lnTo>
                  <a:pt x="441" y="303"/>
                </a:lnTo>
                <a:lnTo>
                  <a:pt x="428" y="303"/>
                </a:lnTo>
                <a:lnTo>
                  <a:pt x="416" y="290"/>
                </a:lnTo>
                <a:lnTo>
                  <a:pt x="391" y="290"/>
                </a:lnTo>
                <a:lnTo>
                  <a:pt x="378" y="277"/>
                </a:lnTo>
                <a:lnTo>
                  <a:pt x="353" y="265"/>
                </a:lnTo>
                <a:lnTo>
                  <a:pt x="315" y="252"/>
                </a:lnTo>
                <a:lnTo>
                  <a:pt x="290" y="227"/>
                </a:lnTo>
                <a:lnTo>
                  <a:pt x="265" y="214"/>
                </a:lnTo>
                <a:lnTo>
                  <a:pt x="227" y="189"/>
                </a:lnTo>
                <a:lnTo>
                  <a:pt x="176" y="164"/>
                </a:lnTo>
                <a:lnTo>
                  <a:pt x="139" y="139"/>
                </a:lnTo>
                <a:lnTo>
                  <a:pt x="101" y="101"/>
                </a:lnTo>
                <a:lnTo>
                  <a:pt x="50" y="76"/>
                </a:lnTo>
                <a:lnTo>
                  <a:pt x="0" y="38"/>
                </a:lnTo>
                <a:lnTo>
                  <a:pt x="13" y="26"/>
                </a:lnTo>
                <a:lnTo>
                  <a:pt x="25" y="13"/>
                </a:lnTo>
                <a:lnTo>
                  <a:pt x="38" y="13"/>
                </a:lnTo>
                <a:lnTo>
                  <a:pt x="63" y="0"/>
                </a:lnTo>
                <a:lnTo>
                  <a:pt x="88" y="0"/>
                </a:lnTo>
                <a:lnTo>
                  <a:pt x="113" y="0"/>
                </a:lnTo>
                <a:lnTo>
                  <a:pt x="139" y="0"/>
                </a:lnTo>
                <a:lnTo>
                  <a:pt x="164" y="0"/>
                </a:lnTo>
                <a:lnTo>
                  <a:pt x="227" y="0"/>
                </a:lnTo>
                <a:lnTo>
                  <a:pt x="290" y="13"/>
                </a:lnTo>
                <a:lnTo>
                  <a:pt x="340" y="26"/>
                </a:lnTo>
                <a:lnTo>
                  <a:pt x="391" y="51"/>
                </a:lnTo>
                <a:lnTo>
                  <a:pt x="416" y="76"/>
                </a:lnTo>
                <a:lnTo>
                  <a:pt x="441" y="89"/>
                </a:lnTo>
                <a:lnTo>
                  <a:pt x="454" y="101"/>
                </a:lnTo>
                <a:lnTo>
                  <a:pt x="466" y="126"/>
                </a:lnTo>
                <a:lnTo>
                  <a:pt x="479" y="139"/>
                </a:lnTo>
                <a:lnTo>
                  <a:pt x="491" y="164"/>
                </a:lnTo>
                <a:lnTo>
                  <a:pt x="491" y="189"/>
                </a:lnTo>
                <a:lnTo>
                  <a:pt x="491" y="202"/>
                </a:lnTo>
                <a:lnTo>
                  <a:pt x="491" y="240"/>
                </a:lnTo>
                <a:lnTo>
                  <a:pt x="491" y="277"/>
                </a:lnTo>
                <a:lnTo>
                  <a:pt x="479" y="290"/>
                </a:lnTo>
                <a:lnTo>
                  <a:pt x="454" y="303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9" name="Freeform 11"/>
          <p:cNvSpPr>
            <a:spLocks noChangeArrowheads="1"/>
          </p:cNvSpPr>
          <p:nvPr/>
        </p:nvSpPr>
        <p:spPr bwMode="auto">
          <a:xfrm>
            <a:off x="3697288" y="2579688"/>
            <a:ext cx="1920875" cy="423862"/>
          </a:xfrm>
          <a:custGeom>
            <a:avLst/>
            <a:gdLst>
              <a:gd name="T0" fmla="*/ 2147483647 w 3025"/>
              <a:gd name="T1" fmla="*/ 2147483647 h 668"/>
              <a:gd name="T2" fmla="*/ 2147483647 w 3025"/>
              <a:gd name="T3" fmla="*/ 2147483647 h 668"/>
              <a:gd name="T4" fmla="*/ 2147483647 w 3025"/>
              <a:gd name="T5" fmla="*/ 2147483647 h 668"/>
              <a:gd name="T6" fmla="*/ 2147483647 w 3025"/>
              <a:gd name="T7" fmla="*/ 2147483647 h 668"/>
              <a:gd name="T8" fmla="*/ 2147483647 w 3025"/>
              <a:gd name="T9" fmla="*/ 2147483647 h 668"/>
              <a:gd name="T10" fmla="*/ 2147483647 w 3025"/>
              <a:gd name="T11" fmla="*/ 2147483647 h 668"/>
              <a:gd name="T12" fmla="*/ 2147483647 w 3025"/>
              <a:gd name="T13" fmla="*/ 2147483647 h 668"/>
              <a:gd name="T14" fmla="*/ 2147483647 w 3025"/>
              <a:gd name="T15" fmla="*/ 2147483647 h 668"/>
              <a:gd name="T16" fmla="*/ 2147483647 w 3025"/>
              <a:gd name="T17" fmla="*/ 2147483647 h 668"/>
              <a:gd name="T18" fmla="*/ 2147483647 w 3025"/>
              <a:gd name="T19" fmla="*/ 2147483647 h 668"/>
              <a:gd name="T20" fmla="*/ 2147483647 w 3025"/>
              <a:gd name="T21" fmla="*/ 2147483647 h 668"/>
              <a:gd name="T22" fmla="*/ 2147483647 w 3025"/>
              <a:gd name="T23" fmla="*/ 2147483647 h 668"/>
              <a:gd name="T24" fmla="*/ 2147483647 w 3025"/>
              <a:gd name="T25" fmla="*/ 2147483647 h 668"/>
              <a:gd name="T26" fmla="*/ 2147483647 w 3025"/>
              <a:gd name="T27" fmla="*/ 2147483647 h 668"/>
              <a:gd name="T28" fmla="*/ 2147483647 w 3025"/>
              <a:gd name="T29" fmla="*/ 0 h 668"/>
              <a:gd name="T30" fmla="*/ 2147483647 w 3025"/>
              <a:gd name="T31" fmla="*/ 0 h 668"/>
              <a:gd name="T32" fmla="*/ 2147483647 w 3025"/>
              <a:gd name="T33" fmla="*/ 0 h 668"/>
              <a:gd name="T34" fmla="*/ 2147483647 w 3025"/>
              <a:gd name="T35" fmla="*/ 2147483647 h 668"/>
              <a:gd name="T36" fmla="*/ 2147483647 w 3025"/>
              <a:gd name="T37" fmla="*/ 2147483647 h 668"/>
              <a:gd name="T38" fmla="*/ 2147483647 w 3025"/>
              <a:gd name="T39" fmla="*/ 2147483647 h 668"/>
              <a:gd name="T40" fmla="*/ 2147483647 w 3025"/>
              <a:gd name="T41" fmla="*/ 2147483647 h 668"/>
              <a:gd name="T42" fmla="*/ 2147483647 w 3025"/>
              <a:gd name="T43" fmla="*/ 2147483647 h 668"/>
              <a:gd name="T44" fmla="*/ 2147483647 w 3025"/>
              <a:gd name="T45" fmla="*/ 2147483647 h 668"/>
              <a:gd name="T46" fmla="*/ 2147483647 w 3025"/>
              <a:gd name="T47" fmla="*/ 2147483647 h 668"/>
              <a:gd name="T48" fmla="*/ 2147483647 w 3025"/>
              <a:gd name="T49" fmla="*/ 2147483647 h 668"/>
              <a:gd name="T50" fmla="*/ 2147483647 w 3025"/>
              <a:gd name="T51" fmla="*/ 2147483647 h 668"/>
              <a:gd name="T52" fmla="*/ 2147483647 w 3025"/>
              <a:gd name="T53" fmla="*/ 2147483647 h 668"/>
              <a:gd name="T54" fmla="*/ 2147483647 w 3025"/>
              <a:gd name="T55" fmla="*/ 2147483647 h 668"/>
              <a:gd name="T56" fmla="*/ 2147483647 w 3025"/>
              <a:gd name="T57" fmla="*/ 2147483647 h 668"/>
              <a:gd name="T58" fmla="*/ 2147483647 w 3025"/>
              <a:gd name="T59" fmla="*/ 2147483647 h 668"/>
              <a:gd name="T60" fmla="*/ 2147483647 w 3025"/>
              <a:gd name="T61" fmla="*/ 2147483647 h 668"/>
              <a:gd name="T62" fmla="*/ 2147483647 w 3025"/>
              <a:gd name="T63" fmla="*/ 2147483647 h 668"/>
              <a:gd name="T64" fmla="*/ 2147483647 w 3025"/>
              <a:gd name="T65" fmla="*/ 2147483647 h 668"/>
              <a:gd name="T66" fmla="*/ 2147483647 w 3025"/>
              <a:gd name="T67" fmla="*/ 2147483647 h 668"/>
              <a:gd name="T68" fmla="*/ 2147483647 w 3025"/>
              <a:gd name="T69" fmla="*/ 2147483647 h 668"/>
              <a:gd name="T70" fmla="*/ 2147483647 w 3025"/>
              <a:gd name="T71" fmla="*/ 2147483647 h 668"/>
              <a:gd name="T72" fmla="*/ 2147483647 w 3025"/>
              <a:gd name="T73" fmla="*/ 2147483647 h 668"/>
              <a:gd name="T74" fmla="*/ 2147483647 w 3025"/>
              <a:gd name="T75" fmla="*/ 2147483647 h 668"/>
              <a:gd name="T76" fmla="*/ 2147483647 w 3025"/>
              <a:gd name="T77" fmla="*/ 2147483647 h 668"/>
              <a:gd name="T78" fmla="*/ 2147483647 w 3025"/>
              <a:gd name="T79" fmla="*/ 2147483647 h 668"/>
              <a:gd name="T80" fmla="*/ 2147483647 w 3025"/>
              <a:gd name="T81" fmla="*/ 2147483647 h 668"/>
              <a:gd name="T82" fmla="*/ 2147483647 w 3025"/>
              <a:gd name="T83" fmla="*/ 2147483647 h 668"/>
              <a:gd name="T84" fmla="*/ 2147483647 w 3025"/>
              <a:gd name="T85" fmla="*/ 2147483647 h 668"/>
              <a:gd name="T86" fmla="*/ 2147483647 w 3025"/>
              <a:gd name="T87" fmla="*/ 2147483647 h 668"/>
              <a:gd name="T88" fmla="*/ 2147483647 w 3025"/>
              <a:gd name="T89" fmla="*/ 2147483647 h 668"/>
              <a:gd name="T90" fmla="*/ 2147483647 w 3025"/>
              <a:gd name="T91" fmla="*/ 2147483647 h 668"/>
              <a:gd name="T92" fmla="*/ 2147483647 w 3025"/>
              <a:gd name="T93" fmla="*/ 2147483647 h 668"/>
              <a:gd name="T94" fmla="*/ 2147483647 w 3025"/>
              <a:gd name="T95" fmla="*/ 2147483647 h 668"/>
              <a:gd name="T96" fmla="*/ 2147483647 w 3025"/>
              <a:gd name="T97" fmla="*/ 2147483647 h 668"/>
              <a:gd name="T98" fmla="*/ 2147483647 w 3025"/>
              <a:gd name="T99" fmla="*/ 2147483647 h 668"/>
              <a:gd name="T100" fmla="*/ 2147483647 w 3025"/>
              <a:gd name="T101" fmla="*/ 2147483647 h 668"/>
              <a:gd name="T102" fmla="*/ 2147483647 w 3025"/>
              <a:gd name="T103" fmla="*/ 2147483647 h 668"/>
              <a:gd name="T104" fmla="*/ 2147483647 w 3025"/>
              <a:gd name="T105" fmla="*/ 2147483647 h 668"/>
              <a:gd name="T106" fmla="*/ 2147483647 w 3025"/>
              <a:gd name="T107" fmla="*/ 2147483647 h 668"/>
              <a:gd name="T108" fmla="*/ 2147483647 w 3025"/>
              <a:gd name="T109" fmla="*/ 2147483647 h 668"/>
              <a:gd name="T110" fmla="*/ 0 w 3025"/>
              <a:gd name="T111" fmla="*/ 2147483647 h 66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025"/>
              <a:gd name="T169" fmla="*/ 0 h 668"/>
              <a:gd name="T170" fmla="*/ 3025 w 3025"/>
              <a:gd name="T171" fmla="*/ 668 h 66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025" h="668">
                <a:moveTo>
                  <a:pt x="0" y="491"/>
                </a:moveTo>
                <a:lnTo>
                  <a:pt x="139" y="466"/>
                </a:lnTo>
                <a:lnTo>
                  <a:pt x="277" y="441"/>
                </a:lnTo>
                <a:lnTo>
                  <a:pt x="416" y="428"/>
                </a:lnTo>
                <a:lnTo>
                  <a:pt x="555" y="403"/>
                </a:lnTo>
                <a:lnTo>
                  <a:pt x="681" y="378"/>
                </a:lnTo>
                <a:lnTo>
                  <a:pt x="807" y="353"/>
                </a:lnTo>
                <a:lnTo>
                  <a:pt x="933" y="328"/>
                </a:lnTo>
                <a:lnTo>
                  <a:pt x="1046" y="303"/>
                </a:lnTo>
                <a:lnTo>
                  <a:pt x="1160" y="290"/>
                </a:lnTo>
                <a:lnTo>
                  <a:pt x="1273" y="265"/>
                </a:lnTo>
                <a:lnTo>
                  <a:pt x="1387" y="240"/>
                </a:lnTo>
                <a:lnTo>
                  <a:pt x="1487" y="227"/>
                </a:lnTo>
                <a:lnTo>
                  <a:pt x="1588" y="202"/>
                </a:lnTo>
                <a:lnTo>
                  <a:pt x="1676" y="189"/>
                </a:lnTo>
                <a:lnTo>
                  <a:pt x="1765" y="164"/>
                </a:lnTo>
                <a:lnTo>
                  <a:pt x="1853" y="151"/>
                </a:lnTo>
                <a:lnTo>
                  <a:pt x="1941" y="126"/>
                </a:lnTo>
                <a:lnTo>
                  <a:pt x="2017" y="114"/>
                </a:lnTo>
                <a:lnTo>
                  <a:pt x="2092" y="101"/>
                </a:lnTo>
                <a:lnTo>
                  <a:pt x="2168" y="76"/>
                </a:lnTo>
                <a:lnTo>
                  <a:pt x="2231" y="63"/>
                </a:lnTo>
                <a:lnTo>
                  <a:pt x="2294" y="51"/>
                </a:lnTo>
                <a:lnTo>
                  <a:pt x="2357" y="38"/>
                </a:lnTo>
                <a:lnTo>
                  <a:pt x="2408" y="38"/>
                </a:lnTo>
                <a:lnTo>
                  <a:pt x="2458" y="26"/>
                </a:lnTo>
                <a:lnTo>
                  <a:pt x="2496" y="13"/>
                </a:lnTo>
                <a:lnTo>
                  <a:pt x="2534" y="13"/>
                </a:lnTo>
                <a:lnTo>
                  <a:pt x="2571" y="13"/>
                </a:lnTo>
                <a:lnTo>
                  <a:pt x="2609" y="0"/>
                </a:lnTo>
                <a:lnTo>
                  <a:pt x="2634" y="0"/>
                </a:lnTo>
                <a:lnTo>
                  <a:pt x="2647" y="0"/>
                </a:lnTo>
                <a:lnTo>
                  <a:pt x="2672" y="0"/>
                </a:lnTo>
                <a:lnTo>
                  <a:pt x="2735" y="0"/>
                </a:lnTo>
                <a:lnTo>
                  <a:pt x="2786" y="13"/>
                </a:lnTo>
                <a:lnTo>
                  <a:pt x="2823" y="26"/>
                </a:lnTo>
                <a:lnTo>
                  <a:pt x="2861" y="38"/>
                </a:lnTo>
                <a:lnTo>
                  <a:pt x="2937" y="89"/>
                </a:lnTo>
                <a:lnTo>
                  <a:pt x="2987" y="151"/>
                </a:lnTo>
                <a:lnTo>
                  <a:pt x="3000" y="164"/>
                </a:lnTo>
                <a:lnTo>
                  <a:pt x="3013" y="177"/>
                </a:lnTo>
                <a:lnTo>
                  <a:pt x="3025" y="189"/>
                </a:lnTo>
                <a:lnTo>
                  <a:pt x="3025" y="202"/>
                </a:lnTo>
                <a:lnTo>
                  <a:pt x="3025" y="214"/>
                </a:lnTo>
                <a:lnTo>
                  <a:pt x="3025" y="227"/>
                </a:lnTo>
                <a:lnTo>
                  <a:pt x="3013" y="227"/>
                </a:lnTo>
                <a:lnTo>
                  <a:pt x="3000" y="227"/>
                </a:lnTo>
                <a:lnTo>
                  <a:pt x="2987" y="240"/>
                </a:lnTo>
                <a:lnTo>
                  <a:pt x="2975" y="240"/>
                </a:lnTo>
                <a:lnTo>
                  <a:pt x="2962" y="240"/>
                </a:lnTo>
                <a:lnTo>
                  <a:pt x="2937" y="240"/>
                </a:lnTo>
                <a:lnTo>
                  <a:pt x="2924" y="240"/>
                </a:lnTo>
                <a:lnTo>
                  <a:pt x="2899" y="240"/>
                </a:lnTo>
                <a:lnTo>
                  <a:pt x="2874" y="240"/>
                </a:lnTo>
                <a:lnTo>
                  <a:pt x="2836" y="240"/>
                </a:lnTo>
                <a:lnTo>
                  <a:pt x="2811" y="240"/>
                </a:lnTo>
                <a:lnTo>
                  <a:pt x="2773" y="252"/>
                </a:lnTo>
                <a:lnTo>
                  <a:pt x="2748" y="252"/>
                </a:lnTo>
                <a:lnTo>
                  <a:pt x="2710" y="252"/>
                </a:lnTo>
                <a:lnTo>
                  <a:pt x="2660" y="252"/>
                </a:lnTo>
                <a:lnTo>
                  <a:pt x="2584" y="252"/>
                </a:lnTo>
                <a:lnTo>
                  <a:pt x="2508" y="252"/>
                </a:lnTo>
                <a:lnTo>
                  <a:pt x="2433" y="252"/>
                </a:lnTo>
                <a:lnTo>
                  <a:pt x="2370" y="252"/>
                </a:lnTo>
                <a:lnTo>
                  <a:pt x="2307" y="252"/>
                </a:lnTo>
                <a:lnTo>
                  <a:pt x="2244" y="265"/>
                </a:lnTo>
                <a:lnTo>
                  <a:pt x="2193" y="265"/>
                </a:lnTo>
                <a:lnTo>
                  <a:pt x="2143" y="277"/>
                </a:lnTo>
                <a:lnTo>
                  <a:pt x="2118" y="277"/>
                </a:lnTo>
                <a:lnTo>
                  <a:pt x="2092" y="277"/>
                </a:lnTo>
                <a:lnTo>
                  <a:pt x="2055" y="277"/>
                </a:lnTo>
                <a:lnTo>
                  <a:pt x="2029" y="290"/>
                </a:lnTo>
                <a:lnTo>
                  <a:pt x="1992" y="290"/>
                </a:lnTo>
                <a:lnTo>
                  <a:pt x="1954" y="303"/>
                </a:lnTo>
                <a:lnTo>
                  <a:pt x="1916" y="303"/>
                </a:lnTo>
                <a:lnTo>
                  <a:pt x="1878" y="315"/>
                </a:lnTo>
                <a:lnTo>
                  <a:pt x="1828" y="328"/>
                </a:lnTo>
                <a:lnTo>
                  <a:pt x="1777" y="328"/>
                </a:lnTo>
                <a:lnTo>
                  <a:pt x="1727" y="340"/>
                </a:lnTo>
                <a:lnTo>
                  <a:pt x="1676" y="353"/>
                </a:lnTo>
                <a:lnTo>
                  <a:pt x="1626" y="365"/>
                </a:lnTo>
                <a:lnTo>
                  <a:pt x="1576" y="378"/>
                </a:lnTo>
                <a:lnTo>
                  <a:pt x="1513" y="378"/>
                </a:lnTo>
                <a:lnTo>
                  <a:pt x="1450" y="391"/>
                </a:lnTo>
                <a:lnTo>
                  <a:pt x="1324" y="416"/>
                </a:lnTo>
                <a:lnTo>
                  <a:pt x="1210" y="441"/>
                </a:lnTo>
                <a:lnTo>
                  <a:pt x="1097" y="466"/>
                </a:lnTo>
                <a:lnTo>
                  <a:pt x="996" y="491"/>
                </a:lnTo>
                <a:lnTo>
                  <a:pt x="895" y="516"/>
                </a:lnTo>
                <a:lnTo>
                  <a:pt x="794" y="542"/>
                </a:lnTo>
                <a:lnTo>
                  <a:pt x="706" y="567"/>
                </a:lnTo>
                <a:lnTo>
                  <a:pt x="618" y="579"/>
                </a:lnTo>
                <a:lnTo>
                  <a:pt x="542" y="605"/>
                </a:lnTo>
                <a:lnTo>
                  <a:pt x="467" y="617"/>
                </a:lnTo>
                <a:lnTo>
                  <a:pt x="403" y="630"/>
                </a:lnTo>
                <a:lnTo>
                  <a:pt x="353" y="642"/>
                </a:lnTo>
                <a:lnTo>
                  <a:pt x="315" y="655"/>
                </a:lnTo>
                <a:lnTo>
                  <a:pt x="277" y="668"/>
                </a:lnTo>
                <a:lnTo>
                  <a:pt x="265" y="668"/>
                </a:lnTo>
                <a:lnTo>
                  <a:pt x="252" y="668"/>
                </a:lnTo>
                <a:lnTo>
                  <a:pt x="227" y="668"/>
                </a:lnTo>
                <a:lnTo>
                  <a:pt x="202" y="655"/>
                </a:lnTo>
                <a:lnTo>
                  <a:pt x="164" y="642"/>
                </a:lnTo>
                <a:lnTo>
                  <a:pt x="126" y="617"/>
                </a:lnTo>
                <a:lnTo>
                  <a:pt x="88" y="592"/>
                </a:lnTo>
                <a:lnTo>
                  <a:pt x="51" y="567"/>
                </a:lnTo>
                <a:lnTo>
                  <a:pt x="25" y="529"/>
                </a:lnTo>
                <a:lnTo>
                  <a:pt x="0" y="491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0" name="Freeform 12"/>
          <p:cNvSpPr>
            <a:spLocks noChangeArrowheads="1"/>
          </p:cNvSpPr>
          <p:nvPr/>
        </p:nvSpPr>
        <p:spPr bwMode="auto">
          <a:xfrm>
            <a:off x="4808538" y="2971800"/>
            <a:ext cx="600075" cy="584200"/>
          </a:xfrm>
          <a:custGeom>
            <a:avLst/>
            <a:gdLst>
              <a:gd name="T0" fmla="*/ 0 w 945"/>
              <a:gd name="T1" fmla="*/ 0 h 919"/>
              <a:gd name="T2" fmla="*/ 2147483647 w 945"/>
              <a:gd name="T3" fmla="*/ 2147483647 h 919"/>
              <a:gd name="T4" fmla="*/ 2147483647 w 945"/>
              <a:gd name="T5" fmla="*/ 2147483647 h 919"/>
              <a:gd name="T6" fmla="*/ 2147483647 w 945"/>
              <a:gd name="T7" fmla="*/ 2147483647 h 919"/>
              <a:gd name="T8" fmla="*/ 2147483647 w 945"/>
              <a:gd name="T9" fmla="*/ 2147483647 h 919"/>
              <a:gd name="T10" fmla="*/ 2147483647 w 945"/>
              <a:gd name="T11" fmla="*/ 2147483647 h 919"/>
              <a:gd name="T12" fmla="*/ 2147483647 w 945"/>
              <a:gd name="T13" fmla="*/ 2147483647 h 919"/>
              <a:gd name="T14" fmla="*/ 2147483647 w 945"/>
              <a:gd name="T15" fmla="*/ 2147483647 h 919"/>
              <a:gd name="T16" fmla="*/ 2147483647 w 945"/>
              <a:gd name="T17" fmla="*/ 2147483647 h 919"/>
              <a:gd name="T18" fmla="*/ 2147483647 w 945"/>
              <a:gd name="T19" fmla="*/ 2147483647 h 919"/>
              <a:gd name="T20" fmla="*/ 2147483647 w 945"/>
              <a:gd name="T21" fmla="*/ 2147483647 h 919"/>
              <a:gd name="T22" fmla="*/ 2147483647 w 945"/>
              <a:gd name="T23" fmla="*/ 2147483647 h 919"/>
              <a:gd name="T24" fmla="*/ 2147483647 w 945"/>
              <a:gd name="T25" fmla="*/ 2147483647 h 919"/>
              <a:gd name="T26" fmla="*/ 2147483647 w 945"/>
              <a:gd name="T27" fmla="*/ 2147483647 h 919"/>
              <a:gd name="T28" fmla="*/ 2147483647 w 945"/>
              <a:gd name="T29" fmla="*/ 2147483647 h 919"/>
              <a:gd name="T30" fmla="*/ 2147483647 w 945"/>
              <a:gd name="T31" fmla="*/ 2147483647 h 919"/>
              <a:gd name="T32" fmla="*/ 2147483647 w 945"/>
              <a:gd name="T33" fmla="*/ 2147483647 h 919"/>
              <a:gd name="T34" fmla="*/ 2147483647 w 945"/>
              <a:gd name="T35" fmla="*/ 2147483647 h 919"/>
              <a:gd name="T36" fmla="*/ 2147483647 w 945"/>
              <a:gd name="T37" fmla="*/ 2147483647 h 919"/>
              <a:gd name="T38" fmla="*/ 2147483647 w 945"/>
              <a:gd name="T39" fmla="*/ 2147483647 h 919"/>
              <a:gd name="T40" fmla="*/ 2147483647 w 945"/>
              <a:gd name="T41" fmla="*/ 2147483647 h 919"/>
              <a:gd name="T42" fmla="*/ 2147483647 w 945"/>
              <a:gd name="T43" fmla="*/ 2147483647 h 919"/>
              <a:gd name="T44" fmla="*/ 2147483647 w 945"/>
              <a:gd name="T45" fmla="*/ 2147483647 h 919"/>
              <a:gd name="T46" fmla="*/ 2147483647 w 945"/>
              <a:gd name="T47" fmla="*/ 2147483647 h 919"/>
              <a:gd name="T48" fmla="*/ 2147483647 w 945"/>
              <a:gd name="T49" fmla="*/ 2147483647 h 919"/>
              <a:gd name="T50" fmla="*/ 2147483647 w 945"/>
              <a:gd name="T51" fmla="*/ 2147483647 h 919"/>
              <a:gd name="T52" fmla="*/ 2147483647 w 945"/>
              <a:gd name="T53" fmla="*/ 2147483647 h 919"/>
              <a:gd name="T54" fmla="*/ 2147483647 w 945"/>
              <a:gd name="T55" fmla="*/ 2147483647 h 919"/>
              <a:gd name="T56" fmla="*/ 2147483647 w 945"/>
              <a:gd name="T57" fmla="*/ 2147483647 h 919"/>
              <a:gd name="T58" fmla="*/ 2147483647 w 945"/>
              <a:gd name="T59" fmla="*/ 2147483647 h 919"/>
              <a:gd name="T60" fmla="*/ 2147483647 w 945"/>
              <a:gd name="T61" fmla="*/ 2147483647 h 919"/>
              <a:gd name="T62" fmla="*/ 2147483647 w 945"/>
              <a:gd name="T63" fmla="*/ 2147483647 h 919"/>
              <a:gd name="T64" fmla="*/ 2147483647 w 945"/>
              <a:gd name="T65" fmla="*/ 2147483647 h 919"/>
              <a:gd name="T66" fmla="*/ 2147483647 w 945"/>
              <a:gd name="T67" fmla="*/ 2147483647 h 919"/>
              <a:gd name="T68" fmla="*/ 2147483647 w 945"/>
              <a:gd name="T69" fmla="*/ 2147483647 h 919"/>
              <a:gd name="T70" fmla="*/ 2147483647 w 945"/>
              <a:gd name="T71" fmla="*/ 2147483647 h 919"/>
              <a:gd name="T72" fmla="*/ 2147483647 w 945"/>
              <a:gd name="T73" fmla="*/ 2147483647 h 919"/>
              <a:gd name="T74" fmla="*/ 2147483647 w 945"/>
              <a:gd name="T75" fmla="*/ 2147483647 h 919"/>
              <a:gd name="T76" fmla="*/ 2147483647 w 945"/>
              <a:gd name="T77" fmla="*/ 2147483647 h 919"/>
              <a:gd name="T78" fmla="*/ 2147483647 w 945"/>
              <a:gd name="T79" fmla="*/ 2147483647 h 919"/>
              <a:gd name="T80" fmla="*/ 2147483647 w 945"/>
              <a:gd name="T81" fmla="*/ 2147483647 h 919"/>
              <a:gd name="T82" fmla="*/ 2147483647 w 945"/>
              <a:gd name="T83" fmla="*/ 2147483647 h 919"/>
              <a:gd name="T84" fmla="*/ 2147483647 w 945"/>
              <a:gd name="T85" fmla="*/ 2147483647 h 919"/>
              <a:gd name="T86" fmla="*/ 2147483647 w 945"/>
              <a:gd name="T87" fmla="*/ 2147483647 h 919"/>
              <a:gd name="T88" fmla="*/ 2147483647 w 945"/>
              <a:gd name="T89" fmla="*/ 2147483647 h 919"/>
              <a:gd name="T90" fmla="*/ 2147483647 w 945"/>
              <a:gd name="T91" fmla="*/ 2147483647 h 919"/>
              <a:gd name="T92" fmla="*/ 2147483647 w 945"/>
              <a:gd name="T93" fmla="*/ 2147483647 h 919"/>
              <a:gd name="T94" fmla="*/ 2147483647 w 945"/>
              <a:gd name="T95" fmla="*/ 2147483647 h 919"/>
              <a:gd name="T96" fmla="*/ 2147483647 w 945"/>
              <a:gd name="T97" fmla="*/ 2147483647 h 919"/>
              <a:gd name="T98" fmla="*/ 2147483647 w 945"/>
              <a:gd name="T99" fmla="*/ 2147483647 h 919"/>
              <a:gd name="T100" fmla="*/ 2147483647 w 945"/>
              <a:gd name="T101" fmla="*/ 2147483647 h 919"/>
              <a:gd name="T102" fmla="*/ 2147483647 w 945"/>
              <a:gd name="T103" fmla="*/ 2147483647 h 919"/>
              <a:gd name="T104" fmla="*/ 0 w 945"/>
              <a:gd name="T105" fmla="*/ 0 h 919"/>
              <a:gd name="T106" fmla="*/ 0 w 945"/>
              <a:gd name="T107" fmla="*/ 0 h 919"/>
              <a:gd name="T108" fmla="*/ 0 w 945"/>
              <a:gd name="T109" fmla="*/ 0 h 91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45"/>
              <a:gd name="T166" fmla="*/ 0 h 919"/>
              <a:gd name="T167" fmla="*/ 945 w 945"/>
              <a:gd name="T168" fmla="*/ 919 h 91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45" h="919">
                <a:moveTo>
                  <a:pt x="0" y="0"/>
                </a:moveTo>
                <a:lnTo>
                  <a:pt x="13" y="13"/>
                </a:lnTo>
                <a:lnTo>
                  <a:pt x="51" y="13"/>
                </a:lnTo>
                <a:lnTo>
                  <a:pt x="76" y="13"/>
                </a:lnTo>
                <a:lnTo>
                  <a:pt x="114" y="25"/>
                </a:lnTo>
                <a:lnTo>
                  <a:pt x="151" y="51"/>
                </a:lnTo>
                <a:lnTo>
                  <a:pt x="202" y="63"/>
                </a:lnTo>
                <a:lnTo>
                  <a:pt x="252" y="88"/>
                </a:lnTo>
                <a:lnTo>
                  <a:pt x="315" y="101"/>
                </a:lnTo>
                <a:lnTo>
                  <a:pt x="366" y="139"/>
                </a:lnTo>
                <a:lnTo>
                  <a:pt x="429" y="164"/>
                </a:lnTo>
                <a:lnTo>
                  <a:pt x="479" y="202"/>
                </a:lnTo>
                <a:lnTo>
                  <a:pt x="529" y="239"/>
                </a:lnTo>
                <a:lnTo>
                  <a:pt x="592" y="277"/>
                </a:lnTo>
                <a:lnTo>
                  <a:pt x="643" y="315"/>
                </a:lnTo>
                <a:lnTo>
                  <a:pt x="693" y="365"/>
                </a:lnTo>
                <a:lnTo>
                  <a:pt x="744" y="416"/>
                </a:lnTo>
                <a:lnTo>
                  <a:pt x="794" y="466"/>
                </a:lnTo>
                <a:lnTo>
                  <a:pt x="832" y="516"/>
                </a:lnTo>
                <a:lnTo>
                  <a:pt x="870" y="567"/>
                </a:lnTo>
                <a:lnTo>
                  <a:pt x="895" y="604"/>
                </a:lnTo>
                <a:lnTo>
                  <a:pt x="920" y="642"/>
                </a:lnTo>
                <a:lnTo>
                  <a:pt x="933" y="680"/>
                </a:lnTo>
                <a:lnTo>
                  <a:pt x="945" y="718"/>
                </a:lnTo>
                <a:lnTo>
                  <a:pt x="945" y="755"/>
                </a:lnTo>
                <a:lnTo>
                  <a:pt x="945" y="781"/>
                </a:lnTo>
                <a:lnTo>
                  <a:pt x="945" y="806"/>
                </a:lnTo>
                <a:lnTo>
                  <a:pt x="945" y="831"/>
                </a:lnTo>
                <a:lnTo>
                  <a:pt x="945" y="856"/>
                </a:lnTo>
                <a:lnTo>
                  <a:pt x="945" y="869"/>
                </a:lnTo>
                <a:lnTo>
                  <a:pt x="945" y="881"/>
                </a:lnTo>
                <a:lnTo>
                  <a:pt x="933" y="894"/>
                </a:lnTo>
                <a:lnTo>
                  <a:pt x="933" y="906"/>
                </a:lnTo>
                <a:lnTo>
                  <a:pt x="920" y="906"/>
                </a:lnTo>
                <a:lnTo>
                  <a:pt x="908" y="919"/>
                </a:lnTo>
                <a:lnTo>
                  <a:pt x="895" y="919"/>
                </a:lnTo>
                <a:lnTo>
                  <a:pt x="870" y="919"/>
                </a:lnTo>
                <a:lnTo>
                  <a:pt x="845" y="906"/>
                </a:lnTo>
                <a:lnTo>
                  <a:pt x="832" y="894"/>
                </a:lnTo>
                <a:lnTo>
                  <a:pt x="794" y="869"/>
                </a:lnTo>
                <a:lnTo>
                  <a:pt x="769" y="831"/>
                </a:lnTo>
                <a:lnTo>
                  <a:pt x="731" y="793"/>
                </a:lnTo>
                <a:lnTo>
                  <a:pt x="681" y="743"/>
                </a:lnTo>
                <a:lnTo>
                  <a:pt x="630" y="692"/>
                </a:lnTo>
                <a:lnTo>
                  <a:pt x="567" y="630"/>
                </a:lnTo>
                <a:lnTo>
                  <a:pt x="504" y="567"/>
                </a:lnTo>
                <a:lnTo>
                  <a:pt x="441" y="491"/>
                </a:lnTo>
                <a:lnTo>
                  <a:pt x="366" y="403"/>
                </a:lnTo>
                <a:lnTo>
                  <a:pt x="277" y="315"/>
                </a:lnTo>
                <a:lnTo>
                  <a:pt x="189" y="214"/>
                </a:lnTo>
                <a:lnTo>
                  <a:pt x="101" y="113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>
            <a:spLocks noChangeArrowheads="1"/>
          </p:cNvSpPr>
          <p:nvPr/>
        </p:nvSpPr>
        <p:spPr bwMode="auto">
          <a:xfrm>
            <a:off x="3713163" y="1933575"/>
            <a:ext cx="1144587" cy="1685925"/>
          </a:xfrm>
          <a:custGeom>
            <a:avLst/>
            <a:gdLst>
              <a:gd name="T0" fmla="*/ 2147483647 w 1803"/>
              <a:gd name="T1" fmla="*/ 2147483647 h 2656"/>
              <a:gd name="T2" fmla="*/ 2147483647 w 1803"/>
              <a:gd name="T3" fmla="*/ 2147483647 h 2656"/>
              <a:gd name="T4" fmla="*/ 2147483647 w 1803"/>
              <a:gd name="T5" fmla="*/ 2147483647 h 2656"/>
              <a:gd name="T6" fmla="*/ 2147483647 w 1803"/>
              <a:gd name="T7" fmla="*/ 2147483647 h 2656"/>
              <a:gd name="T8" fmla="*/ 2147483647 w 1803"/>
              <a:gd name="T9" fmla="*/ 2147483647 h 2656"/>
              <a:gd name="T10" fmla="*/ 2147483647 w 1803"/>
              <a:gd name="T11" fmla="*/ 2147483647 h 2656"/>
              <a:gd name="T12" fmla="*/ 2147483647 w 1803"/>
              <a:gd name="T13" fmla="*/ 2147483647 h 2656"/>
              <a:gd name="T14" fmla="*/ 2147483647 w 1803"/>
              <a:gd name="T15" fmla="*/ 2147483647 h 2656"/>
              <a:gd name="T16" fmla="*/ 2147483647 w 1803"/>
              <a:gd name="T17" fmla="*/ 2147483647 h 2656"/>
              <a:gd name="T18" fmla="*/ 2147483647 w 1803"/>
              <a:gd name="T19" fmla="*/ 2147483647 h 2656"/>
              <a:gd name="T20" fmla="*/ 2147483647 w 1803"/>
              <a:gd name="T21" fmla="*/ 2147483647 h 2656"/>
              <a:gd name="T22" fmla="*/ 0 w 1803"/>
              <a:gd name="T23" fmla="*/ 2147483647 h 2656"/>
              <a:gd name="T24" fmla="*/ 0 w 1803"/>
              <a:gd name="T25" fmla="*/ 2147483647 h 2656"/>
              <a:gd name="T26" fmla="*/ 2147483647 w 1803"/>
              <a:gd name="T27" fmla="*/ 2147483647 h 2656"/>
              <a:gd name="T28" fmla="*/ 2147483647 w 1803"/>
              <a:gd name="T29" fmla="*/ 2147483647 h 2656"/>
              <a:gd name="T30" fmla="*/ 2147483647 w 1803"/>
              <a:gd name="T31" fmla="*/ 2147483647 h 2656"/>
              <a:gd name="T32" fmla="*/ 2147483647 w 1803"/>
              <a:gd name="T33" fmla="*/ 2147483647 h 2656"/>
              <a:gd name="T34" fmla="*/ 2147483647 w 1803"/>
              <a:gd name="T35" fmla="*/ 2147483647 h 2656"/>
              <a:gd name="T36" fmla="*/ 2147483647 w 1803"/>
              <a:gd name="T37" fmla="*/ 2147483647 h 2656"/>
              <a:gd name="T38" fmla="*/ 2147483647 w 1803"/>
              <a:gd name="T39" fmla="*/ 2147483647 h 2656"/>
              <a:gd name="T40" fmla="*/ 2147483647 w 1803"/>
              <a:gd name="T41" fmla="*/ 2147483647 h 2656"/>
              <a:gd name="T42" fmla="*/ 2147483647 w 1803"/>
              <a:gd name="T43" fmla="*/ 2147483647 h 2656"/>
              <a:gd name="T44" fmla="*/ 2147483647 w 1803"/>
              <a:gd name="T45" fmla="*/ 2147483647 h 2656"/>
              <a:gd name="T46" fmla="*/ 2147483647 w 1803"/>
              <a:gd name="T47" fmla="*/ 2147483647 h 2656"/>
              <a:gd name="T48" fmla="*/ 2147483647 w 1803"/>
              <a:gd name="T49" fmla="*/ 2147483647 h 2656"/>
              <a:gd name="T50" fmla="*/ 2147483647 w 1803"/>
              <a:gd name="T51" fmla="*/ 2147483647 h 2656"/>
              <a:gd name="T52" fmla="*/ 2147483647 w 1803"/>
              <a:gd name="T53" fmla="*/ 2147483647 h 2656"/>
              <a:gd name="T54" fmla="*/ 2147483647 w 1803"/>
              <a:gd name="T55" fmla="*/ 2147483647 h 2656"/>
              <a:gd name="T56" fmla="*/ 2147483647 w 1803"/>
              <a:gd name="T57" fmla="*/ 2147483647 h 2656"/>
              <a:gd name="T58" fmla="*/ 2147483647 w 1803"/>
              <a:gd name="T59" fmla="*/ 2147483647 h 2656"/>
              <a:gd name="T60" fmla="*/ 2147483647 w 1803"/>
              <a:gd name="T61" fmla="*/ 2147483647 h 2656"/>
              <a:gd name="T62" fmla="*/ 2147483647 w 1803"/>
              <a:gd name="T63" fmla="*/ 2147483647 h 2656"/>
              <a:gd name="T64" fmla="*/ 2147483647 w 1803"/>
              <a:gd name="T65" fmla="*/ 2147483647 h 2656"/>
              <a:gd name="T66" fmla="*/ 2147483647 w 1803"/>
              <a:gd name="T67" fmla="*/ 2147483647 h 2656"/>
              <a:gd name="T68" fmla="*/ 2147483647 w 1803"/>
              <a:gd name="T69" fmla="*/ 2147483647 h 2656"/>
              <a:gd name="T70" fmla="*/ 2147483647 w 1803"/>
              <a:gd name="T71" fmla="*/ 2147483647 h 2656"/>
              <a:gd name="T72" fmla="*/ 2147483647 w 1803"/>
              <a:gd name="T73" fmla="*/ 2147483647 h 2656"/>
              <a:gd name="T74" fmla="*/ 2147483647 w 1803"/>
              <a:gd name="T75" fmla="*/ 2147483647 h 2656"/>
              <a:gd name="T76" fmla="*/ 2147483647 w 1803"/>
              <a:gd name="T77" fmla="*/ 2147483647 h 2656"/>
              <a:gd name="T78" fmla="*/ 2147483647 w 1803"/>
              <a:gd name="T79" fmla="*/ 0 h 2656"/>
              <a:gd name="T80" fmla="*/ 2147483647 w 1803"/>
              <a:gd name="T81" fmla="*/ 0 h 2656"/>
              <a:gd name="T82" fmla="*/ 2147483647 w 1803"/>
              <a:gd name="T83" fmla="*/ 2147483647 h 2656"/>
              <a:gd name="T84" fmla="*/ 2147483647 w 1803"/>
              <a:gd name="T85" fmla="*/ 2147483647 h 2656"/>
              <a:gd name="T86" fmla="*/ 2147483647 w 1803"/>
              <a:gd name="T87" fmla="*/ 2147483647 h 2656"/>
              <a:gd name="T88" fmla="*/ 2147483647 w 1803"/>
              <a:gd name="T89" fmla="*/ 2147483647 h 2656"/>
              <a:gd name="T90" fmla="*/ 2147483647 w 1803"/>
              <a:gd name="T91" fmla="*/ 2147483647 h 2656"/>
              <a:gd name="T92" fmla="*/ 2147483647 w 1803"/>
              <a:gd name="T93" fmla="*/ 2147483647 h 2656"/>
              <a:gd name="T94" fmla="*/ 2147483647 w 1803"/>
              <a:gd name="T95" fmla="*/ 2147483647 h 2656"/>
              <a:gd name="T96" fmla="*/ 2147483647 w 1803"/>
              <a:gd name="T97" fmla="*/ 2147483647 h 2656"/>
              <a:gd name="T98" fmla="*/ 2147483647 w 1803"/>
              <a:gd name="T99" fmla="*/ 2147483647 h 2656"/>
              <a:gd name="T100" fmla="*/ 2147483647 w 1803"/>
              <a:gd name="T101" fmla="*/ 2147483647 h 2656"/>
              <a:gd name="T102" fmla="*/ 2147483647 w 1803"/>
              <a:gd name="T103" fmla="*/ 2147483647 h 2656"/>
              <a:gd name="T104" fmla="*/ 2147483647 w 1803"/>
              <a:gd name="T105" fmla="*/ 2147483647 h 2656"/>
              <a:gd name="T106" fmla="*/ 2147483647 w 1803"/>
              <a:gd name="T107" fmla="*/ 2147483647 h 2656"/>
              <a:gd name="T108" fmla="*/ 2147483647 w 1803"/>
              <a:gd name="T109" fmla="*/ 2147483647 h 2656"/>
              <a:gd name="T110" fmla="*/ 2147483647 w 1803"/>
              <a:gd name="T111" fmla="*/ 2147483647 h 2656"/>
              <a:gd name="T112" fmla="*/ 2147483647 w 1803"/>
              <a:gd name="T113" fmla="*/ 2147483647 h 2656"/>
              <a:gd name="T114" fmla="*/ 2147483647 w 1803"/>
              <a:gd name="T115" fmla="*/ 2147483647 h 2656"/>
              <a:gd name="T116" fmla="*/ 2147483647 w 1803"/>
              <a:gd name="T117" fmla="*/ 2147483647 h 2656"/>
              <a:gd name="T118" fmla="*/ 2147483647 w 1803"/>
              <a:gd name="T119" fmla="*/ 2147483647 h 2656"/>
              <a:gd name="T120" fmla="*/ 2147483647 w 1803"/>
              <a:gd name="T121" fmla="*/ 2147483647 h 265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03"/>
              <a:gd name="T184" fmla="*/ 0 h 2656"/>
              <a:gd name="T185" fmla="*/ 1803 w 1803"/>
              <a:gd name="T186" fmla="*/ 2656 h 265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03" h="2656">
                <a:moveTo>
                  <a:pt x="1034" y="2215"/>
                </a:moveTo>
                <a:lnTo>
                  <a:pt x="958" y="2266"/>
                </a:lnTo>
                <a:lnTo>
                  <a:pt x="883" y="2316"/>
                </a:lnTo>
                <a:lnTo>
                  <a:pt x="807" y="2366"/>
                </a:lnTo>
                <a:lnTo>
                  <a:pt x="731" y="2417"/>
                </a:lnTo>
                <a:lnTo>
                  <a:pt x="656" y="2454"/>
                </a:lnTo>
                <a:lnTo>
                  <a:pt x="568" y="2492"/>
                </a:lnTo>
                <a:lnTo>
                  <a:pt x="479" y="2530"/>
                </a:lnTo>
                <a:lnTo>
                  <a:pt x="391" y="2555"/>
                </a:lnTo>
                <a:lnTo>
                  <a:pt x="341" y="2580"/>
                </a:lnTo>
                <a:lnTo>
                  <a:pt x="303" y="2593"/>
                </a:lnTo>
                <a:lnTo>
                  <a:pt x="265" y="2605"/>
                </a:lnTo>
                <a:lnTo>
                  <a:pt x="227" y="2618"/>
                </a:lnTo>
                <a:lnTo>
                  <a:pt x="189" y="2618"/>
                </a:lnTo>
                <a:lnTo>
                  <a:pt x="164" y="2631"/>
                </a:lnTo>
                <a:lnTo>
                  <a:pt x="126" y="2643"/>
                </a:lnTo>
                <a:lnTo>
                  <a:pt x="101" y="2643"/>
                </a:lnTo>
                <a:lnTo>
                  <a:pt x="89" y="2656"/>
                </a:lnTo>
                <a:lnTo>
                  <a:pt x="63" y="2656"/>
                </a:lnTo>
                <a:lnTo>
                  <a:pt x="51" y="2656"/>
                </a:lnTo>
                <a:lnTo>
                  <a:pt x="38" y="2656"/>
                </a:lnTo>
                <a:lnTo>
                  <a:pt x="26" y="2656"/>
                </a:lnTo>
                <a:lnTo>
                  <a:pt x="13" y="2656"/>
                </a:lnTo>
                <a:lnTo>
                  <a:pt x="0" y="2656"/>
                </a:lnTo>
                <a:lnTo>
                  <a:pt x="0" y="2643"/>
                </a:lnTo>
                <a:lnTo>
                  <a:pt x="13" y="2631"/>
                </a:lnTo>
                <a:lnTo>
                  <a:pt x="26" y="2618"/>
                </a:lnTo>
                <a:lnTo>
                  <a:pt x="38" y="2605"/>
                </a:lnTo>
                <a:lnTo>
                  <a:pt x="63" y="2593"/>
                </a:lnTo>
                <a:lnTo>
                  <a:pt x="101" y="2580"/>
                </a:lnTo>
                <a:lnTo>
                  <a:pt x="139" y="2555"/>
                </a:lnTo>
                <a:lnTo>
                  <a:pt x="189" y="2542"/>
                </a:lnTo>
                <a:lnTo>
                  <a:pt x="240" y="2517"/>
                </a:lnTo>
                <a:lnTo>
                  <a:pt x="303" y="2479"/>
                </a:lnTo>
                <a:lnTo>
                  <a:pt x="366" y="2454"/>
                </a:lnTo>
                <a:lnTo>
                  <a:pt x="429" y="2417"/>
                </a:lnTo>
                <a:lnTo>
                  <a:pt x="492" y="2379"/>
                </a:lnTo>
                <a:lnTo>
                  <a:pt x="568" y="2328"/>
                </a:lnTo>
                <a:lnTo>
                  <a:pt x="643" y="2278"/>
                </a:lnTo>
                <a:lnTo>
                  <a:pt x="731" y="2228"/>
                </a:lnTo>
                <a:lnTo>
                  <a:pt x="807" y="2165"/>
                </a:lnTo>
                <a:lnTo>
                  <a:pt x="883" y="2102"/>
                </a:lnTo>
                <a:lnTo>
                  <a:pt x="958" y="2039"/>
                </a:lnTo>
                <a:lnTo>
                  <a:pt x="1021" y="1976"/>
                </a:lnTo>
                <a:lnTo>
                  <a:pt x="1084" y="1913"/>
                </a:lnTo>
                <a:lnTo>
                  <a:pt x="1147" y="1838"/>
                </a:lnTo>
                <a:lnTo>
                  <a:pt x="1198" y="1775"/>
                </a:lnTo>
                <a:lnTo>
                  <a:pt x="1236" y="1699"/>
                </a:lnTo>
                <a:lnTo>
                  <a:pt x="1273" y="1624"/>
                </a:lnTo>
                <a:lnTo>
                  <a:pt x="1324" y="1535"/>
                </a:lnTo>
                <a:lnTo>
                  <a:pt x="1349" y="1460"/>
                </a:lnTo>
                <a:lnTo>
                  <a:pt x="1387" y="1372"/>
                </a:lnTo>
                <a:lnTo>
                  <a:pt x="1412" y="1284"/>
                </a:lnTo>
                <a:lnTo>
                  <a:pt x="1437" y="1196"/>
                </a:lnTo>
                <a:lnTo>
                  <a:pt x="1462" y="1095"/>
                </a:lnTo>
                <a:lnTo>
                  <a:pt x="1475" y="1007"/>
                </a:lnTo>
                <a:lnTo>
                  <a:pt x="1500" y="906"/>
                </a:lnTo>
                <a:lnTo>
                  <a:pt x="1513" y="818"/>
                </a:lnTo>
                <a:lnTo>
                  <a:pt x="1525" y="730"/>
                </a:lnTo>
                <a:lnTo>
                  <a:pt x="1538" y="654"/>
                </a:lnTo>
                <a:lnTo>
                  <a:pt x="1538" y="579"/>
                </a:lnTo>
                <a:lnTo>
                  <a:pt x="1551" y="503"/>
                </a:lnTo>
                <a:lnTo>
                  <a:pt x="1551" y="440"/>
                </a:lnTo>
                <a:lnTo>
                  <a:pt x="1551" y="390"/>
                </a:lnTo>
                <a:lnTo>
                  <a:pt x="1551" y="327"/>
                </a:lnTo>
                <a:lnTo>
                  <a:pt x="1551" y="277"/>
                </a:lnTo>
                <a:lnTo>
                  <a:pt x="1538" y="239"/>
                </a:lnTo>
                <a:lnTo>
                  <a:pt x="1538" y="201"/>
                </a:lnTo>
                <a:lnTo>
                  <a:pt x="1525" y="176"/>
                </a:lnTo>
                <a:lnTo>
                  <a:pt x="1525" y="138"/>
                </a:lnTo>
                <a:lnTo>
                  <a:pt x="1513" y="126"/>
                </a:lnTo>
                <a:lnTo>
                  <a:pt x="1500" y="101"/>
                </a:lnTo>
                <a:lnTo>
                  <a:pt x="1488" y="75"/>
                </a:lnTo>
                <a:lnTo>
                  <a:pt x="1475" y="50"/>
                </a:lnTo>
                <a:lnTo>
                  <a:pt x="1475" y="38"/>
                </a:lnTo>
                <a:lnTo>
                  <a:pt x="1475" y="25"/>
                </a:lnTo>
                <a:lnTo>
                  <a:pt x="1488" y="12"/>
                </a:lnTo>
                <a:lnTo>
                  <a:pt x="1500" y="12"/>
                </a:lnTo>
                <a:lnTo>
                  <a:pt x="1513" y="0"/>
                </a:lnTo>
                <a:lnTo>
                  <a:pt x="1525" y="0"/>
                </a:lnTo>
                <a:lnTo>
                  <a:pt x="1538" y="0"/>
                </a:lnTo>
                <a:lnTo>
                  <a:pt x="1563" y="12"/>
                </a:lnTo>
                <a:lnTo>
                  <a:pt x="1576" y="12"/>
                </a:lnTo>
                <a:lnTo>
                  <a:pt x="1601" y="25"/>
                </a:lnTo>
                <a:lnTo>
                  <a:pt x="1651" y="38"/>
                </a:lnTo>
                <a:lnTo>
                  <a:pt x="1689" y="50"/>
                </a:lnTo>
                <a:lnTo>
                  <a:pt x="1727" y="75"/>
                </a:lnTo>
                <a:lnTo>
                  <a:pt x="1765" y="101"/>
                </a:lnTo>
                <a:lnTo>
                  <a:pt x="1778" y="113"/>
                </a:lnTo>
                <a:lnTo>
                  <a:pt x="1778" y="126"/>
                </a:lnTo>
                <a:lnTo>
                  <a:pt x="1790" y="151"/>
                </a:lnTo>
                <a:lnTo>
                  <a:pt x="1803" y="176"/>
                </a:lnTo>
                <a:lnTo>
                  <a:pt x="1803" y="214"/>
                </a:lnTo>
                <a:lnTo>
                  <a:pt x="1803" y="252"/>
                </a:lnTo>
                <a:lnTo>
                  <a:pt x="1803" y="302"/>
                </a:lnTo>
                <a:lnTo>
                  <a:pt x="1790" y="352"/>
                </a:lnTo>
                <a:lnTo>
                  <a:pt x="1790" y="403"/>
                </a:lnTo>
                <a:lnTo>
                  <a:pt x="1778" y="466"/>
                </a:lnTo>
                <a:lnTo>
                  <a:pt x="1765" y="529"/>
                </a:lnTo>
                <a:lnTo>
                  <a:pt x="1752" y="604"/>
                </a:lnTo>
                <a:lnTo>
                  <a:pt x="1740" y="680"/>
                </a:lnTo>
                <a:lnTo>
                  <a:pt x="1727" y="768"/>
                </a:lnTo>
                <a:lnTo>
                  <a:pt x="1715" y="856"/>
                </a:lnTo>
                <a:lnTo>
                  <a:pt x="1702" y="956"/>
                </a:lnTo>
                <a:lnTo>
                  <a:pt x="1677" y="1057"/>
                </a:lnTo>
                <a:lnTo>
                  <a:pt x="1664" y="1158"/>
                </a:lnTo>
                <a:lnTo>
                  <a:pt x="1639" y="1259"/>
                </a:lnTo>
                <a:lnTo>
                  <a:pt x="1614" y="1347"/>
                </a:lnTo>
                <a:lnTo>
                  <a:pt x="1576" y="1435"/>
                </a:lnTo>
                <a:lnTo>
                  <a:pt x="1551" y="1523"/>
                </a:lnTo>
                <a:lnTo>
                  <a:pt x="1513" y="1611"/>
                </a:lnTo>
                <a:lnTo>
                  <a:pt x="1475" y="1687"/>
                </a:lnTo>
                <a:lnTo>
                  <a:pt x="1425" y="1762"/>
                </a:lnTo>
                <a:lnTo>
                  <a:pt x="1387" y="1838"/>
                </a:lnTo>
                <a:lnTo>
                  <a:pt x="1336" y="1913"/>
                </a:lnTo>
                <a:lnTo>
                  <a:pt x="1286" y="1976"/>
                </a:lnTo>
                <a:lnTo>
                  <a:pt x="1223" y="2039"/>
                </a:lnTo>
                <a:lnTo>
                  <a:pt x="1173" y="2102"/>
                </a:lnTo>
                <a:lnTo>
                  <a:pt x="1110" y="2165"/>
                </a:lnTo>
                <a:lnTo>
                  <a:pt x="1034" y="2215"/>
                </a:lnTo>
              </a:path>
            </a:pathLst>
          </a:cu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0252" name="图片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838" y="4457700"/>
            <a:ext cx="84772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2059" grpId="0" animBg="1"/>
      <p:bldP spid="2060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2586</Words>
  <Application>WPS 演示</Application>
  <PresentationFormat>全屏显示(4:3)</PresentationFormat>
  <Paragraphs>246</Paragraphs>
  <Slides>39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Calibri Light</vt:lpstr>
      <vt:lpstr>Calibri</vt:lpstr>
      <vt:lpstr>汉仪大宋简</vt:lpstr>
      <vt:lpstr>仿宋_GB2312</vt:lpstr>
      <vt:lpstr>微软雅黑</vt:lpstr>
      <vt:lpstr>黑体</vt:lpstr>
      <vt:lpstr>仿宋</vt:lpstr>
      <vt:lpstr>Arial Unicode MS</vt:lpstr>
      <vt:lpstr>Times New Roman</vt:lpstr>
      <vt:lpstr>楷体_GB2312</vt:lpstr>
      <vt:lpstr>新宋体</vt:lpstr>
      <vt:lpstr>楷体</vt:lpstr>
      <vt:lpstr>Arial</vt:lpstr>
      <vt:lpstr>第一PPT模板网-WWW.1PPT.COM</vt:lpstr>
      <vt:lpstr>美丽的小兴安岭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词语辨析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美丽的小兴安岭</dc:title>
  <dc:creator>第一PPT模板网-WWW.1PPT.COM</dc:creator>
  <cp:keywords>第一PPT模板网-WWW.1PPT.COM</cp:keywords>
  <dc:subject>第一PPT模板网-WWW.1PPT.COM</dc:subject>
  <cp:lastModifiedBy>mayn</cp:lastModifiedBy>
  <cp:revision>1</cp:revision>
  <dcterms:created xsi:type="dcterms:W3CDTF">2019-07-26T01:05:39Z</dcterms:created>
  <dcterms:modified xsi:type="dcterms:W3CDTF">2019-07-26T01:05:40Z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2052-11.1.0.8813</vt:lpwstr>
  </property>
</Properties>
</file>