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image" Target="../media/image37.png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56.png"/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66.png"/><Relationship Id="rId8" Type="http://schemas.openxmlformats.org/officeDocument/2006/relationships/image" Target="../media/image65.png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5" Type="http://schemas.openxmlformats.org/officeDocument/2006/relationships/image" Target="../media/image72.png"/><Relationship Id="rId14" Type="http://schemas.openxmlformats.org/officeDocument/2006/relationships/image" Target="../media/image71.png"/><Relationship Id="rId13" Type="http://schemas.openxmlformats.org/officeDocument/2006/relationships/image" Target="../media/image70.png"/><Relationship Id="rId12" Type="http://schemas.openxmlformats.org/officeDocument/2006/relationships/image" Target="../media/image69.png"/><Relationship Id="rId11" Type="http://schemas.openxmlformats.org/officeDocument/2006/relationships/image" Target="../media/image68.png"/><Relationship Id="rId10" Type="http://schemas.openxmlformats.org/officeDocument/2006/relationships/image" Target="../media/image67.png"/><Relationship Id="rId1" Type="http://schemas.openxmlformats.org/officeDocument/2006/relationships/image" Target="../media/image5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.png"/><Relationship Id="rId1" Type="http://schemas.openxmlformats.org/officeDocument/2006/relationships/oleObject" Target="../embeddings/oleObject15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0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4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wmf"/><Relationship Id="rId8" Type="http://schemas.openxmlformats.org/officeDocument/2006/relationships/oleObject" Target="../embeddings/oleObject7.bin"/><Relationship Id="rId7" Type="http://schemas.openxmlformats.org/officeDocument/2006/relationships/image" Target="../media/image7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4.bin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oleObject" Target="../embeddings/oleObject23.bin"/><Relationship Id="rId7" Type="http://schemas.openxmlformats.org/officeDocument/2006/relationships/oleObject" Target="../embeddings/oleObject22.bin"/><Relationship Id="rId6" Type="http://schemas.openxmlformats.org/officeDocument/2006/relationships/image" Target="../media/image38.png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.png"/><Relationship Id="rId3" Type="http://schemas.openxmlformats.org/officeDocument/2006/relationships/oleObject" Target="../embeddings/oleObject20.bin"/><Relationship Id="rId2" Type="http://schemas.openxmlformats.org/officeDocument/2006/relationships/image" Target="../media/image37.png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19.bin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0.png"/><Relationship Id="rId3" Type="http://schemas.microsoft.com/office/2007/relationships/media" Target="file:///F:\&#25945;&#23398;&#36164;&#26009;\&#35838;&#20214;\&#19968;&#19978;&#35838;&#20214;\&#31532;&#21313;&#21333;&#20803;\18%20&#20511;&#29983;&#26085;\5.mp3" TargetMode="External"/><Relationship Id="rId2" Type="http://schemas.openxmlformats.org/officeDocument/2006/relationships/audio" Target="file:///F:\&#25945;&#23398;&#36164;&#26009;\&#35838;&#20214;\&#19968;&#19978;&#35838;&#20214;\&#31532;&#21313;&#21333;&#20803;\18%20&#20511;&#29983;&#26085;\5.mp3" TargetMode="External"/><Relationship Id="rId1" Type="http://schemas.openxmlformats.org/officeDocument/2006/relationships/image" Target="../media/image39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1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5.png"/><Relationship Id="rId7" Type="http://schemas.openxmlformats.org/officeDocument/2006/relationships/oleObject" Target="../embeddings/oleObject28.bin"/><Relationship Id="rId6" Type="http://schemas.openxmlformats.org/officeDocument/2006/relationships/image" Target="../media/image44.png"/><Relationship Id="rId5" Type="http://schemas.openxmlformats.org/officeDocument/2006/relationships/oleObject" Target="../embeddings/oleObject27.bin"/><Relationship Id="rId4" Type="http://schemas.openxmlformats.org/officeDocument/2006/relationships/image" Target="../media/image43.png"/><Relationship Id="rId3" Type="http://schemas.openxmlformats.org/officeDocument/2006/relationships/oleObject" Target="../embeddings/oleObject26.bin"/><Relationship Id="rId2" Type="http://schemas.openxmlformats.org/officeDocument/2006/relationships/image" Target="../media/image42.png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25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51.png"/><Relationship Id="rId7" Type="http://schemas.openxmlformats.org/officeDocument/2006/relationships/oleObject" Target="../embeddings/oleObject32.bin"/><Relationship Id="rId6" Type="http://schemas.openxmlformats.org/officeDocument/2006/relationships/image" Target="../media/image50.png"/><Relationship Id="rId5" Type="http://schemas.openxmlformats.org/officeDocument/2006/relationships/oleObject" Target="../embeddings/oleObject31.bin"/><Relationship Id="rId4" Type="http://schemas.openxmlformats.org/officeDocument/2006/relationships/image" Target="../media/image49.png"/><Relationship Id="rId3" Type="http://schemas.openxmlformats.org/officeDocument/2006/relationships/oleObject" Target="../embeddings/oleObject30.bin"/><Relationship Id="rId22" Type="http://schemas.openxmlformats.org/officeDocument/2006/relationships/vmlDrawing" Target="../drawings/vmlDrawing8.vml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57.png"/><Relationship Id="rId2" Type="http://schemas.openxmlformats.org/officeDocument/2006/relationships/image" Target="../media/image48.png"/><Relationship Id="rId19" Type="http://schemas.openxmlformats.org/officeDocument/2006/relationships/slide" Target="slide1.xml"/><Relationship Id="rId18" Type="http://schemas.openxmlformats.org/officeDocument/2006/relationships/image" Target="../media/image56.png"/><Relationship Id="rId17" Type="http://schemas.openxmlformats.org/officeDocument/2006/relationships/oleObject" Target="../embeddings/oleObject37.bin"/><Relationship Id="rId16" Type="http://schemas.openxmlformats.org/officeDocument/2006/relationships/image" Target="../media/image55.png"/><Relationship Id="rId15" Type="http://schemas.openxmlformats.org/officeDocument/2006/relationships/oleObject" Target="../embeddings/oleObject36.bin"/><Relationship Id="rId14" Type="http://schemas.openxmlformats.org/officeDocument/2006/relationships/image" Target="../media/image54.png"/><Relationship Id="rId13" Type="http://schemas.openxmlformats.org/officeDocument/2006/relationships/oleObject" Target="../embeddings/oleObject35.bin"/><Relationship Id="rId12" Type="http://schemas.openxmlformats.org/officeDocument/2006/relationships/image" Target="../media/image53.png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52.png"/><Relationship Id="rId1" Type="http://schemas.openxmlformats.org/officeDocument/2006/relationships/oleObject" Target="../embeddings/oleObject29.bin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2.bin"/><Relationship Id="rId8" Type="http://schemas.openxmlformats.org/officeDocument/2006/relationships/image" Target="../media/image61.png"/><Relationship Id="rId7" Type="http://schemas.openxmlformats.org/officeDocument/2006/relationships/oleObject" Target="../embeddings/oleObject41.bin"/><Relationship Id="rId6" Type="http://schemas.openxmlformats.org/officeDocument/2006/relationships/image" Target="../media/image60.png"/><Relationship Id="rId5" Type="http://schemas.openxmlformats.org/officeDocument/2006/relationships/oleObject" Target="../embeddings/oleObject40.bin"/><Relationship Id="rId4" Type="http://schemas.openxmlformats.org/officeDocument/2006/relationships/image" Target="../media/image59.png"/><Relationship Id="rId34" Type="http://schemas.openxmlformats.org/officeDocument/2006/relationships/vmlDrawing" Target="../drawings/vmlDrawing9.vml"/><Relationship Id="rId33" Type="http://schemas.openxmlformats.org/officeDocument/2006/relationships/slideLayout" Target="../slideLayouts/slideLayout7.xml"/><Relationship Id="rId32" Type="http://schemas.openxmlformats.org/officeDocument/2006/relationships/image" Target="../media/image57.png"/><Relationship Id="rId31" Type="http://schemas.openxmlformats.org/officeDocument/2006/relationships/slide" Target="slide1.xml"/><Relationship Id="rId30" Type="http://schemas.openxmlformats.org/officeDocument/2006/relationships/image" Target="../media/image72.png"/><Relationship Id="rId3" Type="http://schemas.openxmlformats.org/officeDocument/2006/relationships/oleObject" Target="../embeddings/oleObject39.bin"/><Relationship Id="rId29" Type="http://schemas.openxmlformats.org/officeDocument/2006/relationships/oleObject" Target="../embeddings/oleObject52.bin"/><Relationship Id="rId28" Type="http://schemas.openxmlformats.org/officeDocument/2006/relationships/image" Target="../media/image71.png"/><Relationship Id="rId27" Type="http://schemas.openxmlformats.org/officeDocument/2006/relationships/oleObject" Target="../embeddings/oleObject51.bin"/><Relationship Id="rId26" Type="http://schemas.openxmlformats.org/officeDocument/2006/relationships/image" Target="../media/image70.png"/><Relationship Id="rId25" Type="http://schemas.openxmlformats.org/officeDocument/2006/relationships/oleObject" Target="../embeddings/oleObject50.bin"/><Relationship Id="rId24" Type="http://schemas.openxmlformats.org/officeDocument/2006/relationships/image" Target="../media/image69.png"/><Relationship Id="rId23" Type="http://schemas.openxmlformats.org/officeDocument/2006/relationships/oleObject" Target="../embeddings/oleObject49.bin"/><Relationship Id="rId22" Type="http://schemas.openxmlformats.org/officeDocument/2006/relationships/image" Target="../media/image68.png"/><Relationship Id="rId21" Type="http://schemas.openxmlformats.org/officeDocument/2006/relationships/oleObject" Target="../embeddings/oleObject48.bin"/><Relationship Id="rId20" Type="http://schemas.openxmlformats.org/officeDocument/2006/relationships/image" Target="../media/image67.png"/><Relationship Id="rId2" Type="http://schemas.openxmlformats.org/officeDocument/2006/relationships/image" Target="../media/image58.png"/><Relationship Id="rId19" Type="http://schemas.openxmlformats.org/officeDocument/2006/relationships/oleObject" Target="../embeddings/oleObject47.bin"/><Relationship Id="rId18" Type="http://schemas.openxmlformats.org/officeDocument/2006/relationships/image" Target="../media/image66.png"/><Relationship Id="rId17" Type="http://schemas.openxmlformats.org/officeDocument/2006/relationships/oleObject" Target="../embeddings/oleObject46.bin"/><Relationship Id="rId16" Type="http://schemas.openxmlformats.org/officeDocument/2006/relationships/image" Target="../media/image65.png"/><Relationship Id="rId15" Type="http://schemas.openxmlformats.org/officeDocument/2006/relationships/oleObject" Target="../embeddings/oleObject45.bin"/><Relationship Id="rId14" Type="http://schemas.openxmlformats.org/officeDocument/2006/relationships/image" Target="../media/image64.png"/><Relationship Id="rId13" Type="http://schemas.openxmlformats.org/officeDocument/2006/relationships/oleObject" Target="../embeddings/oleObject44.bin"/><Relationship Id="rId12" Type="http://schemas.openxmlformats.org/officeDocument/2006/relationships/image" Target="../media/image63.png"/><Relationship Id="rId11" Type="http://schemas.openxmlformats.org/officeDocument/2006/relationships/oleObject" Target="../embeddings/oleObject43.bin"/><Relationship Id="rId10" Type="http://schemas.openxmlformats.org/officeDocument/2006/relationships/image" Target="../media/image62.png"/><Relationship Id="rId1" Type="http://schemas.openxmlformats.org/officeDocument/2006/relationships/oleObject" Target="../embeddings/oleObject38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8" Type="http://schemas.openxmlformats.org/officeDocument/2006/relationships/vmlDrawing" Target="../drawings/vmlDrawing4.vml"/><Relationship Id="rId27" Type="http://schemas.openxmlformats.org/officeDocument/2006/relationships/slideLayout" Target="../slideLayouts/slideLayout7.xml"/><Relationship Id="rId26" Type="http://schemas.openxmlformats.org/officeDocument/2006/relationships/image" Target="../media/image26.png"/><Relationship Id="rId25" Type="http://schemas.openxmlformats.org/officeDocument/2006/relationships/oleObject" Target="../embeddings/oleObject14.bin"/><Relationship Id="rId24" Type="http://schemas.openxmlformats.org/officeDocument/2006/relationships/image" Target="../media/image25.png"/><Relationship Id="rId23" Type="http://schemas.openxmlformats.org/officeDocument/2006/relationships/oleObject" Target="../embeddings/oleObject13.bin"/><Relationship Id="rId22" Type="http://schemas.openxmlformats.org/officeDocument/2006/relationships/image" Target="../media/image24.png"/><Relationship Id="rId21" Type="http://schemas.openxmlformats.org/officeDocument/2006/relationships/image" Target="../media/image23.png"/><Relationship Id="rId20" Type="http://schemas.openxmlformats.org/officeDocument/2006/relationships/oleObject" Target="../embeddings/oleObject12.bin"/><Relationship Id="rId2" Type="http://schemas.openxmlformats.org/officeDocument/2006/relationships/image" Target="../media/image9.jpeg"/><Relationship Id="rId19" Type="http://schemas.openxmlformats.org/officeDocument/2006/relationships/image" Target="../media/image22.png"/><Relationship Id="rId18" Type="http://schemas.openxmlformats.org/officeDocument/2006/relationships/image" Target="../media/image21.png"/><Relationship Id="rId17" Type="http://schemas.openxmlformats.org/officeDocument/2006/relationships/oleObject" Target="../embeddings/oleObject11.bin"/><Relationship Id="rId16" Type="http://schemas.openxmlformats.org/officeDocument/2006/relationships/image" Target="../media/image20.png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19.png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18.png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17.jpeg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358356" y="548680"/>
            <a:ext cx="547528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0000" b="1" dirty="0">
                <a:ea typeface="楷体_GB2312" pitchFamily="49" charset="-122"/>
              </a:rPr>
              <a:t>借 </a:t>
            </a:r>
            <a:r>
              <a:rPr lang="zh-CN" altLang="en-US" sz="11000" b="1" dirty="0">
                <a:ea typeface="楷体_GB2312" pitchFamily="49" charset="-122"/>
              </a:rPr>
              <a:t>生日</a:t>
            </a:r>
            <a:r>
              <a:rPr lang="zh-CN" altLang="en-US" sz="11000" dirty="0"/>
              <a:t> </a:t>
            </a:r>
            <a:endParaRPr lang="zh-CN" altLang="en-US" sz="11000" dirty="0"/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6600056" y="3395918"/>
          <a:ext cx="338455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" r:id="rId2" imgW="1895475" imgH="1152525" progId="MSPhotoEd.3">
                  <p:embed/>
                </p:oleObj>
              </mc:Choice>
              <mc:Fallback>
                <p:oleObj name="" r:id="rId2" imgW="1895475" imgH="1152525" progId="MSPhotoEd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0056" y="3395918"/>
                        <a:ext cx="3384550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744816" y="1033462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627438" y="293688"/>
            <a:ext cx="30988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600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4131" y="2492896"/>
            <a:ext cx="3883025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038600" y="15240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怎么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4114800" y="14478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吃饭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114800" y="15240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上班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114800" y="16002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拿来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038600" y="16002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礼物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4038600" y="15240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物品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4114800" y="16002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今天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114800" y="16002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正要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23770" cy="6858000"/>
          </a:xfrm>
          <a:prstGeom prst="rect">
            <a:avLst/>
          </a:prstGeom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057400" y="228600"/>
            <a:ext cx="247840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chemeClr val="accent2"/>
                </a:solidFill>
                <a:ea typeface="楷体_GB2312" pitchFamily="49" charset="-122"/>
              </a:rPr>
              <a:t>我会写</a:t>
            </a:r>
            <a:endParaRPr lang="zh-CN" altLang="en-US" sz="6000" b="1">
              <a:solidFill>
                <a:schemeClr val="accent2"/>
              </a:solidFill>
              <a:ea typeface="楷体_GB2312" pitchFamily="49" charset="-122"/>
            </a:endParaRPr>
          </a:p>
        </p:txBody>
      </p:sp>
      <p:grpSp>
        <p:nvGrpSpPr>
          <p:cNvPr id="23556" name="Group 4"/>
          <p:cNvGrpSpPr/>
          <p:nvPr/>
        </p:nvGrpSpPr>
        <p:grpSpPr bwMode="auto">
          <a:xfrm>
            <a:off x="2208213" y="1557338"/>
            <a:ext cx="3886200" cy="3886200"/>
            <a:chOff x="0" y="0"/>
            <a:chExt cx="1776" cy="1776"/>
          </a:xfrm>
        </p:grpSpPr>
        <p:sp>
          <p:nvSpPr>
            <p:cNvPr id="2355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776" cy="17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58" name="Line 6"/>
            <p:cNvSpPr>
              <a:spLocks noChangeShapeType="1"/>
            </p:cNvSpPr>
            <p:nvPr/>
          </p:nvSpPr>
          <p:spPr bwMode="auto">
            <a:xfrm>
              <a:off x="864" y="0"/>
              <a:ext cx="0" cy="17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9" name="Line 7"/>
            <p:cNvSpPr>
              <a:spLocks noChangeShapeType="1"/>
            </p:cNvSpPr>
            <p:nvPr/>
          </p:nvSpPr>
          <p:spPr bwMode="auto">
            <a:xfrm>
              <a:off x="0" y="912"/>
              <a:ext cx="17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0" name="Group 8"/>
          <p:cNvGrpSpPr/>
          <p:nvPr/>
        </p:nvGrpSpPr>
        <p:grpSpPr bwMode="auto">
          <a:xfrm>
            <a:off x="6527800" y="1557338"/>
            <a:ext cx="3886200" cy="3886200"/>
            <a:chOff x="0" y="0"/>
            <a:chExt cx="1776" cy="1776"/>
          </a:xfrm>
        </p:grpSpPr>
        <p:sp>
          <p:nvSpPr>
            <p:cNvPr id="23561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1776" cy="17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2" name="Line 10"/>
            <p:cNvSpPr>
              <a:spLocks noChangeShapeType="1"/>
            </p:cNvSpPr>
            <p:nvPr/>
          </p:nvSpPr>
          <p:spPr bwMode="auto">
            <a:xfrm>
              <a:off x="864" y="0"/>
              <a:ext cx="0" cy="17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Line 11"/>
            <p:cNvSpPr>
              <a:spLocks noChangeShapeType="1"/>
            </p:cNvSpPr>
            <p:nvPr/>
          </p:nvSpPr>
          <p:spPr bwMode="auto">
            <a:xfrm>
              <a:off x="0" y="912"/>
              <a:ext cx="17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2438400" y="1371600"/>
            <a:ext cx="337058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itchFamily="49" charset="-122"/>
              </a:rPr>
              <a:t>今</a:t>
            </a:r>
            <a:endParaRPr lang="zh-CN" altLang="en-US" sz="25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694488" y="1484313"/>
            <a:ext cx="337058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itchFamily="49" charset="-122"/>
              </a:rPr>
              <a:t>正</a:t>
            </a:r>
            <a:endParaRPr lang="zh-CN" altLang="en-US" sz="25000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 bldLvl="0" animBg="1" autoUpdateAnimBg="0"/>
      <p:bldP spid="23565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039"/>
            <a:ext cx="9144000" cy="6853921"/>
          </a:xfrm>
          <a:prstGeom prst="rect">
            <a:avLst/>
          </a:prstGeom>
        </p:spPr>
      </p:pic>
      <p:grpSp>
        <p:nvGrpSpPr>
          <p:cNvPr id="69635" name="Group 3"/>
          <p:cNvGrpSpPr/>
          <p:nvPr/>
        </p:nvGrpSpPr>
        <p:grpSpPr bwMode="auto">
          <a:xfrm>
            <a:off x="4419600" y="1447800"/>
            <a:ext cx="3657600" cy="3886200"/>
            <a:chOff x="0" y="0"/>
            <a:chExt cx="672" cy="672"/>
          </a:xfrm>
        </p:grpSpPr>
        <p:sp>
          <p:nvSpPr>
            <p:cNvPr id="6963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672" cy="67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9637" name="Line 5"/>
            <p:cNvSpPr>
              <a:spLocks noChangeShapeType="1"/>
            </p:cNvSpPr>
            <p:nvPr/>
          </p:nvSpPr>
          <p:spPr bwMode="auto">
            <a:xfrm>
              <a:off x="0" y="336"/>
              <a:ext cx="6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38" name="Line 6"/>
            <p:cNvSpPr>
              <a:spLocks noChangeShapeType="1"/>
            </p:cNvSpPr>
            <p:nvPr/>
          </p:nvSpPr>
          <p:spPr bwMode="auto">
            <a:xfrm>
              <a:off x="336" y="0"/>
              <a:ext cx="0" cy="67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4689475" y="1550988"/>
            <a:ext cx="324294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</a:t>
            </a:r>
            <a:endParaRPr lang="zh-CN" altLang="en-US" sz="2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TextBox 9"/>
          <p:cNvSpPr txBox="1">
            <a:spLocks noChangeArrowheads="1"/>
          </p:cNvSpPr>
          <p:nvPr/>
        </p:nvSpPr>
        <p:spPr bwMode="auto">
          <a:xfrm>
            <a:off x="4381500" y="142875"/>
            <a:ext cx="3500438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000" b="1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cs typeface="Arial Unicode MS" pitchFamily="34" charset="-122"/>
              </a:rPr>
              <a:t>     j</a:t>
            </a:r>
            <a:r>
              <a:rPr lang="en-US" altLang="zh-CN" sz="8000" b="1">
                <a:solidFill>
                  <a:srgbClr val="FF0000"/>
                </a:solidFill>
              </a:rPr>
              <a:t>īn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1952625" y="1428750"/>
            <a:ext cx="1928813" cy="4707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今天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今日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今生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 bwMode="auto">
          <a:xfrm>
            <a:off x="1524000" y="0"/>
            <a:ext cx="9317038" cy="7239000"/>
            <a:chOff x="0" y="0"/>
            <a:chExt cx="5869" cy="4560"/>
          </a:xfrm>
        </p:grpSpPr>
        <p:grpSp>
          <p:nvGrpSpPr>
            <p:cNvPr id="7171" name="Group 3"/>
            <p:cNvGrpSpPr/>
            <p:nvPr/>
          </p:nvGrpSpPr>
          <p:grpSpPr bwMode="auto">
            <a:xfrm>
              <a:off x="0" y="0"/>
              <a:ext cx="5869" cy="3408"/>
              <a:chOff x="0" y="0"/>
              <a:chExt cx="5869" cy="3408"/>
            </a:xfrm>
          </p:grpSpPr>
          <p:grpSp>
            <p:nvGrpSpPr>
              <p:cNvPr id="7172" name="Group 4"/>
              <p:cNvGrpSpPr/>
              <p:nvPr/>
            </p:nvGrpSpPr>
            <p:grpSpPr bwMode="auto">
              <a:xfrm>
                <a:off x="0" y="1584"/>
                <a:ext cx="1296" cy="1488"/>
                <a:chOff x="0" y="0"/>
                <a:chExt cx="2064" cy="2016"/>
              </a:xfrm>
            </p:grpSpPr>
            <p:grpSp>
              <p:nvGrpSpPr>
                <p:cNvPr id="7173" name="Group 5"/>
                <p:cNvGrpSpPr/>
                <p:nvPr/>
              </p:nvGrpSpPr>
              <p:grpSpPr bwMode="auto">
                <a:xfrm>
                  <a:off x="0" y="0"/>
                  <a:ext cx="2064" cy="2016"/>
                  <a:chOff x="0" y="0"/>
                  <a:chExt cx="1824" cy="1872"/>
                </a:xfrm>
              </p:grpSpPr>
              <p:sp>
                <p:nvSpPr>
                  <p:cNvPr id="7174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576" y="768"/>
                    <a:ext cx="720" cy="110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75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824" cy="105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76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1104" y="48"/>
                    <a:ext cx="240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77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96"/>
                    <a:ext cx="192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78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624"/>
                    <a:ext cx="240" cy="202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79" name="Oval 11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1584" y="384"/>
                    <a:ext cx="240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8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864" y="816"/>
                    <a:ext cx="336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181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93" y="47"/>
                  <a:ext cx="1648" cy="133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9600" b="1">
                      <a:solidFill>
                        <a:srgbClr val="0099FF"/>
                      </a:solidFill>
                    </a:rPr>
                    <a:t>  </a:t>
                  </a:r>
                  <a:endParaRPr lang="zh-CN" altLang="en-US" sz="6600" b="1">
                    <a:solidFill>
                      <a:srgbClr val="0099FF"/>
                    </a:solidFill>
                  </a:endParaRPr>
                </a:p>
              </p:txBody>
            </p:sp>
          </p:grpSp>
          <p:grpSp>
            <p:nvGrpSpPr>
              <p:cNvPr id="7182" name="Group 14"/>
              <p:cNvGrpSpPr/>
              <p:nvPr/>
            </p:nvGrpSpPr>
            <p:grpSpPr bwMode="auto">
              <a:xfrm>
                <a:off x="0" y="0"/>
                <a:ext cx="5616" cy="1872"/>
                <a:chOff x="0" y="0"/>
                <a:chExt cx="5616" cy="1872"/>
              </a:xfrm>
            </p:grpSpPr>
            <p:grpSp>
              <p:nvGrpSpPr>
                <p:cNvPr id="7183" name="Group 15"/>
                <p:cNvGrpSpPr/>
                <p:nvPr/>
              </p:nvGrpSpPr>
              <p:grpSpPr bwMode="auto">
                <a:xfrm>
                  <a:off x="0" y="0"/>
                  <a:ext cx="1488" cy="1632"/>
                  <a:chOff x="0" y="0"/>
                  <a:chExt cx="1824" cy="1872"/>
                </a:xfrm>
              </p:grpSpPr>
              <p:grpSp>
                <p:nvGrpSpPr>
                  <p:cNvPr id="7184" name="Group 16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185" name="Oval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86" name="Oval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87" name="Oval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88" name="Oval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89" name="Oval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90" name="Oval 22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91" name="Oval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192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3" y="559"/>
                    <a:ext cx="239" cy="26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      </a:t>
                    </a:r>
                    <a:endParaRPr lang="zh-CN" altLang="en-US" sz="6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7193" name="Group 25"/>
                <p:cNvGrpSpPr/>
                <p:nvPr/>
              </p:nvGrpSpPr>
              <p:grpSpPr bwMode="auto">
                <a:xfrm>
                  <a:off x="1200" y="0"/>
                  <a:ext cx="1536" cy="1632"/>
                  <a:chOff x="0" y="0"/>
                  <a:chExt cx="1824" cy="1872"/>
                </a:xfrm>
              </p:grpSpPr>
              <p:grpSp>
                <p:nvGrpSpPr>
                  <p:cNvPr id="7194" name="Group 26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195" name="Oval 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96" name="Oval 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97" name="Oval 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98" name="Oval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99" name="Oval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00" name="Oval 32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01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202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4" y="0"/>
                    <a:ext cx="1028" cy="8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 sz="6600" b="1"/>
                  </a:p>
                </p:txBody>
              </p:sp>
            </p:grpSp>
            <p:grpSp>
              <p:nvGrpSpPr>
                <p:cNvPr id="7203" name="Group 35"/>
                <p:cNvGrpSpPr/>
                <p:nvPr/>
              </p:nvGrpSpPr>
              <p:grpSpPr bwMode="auto">
                <a:xfrm>
                  <a:off x="2640" y="0"/>
                  <a:ext cx="1440" cy="1680"/>
                  <a:chOff x="0" y="0"/>
                  <a:chExt cx="1824" cy="1872"/>
                </a:xfrm>
              </p:grpSpPr>
              <p:grpSp>
                <p:nvGrpSpPr>
                  <p:cNvPr id="7204" name="Group 36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grpSp>
                  <p:nvGrpSpPr>
                    <p:cNvPr id="7205" name="Group 37"/>
                    <p:cNvGrpSpPr/>
                    <p:nvPr/>
                  </p:nvGrpSpPr>
                  <p:grpSpPr bwMode="auto">
                    <a:xfrm>
                      <a:off x="0" y="0"/>
                      <a:ext cx="1824" cy="1872"/>
                      <a:chOff x="0" y="0"/>
                      <a:chExt cx="1824" cy="1872"/>
                    </a:xfrm>
                  </p:grpSpPr>
                  <p:sp>
                    <p:nvSpPr>
                      <p:cNvPr id="7206" name="Oval 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6" y="768"/>
                        <a:ext cx="720" cy="110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07" name="Oval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824" cy="105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08" name="Oval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04" y="48"/>
                        <a:ext cx="240" cy="14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09" name="Oval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88" y="96"/>
                        <a:ext cx="192" cy="14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0" name="Oval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6" y="624"/>
                        <a:ext cx="240" cy="202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1" name="Oval 43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1584" y="384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2" name="Oval 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64" y="816"/>
                        <a:ext cx="336" cy="240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7213" name="Text Box 4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44" y="559"/>
                      <a:ext cx="247" cy="25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zh-CN" altLang="en-US"/>
                        <a:t> </a:t>
                      </a:r>
                      <a:endParaRPr lang="zh-CN" altLang="en-US" sz="9600" b="1">
                        <a:solidFill>
                          <a:srgbClr val="FF0000"/>
                        </a:solidFill>
                      </a:endParaRPr>
                    </a:p>
                  </p:txBody>
                </p:sp>
              </p:grpSp>
              <p:sp>
                <p:nvSpPr>
                  <p:cNvPr id="7214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" y="98"/>
                    <a:ext cx="247" cy="110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9600" b="1">
                        <a:solidFill>
                          <a:schemeClr val="accent2"/>
                        </a:solidFill>
                      </a:rPr>
                      <a:t>  </a:t>
                    </a:r>
                    <a:endParaRPr lang="zh-CN" altLang="en-US" sz="6600" b="1">
                      <a:solidFill>
                        <a:schemeClr val="accent2"/>
                      </a:solidFill>
                    </a:endParaRPr>
                  </a:p>
                </p:txBody>
              </p:sp>
            </p:grpSp>
            <p:grpSp>
              <p:nvGrpSpPr>
                <p:cNvPr id="7215" name="Group 47"/>
                <p:cNvGrpSpPr/>
                <p:nvPr/>
              </p:nvGrpSpPr>
              <p:grpSpPr bwMode="auto">
                <a:xfrm>
                  <a:off x="3984" y="0"/>
                  <a:ext cx="1632" cy="1872"/>
                  <a:chOff x="0" y="0"/>
                  <a:chExt cx="1824" cy="1872"/>
                </a:xfrm>
              </p:grpSpPr>
              <p:grpSp>
                <p:nvGrpSpPr>
                  <p:cNvPr id="7216" name="Group 48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grpSp>
                  <p:nvGrpSpPr>
                    <p:cNvPr id="7217" name="Group 49"/>
                    <p:cNvGrpSpPr/>
                    <p:nvPr/>
                  </p:nvGrpSpPr>
                  <p:grpSpPr bwMode="auto">
                    <a:xfrm>
                      <a:off x="0" y="0"/>
                      <a:ext cx="1824" cy="1872"/>
                      <a:chOff x="0" y="0"/>
                      <a:chExt cx="1824" cy="1872"/>
                    </a:xfrm>
                  </p:grpSpPr>
                  <p:sp>
                    <p:nvSpPr>
                      <p:cNvPr id="7218" name="Oval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6" y="768"/>
                        <a:ext cx="720" cy="110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19" name="Oval 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824" cy="105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20" name="Oval 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04" y="48"/>
                        <a:ext cx="240" cy="14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21" name="Oval 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88" y="96"/>
                        <a:ext cx="192" cy="14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22" name="Oval 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6" y="624"/>
                        <a:ext cx="240" cy="202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23" name="Oval 55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1584" y="384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224" name="Oval 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64" y="816"/>
                        <a:ext cx="336" cy="240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7225" name="Text Box 5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44" y="559"/>
                      <a:ext cx="218" cy="23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zh-CN" altLang="en-US"/>
                        <a:t> </a:t>
                      </a:r>
                      <a:endParaRPr lang="zh-CN" altLang="en-US" sz="9600" b="1">
                        <a:solidFill>
                          <a:srgbClr val="FF0000"/>
                        </a:solidFill>
                      </a:endParaRPr>
                    </a:p>
                  </p:txBody>
                </p:sp>
              </p:grpSp>
              <p:sp>
                <p:nvSpPr>
                  <p:cNvPr id="7226" name="Text Box 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" y="98"/>
                    <a:ext cx="218" cy="9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9600" b="1">
                        <a:solidFill>
                          <a:schemeClr val="accent2"/>
                        </a:solidFill>
                      </a:rPr>
                      <a:t>  </a:t>
                    </a:r>
                    <a:endParaRPr lang="zh-CN" altLang="en-US" sz="6600" b="1">
                      <a:solidFill>
                        <a:schemeClr val="accent2"/>
                      </a:solidFill>
                    </a:endParaRPr>
                  </a:p>
                </p:txBody>
              </p:sp>
            </p:grpSp>
          </p:grpSp>
          <p:grpSp>
            <p:nvGrpSpPr>
              <p:cNvPr id="7227" name="Group 59"/>
              <p:cNvGrpSpPr/>
              <p:nvPr/>
            </p:nvGrpSpPr>
            <p:grpSpPr bwMode="auto">
              <a:xfrm>
                <a:off x="1152" y="1536"/>
                <a:ext cx="1638" cy="1632"/>
                <a:chOff x="0" y="0"/>
                <a:chExt cx="1824" cy="1872"/>
              </a:xfrm>
            </p:grpSpPr>
            <p:grpSp>
              <p:nvGrpSpPr>
                <p:cNvPr id="7228" name="Group 60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sp>
                <p:nvSpPr>
                  <p:cNvPr id="7229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576" y="768"/>
                    <a:ext cx="720" cy="110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0" name="Oval 6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824" cy="105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1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1104" y="48"/>
                    <a:ext cx="240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2" name="Oval 64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96"/>
                    <a:ext cx="192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3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624"/>
                    <a:ext cx="240" cy="202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4" name="Oval 66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1584" y="384"/>
                    <a:ext cx="240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5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864" y="816"/>
                    <a:ext cx="336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236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384" y="0"/>
                  <a:ext cx="1028" cy="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6600" b="1"/>
                </a:p>
              </p:txBody>
            </p:sp>
          </p:grpSp>
          <p:grpSp>
            <p:nvGrpSpPr>
              <p:cNvPr id="7237" name="Group 69"/>
              <p:cNvGrpSpPr/>
              <p:nvPr/>
            </p:nvGrpSpPr>
            <p:grpSpPr bwMode="auto">
              <a:xfrm>
                <a:off x="2784" y="1536"/>
                <a:ext cx="1536" cy="1680"/>
                <a:chOff x="0" y="0"/>
                <a:chExt cx="1824" cy="1872"/>
              </a:xfrm>
            </p:grpSpPr>
            <p:grpSp>
              <p:nvGrpSpPr>
                <p:cNvPr id="7238" name="Group 70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239" name="Group 71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240" name="Oval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41" name="Oval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42" name="Oval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43" name="Oval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44" name="Oval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45" name="Oval 77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46" name="Oval 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247" name="Text Box 7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" y="559"/>
                    <a:ext cx="232" cy="25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248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48" y="98"/>
                  <a:ext cx="232" cy="110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9600" b="1">
                      <a:solidFill>
                        <a:schemeClr val="accent2"/>
                      </a:solidFill>
                    </a:rPr>
                    <a:t>  </a:t>
                  </a: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7249" name="Group 81"/>
              <p:cNvGrpSpPr/>
              <p:nvPr/>
            </p:nvGrpSpPr>
            <p:grpSpPr bwMode="auto">
              <a:xfrm>
                <a:off x="4272" y="1536"/>
                <a:ext cx="1597" cy="1872"/>
                <a:chOff x="0" y="0"/>
                <a:chExt cx="1824" cy="1872"/>
              </a:xfrm>
            </p:grpSpPr>
            <p:grpSp>
              <p:nvGrpSpPr>
                <p:cNvPr id="7250" name="Group 82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251" name="Group 83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252" name="Oval 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53" name="Oval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54" name="Oval 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55" name="Oval 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56" name="Oval 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57" name="Oval 89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58" name="Oval 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259" name="Text Box 9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" y="559"/>
                    <a:ext cx="223" cy="23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260" name="Text Box 92"/>
                <p:cNvSpPr txBox="1">
                  <a:spLocks noChangeArrowheads="1"/>
                </p:cNvSpPr>
                <p:nvPr/>
              </p:nvSpPr>
              <p:spPr bwMode="auto">
                <a:xfrm>
                  <a:off x="48" y="98"/>
                  <a:ext cx="223" cy="9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9600" b="1">
                      <a:solidFill>
                        <a:schemeClr val="accent2"/>
                      </a:solidFill>
                    </a:rPr>
                    <a:t>  </a:t>
                  </a: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</p:grpSp>
        <p:grpSp>
          <p:nvGrpSpPr>
            <p:cNvPr id="7261" name="Group 93"/>
            <p:cNvGrpSpPr/>
            <p:nvPr/>
          </p:nvGrpSpPr>
          <p:grpSpPr bwMode="auto">
            <a:xfrm>
              <a:off x="0" y="2928"/>
              <a:ext cx="5760" cy="1632"/>
              <a:chOff x="0" y="0"/>
              <a:chExt cx="5760" cy="1632"/>
            </a:xfrm>
          </p:grpSpPr>
          <p:grpSp>
            <p:nvGrpSpPr>
              <p:cNvPr id="7262" name="Group 94"/>
              <p:cNvGrpSpPr/>
              <p:nvPr/>
            </p:nvGrpSpPr>
            <p:grpSpPr bwMode="auto">
              <a:xfrm>
                <a:off x="0" y="0"/>
                <a:ext cx="1488" cy="1392"/>
                <a:chOff x="0" y="0"/>
                <a:chExt cx="1824" cy="1872"/>
              </a:xfrm>
            </p:grpSpPr>
            <p:grpSp>
              <p:nvGrpSpPr>
                <p:cNvPr id="7263" name="Group 95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264" name="Group 96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265" name="Oval 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66" name="Oval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67" name="Oval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68" name="Oval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69" name="Oval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70" name="Oval 102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71" name="Oval 1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272" name="Text Box 10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3" y="559"/>
                    <a:ext cx="239" cy="3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273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577" y="0"/>
                  <a:ext cx="1006" cy="9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7274" name="Group 106"/>
              <p:cNvGrpSpPr/>
              <p:nvPr/>
            </p:nvGrpSpPr>
            <p:grpSpPr bwMode="auto">
              <a:xfrm>
                <a:off x="1152" y="0"/>
                <a:ext cx="1536" cy="1632"/>
                <a:chOff x="0" y="0"/>
                <a:chExt cx="1824" cy="1872"/>
              </a:xfrm>
            </p:grpSpPr>
            <p:grpSp>
              <p:nvGrpSpPr>
                <p:cNvPr id="7275" name="Group 107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sp>
                <p:nvSpPr>
                  <p:cNvPr id="7276" name="Oval 108"/>
                  <p:cNvSpPr>
                    <a:spLocks noChangeArrowheads="1"/>
                  </p:cNvSpPr>
                  <p:nvPr/>
                </p:nvSpPr>
                <p:spPr bwMode="auto">
                  <a:xfrm>
                    <a:off x="576" y="768"/>
                    <a:ext cx="720" cy="110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77" name="Oval 10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824" cy="105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78" name="Oval 110"/>
                  <p:cNvSpPr>
                    <a:spLocks noChangeArrowheads="1"/>
                  </p:cNvSpPr>
                  <p:nvPr/>
                </p:nvSpPr>
                <p:spPr bwMode="auto">
                  <a:xfrm>
                    <a:off x="1104" y="48"/>
                    <a:ext cx="240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79" name="Oval 111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96"/>
                    <a:ext cx="192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80" name="Oval 112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624"/>
                    <a:ext cx="240" cy="202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81" name="Oval 1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1584" y="384"/>
                    <a:ext cx="240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82" name="Oval 114"/>
                  <p:cNvSpPr>
                    <a:spLocks noChangeArrowheads="1"/>
                  </p:cNvSpPr>
                  <p:nvPr/>
                </p:nvSpPr>
                <p:spPr bwMode="auto">
                  <a:xfrm>
                    <a:off x="864" y="816"/>
                    <a:ext cx="336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283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384" y="0"/>
                  <a:ext cx="1028" cy="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6600" b="1"/>
                </a:p>
              </p:txBody>
            </p:sp>
          </p:grpSp>
          <p:grpSp>
            <p:nvGrpSpPr>
              <p:cNvPr id="7284" name="Group 116"/>
              <p:cNvGrpSpPr/>
              <p:nvPr/>
            </p:nvGrpSpPr>
            <p:grpSpPr bwMode="auto">
              <a:xfrm>
                <a:off x="2640" y="0"/>
                <a:ext cx="1680" cy="1536"/>
                <a:chOff x="0" y="0"/>
                <a:chExt cx="1824" cy="1872"/>
              </a:xfrm>
            </p:grpSpPr>
            <p:grpSp>
              <p:nvGrpSpPr>
                <p:cNvPr id="7285" name="Group 117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286" name="Group 118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287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88" name="Oval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89" name="Oval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90" name="Oval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91" name="Oval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92" name="Oval 124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93" name="Oval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294" name="Text Box 1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" y="559"/>
                    <a:ext cx="212" cy="28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295" name="Text Box 127"/>
                <p:cNvSpPr txBox="1">
                  <a:spLocks noChangeArrowheads="1"/>
                </p:cNvSpPr>
                <p:nvPr/>
              </p:nvSpPr>
              <p:spPr bwMode="auto">
                <a:xfrm>
                  <a:off x="48" y="98"/>
                  <a:ext cx="212" cy="12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9600" b="1">
                      <a:solidFill>
                        <a:schemeClr val="accent2"/>
                      </a:solidFill>
                    </a:rPr>
                    <a:t>  </a:t>
                  </a: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7296" name="Group 128"/>
              <p:cNvGrpSpPr/>
              <p:nvPr/>
            </p:nvGrpSpPr>
            <p:grpSpPr bwMode="auto">
              <a:xfrm>
                <a:off x="4272" y="48"/>
                <a:ext cx="1488" cy="1488"/>
                <a:chOff x="0" y="0"/>
                <a:chExt cx="1824" cy="1872"/>
              </a:xfrm>
            </p:grpSpPr>
            <p:grpSp>
              <p:nvGrpSpPr>
                <p:cNvPr id="7297" name="Group 129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298" name="Group 130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299" name="Oval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00" name="Oval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01" name="Oval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02" name="Oval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03" name="Oval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04" name="Oval 136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05" name="Oval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306" name="Text Box 1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3" y="559"/>
                    <a:ext cx="239" cy="29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307" name="Text Box 139"/>
                <p:cNvSpPr txBox="1">
                  <a:spLocks noChangeArrowheads="1"/>
                </p:cNvSpPr>
                <p:nvPr/>
              </p:nvSpPr>
              <p:spPr bwMode="auto">
                <a:xfrm>
                  <a:off x="48" y="98"/>
                  <a:ext cx="239" cy="124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9600" b="1">
                      <a:solidFill>
                        <a:schemeClr val="accent2"/>
                      </a:solidFill>
                    </a:rPr>
                    <a:t>  </a:t>
                  </a: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</p:grpSp>
      </p:grpSp>
      <p:sp>
        <p:nvSpPr>
          <p:cNvPr id="7308" name="Text Box 140"/>
          <p:cNvSpPr txBox="1">
            <a:spLocks noChangeArrowheads="1"/>
          </p:cNvSpPr>
          <p:nvPr/>
        </p:nvSpPr>
        <p:spPr bwMode="auto">
          <a:xfrm>
            <a:off x="1889125" y="57150"/>
            <a:ext cx="175196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f</a:t>
            </a:r>
            <a:r>
              <a:rPr lang="en-US" altLang="zh-CN" sz="60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nɡ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09" name="Text Box 141"/>
          <p:cNvSpPr txBox="1">
            <a:spLocks noChangeArrowheads="1"/>
          </p:cNvSpPr>
          <p:nvPr/>
        </p:nvSpPr>
        <p:spPr bwMode="auto">
          <a:xfrm>
            <a:off x="2133600" y="11430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FF"/>
                </a:solidFill>
                <a:ea typeface="楷体_GB2312" pitchFamily="49" charset="-122"/>
              </a:rPr>
              <a:t>放</a:t>
            </a:r>
            <a:endParaRPr lang="zh-CN" altLang="en-US" sz="80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7310" name="Text Box 142"/>
          <p:cNvSpPr txBox="1">
            <a:spLocks noChangeArrowheads="1"/>
          </p:cNvSpPr>
          <p:nvPr/>
        </p:nvSpPr>
        <p:spPr bwMode="auto">
          <a:xfrm>
            <a:off x="4114800" y="0"/>
            <a:ext cx="111379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b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ù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11" name="Text Box 143"/>
          <p:cNvSpPr txBox="1">
            <a:spLocks noChangeArrowheads="1"/>
          </p:cNvSpPr>
          <p:nvPr/>
        </p:nvSpPr>
        <p:spPr bwMode="auto">
          <a:xfrm>
            <a:off x="5592763" y="57150"/>
            <a:ext cx="2592387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xiónɡ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12" name="Text Box 144"/>
          <p:cNvSpPr txBox="1">
            <a:spLocks noChangeArrowheads="1"/>
          </p:cNvSpPr>
          <p:nvPr/>
        </p:nvSpPr>
        <p:spPr bwMode="auto">
          <a:xfrm>
            <a:off x="8289925" y="209550"/>
            <a:ext cx="1667510" cy="1291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ku</a:t>
            </a:r>
            <a:r>
              <a:rPr lang="en-US" altLang="zh-CN" sz="60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i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7313" name="Text Box 145"/>
          <p:cNvSpPr txBox="1">
            <a:spLocks noChangeArrowheads="1"/>
          </p:cNvSpPr>
          <p:nvPr/>
        </p:nvSpPr>
        <p:spPr bwMode="auto">
          <a:xfrm>
            <a:off x="1828800" y="2590800"/>
            <a:ext cx="153035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z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ĕn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14" name="Text Box 146"/>
          <p:cNvSpPr txBox="1">
            <a:spLocks noChangeArrowheads="1"/>
          </p:cNvSpPr>
          <p:nvPr/>
        </p:nvSpPr>
        <p:spPr bwMode="auto">
          <a:xfrm>
            <a:off x="4038600" y="2590800"/>
            <a:ext cx="128651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f</a:t>
            </a:r>
            <a:r>
              <a:rPr lang="en-US" altLang="zh-CN" sz="60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n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15" name="Text Box 147"/>
          <p:cNvSpPr txBox="1">
            <a:spLocks noChangeArrowheads="1"/>
          </p:cNvSpPr>
          <p:nvPr/>
        </p:nvSpPr>
        <p:spPr bwMode="auto">
          <a:xfrm>
            <a:off x="6461125" y="2495550"/>
            <a:ext cx="157956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b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ān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16" name="Text Box 148"/>
          <p:cNvSpPr txBox="1">
            <a:spLocks noChangeArrowheads="1"/>
          </p:cNvSpPr>
          <p:nvPr/>
        </p:nvSpPr>
        <p:spPr bwMode="auto">
          <a:xfrm>
            <a:off x="9067800" y="2590800"/>
            <a:ext cx="120491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n</a:t>
            </a:r>
            <a:r>
              <a:rPr lang="en-US" altLang="zh-CN" sz="60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á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17" name="Text Box 149"/>
          <p:cNvSpPr txBox="1">
            <a:spLocks noChangeArrowheads="1"/>
          </p:cNvSpPr>
          <p:nvPr/>
        </p:nvSpPr>
        <p:spPr bwMode="auto">
          <a:xfrm>
            <a:off x="1524000" y="4724400"/>
            <a:ext cx="238379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zhènɡ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18" name="Text Box 150"/>
          <p:cNvSpPr txBox="1">
            <a:spLocks noChangeArrowheads="1"/>
          </p:cNvSpPr>
          <p:nvPr/>
        </p:nvSpPr>
        <p:spPr bwMode="auto">
          <a:xfrm>
            <a:off x="4191000" y="4800600"/>
            <a:ext cx="60579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lĭ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19" name="Text Box 151"/>
          <p:cNvSpPr txBox="1">
            <a:spLocks noChangeArrowheads="1"/>
          </p:cNvSpPr>
          <p:nvPr/>
        </p:nvSpPr>
        <p:spPr bwMode="auto">
          <a:xfrm>
            <a:off x="6477000" y="4800600"/>
            <a:ext cx="124079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wù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20" name="Text Box 152"/>
          <p:cNvSpPr txBox="1">
            <a:spLocks noChangeArrowheads="1"/>
          </p:cNvSpPr>
          <p:nvPr/>
        </p:nvSpPr>
        <p:spPr bwMode="auto">
          <a:xfrm>
            <a:off x="8915400" y="4800600"/>
            <a:ext cx="107124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jīn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321" name="Text Box 153"/>
          <p:cNvSpPr txBox="1">
            <a:spLocks noChangeArrowheads="1"/>
          </p:cNvSpPr>
          <p:nvPr/>
        </p:nvSpPr>
        <p:spPr bwMode="auto">
          <a:xfrm>
            <a:off x="4114800" y="11430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布</a:t>
            </a:r>
            <a:endParaRPr lang="zh-CN" altLang="en-US" sz="8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22" name="Text Box 154"/>
          <p:cNvSpPr txBox="1">
            <a:spLocks noChangeArrowheads="1"/>
          </p:cNvSpPr>
          <p:nvPr/>
        </p:nvSpPr>
        <p:spPr bwMode="auto">
          <a:xfrm>
            <a:off x="6248400" y="12192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熊</a:t>
            </a:r>
            <a:endParaRPr lang="zh-CN" altLang="en-US" sz="8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23" name="Text Box 155"/>
          <p:cNvSpPr txBox="1">
            <a:spLocks noChangeArrowheads="1"/>
          </p:cNvSpPr>
          <p:nvPr/>
        </p:nvSpPr>
        <p:spPr bwMode="auto">
          <a:xfrm>
            <a:off x="8670925" y="1192213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FF"/>
                </a:solidFill>
                <a:ea typeface="楷体_GB2312" pitchFamily="49" charset="-122"/>
              </a:rPr>
              <a:t>快</a:t>
            </a:r>
            <a:endParaRPr lang="zh-CN" altLang="en-US" sz="80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7324" name="Text Box 156"/>
          <p:cNvSpPr txBox="1">
            <a:spLocks noChangeArrowheads="1"/>
          </p:cNvSpPr>
          <p:nvPr/>
        </p:nvSpPr>
        <p:spPr bwMode="auto">
          <a:xfrm>
            <a:off x="1981200" y="33528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FF"/>
                </a:solidFill>
                <a:ea typeface="楷体_GB2312" pitchFamily="49" charset="-122"/>
              </a:rPr>
              <a:t>怎</a:t>
            </a:r>
            <a:endParaRPr lang="zh-CN" altLang="en-US" sz="80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7325" name="Text Box 157"/>
          <p:cNvSpPr txBox="1">
            <a:spLocks noChangeArrowheads="1"/>
          </p:cNvSpPr>
          <p:nvPr/>
        </p:nvSpPr>
        <p:spPr bwMode="auto">
          <a:xfrm>
            <a:off x="4114800" y="3352800"/>
            <a:ext cx="119888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</a:rPr>
              <a:t>饭</a:t>
            </a:r>
            <a:endParaRPr lang="zh-CN" altLang="en-US" sz="8000" b="1">
              <a:solidFill>
                <a:schemeClr val="accent2"/>
              </a:solidFill>
            </a:endParaRPr>
          </a:p>
        </p:txBody>
      </p:sp>
      <p:sp>
        <p:nvSpPr>
          <p:cNvPr id="7326" name="Text Box 158"/>
          <p:cNvSpPr txBox="1">
            <a:spLocks noChangeArrowheads="1"/>
          </p:cNvSpPr>
          <p:nvPr/>
        </p:nvSpPr>
        <p:spPr bwMode="auto">
          <a:xfrm>
            <a:off x="6629400" y="35052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班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27" name="Text Box 159"/>
          <p:cNvSpPr txBox="1">
            <a:spLocks noChangeArrowheads="1"/>
          </p:cNvSpPr>
          <p:nvPr/>
        </p:nvSpPr>
        <p:spPr bwMode="auto">
          <a:xfrm>
            <a:off x="9067800" y="35052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拿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28" name="Text Box 160"/>
          <p:cNvSpPr txBox="1">
            <a:spLocks noChangeArrowheads="1"/>
          </p:cNvSpPr>
          <p:nvPr/>
        </p:nvSpPr>
        <p:spPr bwMode="auto">
          <a:xfrm>
            <a:off x="2057400" y="5546725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正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29" name="Text Box 161"/>
          <p:cNvSpPr txBox="1">
            <a:spLocks noChangeArrowheads="1"/>
          </p:cNvSpPr>
          <p:nvPr/>
        </p:nvSpPr>
        <p:spPr bwMode="auto">
          <a:xfrm>
            <a:off x="4038600" y="5546725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礼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30" name="Text Box 162"/>
          <p:cNvSpPr txBox="1">
            <a:spLocks noChangeArrowheads="1"/>
          </p:cNvSpPr>
          <p:nvPr/>
        </p:nvSpPr>
        <p:spPr bwMode="auto">
          <a:xfrm>
            <a:off x="6477000" y="5546725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物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31" name="Text Box 163"/>
          <p:cNvSpPr txBox="1">
            <a:spLocks noChangeArrowheads="1"/>
          </p:cNvSpPr>
          <p:nvPr/>
        </p:nvSpPr>
        <p:spPr bwMode="auto">
          <a:xfrm>
            <a:off x="8991600" y="5546725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今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7308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" dur="1"/>
                                        <p:tgtEl>
                                          <p:spTgt spid="7310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" dur="1"/>
                                        <p:tgtEl>
                                          <p:spTgt spid="731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5" dur="1"/>
                                        <p:tgtEl>
                                          <p:spTgt spid="7312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8" dur="1"/>
                                        <p:tgtEl>
                                          <p:spTgt spid="731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7315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4" dur="1"/>
                                        <p:tgtEl>
                                          <p:spTgt spid="7314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7" dur="1"/>
                                        <p:tgtEl>
                                          <p:spTgt spid="7313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0" dur="1"/>
                                        <p:tgtEl>
                                          <p:spTgt spid="7317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3" dur="1"/>
                                        <p:tgtEl>
                                          <p:spTgt spid="7318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7319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9" dur="1"/>
                                        <p:tgtEl>
                                          <p:spTgt spid="7320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08" grpId="0" bldLvl="0" animBg="1" autoUpdateAnimBg="0"/>
      <p:bldP spid="7310" grpId="0" bldLvl="0" animBg="1" autoUpdateAnimBg="0"/>
      <p:bldP spid="7311" grpId="0" bldLvl="0" animBg="1" autoUpdateAnimBg="0"/>
      <p:bldP spid="7312" grpId="0" bldLvl="0" animBg="1" autoUpdateAnimBg="0"/>
      <p:bldP spid="7313" grpId="0" bldLvl="0" animBg="1" autoUpdateAnimBg="0"/>
      <p:bldP spid="7314" grpId="0" bldLvl="0" animBg="1" autoUpdateAnimBg="0"/>
      <p:bldP spid="7315" grpId="0" bldLvl="0" animBg="1" autoUpdateAnimBg="0"/>
      <p:bldP spid="7316" grpId="0" bldLvl="0" animBg="1" autoUpdateAnimBg="0"/>
      <p:bldP spid="7317" grpId="0" bldLvl="0" animBg="1" autoUpdateAnimBg="0"/>
      <p:bldP spid="7318" grpId="0" bldLvl="0" animBg="1" autoUpdateAnimBg="0"/>
      <p:bldP spid="7319" grpId="0" bldLvl="0" animBg="1" autoUpdateAnimBg="0"/>
      <p:bldP spid="7320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039"/>
            <a:ext cx="9144000" cy="6853921"/>
          </a:xfrm>
          <a:prstGeom prst="rect">
            <a:avLst/>
          </a:prstGeom>
        </p:spPr>
      </p:pic>
      <p:grpSp>
        <p:nvGrpSpPr>
          <p:cNvPr id="66563" name="Group 3"/>
          <p:cNvGrpSpPr/>
          <p:nvPr/>
        </p:nvGrpSpPr>
        <p:grpSpPr bwMode="auto">
          <a:xfrm>
            <a:off x="4419600" y="1447800"/>
            <a:ext cx="3657600" cy="3886200"/>
            <a:chOff x="0" y="0"/>
            <a:chExt cx="672" cy="672"/>
          </a:xfrm>
        </p:grpSpPr>
        <p:sp>
          <p:nvSpPr>
            <p:cNvPr id="66564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672" cy="67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6565" name="Line 5"/>
            <p:cNvSpPr>
              <a:spLocks noChangeShapeType="1"/>
            </p:cNvSpPr>
            <p:nvPr/>
          </p:nvSpPr>
          <p:spPr bwMode="auto">
            <a:xfrm>
              <a:off x="0" y="336"/>
              <a:ext cx="6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66" name="Line 6"/>
            <p:cNvSpPr>
              <a:spLocks noChangeShapeType="1"/>
            </p:cNvSpPr>
            <p:nvPr/>
          </p:nvSpPr>
          <p:spPr bwMode="auto">
            <a:xfrm>
              <a:off x="336" y="0"/>
              <a:ext cx="0" cy="67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4689475" y="1550988"/>
            <a:ext cx="324294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正</a:t>
            </a:r>
            <a:endParaRPr lang="zh-CN" altLang="en-US" sz="2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TextBox 9"/>
          <p:cNvSpPr txBox="1">
            <a:spLocks noChangeArrowheads="1"/>
          </p:cNvSpPr>
          <p:nvPr/>
        </p:nvSpPr>
        <p:spPr bwMode="auto">
          <a:xfrm>
            <a:off x="4381500" y="-1250950"/>
            <a:ext cx="3500438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000" b="1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cs typeface="Arial Unicode MS" pitchFamily="34" charset="-122"/>
              </a:rPr>
              <a:t>          </a:t>
            </a:r>
            <a:r>
              <a:rPr lang="en-US" altLang="zh-CN" sz="800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cs typeface="Arial Unicode MS" pitchFamily="34" charset="-122"/>
              </a:rPr>
              <a:t>zh</a:t>
            </a:r>
            <a:r>
              <a:rPr lang="en-US" altLang="zh-CN" sz="8000">
                <a:solidFill>
                  <a:srgbClr val="FF0000"/>
                </a:solidFill>
              </a:rPr>
              <a:t>èn</a:t>
            </a:r>
            <a:r>
              <a:rPr lang="en-US" altLang="zh-CN" sz="8000">
                <a:solidFill>
                  <a:srgbClr val="FF0000"/>
                </a:solidFill>
                <a:latin typeface="DotumChe" pitchFamily="49" charset="-127"/>
                <a:ea typeface="DotumChe" pitchFamily="49" charset="-127"/>
              </a:rPr>
              <a:t>g</a:t>
            </a:r>
            <a:endParaRPr lang="zh-CN" altLang="en-US" sz="8000">
              <a:solidFill>
                <a:srgbClr val="FF0000"/>
              </a:solidFill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1952625" y="1428750"/>
            <a:ext cx="1928813" cy="3938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正好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正在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立正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23770" cy="6858000"/>
          </a:xfrm>
          <a:prstGeom prst="rect">
            <a:avLst/>
          </a:prstGeom>
        </p:spPr>
      </p:pic>
      <p:grpSp>
        <p:nvGrpSpPr>
          <p:cNvPr id="24579" name="Group 3"/>
          <p:cNvGrpSpPr/>
          <p:nvPr/>
        </p:nvGrpSpPr>
        <p:grpSpPr bwMode="auto">
          <a:xfrm>
            <a:off x="2209800" y="1371600"/>
            <a:ext cx="3886200" cy="3886200"/>
            <a:chOff x="0" y="0"/>
            <a:chExt cx="1776" cy="1776"/>
          </a:xfrm>
        </p:grpSpPr>
        <p:sp>
          <p:nvSpPr>
            <p:cNvPr id="2458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776" cy="17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1" name="Line 5"/>
            <p:cNvSpPr>
              <a:spLocks noChangeShapeType="1"/>
            </p:cNvSpPr>
            <p:nvPr/>
          </p:nvSpPr>
          <p:spPr bwMode="auto">
            <a:xfrm>
              <a:off x="864" y="0"/>
              <a:ext cx="0" cy="17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2" name="Line 6"/>
            <p:cNvSpPr>
              <a:spLocks noChangeShapeType="1"/>
            </p:cNvSpPr>
            <p:nvPr/>
          </p:nvSpPr>
          <p:spPr bwMode="auto">
            <a:xfrm>
              <a:off x="0" y="912"/>
              <a:ext cx="17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3" name="Group 7"/>
          <p:cNvGrpSpPr/>
          <p:nvPr/>
        </p:nvGrpSpPr>
        <p:grpSpPr bwMode="auto">
          <a:xfrm>
            <a:off x="6400800" y="1371600"/>
            <a:ext cx="3886200" cy="3886200"/>
            <a:chOff x="0" y="0"/>
            <a:chExt cx="1776" cy="1776"/>
          </a:xfrm>
        </p:grpSpPr>
        <p:sp>
          <p:nvSpPr>
            <p:cNvPr id="24584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776" cy="17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864" y="0"/>
              <a:ext cx="0" cy="17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>
              <a:off x="0" y="912"/>
              <a:ext cx="17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2438400" y="1371600"/>
            <a:ext cx="337058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itchFamily="49" charset="-122"/>
              </a:rPr>
              <a:t>雨</a:t>
            </a:r>
            <a:endParaRPr lang="zh-CN" altLang="en-US" sz="25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600825" y="1412875"/>
            <a:ext cx="337058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itchFamily="49" charset="-122"/>
              </a:rPr>
              <a:t>两</a:t>
            </a:r>
            <a:endParaRPr lang="zh-CN" altLang="en-US" sz="25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2057400" y="228600"/>
            <a:ext cx="247840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chemeClr val="accent2"/>
                </a:solidFill>
                <a:ea typeface="楷体_GB2312" pitchFamily="49" charset="-122"/>
              </a:rPr>
              <a:t>我会写</a:t>
            </a:r>
            <a:endParaRPr lang="zh-CN" altLang="en-US" sz="6000" b="1">
              <a:solidFill>
                <a:schemeClr val="accent2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bldLvl="0" animBg="1" autoUpdateAnimBg="0"/>
      <p:bldP spid="24588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039"/>
            <a:ext cx="9144000" cy="6853921"/>
          </a:xfrm>
          <a:prstGeom prst="rect">
            <a:avLst/>
          </a:prstGeom>
        </p:spPr>
      </p:pic>
      <p:grpSp>
        <p:nvGrpSpPr>
          <p:cNvPr id="67587" name="Group 3"/>
          <p:cNvGrpSpPr/>
          <p:nvPr/>
        </p:nvGrpSpPr>
        <p:grpSpPr bwMode="auto">
          <a:xfrm>
            <a:off x="4419600" y="1447800"/>
            <a:ext cx="3657600" cy="3886200"/>
            <a:chOff x="0" y="0"/>
            <a:chExt cx="672" cy="672"/>
          </a:xfrm>
        </p:grpSpPr>
        <p:sp>
          <p:nvSpPr>
            <p:cNvPr id="6758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672" cy="67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7589" name="Line 5"/>
            <p:cNvSpPr>
              <a:spLocks noChangeShapeType="1"/>
            </p:cNvSpPr>
            <p:nvPr/>
          </p:nvSpPr>
          <p:spPr bwMode="auto">
            <a:xfrm>
              <a:off x="0" y="336"/>
              <a:ext cx="6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0" name="Line 6"/>
            <p:cNvSpPr>
              <a:spLocks noChangeShapeType="1"/>
            </p:cNvSpPr>
            <p:nvPr/>
          </p:nvSpPr>
          <p:spPr bwMode="auto">
            <a:xfrm>
              <a:off x="336" y="0"/>
              <a:ext cx="0" cy="67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4689475" y="1550988"/>
            <a:ext cx="324294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雨</a:t>
            </a:r>
            <a:endParaRPr lang="zh-CN" altLang="en-US" sz="2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TextBox 9"/>
          <p:cNvSpPr txBox="1">
            <a:spLocks noChangeArrowheads="1"/>
          </p:cNvSpPr>
          <p:nvPr/>
        </p:nvSpPr>
        <p:spPr bwMode="auto">
          <a:xfrm>
            <a:off x="4381500" y="142875"/>
            <a:ext cx="3500438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000" b="1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cs typeface="Arial Unicode MS" pitchFamily="34" charset="-122"/>
              </a:rPr>
              <a:t>     </a:t>
            </a:r>
            <a:r>
              <a:rPr lang="en-US" altLang="zh-CN" sz="800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cs typeface="Arial Unicode MS" pitchFamily="34" charset="-122"/>
              </a:rPr>
              <a:t>y</a:t>
            </a:r>
            <a:r>
              <a:rPr lang="en-US" altLang="zh-CN" sz="8000">
                <a:solidFill>
                  <a:srgbClr val="FF0000"/>
                </a:solidFill>
              </a:rPr>
              <a:t>ǔ</a:t>
            </a:r>
            <a:endParaRPr lang="zh-CN" altLang="en-US" sz="8000">
              <a:solidFill>
                <a:srgbClr val="FF0000"/>
              </a:solidFill>
            </a:endParaRPr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1952625" y="1428750"/>
            <a:ext cx="1928813" cy="3938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下雨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雨天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风雨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小雨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大雨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039"/>
            <a:ext cx="9144000" cy="6853921"/>
          </a:xfrm>
          <a:prstGeom prst="rect">
            <a:avLst/>
          </a:prstGeom>
        </p:spPr>
      </p:pic>
      <p:grpSp>
        <p:nvGrpSpPr>
          <p:cNvPr id="68611" name="Group 3"/>
          <p:cNvGrpSpPr/>
          <p:nvPr/>
        </p:nvGrpSpPr>
        <p:grpSpPr bwMode="auto">
          <a:xfrm>
            <a:off x="4419600" y="1447800"/>
            <a:ext cx="3657600" cy="3886200"/>
            <a:chOff x="0" y="0"/>
            <a:chExt cx="672" cy="672"/>
          </a:xfrm>
        </p:grpSpPr>
        <p:sp>
          <p:nvSpPr>
            <p:cNvPr id="6861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672" cy="67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8613" name="Line 5"/>
            <p:cNvSpPr>
              <a:spLocks noChangeShapeType="1"/>
            </p:cNvSpPr>
            <p:nvPr/>
          </p:nvSpPr>
          <p:spPr bwMode="auto">
            <a:xfrm>
              <a:off x="0" y="336"/>
              <a:ext cx="6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14" name="Line 6"/>
            <p:cNvSpPr>
              <a:spLocks noChangeShapeType="1"/>
            </p:cNvSpPr>
            <p:nvPr/>
          </p:nvSpPr>
          <p:spPr bwMode="auto">
            <a:xfrm>
              <a:off x="336" y="0"/>
              <a:ext cx="0" cy="67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4689475" y="1550988"/>
            <a:ext cx="324294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两</a:t>
            </a:r>
            <a:endParaRPr lang="zh-CN" altLang="en-US" sz="24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TextBox 9"/>
          <p:cNvSpPr txBox="1">
            <a:spLocks noChangeArrowheads="1"/>
          </p:cNvSpPr>
          <p:nvPr/>
        </p:nvSpPr>
        <p:spPr bwMode="auto">
          <a:xfrm>
            <a:off x="4381500" y="142875"/>
            <a:ext cx="3500438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000" b="1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cs typeface="Arial Unicode MS" pitchFamily="34" charset="-122"/>
              </a:rPr>
              <a:t>     </a:t>
            </a:r>
            <a:r>
              <a:rPr lang="en-US" altLang="zh-CN" sz="720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cs typeface="Arial Unicode MS" pitchFamily="34" charset="-122"/>
              </a:rPr>
              <a:t>li</a:t>
            </a:r>
            <a:r>
              <a:rPr lang="en-US" altLang="zh-CN" sz="7200">
                <a:solidFill>
                  <a:srgbClr val="FF0000"/>
                </a:solidFill>
              </a:rPr>
              <a:t>ǎn</a:t>
            </a:r>
            <a:r>
              <a:rPr lang="en-US" altLang="zh-CN" sz="7200">
                <a:solidFill>
                  <a:srgbClr val="FF0000"/>
                </a:solidFill>
                <a:latin typeface="DotumChe" pitchFamily="49" charset="-127"/>
                <a:ea typeface="DotumChe" pitchFamily="49" charset="-127"/>
              </a:rPr>
              <a:t>g</a:t>
            </a:r>
            <a:endParaRPr lang="zh-CN" altLang="en-US" sz="7200">
              <a:solidFill>
                <a:srgbClr val="FF0000"/>
              </a:solidFill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1952625" y="1428750"/>
            <a:ext cx="1928813" cy="3938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两个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两只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两天</a:t>
            </a:r>
            <a:endParaRPr lang="zh-CN" altLang="en-US" sz="5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/>
          <p:nvPr/>
        </p:nvGrpSpPr>
        <p:grpSpPr bwMode="auto">
          <a:xfrm>
            <a:off x="1524000" y="0"/>
            <a:ext cx="9317038" cy="7239000"/>
            <a:chOff x="0" y="0"/>
            <a:chExt cx="5869" cy="4560"/>
          </a:xfrm>
        </p:grpSpPr>
        <p:grpSp>
          <p:nvGrpSpPr>
            <p:cNvPr id="70659" name="Group 3"/>
            <p:cNvGrpSpPr/>
            <p:nvPr/>
          </p:nvGrpSpPr>
          <p:grpSpPr bwMode="auto">
            <a:xfrm>
              <a:off x="0" y="0"/>
              <a:ext cx="5869" cy="3408"/>
              <a:chOff x="0" y="0"/>
              <a:chExt cx="5869" cy="3408"/>
            </a:xfrm>
          </p:grpSpPr>
          <p:grpSp>
            <p:nvGrpSpPr>
              <p:cNvPr id="70660" name="Group 4"/>
              <p:cNvGrpSpPr/>
              <p:nvPr/>
            </p:nvGrpSpPr>
            <p:grpSpPr bwMode="auto">
              <a:xfrm>
                <a:off x="0" y="1584"/>
                <a:ext cx="1296" cy="1488"/>
                <a:chOff x="0" y="0"/>
                <a:chExt cx="2064" cy="2016"/>
              </a:xfrm>
            </p:grpSpPr>
            <p:grpSp>
              <p:nvGrpSpPr>
                <p:cNvPr id="70661" name="Group 5"/>
                <p:cNvGrpSpPr/>
                <p:nvPr/>
              </p:nvGrpSpPr>
              <p:grpSpPr bwMode="auto">
                <a:xfrm>
                  <a:off x="0" y="0"/>
                  <a:ext cx="2064" cy="2016"/>
                  <a:chOff x="0" y="0"/>
                  <a:chExt cx="1824" cy="1872"/>
                </a:xfrm>
              </p:grpSpPr>
              <p:sp>
                <p:nvSpPr>
                  <p:cNvPr id="70662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576" y="768"/>
                    <a:ext cx="720" cy="110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663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824" cy="105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664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1104" y="48"/>
                    <a:ext cx="240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665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96"/>
                    <a:ext cx="192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666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624"/>
                    <a:ext cx="240" cy="202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667" name="Oval 11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1584" y="384"/>
                    <a:ext cx="240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66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864" y="816"/>
                    <a:ext cx="336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066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93" y="47"/>
                  <a:ext cx="1648" cy="133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9600" b="1">
                      <a:solidFill>
                        <a:srgbClr val="0099FF"/>
                      </a:solidFill>
                    </a:rPr>
                    <a:t>  </a:t>
                  </a:r>
                  <a:endParaRPr lang="zh-CN" altLang="en-US" sz="6600" b="1">
                    <a:solidFill>
                      <a:srgbClr val="0099FF"/>
                    </a:solidFill>
                  </a:endParaRPr>
                </a:p>
              </p:txBody>
            </p:sp>
          </p:grpSp>
          <p:grpSp>
            <p:nvGrpSpPr>
              <p:cNvPr id="70670" name="Group 14"/>
              <p:cNvGrpSpPr/>
              <p:nvPr/>
            </p:nvGrpSpPr>
            <p:grpSpPr bwMode="auto">
              <a:xfrm>
                <a:off x="0" y="0"/>
                <a:ext cx="5616" cy="1872"/>
                <a:chOff x="0" y="0"/>
                <a:chExt cx="5616" cy="1872"/>
              </a:xfrm>
            </p:grpSpPr>
            <p:grpSp>
              <p:nvGrpSpPr>
                <p:cNvPr id="70671" name="Group 15"/>
                <p:cNvGrpSpPr/>
                <p:nvPr/>
              </p:nvGrpSpPr>
              <p:grpSpPr bwMode="auto">
                <a:xfrm>
                  <a:off x="0" y="0"/>
                  <a:ext cx="1488" cy="1632"/>
                  <a:chOff x="0" y="0"/>
                  <a:chExt cx="1824" cy="1872"/>
                </a:xfrm>
              </p:grpSpPr>
              <p:grpSp>
                <p:nvGrpSpPr>
                  <p:cNvPr id="70672" name="Group 16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0673" name="Oval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74" name="Oval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75" name="Oval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76" name="Oval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77" name="Oval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78" name="Oval 22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79" name="Oval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0680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3" y="559"/>
                    <a:ext cx="239" cy="26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      </a:t>
                    </a:r>
                    <a:endParaRPr lang="zh-CN" altLang="en-US" sz="6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70681" name="Group 25"/>
                <p:cNvGrpSpPr/>
                <p:nvPr/>
              </p:nvGrpSpPr>
              <p:grpSpPr bwMode="auto">
                <a:xfrm>
                  <a:off x="1200" y="0"/>
                  <a:ext cx="1536" cy="1632"/>
                  <a:chOff x="0" y="0"/>
                  <a:chExt cx="1824" cy="1872"/>
                </a:xfrm>
              </p:grpSpPr>
              <p:grpSp>
                <p:nvGrpSpPr>
                  <p:cNvPr id="70682" name="Group 26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0683" name="Oval 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84" name="Oval 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85" name="Oval 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86" name="Oval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87" name="Oval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88" name="Oval 32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689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0690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4" y="0"/>
                    <a:ext cx="1028" cy="8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 sz="6600" b="1"/>
                  </a:p>
                </p:txBody>
              </p:sp>
            </p:grpSp>
            <p:grpSp>
              <p:nvGrpSpPr>
                <p:cNvPr id="70691" name="Group 35"/>
                <p:cNvGrpSpPr/>
                <p:nvPr/>
              </p:nvGrpSpPr>
              <p:grpSpPr bwMode="auto">
                <a:xfrm>
                  <a:off x="2640" y="0"/>
                  <a:ext cx="1440" cy="1680"/>
                  <a:chOff x="0" y="0"/>
                  <a:chExt cx="1824" cy="1872"/>
                </a:xfrm>
              </p:grpSpPr>
              <p:grpSp>
                <p:nvGrpSpPr>
                  <p:cNvPr id="70692" name="Group 36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grpSp>
                  <p:nvGrpSpPr>
                    <p:cNvPr id="70693" name="Group 37"/>
                    <p:cNvGrpSpPr/>
                    <p:nvPr/>
                  </p:nvGrpSpPr>
                  <p:grpSpPr bwMode="auto">
                    <a:xfrm>
                      <a:off x="0" y="0"/>
                      <a:ext cx="1824" cy="1872"/>
                      <a:chOff x="0" y="0"/>
                      <a:chExt cx="1824" cy="1872"/>
                    </a:xfrm>
                  </p:grpSpPr>
                  <p:sp>
                    <p:nvSpPr>
                      <p:cNvPr id="70694" name="Oval 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6" y="768"/>
                        <a:ext cx="720" cy="110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695" name="Oval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824" cy="105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696" name="Oval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04" y="48"/>
                        <a:ext cx="240" cy="14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697" name="Oval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88" y="96"/>
                        <a:ext cx="192" cy="14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698" name="Oval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6" y="624"/>
                        <a:ext cx="240" cy="202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699" name="Oval 43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1584" y="384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700" name="Oval 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64" y="816"/>
                        <a:ext cx="336" cy="240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70701" name="Text Box 4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44" y="559"/>
                      <a:ext cx="247" cy="25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zh-CN" altLang="en-US"/>
                        <a:t> </a:t>
                      </a:r>
                      <a:endParaRPr lang="zh-CN" altLang="en-US" sz="9600" b="1">
                        <a:solidFill>
                          <a:srgbClr val="FF0000"/>
                        </a:solidFill>
                      </a:endParaRPr>
                    </a:p>
                  </p:txBody>
                </p:sp>
              </p:grpSp>
              <p:sp>
                <p:nvSpPr>
                  <p:cNvPr id="70702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" y="98"/>
                    <a:ext cx="247" cy="110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9600" b="1">
                        <a:solidFill>
                          <a:schemeClr val="accent2"/>
                        </a:solidFill>
                      </a:rPr>
                      <a:t>  </a:t>
                    </a:r>
                    <a:endParaRPr lang="zh-CN" altLang="en-US" sz="6600" b="1">
                      <a:solidFill>
                        <a:schemeClr val="accent2"/>
                      </a:solidFill>
                    </a:endParaRPr>
                  </a:p>
                </p:txBody>
              </p:sp>
            </p:grpSp>
            <p:grpSp>
              <p:nvGrpSpPr>
                <p:cNvPr id="70703" name="Group 47"/>
                <p:cNvGrpSpPr/>
                <p:nvPr/>
              </p:nvGrpSpPr>
              <p:grpSpPr bwMode="auto">
                <a:xfrm>
                  <a:off x="3984" y="0"/>
                  <a:ext cx="1632" cy="1872"/>
                  <a:chOff x="0" y="0"/>
                  <a:chExt cx="1824" cy="1872"/>
                </a:xfrm>
              </p:grpSpPr>
              <p:grpSp>
                <p:nvGrpSpPr>
                  <p:cNvPr id="70704" name="Group 48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grpSp>
                  <p:nvGrpSpPr>
                    <p:cNvPr id="70705" name="Group 49"/>
                    <p:cNvGrpSpPr/>
                    <p:nvPr/>
                  </p:nvGrpSpPr>
                  <p:grpSpPr bwMode="auto">
                    <a:xfrm>
                      <a:off x="0" y="0"/>
                      <a:ext cx="1824" cy="1872"/>
                      <a:chOff x="0" y="0"/>
                      <a:chExt cx="1824" cy="1872"/>
                    </a:xfrm>
                  </p:grpSpPr>
                  <p:sp>
                    <p:nvSpPr>
                      <p:cNvPr id="70706" name="Oval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6" y="768"/>
                        <a:ext cx="720" cy="110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707" name="Oval 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824" cy="105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708" name="Oval 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04" y="48"/>
                        <a:ext cx="240" cy="14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709" name="Oval 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88" y="96"/>
                        <a:ext cx="192" cy="144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710" name="Oval 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6" y="624"/>
                        <a:ext cx="240" cy="202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711" name="Oval 55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1584" y="384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0712" name="Oval 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64" y="816"/>
                        <a:ext cx="336" cy="240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70713" name="Text Box 5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44" y="559"/>
                      <a:ext cx="218" cy="23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zh-CN" altLang="en-US"/>
                        <a:t> </a:t>
                      </a:r>
                      <a:endParaRPr lang="zh-CN" altLang="en-US" sz="9600" b="1">
                        <a:solidFill>
                          <a:srgbClr val="FF0000"/>
                        </a:solidFill>
                      </a:endParaRPr>
                    </a:p>
                  </p:txBody>
                </p:sp>
              </p:grpSp>
              <p:sp>
                <p:nvSpPr>
                  <p:cNvPr id="70714" name="Text Box 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" y="98"/>
                    <a:ext cx="218" cy="9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9600" b="1">
                        <a:solidFill>
                          <a:schemeClr val="accent2"/>
                        </a:solidFill>
                      </a:rPr>
                      <a:t>  </a:t>
                    </a:r>
                    <a:endParaRPr lang="zh-CN" altLang="en-US" sz="6600" b="1">
                      <a:solidFill>
                        <a:schemeClr val="accent2"/>
                      </a:solidFill>
                    </a:endParaRPr>
                  </a:p>
                </p:txBody>
              </p:sp>
            </p:grpSp>
          </p:grpSp>
          <p:grpSp>
            <p:nvGrpSpPr>
              <p:cNvPr id="70715" name="Group 59"/>
              <p:cNvGrpSpPr/>
              <p:nvPr/>
            </p:nvGrpSpPr>
            <p:grpSpPr bwMode="auto">
              <a:xfrm>
                <a:off x="1152" y="1536"/>
                <a:ext cx="1638" cy="1632"/>
                <a:chOff x="0" y="0"/>
                <a:chExt cx="1824" cy="1872"/>
              </a:xfrm>
            </p:grpSpPr>
            <p:grpSp>
              <p:nvGrpSpPr>
                <p:cNvPr id="70716" name="Group 60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sp>
                <p:nvSpPr>
                  <p:cNvPr id="70717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576" y="768"/>
                    <a:ext cx="720" cy="110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18" name="Oval 6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824" cy="105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19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1104" y="48"/>
                    <a:ext cx="240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20" name="Oval 64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96"/>
                    <a:ext cx="192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21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624"/>
                    <a:ext cx="240" cy="202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22" name="Oval 66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1584" y="384"/>
                    <a:ext cx="240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23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864" y="816"/>
                    <a:ext cx="336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0724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384" y="0"/>
                  <a:ext cx="1028" cy="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6600" b="1"/>
                </a:p>
              </p:txBody>
            </p:sp>
          </p:grpSp>
          <p:grpSp>
            <p:nvGrpSpPr>
              <p:cNvPr id="70725" name="Group 69"/>
              <p:cNvGrpSpPr/>
              <p:nvPr/>
            </p:nvGrpSpPr>
            <p:grpSpPr bwMode="auto">
              <a:xfrm>
                <a:off x="2784" y="1536"/>
                <a:ext cx="1536" cy="1680"/>
                <a:chOff x="0" y="0"/>
                <a:chExt cx="1824" cy="1872"/>
              </a:xfrm>
            </p:grpSpPr>
            <p:grpSp>
              <p:nvGrpSpPr>
                <p:cNvPr id="70726" name="Group 70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0727" name="Group 71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0728" name="Oval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29" name="Oval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30" name="Oval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31" name="Oval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32" name="Oval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33" name="Oval 77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34" name="Oval 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0735" name="Text Box 7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" y="559"/>
                    <a:ext cx="232" cy="25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0736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48" y="98"/>
                  <a:ext cx="232" cy="110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9600" b="1">
                      <a:solidFill>
                        <a:schemeClr val="accent2"/>
                      </a:solidFill>
                    </a:rPr>
                    <a:t>  </a:t>
                  </a: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70737" name="Group 81"/>
              <p:cNvGrpSpPr/>
              <p:nvPr/>
            </p:nvGrpSpPr>
            <p:grpSpPr bwMode="auto">
              <a:xfrm>
                <a:off x="4272" y="1536"/>
                <a:ext cx="1597" cy="1872"/>
                <a:chOff x="0" y="0"/>
                <a:chExt cx="1824" cy="1872"/>
              </a:xfrm>
            </p:grpSpPr>
            <p:grpSp>
              <p:nvGrpSpPr>
                <p:cNvPr id="70738" name="Group 82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0739" name="Group 83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0740" name="Oval 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41" name="Oval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42" name="Oval 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43" name="Oval 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44" name="Oval 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45" name="Oval 89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46" name="Oval 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0747" name="Text Box 9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" y="559"/>
                    <a:ext cx="223" cy="23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0748" name="Text Box 92"/>
                <p:cNvSpPr txBox="1">
                  <a:spLocks noChangeArrowheads="1"/>
                </p:cNvSpPr>
                <p:nvPr/>
              </p:nvSpPr>
              <p:spPr bwMode="auto">
                <a:xfrm>
                  <a:off x="48" y="98"/>
                  <a:ext cx="223" cy="9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9600" b="1">
                      <a:solidFill>
                        <a:schemeClr val="accent2"/>
                      </a:solidFill>
                    </a:rPr>
                    <a:t>  </a:t>
                  </a: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</p:grpSp>
        <p:grpSp>
          <p:nvGrpSpPr>
            <p:cNvPr id="70749" name="Group 93"/>
            <p:cNvGrpSpPr/>
            <p:nvPr/>
          </p:nvGrpSpPr>
          <p:grpSpPr bwMode="auto">
            <a:xfrm>
              <a:off x="0" y="2928"/>
              <a:ext cx="5760" cy="1632"/>
              <a:chOff x="0" y="0"/>
              <a:chExt cx="5760" cy="1632"/>
            </a:xfrm>
          </p:grpSpPr>
          <p:grpSp>
            <p:nvGrpSpPr>
              <p:cNvPr id="70750" name="Group 94"/>
              <p:cNvGrpSpPr/>
              <p:nvPr/>
            </p:nvGrpSpPr>
            <p:grpSpPr bwMode="auto">
              <a:xfrm>
                <a:off x="0" y="0"/>
                <a:ext cx="1488" cy="1392"/>
                <a:chOff x="0" y="0"/>
                <a:chExt cx="1824" cy="1872"/>
              </a:xfrm>
            </p:grpSpPr>
            <p:grpSp>
              <p:nvGrpSpPr>
                <p:cNvPr id="70751" name="Group 95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0752" name="Group 96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0753" name="Oval 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54" name="Oval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55" name="Oval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56" name="Oval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57" name="Oval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58" name="Oval 102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59" name="Oval 1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0760" name="Text Box 10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3" y="559"/>
                    <a:ext cx="239" cy="3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0761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577" y="0"/>
                  <a:ext cx="1006" cy="9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70762" name="Group 106"/>
              <p:cNvGrpSpPr/>
              <p:nvPr/>
            </p:nvGrpSpPr>
            <p:grpSpPr bwMode="auto">
              <a:xfrm>
                <a:off x="1152" y="0"/>
                <a:ext cx="1536" cy="1632"/>
                <a:chOff x="0" y="0"/>
                <a:chExt cx="1824" cy="1872"/>
              </a:xfrm>
            </p:grpSpPr>
            <p:grpSp>
              <p:nvGrpSpPr>
                <p:cNvPr id="70763" name="Group 107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sp>
                <p:nvSpPr>
                  <p:cNvPr id="70764" name="Oval 108"/>
                  <p:cNvSpPr>
                    <a:spLocks noChangeArrowheads="1"/>
                  </p:cNvSpPr>
                  <p:nvPr/>
                </p:nvSpPr>
                <p:spPr bwMode="auto">
                  <a:xfrm>
                    <a:off x="576" y="768"/>
                    <a:ext cx="720" cy="110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65" name="Oval 10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824" cy="105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66" name="Oval 110"/>
                  <p:cNvSpPr>
                    <a:spLocks noChangeArrowheads="1"/>
                  </p:cNvSpPr>
                  <p:nvPr/>
                </p:nvSpPr>
                <p:spPr bwMode="auto">
                  <a:xfrm>
                    <a:off x="1104" y="48"/>
                    <a:ext cx="240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67" name="Oval 111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96"/>
                    <a:ext cx="192" cy="14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68" name="Oval 112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624"/>
                    <a:ext cx="240" cy="202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69" name="Oval 11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1584" y="384"/>
                    <a:ext cx="240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70" name="Oval 114"/>
                  <p:cNvSpPr>
                    <a:spLocks noChangeArrowheads="1"/>
                  </p:cNvSpPr>
                  <p:nvPr/>
                </p:nvSpPr>
                <p:spPr bwMode="auto">
                  <a:xfrm>
                    <a:off x="864" y="816"/>
                    <a:ext cx="336" cy="2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FF00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0771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384" y="0"/>
                  <a:ext cx="1028" cy="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 sz="6600" b="1"/>
                </a:p>
              </p:txBody>
            </p:sp>
          </p:grpSp>
          <p:grpSp>
            <p:nvGrpSpPr>
              <p:cNvPr id="70772" name="Group 116"/>
              <p:cNvGrpSpPr/>
              <p:nvPr/>
            </p:nvGrpSpPr>
            <p:grpSpPr bwMode="auto">
              <a:xfrm>
                <a:off x="2640" y="0"/>
                <a:ext cx="1680" cy="1536"/>
                <a:chOff x="0" y="0"/>
                <a:chExt cx="1824" cy="1872"/>
              </a:xfrm>
            </p:grpSpPr>
            <p:grpSp>
              <p:nvGrpSpPr>
                <p:cNvPr id="70773" name="Group 117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0774" name="Group 118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0775" name="Oval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76" name="Oval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77" name="Oval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78" name="Oval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79" name="Oval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80" name="Oval 124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81" name="Oval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0782" name="Text Box 1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" y="559"/>
                    <a:ext cx="212" cy="28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0783" name="Text Box 127"/>
                <p:cNvSpPr txBox="1">
                  <a:spLocks noChangeArrowheads="1"/>
                </p:cNvSpPr>
                <p:nvPr/>
              </p:nvSpPr>
              <p:spPr bwMode="auto">
                <a:xfrm>
                  <a:off x="48" y="98"/>
                  <a:ext cx="212" cy="12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9600" b="1">
                      <a:solidFill>
                        <a:schemeClr val="accent2"/>
                      </a:solidFill>
                    </a:rPr>
                    <a:t>  </a:t>
                  </a: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70784" name="Group 128"/>
              <p:cNvGrpSpPr/>
              <p:nvPr/>
            </p:nvGrpSpPr>
            <p:grpSpPr bwMode="auto">
              <a:xfrm>
                <a:off x="4272" y="48"/>
                <a:ext cx="1488" cy="1488"/>
                <a:chOff x="0" y="0"/>
                <a:chExt cx="1824" cy="1872"/>
              </a:xfrm>
            </p:grpSpPr>
            <p:grpSp>
              <p:nvGrpSpPr>
                <p:cNvPr id="70785" name="Group 129"/>
                <p:cNvGrpSpPr/>
                <p:nvPr/>
              </p:nvGrpSpPr>
              <p:grpSpPr bwMode="auto">
                <a:xfrm>
                  <a:off x="0" y="0"/>
                  <a:ext cx="1824" cy="1872"/>
                  <a:chOff x="0" y="0"/>
                  <a:chExt cx="1824" cy="1872"/>
                </a:xfrm>
              </p:grpSpPr>
              <p:grpSp>
                <p:nvGrpSpPr>
                  <p:cNvPr id="70786" name="Group 130"/>
                  <p:cNvGrpSpPr/>
                  <p:nvPr/>
                </p:nvGrpSpPr>
                <p:grpSpPr bwMode="auto">
                  <a:xfrm>
                    <a:off x="0" y="0"/>
                    <a:ext cx="1824" cy="1872"/>
                    <a:chOff x="0" y="0"/>
                    <a:chExt cx="1824" cy="1872"/>
                  </a:xfrm>
                </p:grpSpPr>
                <p:sp>
                  <p:nvSpPr>
                    <p:cNvPr id="70787" name="Oval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6" y="768"/>
                      <a:ext cx="720" cy="110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88" name="Oval 1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24" cy="105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89" name="Oval 1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4" y="48"/>
                      <a:ext cx="240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90" name="Oval 1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8" y="96"/>
                      <a:ext cx="192" cy="144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91" name="Oval 1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" y="624"/>
                      <a:ext cx="240" cy="20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92" name="Oval 136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1584" y="384"/>
                      <a:ext cx="240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793" name="Oval 1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4" y="816"/>
                      <a:ext cx="336" cy="240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rgbClr val="FFFF00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0794" name="Text Box 1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3" y="559"/>
                    <a:ext cx="239" cy="29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/>
                      <a:t> </a:t>
                    </a:r>
                    <a:endParaRPr lang="zh-CN" altLang="en-US" sz="9600" b="1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70795" name="Text Box 139"/>
                <p:cNvSpPr txBox="1">
                  <a:spLocks noChangeArrowheads="1"/>
                </p:cNvSpPr>
                <p:nvPr/>
              </p:nvSpPr>
              <p:spPr bwMode="auto">
                <a:xfrm>
                  <a:off x="48" y="98"/>
                  <a:ext cx="239" cy="124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9600" b="1">
                      <a:solidFill>
                        <a:schemeClr val="accent2"/>
                      </a:solidFill>
                    </a:rPr>
                    <a:t>  </a:t>
                  </a:r>
                  <a:endParaRPr lang="zh-CN" altLang="en-US" sz="6600" b="1">
                    <a:solidFill>
                      <a:schemeClr val="accent2"/>
                    </a:solidFill>
                  </a:endParaRPr>
                </a:p>
              </p:txBody>
            </p:sp>
          </p:grpSp>
        </p:grpSp>
      </p:grpSp>
      <p:sp>
        <p:nvSpPr>
          <p:cNvPr id="70796" name="Text Box 140"/>
          <p:cNvSpPr txBox="1">
            <a:spLocks noChangeArrowheads="1"/>
          </p:cNvSpPr>
          <p:nvPr/>
        </p:nvSpPr>
        <p:spPr bwMode="auto">
          <a:xfrm>
            <a:off x="1889125" y="57150"/>
            <a:ext cx="175196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f</a:t>
            </a:r>
            <a:r>
              <a:rPr lang="en-US" altLang="zh-CN" sz="60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nɡ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797" name="Text Box 141"/>
          <p:cNvSpPr txBox="1">
            <a:spLocks noChangeArrowheads="1"/>
          </p:cNvSpPr>
          <p:nvPr/>
        </p:nvSpPr>
        <p:spPr bwMode="auto">
          <a:xfrm>
            <a:off x="2133600" y="11430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FF"/>
                </a:solidFill>
                <a:ea typeface="楷体_GB2312" pitchFamily="49" charset="-122"/>
              </a:rPr>
              <a:t>放</a:t>
            </a:r>
            <a:endParaRPr lang="zh-CN" altLang="en-US" sz="80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70798" name="Text Box 142"/>
          <p:cNvSpPr txBox="1">
            <a:spLocks noChangeArrowheads="1"/>
          </p:cNvSpPr>
          <p:nvPr/>
        </p:nvSpPr>
        <p:spPr bwMode="auto">
          <a:xfrm>
            <a:off x="4114800" y="0"/>
            <a:ext cx="111379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b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ù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799" name="Text Box 143"/>
          <p:cNvSpPr txBox="1">
            <a:spLocks noChangeArrowheads="1"/>
          </p:cNvSpPr>
          <p:nvPr/>
        </p:nvSpPr>
        <p:spPr bwMode="auto">
          <a:xfrm>
            <a:off x="5592763" y="57150"/>
            <a:ext cx="2592387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xiónɡ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800" name="Text Box 144"/>
          <p:cNvSpPr txBox="1">
            <a:spLocks noChangeArrowheads="1"/>
          </p:cNvSpPr>
          <p:nvPr/>
        </p:nvSpPr>
        <p:spPr bwMode="auto">
          <a:xfrm>
            <a:off x="8289925" y="209550"/>
            <a:ext cx="1667510" cy="1291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ku</a:t>
            </a:r>
            <a:r>
              <a:rPr lang="en-US" altLang="zh-CN" sz="60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i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70801" name="Text Box 145"/>
          <p:cNvSpPr txBox="1">
            <a:spLocks noChangeArrowheads="1"/>
          </p:cNvSpPr>
          <p:nvPr/>
        </p:nvSpPr>
        <p:spPr bwMode="auto">
          <a:xfrm>
            <a:off x="1828800" y="2590800"/>
            <a:ext cx="153035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z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ĕn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802" name="Text Box 146"/>
          <p:cNvSpPr txBox="1">
            <a:spLocks noChangeArrowheads="1"/>
          </p:cNvSpPr>
          <p:nvPr/>
        </p:nvSpPr>
        <p:spPr bwMode="auto">
          <a:xfrm>
            <a:off x="4038600" y="2590800"/>
            <a:ext cx="128651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f</a:t>
            </a:r>
            <a:r>
              <a:rPr lang="en-US" altLang="zh-CN" sz="60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n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803" name="Text Box 147"/>
          <p:cNvSpPr txBox="1">
            <a:spLocks noChangeArrowheads="1"/>
          </p:cNvSpPr>
          <p:nvPr/>
        </p:nvSpPr>
        <p:spPr bwMode="auto">
          <a:xfrm>
            <a:off x="6461125" y="2495550"/>
            <a:ext cx="157956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</a:rPr>
              <a:t>b</a:t>
            </a:r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ān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804" name="Text Box 148"/>
          <p:cNvSpPr txBox="1">
            <a:spLocks noChangeArrowheads="1"/>
          </p:cNvSpPr>
          <p:nvPr/>
        </p:nvSpPr>
        <p:spPr bwMode="auto">
          <a:xfrm>
            <a:off x="9067800" y="2590800"/>
            <a:ext cx="120491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n</a:t>
            </a:r>
            <a:r>
              <a:rPr lang="en-US" altLang="zh-CN" sz="6000" b="1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á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805" name="Text Box 149"/>
          <p:cNvSpPr txBox="1">
            <a:spLocks noChangeArrowheads="1"/>
          </p:cNvSpPr>
          <p:nvPr/>
        </p:nvSpPr>
        <p:spPr bwMode="auto">
          <a:xfrm>
            <a:off x="1524000" y="4724400"/>
            <a:ext cx="238379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zhènɡ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806" name="Text Box 150"/>
          <p:cNvSpPr txBox="1">
            <a:spLocks noChangeArrowheads="1"/>
          </p:cNvSpPr>
          <p:nvPr/>
        </p:nvSpPr>
        <p:spPr bwMode="auto">
          <a:xfrm>
            <a:off x="4191000" y="4800600"/>
            <a:ext cx="60579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lĭ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807" name="Text Box 151"/>
          <p:cNvSpPr txBox="1">
            <a:spLocks noChangeArrowheads="1"/>
          </p:cNvSpPr>
          <p:nvPr/>
        </p:nvSpPr>
        <p:spPr bwMode="auto">
          <a:xfrm>
            <a:off x="6477000" y="4800600"/>
            <a:ext cx="124079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wù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808" name="Text Box 152"/>
          <p:cNvSpPr txBox="1">
            <a:spLocks noChangeArrowheads="1"/>
          </p:cNvSpPr>
          <p:nvPr/>
        </p:nvSpPr>
        <p:spPr bwMode="auto">
          <a:xfrm>
            <a:off x="8915400" y="4800600"/>
            <a:ext cx="107124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tx2"/>
                </a:solidFill>
                <a:cs typeface="Times New Roman" panose="02020603050405020304" pitchFamily="18" charset="0"/>
              </a:rPr>
              <a:t>jīn</a:t>
            </a:r>
            <a:endParaRPr lang="en-US" altLang="zh-CN" sz="6000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0809" name="Text Box 153"/>
          <p:cNvSpPr txBox="1">
            <a:spLocks noChangeArrowheads="1"/>
          </p:cNvSpPr>
          <p:nvPr/>
        </p:nvSpPr>
        <p:spPr bwMode="auto">
          <a:xfrm>
            <a:off x="4114800" y="11430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布</a:t>
            </a:r>
            <a:endParaRPr lang="zh-CN" altLang="en-US" sz="8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810" name="Text Box 154"/>
          <p:cNvSpPr txBox="1">
            <a:spLocks noChangeArrowheads="1"/>
          </p:cNvSpPr>
          <p:nvPr/>
        </p:nvSpPr>
        <p:spPr bwMode="auto">
          <a:xfrm>
            <a:off x="6248400" y="12192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熊</a:t>
            </a:r>
            <a:endParaRPr lang="zh-CN" altLang="en-US" sz="8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811" name="Text Box 155"/>
          <p:cNvSpPr txBox="1">
            <a:spLocks noChangeArrowheads="1"/>
          </p:cNvSpPr>
          <p:nvPr/>
        </p:nvSpPr>
        <p:spPr bwMode="auto">
          <a:xfrm>
            <a:off x="8670925" y="1192213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FF"/>
                </a:solidFill>
                <a:ea typeface="楷体_GB2312" pitchFamily="49" charset="-122"/>
              </a:rPr>
              <a:t>快</a:t>
            </a:r>
            <a:endParaRPr lang="zh-CN" altLang="en-US" sz="80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70812" name="Text Box 156"/>
          <p:cNvSpPr txBox="1">
            <a:spLocks noChangeArrowheads="1"/>
          </p:cNvSpPr>
          <p:nvPr/>
        </p:nvSpPr>
        <p:spPr bwMode="auto">
          <a:xfrm>
            <a:off x="1981200" y="33528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FF"/>
                </a:solidFill>
                <a:ea typeface="楷体_GB2312" pitchFamily="49" charset="-122"/>
              </a:rPr>
              <a:t>怎</a:t>
            </a:r>
            <a:endParaRPr lang="zh-CN" altLang="en-US" sz="80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70813" name="Text Box 157"/>
          <p:cNvSpPr txBox="1">
            <a:spLocks noChangeArrowheads="1"/>
          </p:cNvSpPr>
          <p:nvPr/>
        </p:nvSpPr>
        <p:spPr bwMode="auto">
          <a:xfrm>
            <a:off x="4114800" y="3352800"/>
            <a:ext cx="119888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</a:rPr>
              <a:t>饭</a:t>
            </a:r>
            <a:endParaRPr lang="zh-CN" altLang="en-US" sz="8000" b="1">
              <a:solidFill>
                <a:schemeClr val="accent2"/>
              </a:solidFill>
            </a:endParaRPr>
          </a:p>
        </p:txBody>
      </p:sp>
      <p:sp>
        <p:nvSpPr>
          <p:cNvPr id="70814" name="Text Box 158"/>
          <p:cNvSpPr txBox="1">
            <a:spLocks noChangeArrowheads="1"/>
          </p:cNvSpPr>
          <p:nvPr/>
        </p:nvSpPr>
        <p:spPr bwMode="auto">
          <a:xfrm>
            <a:off x="6629400" y="35052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班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815" name="Text Box 159"/>
          <p:cNvSpPr txBox="1">
            <a:spLocks noChangeArrowheads="1"/>
          </p:cNvSpPr>
          <p:nvPr/>
        </p:nvSpPr>
        <p:spPr bwMode="auto">
          <a:xfrm>
            <a:off x="9067800" y="3505200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拿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816" name="Text Box 160"/>
          <p:cNvSpPr txBox="1">
            <a:spLocks noChangeArrowheads="1"/>
          </p:cNvSpPr>
          <p:nvPr/>
        </p:nvSpPr>
        <p:spPr bwMode="auto">
          <a:xfrm>
            <a:off x="2057400" y="5546725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正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817" name="Text Box 161"/>
          <p:cNvSpPr txBox="1">
            <a:spLocks noChangeArrowheads="1"/>
          </p:cNvSpPr>
          <p:nvPr/>
        </p:nvSpPr>
        <p:spPr bwMode="auto">
          <a:xfrm>
            <a:off x="4038600" y="5546725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礼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818" name="Text Box 162"/>
          <p:cNvSpPr txBox="1">
            <a:spLocks noChangeArrowheads="1"/>
          </p:cNvSpPr>
          <p:nvPr/>
        </p:nvSpPr>
        <p:spPr bwMode="auto">
          <a:xfrm>
            <a:off x="6477000" y="5546725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物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819" name="Text Box 163"/>
          <p:cNvSpPr txBox="1">
            <a:spLocks noChangeArrowheads="1"/>
          </p:cNvSpPr>
          <p:nvPr/>
        </p:nvSpPr>
        <p:spPr bwMode="auto">
          <a:xfrm>
            <a:off x="8991600" y="5546725"/>
            <a:ext cx="12033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今</a:t>
            </a:r>
            <a:endParaRPr lang="zh-CN" altLang="en-US" sz="80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7079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" dur="1"/>
                                        <p:tgtEl>
                                          <p:spTgt spid="70798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" dur="1"/>
                                        <p:tgtEl>
                                          <p:spTgt spid="70799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5" dur="1"/>
                                        <p:tgtEl>
                                          <p:spTgt spid="70800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8" dur="1"/>
                                        <p:tgtEl>
                                          <p:spTgt spid="70804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70803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4" dur="1"/>
                                        <p:tgtEl>
                                          <p:spTgt spid="70802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7" dur="1"/>
                                        <p:tgtEl>
                                          <p:spTgt spid="7080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0" dur="1"/>
                                        <p:tgtEl>
                                          <p:spTgt spid="70805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3" dur="1"/>
                                        <p:tgtEl>
                                          <p:spTgt spid="7080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70807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9" dur="1"/>
                                        <p:tgtEl>
                                          <p:spTgt spid="70808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96" grpId="0" bldLvl="0" animBg="1" autoUpdateAnimBg="0"/>
      <p:bldP spid="70798" grpId="0" bldLvl="0" animBg="1" autoUpdateAnimBg="0"/>
      <p:bldP spid="70799" grpId="0" bldLvl="0" animBg="1" autoUpdateAnimBg="0"/>
      <p:bldP spid="70800" grpId="0" bldLvl="0" animBg="1" autoUpdateAnimBg="0"/>
      <p:bldP spid="70801" grpId="0" bldLvl="0" animBg="1" autoUpdateAnimBg="0"/>
      <p:bldP spid="70802" grpId="0" bldLvl="0" animBg="1" autoUpdateAnimBg="0"/>
      <p:bldP spid="70803" grpId="0" bldLvl="0" animBg="1" autoUpdateAnimBg="0"/>
      <p:bldP spid="70804" grpId="0" bldLvl="0" animBg="1" autoUpdateAnimBg="0"/>
      <p:bldP spid="70805" grpId="0" bldLvl="0" animBg="1" autoUpdateAnimBg="0"/>
      <p:bldP spid="70806" grpId="0" bldLvl="0" animBg="1" autoUpdateAnimBg="0"/>
      <p:bldP spid="70807" grpId="0" bldLvl="0" animBg="1" autoUpdateAnimBg="0"/>
      <p:bldP spid="70808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524000" y="117475"/>
            <a:ext cx="10241280" cy="569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4000" dirty="0">
                <a:solidFill>
                  <a:srgbClr val="FF0000"/>
                </a:solidFill>
              </a:rPr>
              <a:t>1</a:t>
            </a:r>
            <a:r>
              <a:rPr lang="zh-CN" altLang="en-US" sz="4000" dirty="0">
                <a:solidFill>
                  <a:srgbClr val="FF0000"/>
                </a:solidFill>
              </a:rPr>
              <a:t>、</a:t>
            </a:r>
            <a:r>
              <a:rPr lang="zh-CN" altLang="en-US" sz="3600" b="1" dirty="0"/>
              <a:t>早晨，小云醒来一看，枕头边放着一只</a:t>
            </a:r>
            <a:endParaRPr lang="zh-CN" altLang="en-US" sz="3600" b="1" dirty="0"/>
          </a:p>
          <a:p>
            <a:r>
              <a:rPr lang="zh-CN" altLang="en-US" sz="3600" b="1" dirty="0"/>
              <a:t>可爱的布熊。</a:t>
            </a:r>
            <a:endParaRPr lang="zh-CN" altLang="en-US" sz="3600" b="1" dirty="0"/>
          </a:p>
          <a:p>
            <a:r>
              <a:rPr lang="zh-CN" altLang="en-US" sz="3600" b="1" dirty="0"/>
              <a:t> </a:t>
            </a:r>
            <a:r>
              <a:rPr lang="en-US" altLang="zh-CN" sz="3600" b="1" dirty="0">
                <a:solidFill>
                  <a:srgbClr val="FF0000"/>
                </a:solidFill>
              </a:rPr>
              <a:t>2</a:t>
            </a:r>
            <a:r>
              <a:rPr lang="en-US" altLang="zh-CN" sz="3600" b="1" dirty="0"/>
              <a:t> </a:t>
            </a:r>
            <a:r>
              <a:rPr lang="zh-CN" altLang="en-US" sz="3600" b="1" dirty="0">
                <a:solidFill>
                  <a:srgbClr val="FF0000"/>
                </a:solidFill>
              </a:rPr>
              <a:t>、</a:t>
            </a:r>
            <a:r>
              <a:rPr lang="zh-CN" altLang="en-US" sz="3600" b="1" dirty="0"/>
              <a:t>妈妈走过来，祝小云生日快乐。小云问</a:t>
            </a:r>
            <a:endParaRPr lang="zh-CN" altLang="en-US" sz="3600" b="1" dirty="0"/>
          </a:p>
          <a:p>
            <a:r>
              <a:rPr lang="zh-CN" altLang="en-US" sz="3600" b="1" dirty="0"/>
              <a:t>妈妈：“您怎么从来不过生日？”妈妈笑着说：</a:t>
            </a:r>
            <a:endParaRPr lang="zh-CN" altLang="en-US" sz="3600" b="1" dirty="0"/>
          </a:p>
          <a:p>
            <a:r>
              <a:rPr lang="zh-CN" altLang="en-US" sz="3600" b="1" dirty="0"/>
              <a:t>“我忘了。”</a:t>
            </a:r>
            <a:endParaRPr lang="zh-CN" altLang="en-US" sz="3600" b="1" dirty="0"/>
          </a:p>
          <a:p>
            <a:r>
              <a:rPr lang="zh-CN" altLang="en-US" sz="3600" b="1" dirty="0">
                <a:solidFill>
                  <a:srgbClr val="FF0000"/>
                </a:solidFill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</a:rPr>
              <a:t>、</a:t>
            </a:r>
            <a:r>
              <a:rPr lang="zh-CN" altLang="en-US" sz="3600" b="1" dirty="0"/>
              <a:t>吃过早饭，妈妈要去上班，拿起包一看，</a:t>
            </a:r>
            <a:endParaRPr lang="zh-CN" altLang="en-US" sz="3600" b="1" dirty="0"/>
          </a:p>
          <a:p>
            <a:r>
              <a:rPr lang="zh-CN" altLang="en-US" sz="3600" b="1" dirty="0"/>
              <a:t>里面装着一只布熊。</a:t>
            </a:r>
            <a:endParaRPr lang="zh-CN" altLang="en-US" sz="3600" b="1" dirty="0"/>
          </a:p>
          <a:p>
            <a:r>
              <a:rPr lang="zh-CN" altLang="en-US" sz="3600" b="1" dirty="0"/>
              <a:t> </a:t>
            </a:r>
            <a:r>
              <a:rPr lang="en-US" altLang="zh-CN" sz="3600" b="1" dirty="0">
                <a:solidFill>
                  <a:srgbClr val="FF0000"/>
                </a:solidFill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</a:rPr>
              <a:t>、</a:t>
            </a:r>
            <a:r>
              <a:rPr lang="zh-CN" altLang="en-US" sz="3600" b="1" dirty="0"/>
              <a:t>她正要往外拿，小云跑过来按住妈妈的手，</a:t>
            </a:r>
            <a:endParaRPr lang="zh-CN" altLang="en-US" sz="3600" b="1" dirty="0"/>
          </a:p>
          <a:p>
            <a:r>
              <a:rPr lang="zh-CN" altLang="en-US" sz="3600" b="1" dirty="0"/>
              <a:t>说：“妈妈，这个布熊是我送您的生日礼物。</a:t>
            </a:r>
            <a:endParaRPr lang="zh-CN" altLang="en-US" sz="3600" b="1" dirty="0"/>
          </a:p>
          <a:p>
            <a:r>
              <a:rPr lang="zh-CN" altLang="en-US" sz="3600" b="1" dirty="0"/>
              <a:t>您总是忘了自己的生日，今天我把生日借给您！”</a:t>
            </a:r>
            <a:endParaRPr lang="zh-CN" altLang="en-US" sz="3600" b="1" dirty="0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1419225" y="5661025"/>
          <a:ext cx="269557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" r:id="rId1" imgW="1895475" imgH="1152525" progId="MSPhotoEd.3">
                  <p:embed/>
                </p:oleObj>
              </mc:Choice>
              <mc:Fallback>
                <p:oleObj name="" r:id="rId1" imgW="1895475" imgH="1152525" progId="MSPhotoEd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5661025"/>
                        <a:ext cx="2695575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3287713" y="5661025"/>
          <a:ext cx="2700337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" r:id="rId3" imgW="1895475" imgH="1152525" progId="MSPhotoEd.3">
                  <p:embed/>
                </p:oleObj>
              </mc:Choice>
              <mc:Fallback>
                <p:oleObj name="" r:id="rId3" imgW="1895475" imgH="1152525" progId="MSPhotoEd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7713" y="5661025"/>
                        <a:ext cx="2700337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5448300" y="5661025"/>
          <a:ext cx="2700338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" r:id="rId4" imgW="1895475" imgH="1152525" progId="MSPhotoEd.3">
                  <p:embed/>
                </p:oleObj>
              </mc:Choice>
              <mc:Fallback>
                <p:oleObj name="" r:id="rId4" imgW="1895475" imgH="1152525" progId="MSPhotoEd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8300" y="5661025"/>
                        <a:ext cx="2700338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7861300" y="5603875"/>
          <a:ext cx="2698750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" r:id="rId5" imgW="1895475" imgH="1152525" progId="MSPhotoEd.3">
                  <p:embed/>
                </p:oleObj>
              </mc:Choice>
              <mc:Fallback>
                <p:oleObj name="" r:id="rId5" imgW="1895475" imgH="1152525" progId="MSPhotoEd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61300" y="5603875"/>
                        <a:ext cx="2698750" cy="128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51" name="Group 7"/>
          <p:cNvGrpSpPr/>
          <p:nvPr/>
        </p:nvGrpSpPr>
        <p:grpSpPr bwMode="auto">
          <a:xfrm>
            <a:off x="2784475" y="117475"/>
            <a:ext cx="7343775" cy="5688013"/>
            <a:chOff x="0" y="0"/>
            <a:chExt cx="11567" cy="8959"/>
          </a:xfrm>
        </p:grpSpPr>
        <p:sp>
          <p:nvSpPr>
            <p:cNvPr id="6152" name="Oval 8"/>
            <p:cNvSpPr>
              <a:spLocks noChangeArrowheads="1"/>
            </p:cNvSpPr>
            <p:nvPr/>
          </p:nvSpPr>
          <p:spPr bwMode="auto">
            <a:xfrm>
              <a:off x="8846" y="0"/>
              <a:ext cx="793" cy="102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3" name="Oval 9"/>
            <p:cNvSpPr>
              <a:spLocks noChangeArrowheads="1"/>
            </p:cNvSpPr>
            <p:nvPr/>
          </p:nvSpPr>
          <p:spPr bwMode="auto">
            <a:xfrm>
              <a:off x="341" y="1021"/>
              <a:ext cx="1474" cy="102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4" name="Oval 10"/>
            <p:cNvSpPr>
              <a:spLocks noChangeArrowheads="1"/>
            </p:cNvSpPr>
            <p:nvPr/>
          </p:nvSpPr>
          <p:spPr bwMode="auto">
            <a:xfrm>
              <a:off x="7484" y="1814"/>
              <a:ext cx="794" cy="10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1361" y="2721"/>
              <a:ext cx="794" cy="102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1475" y="4423"/>
              <a:ext cx="907" cy="102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>
              <a:off x="7938" y="4423"/>
              <a:ext cx="908" cy="11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8" name="Oval 14"/>
            <p:cNvSpPr>
              <a:spLocks noChangeArrowheads="1"/>
            </p:cNvSpPr>
            <p:nvPr/>
          </p:nvSpPr>
          <p:spPr bwMode="auto">
            <a:xfrm>
              <a:off x="6578" y="4422"/>
              <a:ext cx="908" cy="11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9" name="Oval 15"/>
            <p:cNvSpPr>
              <a:spLocks noChangeArrowheads="1"/>
            </p:cNvSpPr>
            <p:nvPr/>
          </p:nvSpPr>
          <p:spPr bwMode="auto">
            <a:xfrm>
              <a:off x="0" y="6124"/>
              <a:ext cx="908" cy="11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0" name="Oval 16"/>
            <p:cNvSpPr>
              <a:spLocks noChangeArrowheads="1"/>
            </p:cNvSpPr>
            <p:nvPr/>
          </p:nvSpPr>
          <p:spPr bwMode="auto">
            <a:xfrm>
              <a:off x="5897" y="7825"/>
              <a:ext cx="908" cy="11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10093" y="7031"/>
              <a:ext cx="1474" cy="102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595438" y="188913"/>
            <a:ext cx="9072562" cy="413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000000"/>
                </a:solidFill>
                <a:ea typeface="楷体_GB2312" pitchFamily="49" charset="-122"/>
              </a:rPr>
              <a:t>           </a:t>
            </a:r>
            <a:r>
              <a:rPr kumimoji="1" lang="en-US" altLang="zh-CN" dirty="0" err="1">
                <a:solidFill>
                  <a:srgbClr val="000000"/>
                </a:solidFill>
                <a:ea typeface="楷体_GB2312" pitchFamily="49" charset="-122"/>
              </a:rPr>
              <a:t>z</a:t>
            </a:r>
            <a:r>
              <a:rPr kumimoji="1" lang="en-US" altLang="zh-CN" dirty="0" err="1">
                <a:ea typeface="楷体_GB2312" pitchFamily="49" charset="-122"/>
              </a:rPr>
              <a:t>ǎ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o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chén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xi</a:t>
            </a:r>
            <a:r>
              <a:rPr kumimoji="1" lang="en-US" altLang="zh-CN" dirty="0" err="1">
                <a:ea typeface="楷体_GB2312" pitchFamily="49" charset="-122"/>
              </a:rPr>
              <a:t>ǎ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o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yún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xĭng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ea typeface="楷体_GB2312" pitchFamily="49" charset="-122"/>
              </a:rPr>
              <a:t>lá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i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yí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k</a:t>
            </a:r>
            <a:r>
              <a:rPr kumimoji="1" lang="en-US" altLang="zh-CN" dirty="0" err="1">
                <a:solidFill>
                  <a:srgbClr val="000000"/>
                </a:solidFill>
                <a:ea typeface="楷体_GB2312" pitchFamily="49" charset="-122"/>
              </a:rPr>
              <a:t>à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n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zhĕn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tou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bi</a:t>
            </a:r>
            <a:r>
              <a:rPr kumimoji="1" lang="en-US" altLang="zh-CN" dirty="0" err="1">
                <a:solidFill>
                  <a:srgbClr val="000000"/>
                </a:solidFill>
                <a:ea typeface="楷体_GB2312" pitchFamily="49" charset="-122"/>
              </a:rPr>
              <a:t>ān</a:t>
            </a:r>
            <a:r>
              <a:rPr kumimoji="1" lang="en-US" altLang="zh-CN" dirty="0">
                <a:solidFill>
                  <a:srgbClr val="000000"/>
                </a:solidFill>
                <a:ea typeface="楷体_GB2312" pitchFamily="49" charset="-122"/>
              </a:rPr>
              <a:t>  </a:t>
            </a:r>
            <a:r>
              <a:rPr kumimoji="1" lang="en-US" altLang="zh-CN" dirty="0" err="1">
                <a:solidFill>
                  <a:srgbClr val="000000"/>
                </a:solidFill>
                <a:ea typeface="楷体_GB2312" pitchFamily="49" charset="-122"/>
              </a:rPr>
              <a:t>fàng</a:t>
            </a:r>
            <a:r>
              <a:rPr kumimoji="1" lang="en-US" altLang="zh-CN" dirty="0">
                <a:solidFill>
                  <a:srgbClr val="000000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rgbClr val="000000"/>
                </a:solidFill>
                <a:ea typeface="楷体_GB2312" pitchFamily="49" charset="-122"/>
              </a:rPr>
              <a:t>zhe</a:t>
            </a:r>
            <a:r>
              <a:rPr kumimoji="1" lang="en-US" altLang="zh-CN" dirty="0">
                <a:solidFill>
                  <a:srgbClr val="000000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yì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endParaRPr kumimoji="1" lang="en-US" altLang="zh-CN" dirty="0">
              <a:solidFill>
                <a:schemeClr val="tx2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      ①</a:t>
            </a:r>
            <a:r>
              <a:rPr kumimoji="1" lang="zh-CN" altLang="en-US" b="1" dirty="0">
                <a:solidFill>
                  <a:srgbClr val="000099"/>
                </a:solidFill>
                <a:ea typeface="楷体_GB2312" pitchFamily="49" charset="-122"/>
              </a:rPr>
              <a:t>早     晨， 小    云     醒    来 一  看</a:t>
            </a:r>
            <a:r>
              <a:rPr kumimoji="1" lang="en-US" altLang="zh-CN" b="1" dirty="0">
                <a:solidFill>
                  <a:srgbClr val="000099"/>
                </a:solidFill>
                <a:ea typeface="楷体_GB2312" pitchFamily="49" charset="-122"/>
              </a:rPr>
              <a:t>,   </a:t>
            </a:r>
            <a:r>
              <a:rPr kumimoji="1" lang="zh-CN" altLang="en-US" b="1" dirty="0">
                <a:solidFill>
                  <a:srgbClr val="000099"/>
                </a:solidFill>
                <a:ea typeface="楷体_GB2312" pitchFamily="49" charset="-122"/>
              </a:rPr>
              <a:t>枕    头   边    放  着  一</a:t>
            </a:r>
            <a:r>
              <a:rPr kumimoji="1" lang="zh-CN" altLang="en-US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只 </a:t>
            </a:r>
            <a:endParaRPr kumimoji="1" lang="zh-CN" altLang="en-US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en-US" altLang="zh-CN" dirty="0" err="1">
                <a:solidFill>
                  <a:schemeClr val="tx2"/>
                </a:solidFill>
              </a:rPr>
              <a:t>zh</a:t>
            </a:r>
            <a:r>
              <a:rPr kumimoji="1" lang="en-US" altLang="zh-CN" dirty="0" err="1">
                <a:solidFill>
                  <a:srgbClr val="000000"/>
                </a:solidFill>
              </a:rPr>
              <a:t>ī</a:t>
            </a:r>
            <a:r>
              <a:rPr kumimoji="1" lang="en-US" altLang="zh-CN" dirty="0">
                <a:solidFill>
                  <a:srgbClr val="000000"/>
                </a:solidFill>
              </a:rPr>
              <a:t> </a:t>
            </a:r>
            <a:r>
              <a:rPr kumimoji="1" lang="en-US" altLang="zh-CN" dirty="0" err="1">
                <a:solidFill>
                  <a:srgbClr val="000000"/>
                </a:solidFill>
              </a:rPr>
              <a:t>k</a:t>
            </a:r>
            <a:r>
              <a:rPr kumimoji="1" lang="en-US" altLang="zh-CN" dirty="0" err="1">
                <a:solidFill>
                  <a:schemeClr val="tx2"/>
                </a:solidFill>
              </a:rPr>
              <a:t>ĕ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ài</a:t>
            </a:r>
            <a:r>
              <a:rPr kumimoji="1" lang="en-US" altLang="zh-CN" dirty="0">
                <a:solidFill>
                  <a:schemeClr val="tx2"/>
                </a:solidFill>
              </a:rPr>
              <a:t>  de</a:t>
            </a:r>
            <a:r>
              <a:rPr kumimoji="1" lang="en-US" altLang="zh-CN" b="1" dirty="0"/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bù</a:t>
            </a:r>
            <a:r>
              <a:rPr kumimoji="1" lang="en-US" altLang="zh-CN" dirty="0">
                <a:solidFill>
                  <a:schemeClr val="tx2"/>
                </a:solidFill>
              </a:rPr>
              <a:t>  </a:t>
            </a:r>
            <a:r>
              <a:rPr kumimoji="1" lang="en-US" altLang="zh-CN" dirty="0" err="1">
                <a:solidFill>
                  <a:schemeClr val="tx2"/>
                </a:solidFill>
              </a:rPr>
              <a:t>xióng</a:t>
            </a:r>
            <a:endParaRPr kumimoji="1" lang="en-US" altLang="zh-CN" b="1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kumimoji="1" lang="zh-CN" altLang="en-US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可  爱  的 </a:t>
            </a:r>
            <a:r>
              <a:rPr kumimoji="1" lang="zh-CN" altLang="en-US" b="1" dirty="0">
                <a:solidFill>
                  <a:srgbClr val="000099"/>
                </a:solidFill>
                <a:ea typeface="楷体_GB2312" pitchFamily="49" charset="-122"/>
              </a:rPr>
              <a:t>布    熊。</a:t>
            </a:r>
            <a:endParaRPr kumimoji="1" lang="zh-CN" altLang="en-US" b="1" dirty="0"/>
          </a:p>
          <a:p>
            <a:pPr>
              <a:spcBef>
                <a:spcPct val="50000"/>
              </a:spcBef>
            </a:pPr>
            <a:r>
              <a:rPr kumimoji="1" lang="zh-CN" altLang="en-US" b="1" dirty="0">
                <a:solidFill>
                  <a:schemeClr val="tx2"/>
                </a:solidFill>
              </a:rPr>
              <a:t>         </a:t>
            </a:r>
            <a:r>
              <a:rPr kumimoji="1" lang="en-US" altLang="zh-CN" dirty="0" err="1">
                <a:solidFill>
                  <a:schemeClr val="tx2"/>
                </a:solidFill>
              </a:rPr>
              <a:t>māma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zŏu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guòlái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zhù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xiáo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yún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shēng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rì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kuài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lè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xiăo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 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yún</a:t>
            </a:r>
            <a:r>
              <a:rPr kumimoji="1" lang="en-US" altLang="zh-CN" dirty="0">
                <a:solidFill>
                  <a:srgbClr val="000000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rgbClr val="000000"/>
                </a:solidFill>
                <a:ea typeface="楷体_GB2312" pitchFamily="49" charset="-122"/>
              </a:rPr>
              <a:t>w</a:t>
            </a:r>
            <a:r>
              <a:rPr kumimoji="1" lang="en-US" altLang="zh-CN" dirty="0" err="1">
                <a:solidFill>
                  <a:schemeClr val="tx2"/>
                </a:solidFill>
                <a:ea typeface="楷体_GB2312" pitchFamily="49" charset="-122"/>
              </a:rPr>
              <a:t>èn</a:t>
            </a:r>
            <a:r>
              <a:rPr kumimoji="1" lang="en-US" altLang="zh-CN" dirty="0">
                <a:solidFill>
                  <a:schemeClr val="tx2"/>
                </a:solidFill>
                <a:ea typeface="楷体_GB2312" pitchFamily="49" charset="-122"/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mā</a:t>
            </a:r>
            <a:endParaRPr kumimoji="1" lang="en-US" altLang="zh-CN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r>
              <a:rPr kumimoji="1" lang="en-US" altLang="zh-CN" b="1" dirty="0">
                <a:solidFill>
                  <a:srgbClr val="000099"/>
                </a:solidFill>
              </a:rPr>
              <a:t>        </a:t>
            </a:r>
            <a:r>
              <a:rPr kumimoji="1" lang="en-US" altLang="zh-CN" b="1" dirty="0"/>
              <a:t>②</a:t>
            </a:r>
            <a:r>
              <a:rPr kumimoji="1" lang="zh-CN" altLang="en-US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妈 妈 走 过 来</a:t>
            </a:r>
            <a:r>
              <a:rPr kumimoji="1" lang="en-US" altLang="zh-CN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kumimoji="1" lang="zh-CN" altLang="en-US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祝 小  云  生日 快 乐。小 云  问 妈</a:t>
            </a:r>
            <a:endParaRPr kumimoji="1" lang="zh-CN" altLang="en-US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en-US" altLang="zh-CN" dirty="0">
                <a:solidFill>
                  <a:schemeClr val="tx2"/>
                </a:solidFill>
              </a:rPr>
              <a:t>ma   </a:t>
            </a:r>
            <a:r>
              <a:rPr kumimoji="1" lang="en-US" altLang="zh-CN" dirty="0" err="1">
                <a:solidFill>
                  <a:srgbClr val="000000"/>
                </a:solidFill>
              </a:rPr>
              <a:t>n</a:t>
            </a:r>
            <a:r>
              <a:rPr kumimoji="1" lang="en-US" altLang="zh-CN" dirty="0" err="1">
                <a:solidFill>
                  <a:schemeClr val="tx2"/>
                </a:solidFill>
              </a:rPr>
              <a:t>ín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zĕn</a:t>
            </a:r>
            <a:r>
              <a:rPr kumimoji="1" lang="en-US" altLang="zh-CN" dirty="0">
                <a:solidFill>
                  <a:schemeClr val="tx2"/>
                </a:solidFill>
              </a:rPr>
              <a:t> me </a:t>
            </a:r>
            <a:r>
              <a:rPr kumimoji="1" lang="en-US" altLang="zh-CN" dirty="0" err="1">
                <a:solidFill>
                  <a:schemeClr val="tx2"/>
                </a:solidFill>
              </a:rPr>
              <a:t>cóng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lái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bù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guò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shēng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rì</a:t>
            </a:r>
            <a:r>
              <a:rPr kumimoji="1" lang="en-US" altLang="zh-CN" dirty="0">
                <a:solidFill>
                  <a:schemeClr val="tx2"/>
                </a:solidFill>
              </a:rPr>
              <a:t>    </a:t>
            </a:r>
            <a:r>
              <a:rPr kumimoji="1" lang="en-US" altLang="zh-CN" dirty="0" err="1">
                <a:solidFill>
                  <a:schemeClr val="tx2"/>
                </a:solidFill>
              </a:rPr>
              <a:t>mā</a:t>
            </a:r>
            <a:r>
              <a:rPr kumimoji="1" lang="en-US" altLang="zh-CN" dirty="0">
                <a:solidFill>
                  <a:schemeClr val="tx2"/>
                </a:solidFill>
              </a:rPr>
              <a:t> ma</a:t>
            </a:r>
            <a:r>
              <a:rPr kumimoji="1" lang="en-US" altLang="zh-CN" dirty="0"/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xiào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zhe</a:t>
            </a:r>
            <a:r>
              <a:rPr kumimoji="1" lang="en-US" altLang="zh-CN" dirty="0">
                <a:solidFill>
                  <a:schemeClr val="tx2"/>
                </a:solidFill>
              </a:rPr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shuō</a:t>
            </a:r>
            <a:r>
              <a:rPr kumimoji="1" lang="en-US" altLang="zh-CN" dirty="0"/>
              <a:t> </a:t>
            </a:r>
            <a:r>
              <a:rPr kumimoji="1" lang="en-US" altLang="zh-CN" dirty="0" err="1">
                <a:solidFill>
                  <a:schemeClr val="tx2"/>
                </a:solidFill>
              </a:rPr>
              <a:t>wŏ</a:t>
            </a:r>
            <a:r>
              <a:rPr kumimoji="1" lang="en-US" altLang="zh-CN" dirty="0"/>
              <a:t> </a:t>
            </a:r>
            <a:endParaRPr kumimoji="1" lang="en-US" altLang="zh-CN" dirty="0">
              <a:solidFill>
                <a:schemeClr val="tx2"/>
              </a:solidFill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b="1" dirty="0">
                <a:solidFill>
                  <a:srgbClr val="000099"/>
                </a:solidFill>
                <a:ea typeface="楷体_GB2312" pitchFamily="49" charset="-122"/>
              </a:rPr>
              <a:t>妈：“您 </a:t>
            </a:r>
            <a:r>
              <a:rPr kumimoji="1" lang="zh-CN" altLang="en-US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怎 么 从  来 不 过 生  日</a:t>
            </a:r>
            <a:r>
              <a:rPr kumimoji="1" lang="en-US" altLang="zh-CN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kumimoji="1" lang="en-US" altLang="zh-CN" b="1" dirty="0">
                <a:solidFill>
                  <a:srgbClr val="000099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kumimoji="1" lang="zh-CN" altLang="en-US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妈 妈 笑 着  说：</a:t>
            </a:r>
            <a:r>
              <a:rPr kumimoji="1" lang="zh-CN" altLang="en-US" b="1" dirty="0">
                <a:solidFill>
                  <a:srgbClr val="000099"/>
                </a:solidFill>
                <a:ea typeface="楷体_GB2312" pitchFamily="49" charset="-122"/>
              </a:rPr>
              <a:t>“我</a:t>
            </a:r>
            <a:r>
              <a:rPr kumimoji="1" lang="zh-CN" altLang="en-US" dirty="0"/>
              <a:t> </a:t>
            </a:r>
            <a:endParaRPr kumimoji="1" lang="zh-CN" altLang="en-US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en-US" altLang="zh-CN" dirty="0" err="1">
                <a:solidFill>
                  <a:schemeClr val="tx2"/>
                </a:solidFill>
              </a:rPr>
              <a:t>wàng</a:t>
            </a:r>
            <a:r>
              <a:rPr kumimoji="1" lang="en-US" altLang="zh-CN" dirty="0">
                <a:solidFill>
                  <a:schemeClr val="tx2"/>
                </a:solidFill>
              </a:rPr>
              <a:t> le</a:t>
            </a:r>
            <a:endParaRPr kumimoji="1" lang="en-US" altLang="zh-CN" dirty="0">
              <a:solidFill>
                <a:srgbClr val="0000CC"/>
              </a:solidFill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en-US" altLang="zh-CN" b="1" dirty="0">
                <a:solidFill>
                  <a:srgbClr val="000099"/>
                </a:solidFill>
                <a:ea typeface="楷体_GB2312" pitchFamily="49" charset="-122"/>
              </a:rPr>
              <a:t> </a:t>
            </a:r>
            <a:r>
              <a:rPr kumimoji="1" lang="zh-CN" altLang="en-US" b="1" dirty="0">
                <a:solidFill>
                  <a:srgbClr val="000099"/>
                </a:solidFill>
                <a:ea typeface="楷体_GB2312" pitchFamily="49" charset="-122"/>
              </a:rPr>
              <a:t>忘   了 。</a:t>
            </a:r>
            <a:r>
              <a:rPr kumimoji="1" lang="zh-CN" altLang="en-US" b="1" dirty="0" smtClean="0">
                <a:solidFill>
                  <a:srgbClr val="000099"/>
                </a:solidFill>
                <a:ea typeface="楷体_GB2312" pitchFamily="49" charset="-122"/>
              </a:rPr>
              <a:t>”</a:t>
            </a:r>
            <a:endParaRPr kumimoji="1" lang="zh-CN" altLang="en-US" b="1" dirty="0">
              <a:solidFill>
                <a:srgbClr val="000099"/>
              </a:solidFill>
              <a:ea typeface="楷体_GB2312" pitchFamily="49" charset="-122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514600" y="457200"/>
            <a:ext cx="381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524000" y="188913"/>
            <a:ext cx="9144000" cy="189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/>
              <a:t>        </a:t>
            </a:r>
            <a:r>
              <a:rPr kumimoji="1" lang="en-US" altLang="zh-CN"/>
              <a:t>chī guò zǎo fàn  </a:t>
            </a:r>
            <a:r>
              <a:rPr kumimoji="1" lang="en-US" altLang="zh-CN">
                <a:solidFill>
                  <a:schemeClr val="tx2"/>
                </a:solidFill>
              </a:rPr>
              <a:t>mā ma  </a:t>
            </a:r>
            <a:r>
              <a:rPr kumimoji="1" lang="en-US" altLang="zh-CN"/>
              <a:t>yào qù shàng bān nǎ qǐbāo yí  kàn lĭ miàn </a:t>
            </a:r>
            <a:endParaRPr kumimoji="1" lang="en-US" altLang="zh-CN"/>
          </a:p>
          <a:p>
            <a:r>
              <a:rPr kumimoji="1" lang="en-US" altLang="zh-CN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b="1"/>
              <a:t>③ </a:t>
            </a:r>
            <a:r>
              <a:rPr kumimoji="1" lang="zh-CN" altLang="en-US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吃 过 早  饭</a:t>
            </a:r>
            <a:r>
              <a:rPr kumimoji="1" lang="en-US" altLang="zh-CN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妈  妈 要 去 上  班</a:t>
            </a:r>
            <a:r>
              <a:rPr kumimoji="1" lang="en-US" altLang="zh-CN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kumimoji="1" lang="zh-CN" altLang="en-US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拿 起 包一 看</a:t>
            </a:r>
            <a:r>
              <a:rPr kumimoji="1" lang="en-US" altLang="zh-CN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里 面</a:t>
            </a:r>
            <a:r>
              <a:rPr kumimoji="1" lang="zh-CN" altLang="en-US"/>
              <a:t> </a:t>
            </a:r>
            <a:endParaRPr kumimoji="1" lang="zh-CN" altLang="en-US">
              <a:latin typeface="楷体_GB2312" pitchFamily="49" charset="-122"/>
              <a:ea typeface="楷体_GB2312" pitchFamily="49" charset="-122"/>
            </a:endParaRPr>
          </a:p>
          <a:p>
            <a:endParaRPr kumimoji="1" lang="zh-CN" altLang="en-US"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en-US" altLang="zh-CN"/>
              <a:t>zhuāng zhe yì  zhī  bù   xióng</a:t>
            </a:r>
            <a:endParaRPr kumimoji="1" lang="en-US" altLang="zh-CN"/>
          </a:p>
          <a:p>
            <a:r>
              <a:rPr kumimoji="1" lang="zh-CN" altLang="en-US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装   着 一 只  布  熊。</a:t>
            </a:r>
            <a:endParaRPr kumimoji="1" lang="zh-CN" altLang="en-US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ct val="50000"/>
              </a:spcBef>
            </a:pPr>
            <a:endParaRPr kumimoji="1"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524000" y="2276475"/>
            <a:ext cx="8964613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/>
              <a:t>          </a:t>
            </a:r>
            <a:r>
              <a:rPr kumimoji="1" lang="en-US" altLang="zh-CN"/>
              <a:t>tā zhèng yào wǎng wài ná xiǎo yún pǎo guò lái àn zhù  mā ma de</a:t>
            </a:r>
            <a:endParaRPr kumimoji="1" lang="en-US" altLang="zh-CN"/>
          </a:p>
          <a:p>
            <a:pPr algn="ctr"/>
            <a:r>
              <a:rPr kumimoji="1" lang="en-US" altLang="zh-CN" b="1"/>
              <a:t>④ </a:t>
            </a:r>
            <a:r>
              <a:rPr kumimoji="1" lang="zh-CN" altLang="en-US" b="1">
                <a:solidFill>
                  <a:srgbClr val="0000CC"/>
                </a:solidFill>
                <a:ea typeface="楷体_GB2312" pitchFamily="49" charset="-122"/>
              </a:rPr>
              <a:t>她   正    要    往   外  拿</a:t>
            </a:r>
            <a:r>
              <a:rPr kumimoji="1" lang="en-US" altLang="zh-CN" b="1">
                <a:solidFill>
                  <a:srgbClr val="0000CC"/>
                </a:solidFill>
                <a:ea typeface="楷体_GB2312" pitchFamily="49" charset="-122"/>
              </a:rPr>
              <a:t>, </a:t>
            </a:r>
            <a:r>
              <a:rPr kumimoji="1" lang="zh-CN" altLang="en-US" b="1">
                <a:solidFill>
                  <a:srgbClr val="0000CC"/>
                </a:solidFill>
                <a:ea typeface="楷体_GB2312" pitchFamily="49" charset="-122"/>
              </a:rPr>
              <a:t>小   云   跑   过  来  按  住   妈  妈  的 </a:t>
            </a:r>
            <a:endParaRPr kumimoji="1" lang="zh-CN" altLang="en-US" b="1">
              <a:solidFill>
                <a:srgbClr val="0000CC"/>
              </a:solidFill>
              <a:ea typeface="楷体_GB2312" pitchFamily="49" charset="-122"/>
            </a:endParaRPr>
          </a:p>
          <a:p>
            <a:pPr algn="ctr"/>
            <a:endParaRPr kumimoji="1" lang="zh-CN" altLang="en-US" b="1">
              <a:solidFill>
                <a:srgbClr val="0000CC"/>
              </a:solidFill>
              <a:ea typeface="楷体_GB2312" pitchFamily="49" charset="-122"/>
            </a:endParaRPr>
          </a:p>
          <a:p>
            <a:r>
              <a:rPr kumimoji="1" lang="en-US" altLang="zh-CN"/>
              <a:t>shǒu shuō   mā ma  zhè gè bù xióng shì wǒ sòng nín de shēng  rì  lĭ  wù </a:t>
            </a:r>
            <a:endParaRPr kumimoji="1" lang="en-US" altLang="zh-CN"/>
          </a:p>
          <a:p>
            <a:r>
              <a:rPr kumimoji="1" lang="zh-CN" altLang="en-US" b="1">
                <a:solidFill>
                  <a:srgbClr val="0000CC"/>
                </a:solidFill>
                <a:ea typeface="楷体_GB2312" pitchFamily="49" charset="-122"/>
              </a:rPr>
              <a:t>手，说：“</a:t>
            </a:r>
            <a:r>
              <a:rPr kumimoji="1" lang="zh-CN" altLang="en-US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妈 妈</a:t>
            </a:r>
            <a:r>
              <a:rPr kumimoji="1" lang="en-US" altLang="zh-CN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kumimoji="1" lang="zh-CN" altLang="en-US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这 个 布  熊 是  我 送  您 的 生  日礼 物。</a:t>
            </a:r>
            <a:endParaRPr kumimoji="1" lang="zh-CN" altLang="en-US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kumimoji="1" lang="zh-CN" altLang="en-US" b="1">
              <a:solidFill>
                <a:srgbClr val="0000CC"/>
              </a:solidFill>
              <a:ea typeface="楷体_GB2312" pitchFamily="49" charset="-122"/>
            </a:endParaRPr>
          </a:p>
          <a:p>
            <a:r>
              <a:rPr kumimoji="1" lang="zh-CN" altLang="en-US" b="1">
                <a:solidFill>
                  <a:srgbClr val="0000CC"/>
                </a:solidFill>
                <a:ea typeface="楷体_GB2312" pitchFamily="49" charset="-122"/>
              </a:rPr>
              <a:t> </a:t>
            </a:r>
            <a:r>
              <a:rPr kumimoji="1" lang="en-US" altLang="zh-CN"/>
              <a:t>nín zǒng shì wàng le zì jǐ de shēng rì jīn tiān wǒ bǎ shēng rì  jiè gěi </a:t>
            </a:r>
            <a:endParaRPr kumimoji="1" lang="en-US" altLang="zh-CN"/>
          </a:p>
          <a:p>
            <a:r>
              <a:rPr kumimoji="1" lang="zh-CN" altLang="en-US" b="1">
                <a:solidFill>
                  <a:srgbClr val="0000CC"/>
                </a:solidFill>
                <a:ea typeface="楷体_GB2312" pitchFamily="49" charset="-122"/>
              </a:rPr>
              <a:t>您  总   是    忘   了  自 己 的 生   日</a:t>
            </a:r>
            <a:r>
              <a:rPr kumimoji="1" lang="en-US" altLang="zh-CN" b="1">
                <a:solidFill>
                  <a:srgbClr val="0000CC"/>
                </a:solidFill>
                <a:ea typeface="楷体_GB2312" pitchFamily="49" charset="-122"/>
              </a:rPr>
              <a:t>,  </a:t>
            </a:r>
            <a:r>
              <a:rPr kumimoji="1" lang="zh-CN" altLang="en-US" b="1">
                <a:solidFill>
                  <a:srgbClr val="0000CC"/>
                </a:solidFill>
                <a:ea typeface="楷体_GB2312" pitchFamily="49" charset="-122"/>
              </a:rPr>
              <a:t>今  天 我</a:t>
            </a:r>
            <a:r>
              <a:rPr kumimoji="1" lang="zh-CN" altLang="en-US" b="1">
                <a:solidFill>
                  <a:srgbClr val="000099"/>
                </a:solidFill>
                <a:ea typeface="楷体_GB2312" pitchFamily="49" charset="-122"/>
              </a:rPr>
              <a:t>   </a:t>
            </a:r>
            <a:r>
              <a:rPr kumimoji="1" lang="zh-CN" altLang="en-US" b="1">
                <a:solidFill>
                  <a:srgbClr val="0000CC"/>
                </a:solidFill>
                <a:ea typeface="楷体_GB2312" pitchFamily="49" charset="-122"/>
              </a:rPr>
              <a:t>把   生   日 借  给 </a:t>
            </a:r>
            <a:endParaRPr kumimoji="1" lang="zh-CN" altLang="en-US" b="1">
              <a:solidFill>
                <a:srgbClr val="0000CC"/>
              </a:solidFill>
              <a:ea typeface="楷体_GB2312" pitchFamily="49" charset="-122"/>
            </a:endParaRPr>
          </a:p>
          <a:p>
            <a:endParaRPr kumimoji="1" lang="zh-CN" altLang="en-US" b="1">
              <a:solidFill>
                <a:srgbClr val="0000CC"/>
              </a:solidFill>
              <a:ea typeface="楷体_GB2312" pitchFamily="49" charset="-122"/>
            </a:endParaRPr>
          </a:p>
          <a:p>
            <a:r>
              <a:rPr kumimoji="1" lang="en-US" altLang="zh-CN"/>
              <a:t>nín</a:t>
            </a:r>
            <a:endParaRPr kumimoji="1" lang="en-US" altLang="zh-CN" b="1">
              <a:solidFill>
                <a:srgbClr val="0000CC"/>
              </a:solidFill>
              <a:ea typeface="楷体_GB2312" pitchFamily="49" charset="-122"/>
            </a:endParaRPr>
          </a:p>
          <a:p>
            <a:r>
              <a:rPr kumimoji="1" lang="zh-CN" altLang="en-US" b="1">
                <a:solidFill>
                  <a:srgbClr val="0000CC"/>
                </a:solidFill>
                <a:ea typeface="楷体_GB2312" pitchFamily="49" charset="-122"/>
              </a:rPr>
              <a:t>您！”</a:t>
            </a:r>
            <a:endParaRPr kumimoji="1" lang="zh-CN" altLang="en-US" b="1">
              <a:solidFill>
                <a:srgbClr val="0000CC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007131214632580"/>
          <p:cNvPicPr>
            <a:picLocks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0" y="-23813"/>
            <a:ext cx="9109075" cy="4965701"/>
          </a:xfrm>
          <a:noFill/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420812" y="4654550"/>
            <a:ext cx="9426576" cy="203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>
              <a:solidFill>
                <a:srgbClr val="FF3300"/>
              </a:solidFill>
            </a:endParaRPr>
          </a:p>
          <a:p>
            <a:r>
              <a:rPr lang="zh-CN" altLang="en-US" sz="3600">
                <a:solidFill>
                  <a:schemeClr val="accent2"/>
                </a:solidFill>
              </a:rPr>
              <a:t>       </a:t>
            </a:r>
            <a:r>
              <a:rPr lang="zh-CN" altLang="en-US" sz="3600" b="1">
                <a:solidFill>
                  <a:schemeClr val="accent2"/>
                </a:solidFill>
              </a:rPr>
              <a:t>早 晨， 小  云   醒  来  一  看,   枕  头  边 </a:t>
            </a:r>
            <a:endParaRPr lang="zh-CN" altLang="en-US" sz="3600" b="1">
              <a:solidFill>
                <a:schemeClr val="accent2"/>
              </a:solidFill>
            </a:endParaRPr>
          </a:p>
          <a:p>
            <a:endParaRPr lang="zh-CN" altLang="en-US" sz="3600" b="1">
              <a:solidFill>
                <a:schemeClr val="accent2"/>
              </a:solidFill>
            </a:endParaRPr>
          </a:p>
          <a:p>
            <a:r>
              <a:rPr lang="zh-CN" altLang="en-US" sz="3600" b="1">
                <a:solidFill>
                  <a:schemeClr val="accent2"/>
                </a:solidFill>
              </a:rPr>
              <a:t>  放 着 一 只 可 爱 的 布 熊。</a:t>
            </a:r>
            <a:endParaRPr lang="zh-CN" altLang="en-US" sz="3600" b="1">
              <a:solidFill>
                <a:schemeClr val="accent2"/>
              </a:solidFill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203325" y="4676775"/>
            <a:ext cx="10069513" cy="236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</a:rPr>
              <a:t>           z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ăo chén</a:t>
            </a:r>
            <a:r>
              <a:rPr lang="zh-CN" altLang="en-US" sz="2800">
                <a:solidFill>
                  <a:srgbClr val="FF3300"/>
                </a:solidFill>
              </a:rPr>
              <a:t>    xi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ăo</a:t>
            </a:r>
            <a:r>
              <a:rPr lang="zh-CN" altLang="en-US" sz="2800">
                <a:solidFill>
                  <a:srgbClr val="FF3300"/>
                </a:solidFill>
              </a:rPr>
              <a:t> y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ún</a:t>
            </a:r>
            <a:r>
              <a:rPr lang="zh-CN" altLang="en-US" sz="2800">
                <a:solidFill>
                  <a:srgbClr val="FF3300"/>
                </a:solidFill>
              </a:rPr>
              <a:t>   x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ĭng</a:t>
            </a:r>
            <a:r>
              <a:rPr lang="zh-CN" altLang="en-US" sz="2800">
                <a:solidFill>
                  <a:srgbClr val="FF3300"/>
                </a:solidFill>
              </a:rPr>
              <a:t>  l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ái</a:t>
            </a:r>
            <a:r>
              <a:rPr lang="zh-CN" altLang="en-US" sz="2800">
                <a:solidFill>
                  <a:srgbClr val="FF3300"/>
                </a:solidFill>
              </a:rPr>
              <a:t>    y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í</a:t>
            </a:r>
            <a:r>
              <a:rPr lang="zh-CN" altLang="en-US" sz="2800">
                <a:solidFill>
                  <a:srgbClr val="FF3300"/>
                </a:solidFill>
              </a:rPr>
              <a:t>   k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àn</a:t>
            </a:r>
            <a:r>
              <a:rPr lang="zh-CN" altLang="en-US" sz="2800">
                <a:solidFill>
                  <a:srgbClr val="FF3300"/>
                </a:solidFill>
              </a:rPr>
              <a:t>   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zhĕn </a:t>
            </a:r>
            <a:r>
              <a:rPr lang="zh-CN" altLang="en-US" sz="2800">
                <a:solidFill>
                  <a:srgbClr val="FF3300"/>
                </a:solidFill>
              </a:rPr>
              <a:t> 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tou</a:t>
            </a:r>
            <a:r>
              <a:rPr lang="zh-CN" altLang="en-US" sz="2800">
                <a:solidFill>
                  <a:srgbClr val="FF3300"/>
                </a:solidFill>
              </a:rPr>
              <a:t>   biān</a:t>
            </a:r>
            <a:endParaRPr lang="zh-CN" altLang="en-US" sz="2800">
              <a:solidFill>
                <a:srgbClr val="FF3300"/>
              </a:solidFill>
            </a:endParaRPr>
          </a:p>
          <a:p>
            <a:r>
              <a:rPr lang="zh-CN" altLang="en-US" sz="2800">
                <a:solidFill>
                  <a:srgbClr val="FF3300"/>
                </a:solidFill>
              </a:rPr>
              <a:t>  </a:t>
            </a:r>
            <a:endParaRPr lang="zh-CN" altLang="en-US" sz="2800">
              <a:solidFill>
                <a:srgbClr val="FF3300"/>
              </a:solidFill>
              <a:cs typeface="Times New Roman" panose="02020603050405020304" pitchFamily="18" charset="0"/>
            </a:endParaRPr>
          </a:p>
          <a:p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lang="zh-CN" altLang="en-US" sz="2800">
                <a:solidFill>
                  <a:srgbClr val="FF3300"/>
                </a:solidFill>
              </a:rPr>
              <a:t>   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fàng zhe </a:t>
            </a:r>
            <a:r>
              <a:rPr lang="zh-CN" altLang="en-US" sz="2800">
                <a:solidFill>
                  <a:srgbClr val="FF3300"/>
                </a:solidFill>
              </a:rPr>
              <a:t>y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ì</a:t>
            </a:r>
            <a:r>
              <a:rPr lang="zh-CN" altLang="en-US" sz="2800">
                <a:solidFill>
                  <a:schemeClr val="accent2"/>
                </a:solidFill>
                <a:cs typeface="Times New Roman" panose="02020603050405020304" pitchFamily="18" charset="0"/>
              </a:rPr>
              <a:t> </a:t>
            </a:r>
            <a:r>
              <a:rPr lang="zh-CN" altLang="en-US" sz="2800">
                <a:solidFill>
                  <a:srgbClr val="FF3300"/>
                </a:solidFill>
                <a:cs typeface="Times New Roman" panose="02020603050405020304" pitchFamily="18" charset="0"/>
              </a:rPr>
              <a:t>zhī kĕ  ài  de  bù  xióng</a:t>
            </a:r>
            <a:endParaRPr lang="zh-CN" altLang="en-US" sz="2800">
              <a:solidFill>
                <a:srgbClr val="FF3300"/>
              </a:solidFill>
            </a:endParaRPr>
          </a:p>
          <a:p>
            <a:endParaRPr lang="zh-CN" altLang="en-US" sz="36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92313" y="2420938"/>
            <a:ext cx="1447800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4151313" y="1844675"/>
            <a:ext cx="5562600" cy="2514600"/>
          </a:xfrm>
          <a:prstGeom prst="wedgeRoundRectCallout">
            <a:avLst>
              <a:gd name="adj1" fmla="val -66838"/>
              <a:gd name="adj2" fmla="val 3912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just" eaLnBrk="0" hangingPunct="0"/>
            <a:endParaRPr lang="zh-CN" altLang="en-US" sz="2200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583113" y="2133600"/>
            <a:ext cx="4319587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400" b="1">
                <a:solidFill>
                  <a:srgbClr val="FF3399"/>
                </a:solidFill>
                <a:ea typeface="楷体_GB2312" pitchFamily="49" charset="-122"/>
              </a:rPr>
              <a:t>小云和妈妈说了什么话？</a:t>
            </a:r>
            <a:endParaRPr kumimoji="1" lang="zh-CN" altLang="en-US" sz="5400" b="1">
              <a:solidFill>
                <a:srgbClr val="FF3399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R708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-225426"/>
            <a:ext cx="9144000" cy="708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2919413" y="3186113"/>
          <a:ext cx="1303337" cy="265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" r:id="rId2" imgW="1303655" imgH="2655570" progId="Flash.Movie">
                  <p:embed/>
                </p:oleObj>
              </mc:Choice>
              <mc:Fallback>
                <p:oleObj name="" r:id="rId2" imgW="1303655" imgH="2655570" progId="Flash.Movi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9413" y="3186113"/>
                        <a:ext cx="1303337" cy="2655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3719513" y="3113088"/>
          <a:ext cx="2282825" cy="290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" r:id="rId4" imgW="2283460" imgH="2903220" progId="Flash.Movie">
                  <p:embed/>
                </p:oleObj>
              </mc:Choice>
              <mc:Fallback>
                <p:oleObj name="" r:id="rId4" imgW="2283460" imgH="2903220" progId="Flash.Movi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513" y="3113088"/>
                        <a:ext cx="2282825" cy="2903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782888" y="1457325"/>
            <a:ext cx="102108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/>
              <a:t>饭</a:t>
            </a:r>
            <a:endParaRPr lang="zh-CN" altLang="en-US" sz="6600" b="1" dirty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583113" y="1601788"/>
            <a:ext cx="86868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/>
              <a:t>饣</a:t>
            </a:r>
            <a:endParaRPr lang="zh-CN" altLang="en-US" sz="5400" b="1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3719513" y="2105025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5664200" y="1601788"/>
            <a:ext cx="4649788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0099FF"/>
                </a:solidFill>
              </a:rPr>
              <a:t>饺    饼   饿    </a:t>
            </a:r>
            <a:endParaRPr lang="zh-CN" altLang="en-US" sz="5400" b="1" dirty="0">
              <a:solidFill>
                <a:srgbClr val="0099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Idioms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525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1524000" y="533400"/>
            <a:ext cx="9144000" cy="8093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dirty="0"/>
              <a:t>              </a:t>
            </a:r>
            <a:r>
              <a:rPr kumimoji="1" lang="en-US" altLang="zh-CN" sz="4400" dirty="0" err="1">
                <a:solidFill>
                  <a:srgbClr val="FF3300"/>
                </a:solidFill>
              </a:rPr>
              <a:t>m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ā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 ma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zŏu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guò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lái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zhù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xiáo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</a:rPr>
              <a:t>y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ún</a:t>
            </a:r>
            <a:r>
              <a:rPr kumimoji="1" lang="en-US" altLang="zh-CN" sz="4800" dirty="0">
                <a:solidFill>
                  <a:srgbClr val="FF3300"/>
                </a:solidFill>
              </a:rPr>
              <a:t> </a:t>
            </a:r>
            <a:endParaRPr kumimoji="1" lang="en-US" altLang="zh-CN" dirty="0"/>
          </a:p>
          <a:p>
            <a:r>
              <a:rPr kumimoji="1" lang="zh-CN" altLang="en-US" sz="5400" dirty="0"/>
              <a:t>　   </a:t>
            </a:r>
            <a:r>
              <a:rPr kumimoji="1" lang="zh-CN" altLang="en-US" sz="4400" b="1" dirty="0">
                <a:solidFill>
                  <a:schemeClr val="accent2"/>
                </a:solidFill>
              </a:rPr>
              <a:t>妈  妈  走   过  来</a:t>
            </a:r>
            <a:r>
              <a:rPr kumimoji="1" lang="en-US" altLang="zh-CN" sz="4400" b="1" dirty="0">
                <a:solidFill>
                  <a:schemeClr val="accent2"/>
                </a:solidFill>
              </a:rPr>
              <a:t>, </a:t>
            </a:r>
            <a:r>
              <a:rPr kumimoji="1" lang="zh-CN" altLang="en-US" sz="4400" b="1" dirty="0">
                <a:solidFill>
                  <a:schemeClr val="accent2"/>
                </a:solidFill>
              </a:rPr>
              <a:t>祝   小   云</a:t>
            </a:r>
            <a:endParaRPr kumimoji="1" lang="zh-CN" altLang="en-US" sz="4400" b="1" dirty="0">
              <a:solidFill>
                <a:schemeClr val="accent2"/>
              </a:solidFill>
            </a:endParaRPr>
          </a:p>
          <a:p>
            <a:r>
              <a:rPr kumimoji="1" lang="en-US" altLang="zh-CN" sz="4400" dirty="0" err="1">
                <a:solidFill>
                  <a:srgbClr val="FF3300"/>
                </a:solidFill>
              </a:rPr>
              <a:t>sh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ēng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rì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b="1" dirty="0" err="1">
                <a:solidFill>
                  <a:srgbClr val="FF3300"/>
                </a:solidFill>
              </a:rPr>
              <a:t>ku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ài</a:t>
            </a:r>
            <a:r>
              <a:rPr kumimoji="1" lang="en-US" altLang="zh-CN" sz="4400" b="1" dirty="0">
                <a:solidFill>
                  <a:srgbClr val="FF3300"/>
                </a:solidFill>
                <a:cs typeface="Times New Roman" panose="02020603050405020304" pitchFamily="18" charset="0"/>
              </a:rPr>
              <a:t>  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l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è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xiăo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</a:rPr>
              <a:t>y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ún</a:t>
            </a:r>
            <a:r>
              <a:rPr kumimoji="1" lang="en-US" altLang="zh-CN" sz="4800" dirty="0">
                <a:solidFill>
                  <a:srgbClr val="FF3300"/>
                </a:solidFill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</a:rPr>
              <a:t>w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èn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</a:rPr>
              <a:t>m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ā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ma</a:t>
            </a:r>
            <a:r>
              <a:rPr kumimoji="1" lang="en-US" altLang="zh-CN" sz="4400" dirty="0">
                <a:cs typeface="Times New Roman" panose="02020603050405020304" pitchFamily="18" charset="0"/>
              </a:rPr>
              <a:t> </a:t>
            </a:r>
            <a:endParaRPr kumimoji="1" lang="en-US" altLang="zh-CN" sz="4400" dirty="0"/>
          </a:p>
          <a:p>
            <a:r>
              <a:rPr kumimoji="1" lang="zh-CN" altLang="en-US" sz="4400" dirty="0"/>
              <a:t>　</a:t>
            </a:r>
            <a:r>
              <a:rPr kumimoji="1" lang="zh-CN" altLang="en-US" sz="4400" b="1" dirty="0">
                <a:solidFill>
                  <a:schemeClr val="accent2"/>
                </a:solidFill>
              </a:rPr>
              <a:t>生  日 快    乐。小   云  问  妈  妈：</a:t>
            </a:r>
            <a:endParaRPr kumimoji="1" lang="zh-CN" altLang="en-US" sz="4400" b="1" dirty="0">
              <a:solidFill>
                <a:schemeClr val="accent2"/>
              </a:solidFill>
            </a:endParaRPr>
          </a:p>
          <a:p>
            <a:r>
              <a:rPr kumimoji="1" lang="zh-CN" altLang="en-US" sz="4400" dirty="0"/>
              <a:t> </a:t>
            </a:r>
            <a:r>
              <a:rPr kumimoji="1" lang="en-US" altLang="zh-CN" sz="4400" dirty="0" err="1">
                <a:solidFill>
                  <a:srgbClr val="FF3300"/>
                </a:solidFill>
              </a:rPr>
              <a:t>n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ín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b="1" dirty="0" err="1">
                <a:solidFill>
                  <a:srgbClr val="FF3300"/>
                </a:solidFill>
              </a:rPr>
              <a:t>z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ĕn</a:t>
            </a:r>
            <a:r>
              <a:rPr kumimoji="1" lang="en-US" altLang="zh-CN" sz="4400" b="1" dirty="0">
                <a:solidFill>
                  <a:srgbClr val="FF3300"/>
                </a:solidFill>
                <a:cs typeface="Times New Roman" panose="02020603050405020304" pitchFamily="18" charset="0"/>
              </a:rPr>
              <a:t> me 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cóng</a:t>
            </a:r>
            <a:r>
              <a:rPr kumimoji="1" lang="en-US" altLang="zh-CN" sz="4400" b="1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l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ái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bù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guò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</a:rPr>
              <a:t>sh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ēng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rì</a:t>
            </a:r>
            <a:r>
              <a:rPr kumimoji="1" lang="en-US" altLang="zh-CN" sz="4400" dirty="0">
                <a:cs typeface="Times New Roman" panose="02020603050405020304" pitchFamily="18" charset="0"/>
              </a:rPr>
              <a:t> </a:t>
            </a:r>
            <a:endParaRPr kumimoji="1" lang="en-US" altLang="zh-CN" sz="4400" dirty="0"/>
          </a:p>
          <a:p>
            <a:r>
              <a:rPr kumimoji="1" lang="en-US" altLang="zh-CN" sz="4400" b="1" dirty="0">
                <a:solidFill>
                  <a:schemeClr val="accent2"/>
                </a:solidFill>
              </a:rPr>
              <a:t>“</a:t>
            </a:r>
            <a:r>
              <a:rPr kumimoji="1" lang="zh-CN" altLang="en-US" sz="4400" b="1" dirty="0">
                <a:solidFill>
                  <a:schemeClr val="accent2"/>
                </a:solidFill>
              </a:rPr>
              <a:t>您  怎  么    从   来  不 过    生   日</a:t>
            </a:r>
            <a:r>
              <a:rPr kumimoji="1" lang="en-US" altLang="zh-CN" sz="4400" b="1" dirty="0">
                <a:solidFill>
                  <a:schemeClr val="accent2"/>
                </a:solidFill>
              </a:rPr>
              <a:t>?”</a:t>
            </a:r>
            <a:endParaRPr kumimoji="1" lang="en-US" altLang="zh-CN" sz="4400" b="1" dirty="0">
              <a:solidFill>
                <a:schemeClr val="accent2"/>
              </a:solidFill>
            </a:endParaRPr>
          </a:p>
          <a:p>
            <a:r>
              <a:rPr kumimoji="1" lang="en-US" altLang="zh-CN" sz="4400" dirty="0" err="1">
                <a:solidFill>
                  <a:srgbClr val="FF3300"/>
                </a:solidFill>
              </a:rPr>
              <a:t>m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ā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ma 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xi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ào</a:t>
            </a:r>
            <a:r>
              <a:rPr kumimoji="1" lang="en-US" altLang="zh-CN" sz="4400" b="1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zhe</a:t>
            </a:r>
            <a:r>
              <a:rPr kumimoji="1" lang="en-US" altLang="zh-CN" sz="4400" b="1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shuō</a:t>
            </a:r>
            <a:r>
              <a:rPr kumimoji="1" lang="en-US" altLang="zh-CN" sz="4400" b="1" dirty="0">
                <a:solidFill>
                  <a:srgbClr val="FF3300"/>
                </a:solidFill>
                <a:cs typeface="Times New Roman" panose="02020603050405020304" pitchFamily="18" charset="0"/>
              </a:rPr>
              <a:t>  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w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ŏ</a:t>
            </a:r>
            <a:r>
              <a:rPr kumimoji="1" lang="en-US" altLang="zh-CN" sz="44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w</a:t>
            </a:r>
            <a:r>
              <a:rPr kumimoji="1" lang="en-US" altLang="zh-CN" sz="44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àng</a:t>
            </a:r>
            <a:r>
              <a:rPr kumimoji="1" lang="en-US" altLang="zh-CN" sz="4400" b="1" dirty="0">
                <a:solidFill>
                  <a:srgbClr val="FF3300"/>
                </a:solidFill>
                <a:cs typeface="Times New Roman" panose="02020603050405020304" pitchFamily="18" charset="0"/>
              </a:rPr>
              <a:t> le</a:t>
            </a:r>
            <a:endParaRPr kumimoji="1" lang="en-US" altLang="zh-CN" sz="4400" dirty="0">
              <a:solidFill>
                <a:srgbClr val="FF3300"/>
              </a:solidFill>
            </a:endParaRPr>
          </a:p>
          <a:p>
            <a:r>
              <a:rPr kumimoji="1" lang="zh-CN" altLang="en-US" sz="4400" b="1" dirty="0">
                <a:solidFill>
                  <a:schemeClr val="accent2"/>
                </a:solidFill>
              </a:rPr>
              <a:t>妈  妈    笑   着   说：“我   忘   了 。”</a:t>
            </a:r>
            <a:endParaRPr kumimoji="1" lang="zh-CN" altLang="en-US" sz="4400" b="1" dirty="0">
              <a:solidFill>
                <a:schemeClr val="accent2"/>
              </a:solidFill>
            </a:endParaRPr>
          </a:p>
          <a:p>
            <a:endParaRPr kumimoji="1" lang="zh-CN" altLang="en-US" b="1" dirty="0"/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9677400" y="4114800"/>
            <a:ext cx="7429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9900"/>
                </a:solidFill>
              </a:rPr>
              <a:t>？</a:t>
            </a:r>
            <a:endParaRPr kumimoji="1" lang="zh-CN" altLang="en-US" sz="4400" b="1">
              <a:solidFill>
                <a:srgbClr val="009900"/>
              </a:solidFill>
            </a:endParaRP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>
            <a:off x="1981200" y="4953000"/>
            <a:ext cx="815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>
            <a:off x="6858000" y="6324600"/>
            <a:ext cx="25908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ldLvl="0" animBg="1" autoUpdateAnimBg="0"/>
      <p:bldP spid="48133" grpId="0" bldLvl="0" animBg="1"/>
      <p:bldP spid="4813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s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444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524000" y="333375"/>
            <a:ext cx="3132138" cy="1800225"/>
          </a:xfrm>
          <a:prstGeom prst="cloudCallout">
            <a:avLst>
              <a:gd name="adj1" fmla="val 60745"/>
              <a:gd name="adj2" fmla="val 53000"/>
            </a:avLst>
          </a:prstGeom>
          <a:gradFill rotWithShape="1">
            <a:gsLst>
              <a:gs pos="0">
                <a:schemeClr val="bg1"/>
              </a:gs>
              <a:gs pos="100000">
                <a:srgbClr val="FEE2C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  <a:p>
            <a:pPr algn="ctr"/>
            <a:endParaRPr lang="zh-CN" altLang="en-US" sz="3600">
              <a:ea typeface="楷体_GB2312" pitchFamily="49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558925" y="692150"/>
            <a:ext cx="345757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　　</a:t>
            </a:r>
            <a:r>
              <a:rPr lang="zh-CN" altLang="en-US" sz="3600" b="1">
                <a:solidFill>
                  <a:srgbClr val="FF3399"/>
                </a:solidFill>
                <a:ea typeface="楷体_GB2312" pitchFamily="49" charset="-122"/>
              </a:rPr>
              <a:t>您怎么从</a:t>
            </a:r>
            <a:endParaRPr lang="zh-CN" altLang="en-US" sz="3600" b="1">
              <a:solidFill>
                <a:srgbClr val="FF3399"/>
              </a:solidFill>
              <a:ea typeface="楷体_GB2312" pitchFamily="49" charset="-122"/>
            </a:endParaRPr>
          </a:p>
          <a:p>
            <a:r>
              <a:rPr lang="zh-CN" altLang="en-US" sz="3600" b="1">
                <a:solidFill>
                  <a:srgbClr val="FF3399"/>
                </a:solidFill>
                <a:ea typeface="楷体_GB2312" pitchFamily="49" charset="-122"/>
              </a:rPr>
              <a:t>来不过生日？</a:t>
            </a:r>
            <a:endParaRPr lang="zh-CN" altLang="en-US" sz="3600" b="1">
              <a:solidFill>
                <a:srgbClr val="FF3399"/>
              </a:solidFill>
              <a:ea typeface="楷体_GB2312" pitchFamily="49" charset="-122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 flipH="1">
            <a:off x="7464425" y="0"/>
            <a:ext cx="2952750" cy="1800225"/>
          </a:xfrm>
          <a:prstGeom prst="cloudCallout">
            <a:avLst>
              <a:gd name="adj1" fmla="val 65375"/>
              <a:gd name="adj2" fmla="val 16310"/>
            </a:avLst>
          </a:prstGeom>
          <a:gradFill rotWithShape="1">
            <a:gsLst>
              <a:gs pos="0">
                <a:schemeClr val="bg1"/>
              </a:gs>
              <a:gs pos="100000">
                <a:srgbClr val="FEE2C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  <a:p>
            <a:pPr algn="ctr"/>
            <a:endParaRPr lang="zh-CN" altLang="en-US" sz="3600">
              <a:ea typeface="楷体_GB2312" pitchFamily="49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7608888" y="249238"/>
            <a:ext cx="293751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妈妈笑着说：</a:t>
            </a:r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9933FF"/>
                </a:solidFill>
                <a:ea typeface="楷体_GB2312" pitchFamily="49" charset="-122"/>
              </a:rPr>
              <a:t>我忘了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。”</a:t>
            </a:r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  <a:p>
            <a:endParaRPr lang="zh-CN" altLang="en-US" sz="3600">
              <a:ea typeface="楷体_GB2312" pitchFamily="49" charset="-122"/>
            </a:endParaRPr>
          </a:p>
        </p:txBody>
      </p:sp>
      <p:sp>
        <p:nvSpPr>
          <p:cNvPr id="13319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40913" y="6453188"/>
            <a:ext cx="503237" cy="404812"/>
          </a:xfrm>
          <a:prstGeom prst="star5">
            <a:avLst/>
          </a:prstGeom>
          <a:gradFill rotWithShape="1">
            <a:gsLst>
              <a:gs pos="0">
                <a:srgbClr val="FEE2C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 autoUpdateAnimBg="0"/>
      <p:bldP spid="13318" grpId="0" bldLvl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200713121463258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90662" y="2781300"/>
            <a:ext cx="9104313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954213" y="2060575"/>
            <a:ext cx="989838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因为（         ），所以（      ）。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136775" y="395288"/>
            <a:ext cx="841248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/>
              <a:t>“您怎么从来不过生日？”</a:t>
            </a:r>
            <a:endParaRPr lang="zh-CN" altLang="en-US" sz="5400" b="1"/>
          </a:p>
          <a:p>
            <a:r>
              <a:rPr lang="zh-CN" altLang="en-US" sz="5400" b="1"/>
              <a:t>“我忘了。”</a:t>
            </a:r>
            <a:endParaRPr lang="zh-CN" altLang="en-US" sz="5400" b="1"/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2424113" y="1266825"/>
            <a:ext cx="6335712" cy="158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2495550" y="1989138"/>
            <a:ext cx="1944688" cy="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Idioms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525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2279650" y="3141663"/>
            <a:ext cx="7561263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/>
              <a:t>     </a:t>
            </a:r>
            <a:r>
              <a:rPr kumimoji="1" lang="zh-CN" altLang="en-US" sz="4000" b="1">
                <a:solidFill>
                  <a:srgbClr val="000000"/>
                </a:solidFill>
                <a:ea typeface="楷体_GB2312" pitchFamily="49" charset="-122"/>
              </a:rPr>
              <a:t>妈妈真的忘了自己的生日吗？                 为什么？</a:t>
            </a:r>
            <a:endParaRPr kumimoji="1" lang="zh-CN" altLang="en-US" sz="4000" b="1">
              <a:solidFill>
                <a:srgbClr val="00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>
            <a:lum bright="2000"/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951538" y="3573463"/>
            <a:ext cx="4897437" cy="3599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</a:rPr>
              <a:t>        </a:t>
            </a:r>
            <a:r>
              <a:rPr lang="zh-CN" altLang="en-US" sz="4000" b="1">
                <a:solidFill>
                  <a:schemeClr val="accent2"/>
                </a:solidFill>
              </a:rPr>
              <a:t>吃过早饭，妈妈要去上班，拿起包一看，里面装着一只</a:t>
            </a:r>
            <a:endParaRPr lang="zh-CN" altLang="en-US" sz="4000" b="1">
              <a:solidFill>
                <a:schemeClr val="accent2"/>
              </a:solidFill>
            </a:endParaRPr>
          </a:p>
          <a:p>
            <a:r>
              <a:rPr lang="zh-CN" altLang="en-US" sz="4000" b="1">
                <a:solidFill>
                  <a:schemeClr val="accent2"/>
                </a:solidFill>
              </a:rPr>
              <a:t>布熊。</a:t>
            </a:r>
            <a:endParaRPr lang="zh-CN" altLang="en-US" sz="4000" b="1">
              <a:solidFill>
                <a:schemeClr val="accent2"/>
              </a:solidFill>
            </a:endParaRPr>
          </a:p>
          <a:p>
            <a:endParaRPr lang="zh-CN" altLang="en-US" sz="4000" b="1">
              <a:solidFill>
                <a:schemeClr val="bg1"/>
              </a:solidFill>
            </a:endParaRPr>
          </a:p>
          <a:p>
            <a:r>
              <a:rPr lang="zh-CN" altLang="en-US" sz="2800" b="1">
                <a:solidFill>
                  <a:srgbClr val="A50021"/>
                </a:solidFill>
              </a:rPr>
              <a:t>     </a:t>
            </a:r>
            <a:endParaRPr lang="zh-CN" altLang="en-US" sz="2800" b="1">
              <a:solidFill>
                <a:srgbClr val="A5002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s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AutoShape 3"/>
          <p:cNvSpPr>
            <a:spLocks noChangeArrowheads="1"/>
          </p:cNvSpPr>
          <p:nvPr/>
        </p:nvSpPr>
        <p:spPr bwMode="auto">
          <a:xfrm flipH="1">
            <a:off x="5664200" y="0"/>
            <a:ext cx="5040313" cy="3284538"/>
          </a:xfrm>
          <a:prstGeom prst="cloudCallout">
            <a:avLst>
              <a:gd name="adj1" fmla="val 34315"/>
              <a:gd name="adj2" fmla="val 66477"/>
            </a:avLst>
          </a:prstGeom>
          <a:gradFill rotWithShape="1">
            <a:gsLst>
              <a:gs pos="0">
                <a:schemeClr val="bg1"/>
              </a:gs>
              <a:gs pos="100000">
                <a:srgbClr val="FEE2C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  <a:p>
            <a:pPr algn="ctr"/>
            <a:endParaRPr lang="zh-CN" altLang="en-US" sz="3600">
              <a:ea typeface="楷体_GB2312" pitchFamily="49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880100" y="404813"/>
            <a:ext cx="4465638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“妈妈，这个布熊是我送您的生日礼物。您总是忘了自己的生日，今天我把生日借给您！”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365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40913" y="6453188"/>
            <a:ext cx="503237" cy="404812"/>
          </a:xfrm>
          <a:prstGeom prst="star5">
            <a:avLst/>
          </a:prstGeom>
          <a:gradFill rotWithShape="1">
            <a:gsLst>
              <a:gs pos="0">
                <a:srgbClr val="FEE2C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1400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6024563" y="981075"/>
            <a:ext cx="388937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flipV="1">
            <a:off x="6096000" y="1412875"/>
            <a:ext cx="3887788" cy="730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6096000" y="1916113"/>
            <a:ext cx="3887788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6024563" y="2492375"/>
            <a:ext cx="338455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Idioms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525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2711450" y="1412875"/>
            <a:ext cx="6480175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/>
              <a:t>1</a:t>
            </a:r>
            <a:r>
              <a:rPr kumimoji="1" lang="zh-CN" altLang="en-US" sz="4400" b="1"/>
              <a:t>、小云把生日借给妈妈前，会想些什么？</a:t>
            </a:r>
            <a:endParaRPr kumimoji="1" lang="zh-CN" altLang="en-US" sz="4400" b="1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566988" y="3573463"/>
            <a:ext cx="6408737" cy="212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/>
              <a:t>  </a:t>
            </a:r>
            <a:r>
              <a:rPr kumimoji="1" lang="en-US" altLang="zh-CN" sz="4400" b="1" dirty="0"/>
              <a:t>2</a:t>
            </a:r>
            <a:r>
              <a:rPr kumimoji="1" lang="zh-CN" altLang="en-US" sz="4400" b="1" dirty="0"/>
              <a:t>、妈妈听到小云要把生日借给她，会对小云说些什么？ </a:t>
            </a:r>
            <a:endParaRPr kumimoji="1" lang="zh-CN" altLang="en-US" sz="4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Oval 2"/>
          <p:cNvSpPr>
            <a:spLocks noChangeArrowheads="1"/>
          </p:cNvSpPr>
          <p:nvPr/>
        </p:nvSpPr>
        <p:spPr bwMode="auto">
          <a:xfrm>
            <a:off x="3505200" y="2209800"/>
            <a:ext cx="1981200" cy="28956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66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8000" b="1">
                <a:solidFill>
                  <a:srgbClr val="FF0000"/>
                </a:solidFill>
                <a:ea typeface="楷体_GB2312" pitchFamily="49" charset="-122"/>
              </a:rPr>
              <a:t>放心</a:t>
            </a:r>
            <a:endParaRPr kumimoji="1" lang="zh-CN" altLang="en-US" sz="8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9699" name="Oval 3"/>
          <p:cNvSpPr>
            <a:spLocks noChangeArrowheads="1"/>
          </p:cNvSpPr>
          <p:nvPr/>
        </p:nvSpPr>
        <p:spPr bwMode="auto">
          <a:xfrm>
            <a:off x="1524000" y="2743200"/>
            <a:ext cx="1981200" cy="30480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66FF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8000" b="1">
                <a:solidFill>
                  <a:schemeClr val="accent2"/>
                </a:solidFill>
                <a:ea typeface="楷体_GB2312" pitchFamily="49" charset="-122"/>
              </a:rPr>
              <a:t>布熊</a:t>
            </a:r>
            <a:endParaRPr kumimoji="1" lang="zh-CN" altLang="en-US" sz="8000" b="1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5486400" y="2971800"/>
            <a:ext cx="1981200" cy="30480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D6009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8000" b="1">
                <a:solidFill>
                  <a:schemeClr val="tx2"/>
                </a:solidFill>
                <a:ea typeface="楷体_GB2312" pitchFamily="49" charset="-122"/>
              </a:rPr>
              <a:t>熊猫</a:t>
            </a:r>
            <a:endParaRPr kumimoji="1" lang="zh-CN" altLang="en-US" sz="8000" b="1">
              <a:solidFill>
                <a:schemeClr val="tx2"/>
              </a:solidFill>
              <a:ea typeface="楷体_GB2312" pitchFamily="49" charset="-122"/>
            </a:endParaRPr>
          </a:p>
        </p:txBody>
      </p:sp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7467600" y="2209800"/>
            <a:ext cx="1981200" cy="30480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8000" b="1">
                <a:solidFill>
                  <a:srgbClr val="FF0000"/>
                </a:solidFill>
                <a:ea typeface="楷体_GB2312" pitchFamily="49" charset="-122"/>
              </a:rPr>
              <a:t>快乐</a:t>
            </a:r>
            <a:endParaRPr kumimoji="1" lang="zh-CN" altLang="en-US" sz="8000" b="1">
              <a:solidFill>
                <a:srgbClr val="FF0000"/>
              </a:solidFill>
              <a:ea typeface="楷体_GB2312" pitchFamily="49" charset="-122"/>
            </a:endParaRPr>
          </a:p>
        </p:txBody>
      </p:sp>
      <p:grpSp>
        <p:nvGrpSpPr>
          <p:cNvPr id="29702" name="Group 6"/>
          <p:cNvGrpSpPr/>
          <p:nvPr/>
        </p:nvGrpSpPr>
        <p:grpSpPr bwMode="auto">
          <a:xfrm>
            <a:off x="3810000" y="0"/>
            <a:ext cx="1905000" cy="4724400"/>
            <a:chOff x="0" y="0"/>
            <a:chExt cx="1200" cy="2976"/>
          </a:xfrm>
        </p:grpSpPr>
        <p:grpSp>
          <p:nvGrpSpPr>
            <p:cNvPr id="29703" name="Group 7"/>
            <p:cNvGrpSpPr/>
            <p:nvPr/>
          </p:nvGrpSpPr>
          <p:grpSpPr bwMode="auto">
            <a:xfrm>
              <a:off x="0" y="0"/>
              <a:ext cx="1200" cy="2976"/>
              <a:chOff x="384" y="0"/>
              <a:chExt cx="1200" cy="2976"/>
            </a:xfrm>
          </p:grpSpPr>
          <p:sp>
            <p:nvSpPr>
              <p:cNvPr id="29704" name="Oval 8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9705" name="Line 9"/>
              <p:cNvSpPr>
                <a:spLocks noChangeShapeType="1"/>
              </p:cNvSpPr>
              <p:nvPr/>
            </p:nvSpPr>
            <p:spPr bwMode="auto">
              <a:xfrm>
                <a:off x="960" y="1488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06" name="Text Box 10"/>
            <p:cNvSpPr txBox="1">
              <a:spLocks noChangeArrowheads="1"/>
            </p:cNvSpPr>
            <p:nvPr/>
          </p:nvSpPr>
          <p:spPr bwMode="auto">
            <a:xfrm>
              <a:off x="192" y="192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0000FF"/>
                  </a:solidFill>
                  <a:ea typeface="楷体_GB2312" pitchFamily="49" charset="-122"/>
                </a:rPr>
                <a:t>放</a:t>
              </a:r>
              <a:endParaRPr kumimoji="1" lang="zh-CN" altLang="en-US" sz="8000" b="1">
                <a:solidFill>
                  <a:srgbClr val="0000FF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29707" name="Group 11"/>
          <p:cNvGrpSpPr/>
          <p:nvPr/>
        </p:nvGrpSpPr>
        <p:grpSpPr bwMode="auto">
          <a:xfrm>
            <a:off x="1524000" y="228600"/>
            <a:ext cx="1905000" cy="4724400"/>
            <a:chOff x="1392" y="384"/>
            <a:chExt cx="1200" cy="2976"/>
          </a:xfrm>
        </p:grpSpPr>
        <p:grpSp>
          <p:nvGrpSpPr>
            <p:cNvPr id="29708" name="Group 12"/>
            <p:cNvGrpSpPr/>
            <p:nvPr/>
          </p:nvGrpSpPr>
          <p:grpSpPr bwMode="auto">
            <a:xfrm>
              <a:off x="1392" y="384"/>
              <a:ext cx="1200" cy="2976"/>
              <a:chOff x="384" y="0"/>
              <a:chExt cx="1200" cy="2976"/>
            </a:xfrm>
          </p:grpSpPr>
          <p:sp>
            <p:nvSpPr>
              <p:cNvPr id="29709" name="Oval 13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9966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9710" name="Line 14"/>
              <p:cNvSpPr>
                <a:spLocks noChangeShapeType="1"/>
              </p:cNvSpPr>
              <p:nvPr/>
            </p:nvSpPr>
            <p:spPr bwMode="auto">
              <a:xfrm>
                <a:off x="960" y="1488"/>
                <a:ext cx="0" cy="1488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11" name="Text Box 15"/>
            <p:cNvSpPr txBox="1">
              <a:spLocks noChangeArrowheads="1"/>
            </p:cNvSpPr>
            <p:nvPr/>
          </p:nvSpPr>
          <p:spPr bwMode="auto">
            <a:xfrm>
              <a:off x="1584" y="576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布</a:t>
              </a:r>
              <a:endParaRPr kumimoji="1" lang="zh-CN" altLang="en-US" sz="8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9712" name="Group 16"/>
          <p:cNvGrpSpPr/>
          <p:nvPr/>
        </p:nvGrpSpPr>
        <p:grpSpPr bwMode="auto">
          <a:xfrm>
            <a:off x="5943600" y="0"/>
            <a:ext cx="1905000" cy="4724400"/>
            <a:chOff x="2976" y="0"/>
            <a:chExt cx="1200" cy="2976"/>
          </a:xfrm>
        </p:grpSpPr>
        <p:grpSp>
          <p:nvGrpSpPr>
            <p:cNvPr id="29713" name="Group 17"/>
            <p:cNvGrpSpPr/>
            <p:nvPr/>
          </p:nvGrpSpPr>
          <p:grpSpPr bwMode="auto">
            <a:xfrm>
              <a:off x="2976" y="0"/>
              <a:ext cx="1200" cy="2976"/>
              <a:chOff x="384" y="0"/>
              <a:chExt cx="1200" cy="2976"/>
            </a:xfrm>
          </p:grpSpPr>
          <p:sp>
            <p:nvSpPr>
              <p:cNvPr id="29714" name="Oval 18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9715" name="Line 19"/>
              <p:cNvSpPr>
                <a:spLocks noChangeShapeType="1"/>
              </p:cNvSpPr>
              <p:nvPr/>
            </p:nvSpPr>
            <p:spPr bwMode="auto">
              <a:xfrm>
                <a:off x="960" y="1488"/>
                <a:ext cx="0" cy="1488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16" name="Text Box 20"/>
            <p:cNvSpPr txBox="1">
              <a:spLocks noChangeArrowheads="1"/>
            </p:cNvSpPr>
            <p:nvPr/>
          </p:nvSpPr>
          <p:spPr bwMode="auto">
            <a:xfrm>
              <a:off x="3216" y="240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660066"/>
                  </a:solidFill>
                  <a:latin typeface="楷体_GB2312" pitchFamily="49" charset="-122"/>
                  <a:ea typeface="楷体_GB2312" pitchFamily="49" charset="-122"/>
                </a:rPr>
                <a:t>熊</a:t>
              </a:r>
              <a:endParaRPr kumimoji="1" lang="zh-CN" altLang="en-US" sz="8000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9717" name="Group 21"/>
          <p:cNvGrpSpPr/>
          <p:nvPr/>
        </p:nvGrpSpPr>
        <p:grpSpPr bwMode="auto">
          <a:xfrm>
            <a:off x="8534400" y="533400"/>
            <a:ext cx="1905000" cy="4724400"/>
            <a:chOff x="4416" y="336"/>
            <a:chExt cx="1200" cy="2976"/>
          </a:xfrm>
        </p:grpSpPr>
        <p:grpSp>
          <p:nvGrpSpPr>
            <p:cNvPr id="29718" name="Group 22"/>
            <p:cNvGrpSpPr/>
            <p:nvPr/>
          </p:nvGrpSpPr>
          <p:grpSpPr bwMode="auto">
            <a:xfrm>
              <a:off x="4416" y="336"/>
              <a:ext cx="1200" cy="2976"/>
              <a:chOff x="384" y="0"/>
              <a:chExt cx="1200" cy="2976"/>
            </a:xfrm>
          </p:grpSpPr>
          <p:sp>
            <p:nvSpPr>
              <p:cNvPr id="29719" name="Oval 23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6699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9720" name="Line 24"/>
              <p:cNvSpPr>
                <a:spLocks noChangeShapeType="1"/>
              </p:cNvSpPr>
              <p:nvPr/>
            </p:nvSpPr>
            <p:spPr bwMode="auto">
              <a:xfrm>
                <a:off x="960" y="1488"/>
                <a:ext cx="0" cy="1488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21" name="Text Box 25"/>
            <p:cNvSpPr txBox="1">
              <a:spLocks noChangeArrowheads="1"/>
            </p:cNvSpPr>
            <p:nvPr/>
          </p:nvSpPr>
          <p:spPr bwMode="auto">
            <a:xfrm>
              <a:off x="4598" y="559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chemeClr val="tx2"/>
                  </a:solidFill>
                  <a:ea typeface="楷体_GB2312" pitchFamily="49" charset="-122"/>
                </a:rPr>
                <a:t>快</a:t>
              </a:r>
              <a:endParaRPr kumimoji="1" lang="zh-CN" altLang="en-US" sz="8000" b="1">
                <a:solidFill>
                  <a:schemeClr val="tx2"/>
                </a:solidFill>
                <a:ea typeface="楷体_GB2312" pitchFamily="49" charset="-122"/>
              </a:endParaRPr>
            </a:p>
          </p:txBody>
        </p:sp>
      </p:grpSp>
      <p:sp>
        <p:nvSpPr>
          <p:cNvPr id="29722" name="Oval 26"/>
          <p:cNvSpPr>
            <a:spLocks noChangeArrowheads="1"/>
          </p:cNvSpPr>
          <p:nvPr/>
        </p:nvSpPr>
        <p:spPr bwMode="auto">
          <a:xfrm>
            <a:off x="8382000" y="4267200"/>
            <a:ext cx="1981200" cy="25908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8000" b="1">
                <a:solidFill>
                  <a:srgbClr val="CC00CC"/>
                </a:solidFill>
                <a:ea typeface="楷体_GB2312" pitchFamily="49" charset="-122"/>
              </a:rPr>
              <a:t>飞快</a:t>
            </a:r>
            <a:endParaRPr kumimoji="1" lang="zh-CN" altLang="en-US" sz="8000" b="1">
              <a:solidFill>
                <a:srgbClr val="CC00CC"/>
              </a:solidFill>
              <a:ea typeface="楷体_GB2312" pitchFamily="49" charset="-122"/>
            </a:endParaRPr>
          </a:p>
        </p:txBody>
      </p:sp>
      <p:sp>
        <p:nvSpPr>
          <p:cNvPr id="29723" name="Oval 27"/>
          <p:cNvSpPr>
            <a:spLocks noChangeArrowheads="1"/>
          </p:cNvSpPr>
          <p:nvPr/>
        </p:nvSpPr>
        <p:spPr bwMode="auto">
          <a:xfrm>
            <a:off x="2971800" y="4953000"/>
            <a:ext cx="2667000" cy="190500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CC99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8000" b="1">
                <a:solidFill>
                  <a:srgbClr val="660066"/>
                </a:solidFill>
                <a:ea typeface="楷体_GB2312" pitchFamily="49" charset="-122"/>
              </a:rPr>
              <a:t>放松</a:t>
            </a:r>
            <a:endParaRPr kumimoji="1" lang="zh-CN" altLang="en-US" sz="8000" b="1">
              <a:solidFill>
                <a:srgbClr val="660066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 autoUpdateAnimBg="0"/>
      <p:bldP spid="29699" grpId="0" bldLvl="0" animBg="1" autoUpdateAnimBg="0"/>
      <p:bldP spid="29700" grpId="0" bldLvl="0" animBg="1" autoUpdateAnimBg="0"/>
      <p:bldP spid="29701" grpId="0" bldLvl="0" animBg="1" autoUpdateAnimBg="0"/>
      <p:bldP spid="29722" grpId="0" bldLvl="0" animBg="1" autoUpdateAnimBg="0"/>
      <p:bldP spid="29723" grpId="0" bldLvl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Line 2"/>
          <p:cNvSpPr>
            <a:spLocks noChangeShapeType="1"/>
          </p:cNvSpPr>
          <p:nvPr/>
        </p:nvSpPr>
        <p:spPr bwMode="auto">
          <a:xfrm>
            <a:off x="6477000" y="6400800"/>
            <a:ext cx="0" cy="45720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23" name="Group 3"/>
          <p:cNvGrpSpPr/>
          <p:nvPr/>
        </p:nvGrpSpPr>
        <p:grpSpPr bwMode="auto">
          <a:xfrm>
            <a:off x="2057400" y="0"/>
            <a:ext cx="1752600" cy="4724400"/>
            <a:chOff x="336" y="0"/>
            <a:chExt cx="1104" cy="2976"/>
          </a:xfrm>
        </p:grpSpPr>
        <p:grpSp>
          <p:nvGrpSpPr>
            <p:cNvPr id="30724" name="Group 4"/>
            <p:cNvGrpSpPr/>
            <p:nvPr/>
          </p:nvGrpSpPr>
          <p:grpSpPr bwMode="auto">
            <a:xfrm>
              <a:off x="336" y="0"/>
              <a:ext cx="1104" cy="2976"/>
              <a:chOff x="384" y="0"/>
              <a:chExt cx="1200" cy="2976"/>
            </a:xfrm>
          </p:grpSpPr>
          <p:sp>
            <p:nvSpPr>
              <p:cNvPr id="30725" name="Oval 5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0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30726" name="Line 6"/>
              <p:cNvSpPr>
                <a:spLocks noChangeShapeType="1"/>
              </p:cNvSpPr>
              <p:nvPr/>
            </p:nvSpPr>
            <p:spPr bwMode="auto">
              <a:xfrm>
                <a:off x="960" y="1488"/>
                <a:ext cx="0" cy="1488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27" name="Text Box 7"/>
            <p:cNvSpPr txBox="1">
              <a:spLocks noChangeArrowheads="1"/>
            </p:cNvSpPr>
            <p:nvPr/>
          </p:nvSpPr>
          <p:spPr bwMode="auto">
            <a:xfrm>
              <a:off x="528" y="192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FF0000"/>
                  </a:solidFill>
                  <a:ea typeface="楷体_GB2312" pitchFamily="49" charset="-122"/>
                </a:rPr>
                <a:t>怎</a:t>
              </a:r>
              <a:endParaRPr kumimoji="1" lang="zh-CN" altLang="en-US" sz="8000" b="1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30728" name="Group 8"/>
          <p:cNvGrpSpPr/>
          <p:nvPr/>
        </p:nvGrpSpPr>
        <p:grpSpPr bwMode="auto">
          <a:xfrm>
            <a:off x="4800600" y="0"/>
            <a:ext cx="1676400" cy="4495800"/>
            <a:chOff x="2064" y="0"/>
            <a:chExt cx="1056" cy="2832"/>
          </a:xfrm>
        </p:grpSpPr>
        <p:grpSp>
          <p:nvGrpSpPr>
            <p:cNvPr id="30729" name="Group 9"/>
            <p:cNvGrpSpPr/>
            <p:nvPr/>
          </p:nvGrpSpPr>
          <p:grpSpPr bwMode="auto">
            <a:xfrm>
              <a:off x="2064" y="0"/>
              <a:ext cx="1056" cy="2832"/>
              <a:chOff x="2064" y="0"/>
              <a:chExt cx="960" cy="2832"/>
            </a:xfrm>
          </p:grpSpPr>
          <p:sp>
            <p:nvSpPr>
              <p:cNvPr id="30730" name="Oval 10"/>
              <p:cNvSpPr>
                <a:spLocks noChangeArrowheads="1"/>
              </p:cNvSpPr>
              <p:nvPr/>
            </p:nvSpPr>
            <p:spPr bwMode="auto">
              <a:xfrm>
                <a:off x="2064" y="0"/>
                <a:ext cx="960" cy="134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0731" name="Line 11"/>
              <p:cNvSpPr>
                <a:spLocks noChangeShapeType="1"/>
              </p:cNvSpPr>
              <p:nvPr/>
            </p:nvSpPr>
            <p:spPr bwMode="auto">
              <a:xfrm>
                <a:off x="2496" y="1344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32" name="Text Box 12"/>
            <p:cNvSpPr txBox="1">
              <a:spLocks noChangeArrowheads="1"/>
            </p:cNvSpPr>
            <p:nvPr/>
          </p:nvSpPr>
          <p:spPr bwMode="auto">
            <a:xfrm>
              <a:off x="2208" y="192"/>
              <a:ext cx="749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8000" b="1">
                  <a:solidFill>
                    <a:schemeClr val="accent2"/>
                  </a:solidFill>
                </a:rPr>
                <a:t>饭</a:t>
              </a:r>
              <a:endParaRPr kumimoji="1" lang="zh-CN" altLang="en-US" sz="80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30733" name="Group 13"/>
          <p:cNvGrpSpPr/>
          <p:nvPr/>
        </p:nvGrpSpPr>
        <p:grpSpPr bwMode="auto">
          <a:xfrm>
            <a:off x="6705600" y="457200"/>
            <a:ext cx="1828800" cy="4953000"/>
            <a:chOff x="3264" y="288"/>
            <a:chExt cx="1152" cy="3120"/>
          </a:xfrm>
        </p:grpSpPr>
        <p:grpSp>
          <p:nvGrpSpPr>
            <p:cNvPr id="30734" name="Group 14"/>
            <p:cNvGrpSpPr/>
            <p:nvPr/>
          </p:nvGrpSpPr>
          <p:grpSpPr bwMode="auto">
            <a:xfrm>
              <a:off x="3264" y="288"/>
              <a:ext cx="1152" cy="3120"/>
              <a:chOff x="3216" y="240"/>
              <a:chExt cx="1152" cy="3120"/>
            </a:xfrm>
          </p:grpSpPr>
          <p:sp>
            <p:nvSpPr>
              <p:cNvPr id="30735" name="Oval 15"/>
              <p:cNvSpPr>
                <a:spLocks noChangeArrowheads="1"/>
              </p:cNvSpPr>
              <p:nvPr/>
            </p:nvSpPr>
            <p:spPr bwMode="auto">
              <a:xfrm>
                <a:off x="3216" y="240"/>
                <a:ext cx="1152" cy="163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CCFF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0736" name="Line 16"/>
              <p:cNvSpPr>
                <a:spLocks noChangeShapeType="1"/>
              </p:cNvSpPr>
              <p:nvPr/>
            </p:nvSpPr>
            <p:spPr bwMode="auto">
              <a:xfrm>
                <a:off x="3840" y="1872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37" name="Text Box 17"/>
            <p:cNvSpPr txBox="1">
              <a:spLocks noChangeArrowheads="1"/>
            </p:cNvSpPr>
            <p:nvPr/>
          </p:nvSpPr>
          <p:spPr bwMode="auto">
            <a:xfrm>
              <a:off x="3456" y="624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班</a:t>
              </a:r>
              <a:endParaRPr kumimoji="1" lang="zh-CN" altLang="en-US" sz="8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0738" name="Group 18"/>
          <p:cNvGrpSpPr/>
          <p:nvPr/>
        </p:nvGrpSpPr>
        <p:grpSpPr bwMode="auto">
          <a:xfrm>
            <a:off x="8610600" y="0"/>
            <a:ext cx="1752600" cy="4419600"/>
            <a:chOff x="4464" y="0"/>
            <a:chExt cx="1104" cy="2784"/>
          </a:xfrm>
        </p:grpSpPr>
        <p:grpSp>
          <p:nvGrpSpPr>
            <p:cNvPr id="30739" name="Group 19"/>
            <p:cNvGrpSpPr/>
            <p:nvPr/>
          </p:nvGrpSpPr>
          <p:grpSpPr bwMode="auto">
            <a:xfrm>
              <a:off x="4464" y="0"/>
              <a:ext cx="1104" cy="2784"/>
              <a:chOff x="4320" y="0"/>
              <a:chExt cx="1008" cy="2784"/>
            </a:xfrm>
          </p:grpSpPr>
          <p:sp>
            <p:nvSpPr>
              <p:cNvPr id="30740" name="Oval 20"/>
              <p:cNvSpPr>
                <a:spLocks noChangeArrowheads="1"/>
              </p:cNvSpPr>
              <p:nvPr/>
            </p:nvSpPr>
            <p:spPr bwMode="auto">
              <a:xfrm>
                <a:off x="4320" y="0"/>
                <a:ext cx="1008" cy="134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0741" name="Line 21"/>
              <p:cNvSpPr>
                <a:spLocks noChangeShapeType="1"/>
              </p:cNvSpPr>
              <p:nvPr/>
            </p:nvSpPr>
            <p:spPr bwMode="auto">
              <a:xfrm>
                <a:off x="4848" y="1296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42" name="Text Box 22"/>
            <p:cNvSpPr txBox="1">
              <a:spLocks noChangeArrowheads="1"/>
            </p:cNvSpPr>
            <p:nvPr/>
          </p:nvSpPr>
          <p:spPr bwMode="auto">
            <a:xfrm>
              <a:off x="4598" y="223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660066"/>
                  </a:solidFill>
                  <a:latin typeface="楷体_GB2312" pitchFamily="49" charset="-122"/>
                  <a:ea typeface="楷体_GB2312" pitchFamily="49" charset="-122"/>
                </a:rPr>
                <a:t>拿</a:t>
              </a:r>
              <a:endParaRPr kumimoji="1" lang="zh-CN" altLang="en-US" sz="8000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0743" name="Group 23"/>
          <p:cNvGrpSpPr/>
          <p:nvPr/>
        </p:nvGrpSpPr>
        <p:grpSpPr bwMode="auto">
          <a:xfrm>
            <a:off x="1524000" y="2209800"/>
            <a:ext cx="2286000" cy="5486400"/>
            <a:chOff x="0" y="1392"/>
            <a:chExt cx="1440" cy="3456"/>
          </a:xfrm>
        </p:grpSpPr>
        <p:grpSp>
          <p:nvGrpSpPr>
            <p:cNvPr id="30744" name="Group 24"/>
            <p:cNvGrpSpPr/>
            <p:nvPr/>
          </p:nvGrpSpPr>
          <p:grpSpPr bwMode="auto">
            <a:xfrm>
              <a:off x="0" y="1392"/>
              <a:ext cx="1440" cy="3456"/>
              <a:chOff x="0" y="1488"/>
              <a:chExt cx="1200" cy="2688"/>
            </a:xfrm>
          </p:grpSpPr>
          <p:sp>
            <p:nvSpPr>
              <p:cNvPr id="30745" name="Oval 25"/>
              <p:cNvSpPr>
                <a:spLocks noChangeArrowheads="1"/>
              </p:cNvSpPr>
              <p:nvPr/>
            </p:nvSpPr>
            <p:spPr bwMode="auto">
              <a:xfrm>
                <a:off x="0" y="1488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8000" b="1"/>
              </a:p>
            </p:txBody>
          </p:sp>
          <p:sp>
            <p:nvSpPr>
              <p:cNvPr id="30746" name="Line 26"/>
              <p:cNvSpPr>
                <a:spLocks noChangeShapeType="1"/>
              </p:cNvSpPr>
              <p:nvPr/>
            </p:nvSpPr>
            <p:spPr bwMode="auto">
              <a:xfrm>
                <a:off x="576" y="2688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47" name="Text Box 27"/>
            <p:cNvSpPr txBox="1">
              <a:spLocks noChangeArrowheads="1"/>
            </p:cNvSpPr>
            <p:nvPr/>
          </p:nvSpPr>
          <p:spPr bwMode="auto">
            <a:xfrm>
              <a:off x="0" y="1920"/>
              <a:ext cx="1401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chemeClr val="accent2"/>
                  </a:solidFill>
                  <a:ea typeface="楷体_GB2312" pitchFamily="49" charset="-122"/>
                </a:rPr>
                <a:t>怎么</a:t>
              </a:r>
              <a:endParaRPr kumimoji="1" lang="zh-CN" altLang="en-US" sz="8000" b="1">
                <a:solidFill>
                  <a:schemeClr val="accent2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30748" name="Group 28"/>
          <p:cNvGrpSpPr/>
          <p:nvPr/>
        </p:nvGrpSpPr>
        <p:grpSpPr bwMode="auto">
          <a:xfrm>
            <a:off x="3733800" y="1828800"/>
            <a:ext cx="2300288" cy="5029200"/>
            <a:chOff x="1392" y="1152"/>
            <a:chExt cx="1449" cy="3168"/>
          </a:xfrm>
        </p:grpSpPr>
        <p:grpSp>
          <p:nvGrpSpPr>
            <p:cNvPr id="30749" name="Group 29"/>
            <p:cNvGrpSpPr/>
            <p:nvPr/>
          </p:nvGrpSpPr>
          <p:grpSpPr bwMode="auto">
            <a:xfrm>
              <a:off x="1392" y="1152"/>
              <a:ext cx="1392" cy="3168"/>
              <a:chOff x="1152" y="1152"/>
              <a:chExt cx="1296" cy="3024"/>
            </a:xfrm>
          </p:grpSpPr>
          <p:sp>
            <p:nvSpPr>
              <p:cNvPr id="30750" name="Oval 30"/>
              <p:cNvSpPr>
                <a:spLocks noChangeArrowheads="1"/>
              </p:cNvSpPr>
              <p:nvPr/>
            </p:nvSpPr>
            <p:spPr bwMode="auto">
              <a:xfrm>
                <a:off x="1152" y="1152"/>
                <a:ext cx="1296" cy="1536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8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0751" name="Line 31"/>
              <p:cNvSpPr>
                <a:spLocks noChangeShapeType="1"/>
              </p:cNvSpPr>
              <p:nvPr/>
            </p:nvSpPr>
            <p:spPr bwMode="auto">
              <a:xfrm>
                <a:off x="1776" y="2688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52" name="Text Box 32"/>
            <p:cNvSpPr txBox="1">
              <a:spLocks noChangeArrowheads="1"/>
            </p:cNvSpPr>
            <p:nvPr/>
          </p:nvSpPr>
          <p:spPr bwMode="auto">
            <a:xfrm>
              <a:off x="1440" y="1536"/>
              <a:ext cx="1401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660066"/>
                  </a:solidFill>
                  <a:ea typeface="楷体_GB2312" pitchFamily="49" charset="-122"/>
                </a:rPr>
                <a:t>吃饭</a:t>
              </a:r>
              <a:endParaRPr kumimoji="1" lang="zh-CN" altLang="en-US" sz="8000" b="1">
                <a:solidFill>
                  <a:srgbClr val="660066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30753" name="Group 33"/>
          <p:cNvGrpSpPr/>
          <p:nvPr/>
        </p:nvGrpSpPr>
        <p:grpSpPr bwMode="auto">
          <a:xfrm>
            <a:off x="5638800" y="3124200"/>
            <a:ext cx="2438400" cy="4572000"/>
            <a:chOff x="2352" y="2160"/>
            <a:chExt cx="1454" cy="2880"/>
          </a:xfrm>
        </p:grpSpPr>
        <p:grpSp>
          <p:nvGrpSpPr>
            <p:cNvPr id="30754" name="Group 34"/>
            <p:cNvGrpSpPr/>
            <p:nvPr/>
          </p:nvGrpSpPr>
          <p:grpSpPr bwMode="auto">
            <a:xfrm>
              <a:off x="2352" y="2160"/>
              <a:ext cx="1440" cy="2880"/>
              <a:chOff x="2400" y="1536"/>
              <a:chExt cx="1440" cy="2784"/>
            </a:xfrm>
          </p:grpSpPr>
          <p:sp>
            <p:nvSpPr>
              <p:cNvPr id="30755" name="Oval 35"/>
              <p:cNvSpPr>
                <a:spLocks noChangeArrowheads="1"/>
              </p:cNvSpPr>
              <p:nvPr/>
            </p:nvSpPr>
            <p:spPr bwMode="auto">
              <a:xfrm>
                <a:off x="2400" y="1536"/>
                <a:ext cx="1440" cy="182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9966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80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0756" name="Line 36"/>
              <p:cNvSpPr>
                <a:spLocks noChangeShapeType="1"/>
              </p:cNvSpPr>
              <p:nvPr/>
            </p:nvSpPr>
            <p:spPr bwMode="auto">
              <a:xfrm flipH="1">
                <a:off x="3120" y="2736"/>
                <a:ext cx="48" cy="1584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57" name="Text Box 37"/>
            <p:cNvSpPr txBox="1">
              <a:spLocks noChangeArrowheads="1"/>
            </p:cNvSpPr>
            <p:nvPr/>
          </p:nvSpPr>
          <p:spPr bwMode="auto">
            <a:xfrm>
              <a:off x="2400" y="2736"/>
              <a:ext cx="1406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8000" b="1">
                  <a:solidFill>
                    <a:srgbClr val="FF0000"/>
                  </a:solidFill>
                  <a:ea typeface="楷体_GB2312" pitchFamily="49" charset="-122"/>
                </a:rPr>
                <a:t>上班</a:t>
              </a:r>
              <a:endParaRPr kumimoji="1" lang="zh-CN" altLang="en-US" sz="8000" b="1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30758" name="Group 38"/>
          <p:cNvGrpSpPr/>
          <p:nvPr/>
        </p:nvGrpSpPr>
        <p:grpSpPr bwMode="auto">
          <a:xfrm>
            <a:off x="7848600" y="3048000"/>
            <a:ext cx="2530475" cy="4572000"/>
            <a:chOff x="3984" y="1920"/>
            <a:chExt cx="1594" cy="2880"/>
          </a:xfrm>
        </p:grpSpPr>
        <p:grpSp>
          <p:nvGrpSpPr>
            <p:cNvPr id="30759" name="Group 39"/>
            <p:cNvGrpSpPr/>
            <p:nvPr/>
          </p:nvGrpSpPr>
          <p:grpSpPr bwMode="auto">
            <a:xfrm>
              <a:off x="3984" y="1920"/>
              <a:ext cx="1440" cy="2880"/>
              <a:chOff x="2400" y="1536"/>
              <a:chExt cx="1440" cy="2784"/>
            </a:xfrm>
          </p:grpSpPr>
          <p:sp>
            <p:nvSpPr>
              <p:cNvPr id="30760" name="Oval 40"/>
              <p:cNvSpPr>
                <a:spLocks noChangeArrowheads="1"/>
              </p:cNvSpPr>
              <p:nvPr/>
            </p:nvSpPr>
            <p:spPr bwMode="auto">
              <a:xfrm>
                <a:off x="2400" y="1536"/>
                <a:ext cx="1440" cy="182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80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0761" name="Line 41"/>
              <p:cNvSpPr>
                <a:spLocks noChangeShapeType="1"/>
              </p:cNvSpPr>
              <p:nvPr/>
            </p:nvSpPr>
            <p:spPr bwMode="auto">
              <a:xfrm flipH="1">
                <a:off x="3120" y="2736"/>
                <a:ext cx="48" cy="1584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62" name="Text Box 42"/>
            <p:cNvSpPr txBox="1">
              <a:spLocks noChangeArrowheads="1"/>
            </p:cNvSpPr>
            <p:nvPr/>
          </p:nvSpPr>
          <p:spPr bwMode="auto">
            <a:xfrm>
              <a:off x="4128" y="2496"/>
              <a:ext cx="1450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8000" b="1">
                  <a:solidFill>
                    <a:srgbClr val="9966FF"/>
                  </a:solidFill>
                  <a:ea typeface="楷体_GB2312" pitchFamily="49" charset="-122"/>
                </a:rPr>
                <a:t>拿来</a:t>
              </a:r>
              <a:endParaRPr kumimoji="1" lang="zh-CN" altLang="en-US" sz="8000" b="1">
                <a:solidFill>
                  <a:srgbClr val="9966FF"/>
                </a:solidFill>
                <a:ea typeface="楷体_GB2312" pitchFamily="49" charset="-122"/>
              </a:endParaRPr>
            </a:p>
          </p:txBody>
        </p:sp>
      </p:grpSp>
      <p:sp>
        <p:nvSpPr>
          <p:cNvPr id="30763" name="Oval 43"/>
          <p:cNvSpPr>
            <a:spLocks noChangeArrowheads="1"/>
          </p:cNvSpPr>
          <p:nvPr/>
        </p:nvSpPr>
        <p:spPr bwMode="auto">
          <a:xfrm>
            <a:off x="3505200" y="4343400"/>
            <a:ext cx="2209800" cy="25146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66FF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8000" b="1">
                <a:ea typeface="楷体_GB2312" pitchFamily="49" charset="-122"/>
              </a:rPr>
              <a:t>班长</a:t>
            </a:r>
            <a:endParaRPr kumimoji="1" lang="zh-CN" altLang="en-US" sz="8000" b="1">
              <a:ea typeface="楷体_GB2312" pitchFamily="49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3" grpId="0" bldLvl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7010400" y="5981700"/>
            <a:ext cx="0" cy="1752600"/>
          </a:xfrm>
          <a:prstGeom prst="line">
            <a:avLst/>
          </a:prstGeom>
          <a:noFill/>
          <a:ln w="9525">
            <a:solidFill>
              <a:srgbClr val="FFFF9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47" name="Group 3"/>
          <p:cNvGrpSpPr/>
          <p:nvPr/>
        </p:nvGrpSpPr>
        <p:grpSpPr bwMode="auto">
          <a:xfrm>
            <a:off x="2133600" y="0"/>
            <a:ext cx="1752600" cy="4724400"/>
            <a:chOff x="384" y="0"/>
            <a:chExt cx="1104" cy="2976"/>
          </a:xfrm>
        </p:grpSpPr>
        <p:grpSp>
          <p:nvGrpSpPr>
            <p:cNvPr id="31748" name="Group 4"/>
            <p:cNvGrpSpPr/>
            <p:nvPr/>
          </p:nvGrpSpPr>
          <p:grpSpPr bwMode="auto">
            <a:xfrm>
              <a:off x="384" y="0"/>
              <a:ext cx="1104" cy="2976"/>
              <a:chOff x="384" y="0"/>
              <a:chExt cx="1200" cy="2976"/>
            </a:xfrm>
          </p:grpSpPr>
          <p:sp>
            <p:nvSpPr>
              <p:cNvPr id="31749" name="Oval 5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0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31750" name="Line 6"/>
              <p:cNvSpPr>
                <a:spLocks noChangeShapeType="1"/>
              </p:cNvSpPr>
              <p:nvPr/>
            </p:nvSpPr>
            <p:spPr bwMode="auto">
              <a:xfrm>
                <a:off x="960" y="1488"/>
                <a:ext cx="0" cy="1488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1" name="Text Box 7"/>
            <p:cNvSpPr txBox="1">
              <a:spLocks noChangeArrowheads="1"/>
            </p:cNvSpPr>
            <p:nvPr/>
          </p:nvSpPr>
          <p:spPr bwMode="auto">
            <a:xfrm>
              <a:off x="576" y="240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正</a:t>
              </a:r>
              <a:endParaRPr kumimoji="1"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1752" name="Group 8"/>
          <p:cNvGrpSpPr/>
          <p:nvPr/>
        </p:nvGrpSpPr>
        <p:grpSpPr bwMode="auto">
          <a:xfrm>
            <a:off x="4800600" y="0"/>
            <a:ext cx="1676400" cy="4495800"/>
            <a:chOff x="2064" y="0"/>
            <a:chExt cx="1056" cy="2832"/>
          </a:xfrm>
        </p:grpSpPr>
        <p:grpSp>
          <p:nvGrpSpPr>
            <p:cNvPr id="31753" name="Group 9"/>
            <p:cNvGrpSpPr/>
            <p:nvPr/>
          </p:nvGrpSpPr>
          <p:grpSpPr bwMode="auto">
            <a:xfrm>
              <a:off x="2064" y="0"/>
              <a:ext cx="1056" cy="2832"/>
              <a:chOff x="2064" y="0"/>
              <a:chExt cx="960" cy="2832"/>
            </a:xfrm>
          </p:grpSpPr>
          <p:sp>
            <p:nvSpPr>
              <p:cNvPr id="31754" name="Oval 10"/>
              <p:cNvSpPr>
                <a:spLocks noChangeArrowheads="1"/>
              </p:cNvSpPr>
              <p:nvPr/>
            </p:nvSpPr>
            <p:spPr bwMode="auto">
              <a:xfrm>
                <a:off x="2064" y="0"/>
                <a:ext cx="960" cy="134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755" name="Line 11"/>
              <p:cNvSpPr>
                <a:spLocks noChangeShapeType="1"/>
              </p:cNvSpPr>
              <p:nvPr/>
            </p:nvSpPr>
            <p:spPr bwMode="auto">
              <a:xfrm>
                <a:off x="2496" y="1344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6" name="Text Box 12"/>
            <p:cNvSpPr txBox="1">
              <a:spLocks noChangeArrowheads="1"/>
            </p:cNvSpPr>
            <p:nvPr/>
          </p:nvSpPr>
          <p:spPr bwMode="auto">
            <a:xfrm>
              <a:off x="2208" y="192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660066"/>
                  </a:solidFill>
                  <a:latin typeface="楷体_GB2312" pitchFamily="49" charset="-122"/>
                  <a:ea typeface="楷体_GB2312" pitchFamily="49" charset="-122"/>
                </a:rPr>
                <a:t>礼</a:t>
              </a:r>
              <a:endParaRPr kumimoji="1" lang="zh-CN" altLang="en-US" sz="8000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1757" name="Group 13"/>
          <p:cNvGrpSpPr/>
          <p:nvPr/>
        </p:nvGrpSpPr>
        <p:grpSpPr bwMode="auto">
          <a:xfrm>
            <a:off x="6705600" y="0"/>
            <a:ext cx="1752600" cy="4572000"/>
            <a:chOff x="3264" y="0"/>
            <a:chExt cx="1104" cy="2880"/>
          </a:xfrm>
        </p:grpSpPr>
        <p:grpSp>
          <p:nvGrpSpPr>
            <p:cNvPr id="31758" name="Group 14"/>
            <p:cNvGrpSpPr/>
            <p:nvPr/>
          </p:nvGrpSpPr>
          <p:grpSpPr bwMode="auto">
            <a:xfrm>
              <a:off x="3264" y="0"/>
              <a:ext cx="1104" cy="2880"/>
              <a:chOff x="2400" y="1536"/>
              <a:chExt cx="1440" cy="2784"/>
            </a:xfrm>
          </p:grpSpPr>
          <p:sp>
            <p:nvSpPr>
              <p:cNvPr id="31759" name="Oval 15"/>
              <p:cNvSpPr>
                <a:spLocks noChangeArrowheads="1"/>
              </p:cNvSpPr>
              <p:nvPr/>
            </p:nvSpPr>
            <p:spPr bwMode="auto">
              <a:xfrm>
                <a:off x="2400" y="1536"/>
                <a:ext cx="1440" cy="182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CC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80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1760" name="Line 16"/>
              <p:cNvSpPr>
                <a:spLocks noChangeShapeType="1"/>
              </p:cNvSpPr>
              <p:nvPr/>
            </p:nvSpPr>
            <p:spPr bwMode="auto">
              <a:xfrm flipH="1">
                <a:off x="3120" y="2736"/>
                <a:ext cx="48" cy="1584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61" name="Text Box 17"/>
            <p:cNvSpPr txBox="1">
              <a:spLocks noChangeArrowheads="1"/>
            </p:cNvSpPr>
            <p:nvPr/>
          </p:nvSpPr>
          <p:spPr bwMode="auto">
            <a:xfrm>
              <a:off x="3408" y="384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物</a:t>
              </a:r>
              <a:endParaRPr kumimoji="1" lang="zh-CN" altLang="en-US" sz="8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1762" name="Group 18"/>
          <p:cNvGrpSpPr/>
          <p:nvPr/>
        </p:nvGrpSpPr>
        <p:grpSpPr bwMode="auto">
          <a:xfrm>
            <a:off x="8610600" y="0"/>
            <a:ext cx="1752600" cy="4419600"/>
            <a:chOff x="4464" y="0"/>
            <a:chExt cx="1104" cy="2784"/>
          </a:xfrm>
        </p:grpSpPr>
        <p:grpSp>
          <p:nvGrpSpPr>
            <p:cNvPr id="31763" name="Group 19"/>
            <p:cNvGrpSpPr/>
            <p:nvPr/>
          </p:nvGrpSpPr>
          <p:grpSpPr bwMode="auto">
            <a:xfrm>
              <a:off x="4464" y="0"/>
              <a:ext cx="1104" cy="2784"/>
              <a:chOff x="4320" y="0"/>
              <a:chExt cx="1008" cy="2784"/>
            </a:xfrm>
          </p:grpSpPr>
          <p:sp>
            <p:nvSpPr>
              <p:cNvPr id="31764" name="Oval 20"/>
              <p:cNvSpPr>
                <a:spLocks noChangeArrowheads="1"/>
              </p:cNvSpPr>
              <p:nvPr/>
            </p:nvSpPr>
            <p:spPr bwMode="auto">
              <a:xfrm>
                <a:off x="4320" y="0"/>
                <a:ext cx="1008" cy="134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96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1765" name="Line 21"/>
              <p:cNvSpPr>
                <a:spLocks noChangeShapeType="1"/>
              </p:cNvSpPr>
              <p:nvPr/>
            </p:nvSpPr>
            <p:spPr bwMode="auto">
              <a:xfrm>
                <a:off x="4848" y="1296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66" name="Text Box 22"/>
            <p:cNvSpPr txBox="1">
              <a:spLocks noChangeArrowheads="1"/>
            </p:cNvSpPr>
            <p:nvPr/>
          </p:nvSpPr>
          <p:spPr bwMode="auto">
            <a:xfrm>
              <a:off x="4656" y="240"/>
              <a:ext cx="758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今</a:t>
              </a:r>
              <a:endParaRPr kumimoji="1" lang="zh-CN" altLang="en-US" sz="8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1767" name="Group 23"/>
          <p:cNvGrpSpPr/>
          <p:nvPr/>
        </p:nvGrpSpPr>
        <p:grpSpPr bwMode="auto">
          <a:xfrm>
            <a:off x="1524000" y="2209800"/>
            <a:ext cx="2286000" cy="5486400"/>
            <a:chOff x="0" y="1392"/>
            <a:chExt cx="1440" cy="3456"/>
          </a:xfrm>
        </p:grpSpPr>
        <p:grpSp>
          <p:nvGrpSpPr>
            <p:cNvPr id="31768" name="Group 24"/>
            <p:cNvGrpSpPr/>
            <p:nvPr/>
          </p:nvGrpSpPr>
          <p:grpSpPr bwMode="auto">
            <a:xfrm>
              <a:off x="0" y="1392"/>
              <a:ext cx="1440" cy="3456"/>
              <a:chOff x="0" y="1488"/>
              <a:chExt cx="1200" cy="2688"/>
            </a:xfrm>
          </p:grpSpPr>
          <p:sp>
            <p:nvSpPr>
              <p:cNvPr id="31769" name="Oval 25"/>
              <p:cNvSpPr>
                <a:spLocks noChangeArrowheads="1"/>
              </p:cNvSpPr>
              <p:nvPr/>
            </p:nvSpPr>
            <p:spPr bwMode="auto">
              <a:xfrm>
                <a:off x="0" y="1488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8000" b="1"/>
              </a:p>
            </p:txBody>
          </p:sp>
          <p:sp>
            <p:nvSpPr>
              <p:cNvPr id="31770" name="Line 26"/>
              <p:cNvSpPr>
                <a:spLocks noChangeShapeType="1"/>
              </p:cNvSpPr>
              <p:nvPr/>
            </p:nvSpPr>
            <p:spPr bwMode="auto">
              <a:xfrm>
                <a:off x="576" y="2688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71" name="Text Box 27"/>
            <p:cNvSpPr txBox="1">
              <a:spLocks noChangeArrowheads="1"/>
            </p:cNvSpPr>
            <p:nvPr/>
          </p:nvSpPr>
          <p:spPr bwMode="auto">
            <a:xfrm>
              <a:off x="0" y="1968"/>
              <a:ext cx="1401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FF3300"/>
                  </a:solidFill>
                  <a:ea typeface="楷体_GB2312" pitchFamily="49" charset="-122"/>
                </a:rPr>
                <a:t>正在</a:t>
              </a:r>
              <a:endParaRPr kumimoji="1" lang="zh-CN" altLang="en-US" sz="8000" b="1">
                <a:solidFill>
                  <a:srgbClr val="FF3300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31772" name="Group 28"/>
          <p:cNvGrpSpPr/>
          <p:nvPr/>
        </p:nvGrpSpPr>
        <p:grpSpPr bwMode="auto">
          <a:xfrm>
            <a:off x="4038600" y="1828800"/>
            <a:ext cx="2300288" cy="5029200"/>
            <a:chOff x="1392" y="1152"/>
            <a:chExt cx="1449" cy="3168"/>
          </a:xfrm>
        </p:grpSpPr>
        <p:grpSp>
          <p:nvGrpSpPr>
            <p:cNvPr id="31773" name="Group 29"/>
            <p:cNvGrpSpPr/>
            <p:nvPr/>
          </p:nvGrpSpPr>
          <p:grpSpPr bwMode="auto">
            <a:xfrm>
              <a:off x="1392" y="1152"/>
              <a:ext cx="1392" cy="3168"/>
              <a:chOff x="1152" y="1152"/>
              <a:chExt cx="1296" cy="3024"/>
            </a:xfrm>
          </p:grpSpPr>
          <p:sp>
            <p:nvSpPr>
              <p:cNvPr id="31774" name="Oval 30"/>
              <p:cNvSpPr>
                <a:spLocks noChangeArrowheads="1"/>
              </p:cNvSpPr>
              <p:nvPr/>
            </p:nvSpPr>
            <p:spPr bwMode="auto">
              <a:xfrm>
                <a:off x="1152" y="1152"/>
                <a:ext cx="1296" cy="1536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8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775" name="Line 31"/>
              <p:cNvSpPr>
                <a:spLocks noChangeShapeType="1"/>
              </p:cNvSpPr>
              <p:nvPr/>
            </p:nvSpPr>
            <p:spPr bwMode="auto">
              <a:xfrm>
                <a:off x="1776" y="2688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76" name="Text Box 32"/>
            <p:cNvSpPr txBox="1">
              <a:spLocks noChangeArrowheads="1"/>
            </p:cNvSpPr>
            <p:nvPr/>
          </p:nvSpPr>
          <p:spPr bwMode="auto">
            <a:xfrm>
              <a:off x="1440" y="1536"/>
              <a:ext cx="1401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ea typeface="楷体_GB2312" pitchFamily="49" charset="-122"/>
                </a:rPr>
                <a:t>礼物</a:t>
              </a:r>
              <a:endParaRPr kumimoji="1" lang="zh-CN" altLang="en-US" sz="8000" b="1">
                <a:ea typeface="楷体_GB2312" pitchFamily="49" charset="-122"/>
              </a:endParaRPr>
            </a:p>
          </p:txBody>
        </p:sp>
      </p:grpSp>
      <p:grpSp>
        <p:nvGrpSpPr>
          <p:cNvPr id="31777" name="Group 33"/>
          <p:cNvGrpSpPr/>
          <p:nvPr/>
        </p:nvGrpSpPr>
        <p:grpSpPr bwMode="auto">
          <a:xfrm>
            <a:off x="5867400" y="3200400"/>
            <a:ext cx="2300288" cy="4572000"/>
            <a:chOff x="2352" y="2160"/>
            <a:chExt cx="1449" cy="2880"/>
          </a:xfrm>
        </p:grpSpPr>
        <p:grpSp>
          <p:nvGrpSpPr>
            <p:cNvPr id="31778" name="Group 34"/>
            <p:cNvGrpSpPr/>
            <p:nvPr/>
          </p:nvGrpSpPr>
          <p:grpSpPr bwMode="auto">
            <a:xfrm>
              <a:off x="2352" y="2160"/>
              <a:ext cx="1440" cy="2880"/>
              <a:chOff x="2400" y="1536"/>
              <a:chExt cx="1440" cy="2784"/>
            </a:xfrm>
          </p:grpSpPr>
          <p:sp>
            <p:nvSpPr>
              <p:cNvPr id="31779" name="Oval 35"/>
              <p:cNvSpPr>
                <a:spLocks noChangeArrowheads="1"/>
              </p:cNvSpPr>
              <p:nvPr/>
            </p:nvSpPr>
            <p:spPr bwMode="auto">
              <a:xfrm>
                <a:off x="2400" y="1536"/>
                <a:ext cx="1440" cy="182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9966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80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1780" name="Line 36"/>
              <p:cNvSpPr>
                <a:spLocks noChangeShapeType="1"/>
              </p:cNvSpPr>
              <p:nvPr/>
            </p:nvSpPr>
            <p:spPr bwMode="auto">
              <a:xfrm flipH="1">
                <a:off x="3120" y="2736"/>
                <a:ext cx="48" cy="1584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FF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81" name="Text Box 37"/>
            <p:cNvSpPr txBox="1">
              <a:spLocks noChangeArrowheads="1"/>
            </p:cNvSpPr>
            <p:nvPr/>
          </p:nvSpPr>
          <p:spPr bwMode="auto">
            <a:xfrm>
              <a:off x="2400" y="2640"/>
              <a:ext cx="1401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rgbClr val="FF3300"/>
                  </a:solidFill>
                  <a:ea typeface="楷体_GB2312" pitchFamily="49" charset="-122"/>
                </a:rPr>
                <a:t>物品</a:t>
              </a:r>
              <a:endParaRPr kumimoji="1" lang="zh-CN" altLang="en-US" sz="8000" b="1">
                <a:solidFill>
                  <a:srgbClr val="FF3300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31782" name="Group 38"/>
          <p:cNvGrpSpPr/>
          <p:nvPr/>
        </p:nvGrpSpPr>
        <p:grpSpPr bwMode="auto">
          <a:xfrm>
            <a:off x="8207375" y="3048000"/>
            <a:ext cx="2452688" cy="4572000"/>
            <a:chOff x="3984" y="1920"/>
            <a:chExt cx="1545" cy="2880"/>
          </a:xfrm>
        </p:grpSpPr>
        <p:grpSp>
          <p:nvGrpSpPr>
            <p:cNvPr id="31783" name="Group 39"/>
            <p:cNvGrpSpPr/>
            <p:nvPr/>
          </p:nvGrpSpPr>
          <p:grpSpPr bwMode="auto">
            <a:xfrm>
              <a:off x="3984" y="1920"/>
              <a:ext cx="1440" cy="2880"/>
              <a:chOff x="2400" y="1536"/>
              <a:chExt cx="1440" cy="2784"/>
            </a:xfrm>
          </p:grpSpPr>
          <p:sp>
            <p:nvSpPr>
              <p:cNvPr id="31784" name="Oval 40"/>
              <p:cNvSpPr>
                <a:spLocks noChangeArrowheads="1"/>
              </p:cNvSpPr>
              <p:nvPr/>
            </p:nvSpPr>
            <p:spPr bwMode="auto">
              <a:xfrm>
                <a:off x="2400" y="1536"/>
                <a:ext cx="1440" cy="182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en-US" sz="80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1785" name="Line 41"/>
              <p:cNvSpPr>
                <a:spLocks noChangeShapeType="1"/>
              </p:cNvSpPr>
              <p:nvPr/>
            </p:nvSpPr>
            <p:spPr bwMode="auto">
              <a:xfrm flipH="1">
                <a:off x="3120" y="2736"/>
                <a:ext cx="48" cy="1584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86" name="Text Box 42"/>
            <p:cNvSpPr txBox="1">
              <a:spLocks noChangeArrowheads="1"/>
            </p:cNvSpPr>
            <p:nvPr/>
          </p:nvSpPr>
          <p:spPr bwMode="auto">
            <a:xfrm>
              <a:off x="4128" y="2496"/>
              <a:ext cx="1401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8000" b="1">
                  <a:solidFill>
                    <a:schemeClr val="accent2"/>
                  </a:solidFill>
                  <a:ea typeface="楷体_GB2312" pitchFamily="49" charset="-122"/>
                </a:rPr>
                <a:t>今天</a:t>
              </a:r>
              <a:endParaRPr kumimoji="1" lang="zh-CN" altLang="en-US" sz="8000" b="1">
                <a:solidFill>
                  <a:schemeClr val="accent2"/>
                </a:solidFill>
                <a:ea typeface="楷体_GB2312" pitchFamily="49" charset="-122"/>
              </a:endParaRPr>
            </a:p>
          </p:txBody>
        </p:sp>
      </p:grpSp>
      <p:sp>
        <p:nvSpPr>
          <p:cNvPr id="31787" name="Oval 43"/>
          <p:cNvSpPr>
            <a:spLocks noChangeArrowheads="1"/>
          </p:cNvSpPr>
          <p:nvPr/>
        </p:nvSpPr>
        <p:spPr bwMode="auto">
          <a:xfrm>
            <a:off x="3276600" y="4191000"/>
            <a:ext cx="1905000" cy="26670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8000" b="1">
                <a:solidFill>
                  <a:srgbClr val="660066"/>
                </a:solidFill>
                <a:ea typeface="楷体_GB2312" pitchFamily="49" charset="-122"/>
              </a:rPr>
              <a:t>正常</a:t>
            </a:r>
            <a:endParaRPr kumimoji="1" lang="zh-CN" altLang="en-US" sz="8000" b="1">
              <a:solidFill>
                <a:srgbClr val="660066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7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R708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2667000" y="2057400"/>
          <a:ext cx="1303338" cy="265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5" name="Flash 影片" r:id="rId2" imgW="1303655" imgH="2655570" progId="Flash.Movie">
                  <p:embed/>
                </p:oleObj>
              </mc:Choice>
              <mc:Fallback>
                <p:oleObj name="Flash 影片" r:id="rId2" imgW="1303655" imgH="2655570" progId="Flash.Movi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057400"/>
                        <a:ext cx="1303338" cy="2655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3352800" y="1981200"/>
          <a:ext cx="2282825" cy="290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6" name="Flash 影片" r:id="rId4" imgW="2283460" imgH="2903220" progId="Flash.Movie">
                  <p:embed/>
                </p:oleObj>
              </mc:Choice>
              <mc:Fallback>
                <p:oleObj name="Flash 影片" r:id="rId4" imgW="2283460" imgH="2903220" progId="Flash.Movi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981200"/>
                        <a:ext cx="2282825" cy="290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6705600" y="1981200"/>
          <a:ext cx="1290638" cy="294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7" name="Flash 影片" r:id="rId6" imgW="1290955" imgH="2940685" progId="Flash.Movie">
                  <p:embed/>
                </p:oleObj>
              </mc:Choice>
              <mc:Fallback>
                <p:oleObj name="Flash 影片" r:id="rId6" imgW="1290955" imgH="2940685" progId="Flash.Movi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1981200"/>
                        <a:ext cx="1290638" cy="294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7696200" y="2057400"/>
          <a:ext cx="2009775" cy="296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8" name="Flash 影片" r:id="rId8" imgW="2010410" imgH="2964815" progId="Flash.Movie">
                  <p:embed/>
                </p:oleObj>
              </mc:Choice>
              <mc:Fallback>
                <p:oleObj name="Flash 影片" r:id="rId8" imgW="2010410" imgH="2964815" progId="Flash.Movi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2057400"/>
                        <a:ext cx="2009775" cy="296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Group 3"/>
          <p:cNvGrpSpPr/>
          <p:nvPr/>
        </p:nvGrpSpPr>
        <p:grpSpPr bwMode="auto">
          <a:xfrm>
            <a:off x="7177088" y="4365625"/>
            <a:ext cx="2286000" cy="3870960"/>
            <a:chOff x="0" y="0"/>
            <a:chExt cx="3600" cy="6097"/>
          </a:xfrm>
        </p:grpSpPr>
        <p:grpSp>
          <p:nvGrpSpPr>
            <p:cNvPr id="10244" name="Group 4"/>
            <p:cNvGrpSpPr/>
            <p:nvPr/>
          </p:nvGrpSpPr>
          <p:grpSpPr bwMode="auto">
            <a:xfrm>
              <a:off x="0" y="0"/>
              <a:ext cx="3600" cy="6097"/>
              <a:chOff x="0" y="0"/>
              <a:chExt cx="1200" cy="2688"/>
            </a:xfrm>
          </p:grpSpPr>
          <p:sp>
            <p:nvSpPr>
              <p:cNvPr id="10245" name="Oval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8000" b="1"/>
              </a:p>
            </p:txBody>
          </p:sp>
          <p:sp>
            <p:nvSpPr>
              <p:cNvPr id="10246" name="Line 6"/>
              <p:cNvSpPr>
                <a:spLocks noChangeShapeType="1"/>
              </p:cNvSpPr>
              <p:nvPr/>
            </p:nvSpPr>
            <p:spPr bwMode="auto">
              <a:xfrm>
                <a:off x="576" y="1200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47" name="Text Box 7"/>
            <p:cNvSpPr txBox="1">
              <a:spLocks noChangeArrowheads="1"/>
            </p:cNvSpPr>
            <p:nvPr/>
          </p:nvSpPr>
          <p:spPr bwMode="auto">
            <a:xfrm>
              <a:off x="0" y="680"/>
              <a:ext cx="3502" cy="2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0" b="1">
                  <a:solidFill>
                    <a:schemeClr val="accent2"/>
                  </a:solidFill>
                  <a:ea typeface="楷体_GB2312" pitchFamily="49" charset="-122"/>
                </a:rPr>
                <a:t>今天</a:t>
              </a:r>
              <a:endParaRPr lang="zh-CN" altLang="en-US" sz="8000" b="1">
                <a:solidFill>
                  <a:schemeClr val="accent2"/>
                </a:solidFill>
                <a:ea typeface="楷体_GB2312" pitchFamily="49" charset="-122"/>
              </a:endParaRPr>
            </a:p>
          </p:txBody>
        </p:sp>
      </p:grpSp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1490662" y="3933825"/>
            <a:ext cx="2446338" cy="2284413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66FF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8000" b="1">
                <a:solidFill>
                  <a:schemeClr val="accent2"/>
                </a:solidFill>
                <a:ea typeface="楷体_GB2312" pitchFamily="49" charset="-122"/>
              </a:rPr>
              <a:t>布熊</a:t>
            </a:r>
            <a:endParaRPr lang="zh-CN" altLang="en-US" sz="8000" b="1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10249" name="Oval 9"/>
          <p:cNvSpPr>
            <a:spLocks noChangeArrowheads="1"/>
          </p:cNvSpPr>
          <p:nvPr/>
        </p:nvSpPr>
        <p:spPr bwMode="auto">
          <a:xfrm>
            <a:off x="8185150" y="2349500"/>
            <a:ext cx="2232025" cy="2233613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ea typeface="楷体_GB2312" pitchFamily="49" charset="-122"/>
              </a:rPr>
              <a:t>快点</a:t>
            </a:r>
            <a:endParaRPr lang="zh-CN" altLang="en-US" sz="8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6478588" y="6400800"/>
            <a:ext cx="0" cy="320675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251" name="Group 11"/>
          <p:cNvGrpSpPr/>
          <p:nvPr/>
        </p:nvGrpSpPr>
        <p:grpSpPr bwMode="auto">
          <a:xfrm>
            <a:off x="1490662" y="620713"/>
            <a:ext cx="2281725" cy="3872547"/>
            <a:chOff x="0" y="0"/>
            <a:chExt cx="3599" cy="6097"/>
          </a:xfrm>
        </p:grpSpPr>
        <p:grpSp>
          <p:nvGrpSpPr>
            <p:cNvPr id="10252" name="Group 12"/>
            <p:cNvGrpSpPr/>
            <p:nvPr/>
          </p:nvGrpSpPr>
          <p:grpSpPr bwMode="auto">
            <a:xfrm>
              <a:off x="0" y="0"/>
              <a:ext cx="3599" cy="6097"/>
              <a:chOff x="0" y="0"/>
              <a:chExt cx="1200" cy="2688"/>
            </a:xfrm>
          </p:grpSpPr>
          <p:sp>
            <p:nvSpPr>
              <p:cNvPr id="10253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0" cy="1440"/>
              </a:xfrm>
              <a:prstGeom prst="ellipse">
                <a:avLst/>
              </a:prstGeom>
              <a:solidFill>
                <a:srgbClr val="66FF66"/>
              </a:solidFill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8000" b="1"/>
              </a:p>
            </p:txBody>
          </p:sp>
          <p:sp>
            <p:nvSpPr>
              <p:cNvPr id="10254" name="Line 14"/>
              <p:cNvSpPr>
                <a:spLocks noChangeShapeType="1"/>
              </p:cNvSpPr>
              <p:nvPr/>
            </p:nvSpPr>
            <p:spPr bwMode="auto">
              <a:xfrm>
                <a:off x="576" y="1200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55" name="Text Box 15"/>
            <p:cNvSpPr txBox="1">
              <a:spLocks noChangeArrowheads="1"/>
            </p:cNvSpPr>
            <p:nvPr/>
          </p:nvSpPr>
          <p:spPr bwMode="auto">
            <a:xfrm>
              <a:off x="62" y="701"/>
              <a:ext cx="3508" cy="2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0" b="1">
                  <a:solidFill>
                    <a:schemeClr val="accent2"/>
                  </a:solidFill>
                  <a:ea typeface="楷体_GB2312" pitchFamily="49" charset="-122"/>
                </a:rPr>
                <a:t>怎么</a:t>
              </a:r>
              <a:endParaRPr lang="zh-CN" altLang="en-US" sz="8000" b="1">
                <a:solidFill>
                  <a:schemeClr val="accent2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10256" name="Group 16"/>
          <p:cNvGrpSpPr/>
          <p:nvPr/>
        </p:nvGrpSpPr>
        <p:grpSpPr bwMode="auto">
          <a:xfrm>
            <a:off x="5880100" y="1701800"/>
            <a:ext cx="2633663" cy="4318635"/>
            <a:chOff x="0" y="0"/>
            <a:chExt cx="4146" cy="6801"/>
          </a:xfrm>
        </p:grpSpPr>
        <p:grpSp>
          <p:nvGrpSpPr>
            <p:cNvPr id="10257" name="Group 17"/>
            <p:cNvGrpSpPr/>
            <p:nvPr/>
          </p:nvGrpSpPr>
          <p:grpSpPr bwMode="auto">
            <a:xfrm>
              <a:off x="0" y="0"/>
              <a:ext cx="3690" cy="6801"/>
              <a:chOff x="0" y="0"/>
              <a:chExt cx="1296" cy="3024"/>
            </a:xfrm>
          </p:grpSpPr>
          <p:sp>
            <p:nvSpPr>
              <p:cNvPr id="10258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536"/>
              </a:xfrm>
              <a:prstGeom prst="ellipse">
                <a:avLst/>
              </a:prstGeom>
              <a:solidFill>
                <a:srgbClr val="0099FF"/>
              </a:soli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8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259" name="Line 19"/>
              <p:cNvSpPr>
                <a:spLocks noChangeShapeType="1"/>
              </p:cNvSpPr>
              <p:nvPr/>
            </p:nvSpPr>
            <p:spPr bwMode="auto">
              <a:xfrm>
                <a:off x="624" y="1536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60" name="Text Box 20"/>
            <p:cNvSpPr txBox="1">
              <a:spLocks noChangeArrowheads="1"/>
            </p:cNvSpPr>
            <p:nvPr/>
          </p:nvSpPr>
          <p:spPr bwMode="auto">
            <a:xfrm>
              <a:off x="226" y="680"/>
              <a:ext cx="3920" cy="2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8000" b="1">
                  <a:ea typeface="楷体_GB2312" pitchFamily="49" charset="-122"/>
                </a:rPr>
                <a:t>拿来</a:t>
              </a:r>
              <a:endParaRPr lang="zh-CN" altLang="en-US" sz="8000" b="1">
                <a:ea typeface="楷体_GB2312" pitchFamily="49" charset="-122"/>
              </a:endParaRPr>
            </a:p>
          </p:txBody>
        </p:sp>
      </p:grpSp>
      <p:grpSp>
        <p:nvGrpSpPr>
          <p:cNvPr id="10261" name="Group 21"/>
          <p:cNvGrpSpPr/>
          <p:nvPr/>
        </p:nvGrpSpPr>
        <p:grpSpPr bwMode="auto">
          <a:xfrm>
            <a:off x="3287713" y="2420938"/>
            <a:ext cx="2286000" cy="3872547"/>
            <a:chOff x="0" y="0"/>
            <a:chExt cx="3600" cy="6097"/>
          </a:xfrm>
        </p:grpSpPr>
        <p:grpSp>
          <p:nvGrpSpPr>
            <p:cNvPr id="10262" name="Group 22"/>
            <p:cNvGrpSpPr/>
            <p:nvPr/>
          </p:nvGrpSpPr>
          <p:grpSpPr bwMode="auto">
            <a:xfrm>
              <a:off x="0" y="0"/>
              <a:ext cx="3600" cy="6097"/>
              <a:chOff x="0" y="0"/>
              <a:chExt cx="1200" cy="2688"/>
            </a:xfrm>
          </p:grpSpPr>
          <p:sp>
            <p:nvSpPr>
              <p:cNvPr id="10263" name="Oval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0" cy="14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FF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8000" b="1"/>
              </a:p>
            </p:txBody>
          </p:sp>
          <p:sp>
            <p:nvSpPr>
              <p:cNvPr id="10264" name="Line 24"/>
              <p:cNvSpPr>
                <a:spLocks noChangeShapeType="1"/>
              </p:cNvSpPr>
              <p:nvPr/>
            </p:nvSpPr>
            <p:spPr bwMode="auto">
              <a:xfrm>
                <a:off x="576" y="1200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65" name="Text Box 25"/>
            <p:cNvSpPr txBox="1">
              <a:spLocks noChangeArrowheads="1"/>
            </p:cNvSpPr>
            <p:nvPr/>
          </p:nvSpPr>
          <p:spPr bwMode="auto">
            <a:xfrm>
              <a:off x="0" y="567"/>
              <a:ext cx="3502" cy="2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0" b="1">
                  <a:solidFill>
                    <a:srgbClr val="FF3300"/>
                  </a:solidFill>
                  <a:ea typeface="楷体_GB2312" pitchFamily="49" charset="-122"/>
                </a:rPr>
                <a:t>正在</a:t>
              </a:r>
              <a:endParaRPr lang="zh-CN" altLang="en-US" sz="8000" b="1">
                <a:solidFill>
                  <a:srgbClr val="FF3300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10266" name="Group 26"/>
          <p:cNvGrpSpPr/>
          <p:nvPr/>
        </p:nvGrpSpPr>
        <p:grpSpPr bwMode="auto">
          <a:xfrm>
            <a:off x="4729163" y="4437063"/>
            <a:ext cx="2367917" cy="4318635"/>
            <a:chOff x="0" y="0"/>
            <a:chExt cx="3730" cy="6801"/>
          </a:xfrm>
        </p:grpSpPr>
        <p:grpSp>
          <p:nvGrpSpPr>
            <p:cNvPr id="10267" name="Group 27"/>
            <p:cNvGrpSpPr/>
            <p:nvPr/>
          </p:nvGrpSpPr>
          <p:grpSpPr bwMode="auto">
            <a:xfrm>
              <a:off x="0" y="0"/>
              <a:ext cx="3690" cy="6801"/>
              <a:chOff x="0" y="0"/>
              <a:chExt cx="1296" cy="3024"/>
            </a:xfrm>
          </p:grpSpPr>
          <p:sp>
            <p:nvSpPr>
              <p:cNvPr id="10268" name="Oval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536"/>
              </a:xfrm>
              <a:prstGeom prst="ellipse">
                <a:avLst/>
              </a:prstGeom>
              <a:solidFill>
                <a:srgbClr val="CC66FF"/>
              </a:soli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8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269" name="Line 29"/>
              <p:cNvSpPr>
                <a:spLocks noChangeShapeType="1"/>
              </p:cNvSpPr>
              <p:nvPr/>
            </p:nvSpPr>
            <p:spPr bwMode="auto">
              <a:xfrm>
                <a:off x="624" y="1536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70" name="Text Box 30"/>
            <p:cNvSpPr txBox="1">
              <a:spLocks noChangeArrowheads="1"/>
            </p:cNvSpPr>
            <p:nvPr/>
          </p:nvSpPr>
          <p:spPr bwMode="auto">
            <a:xfrm>
              <a:off x="227" y="680"/>
              <a:ext cx="3503" cy="2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0" b="1">
                  <a:ea typeface="楷体_GB2312" pitchFamily="49" charset="-122"/>
                </a:rPr>
                <a:t>礼物</a:t>
              </a:r>
              <a:endParaRPr lang="zh-CN" altLang="en-US" sz="8000" b="1">
                <a:ea typeface="楷体_GB2312" pitchFamily="49" charset="-122"/>
              </a:endParaRPr>
            </a:p>
          </p:txBody>
        </p:sp>
      </p:grpSp>
      <p:grpSp>
        <p:nvGrpSpPr>
          <p:cNvPr id="10271" name="Group 31"/>
          <p:cNvGrpSpPr/>
          <p:nvPr/>
        </p:nvGrpSpPr>
        <p:grpSpPr bwMode="auto">
          <a:xfrm>
            <a:off x="7824788" y="-95250"/>
            <a:ext cx="2376487" cy="4315460"/>
            <a:chOff x="0" y="0"/>
            <a:chExt cx="3742" cy="6801"/>
          </a:xfrm>
        </p:grpSpPr>
        <p:grpSp>
          <p:nvGrpSpPr>
            <p:cNvPr id="10272" name="Group 32"/>
            <p:cNvGrpSpPr/>
            <p:nvPr/>
          </p:nvGrpSpPr>
          <p:grpSpPr bwMode="auto">
            <a:xfrm>
              <a:off x="52" y="0"/>
              <a:ext cx="3690" cy="6801"/>
              <a:chOff x="0" y="0"/>
              <a:chExt cx="1296" cy="3024"/>
            </a:xfrm>
          </p:grpSpPr>
          <p:sp>
            <p:nvSpPr>
              <p:cNvPr id="10273" name="Oval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536"/>
              </a:xfrm>
              <a:prstGeom prst="ellipse">
                <a:avLst/>
              </a:prstGeom>
              <a:solidFill>
                <a:srgbClr val="FF66FF"/>
              </a:soli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8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274" name="Line 34"/>
              <p:cNvSpPr>
                <a:spLocks noChangeShapeType="1"/>
              </p:cNvSpPr>
              <p:nvPr/>
            </p:nvSpPr>
            <p:spPr bwMode="auto">
              <a:xfrm>
                <a:off x="624" y="1536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75" name="Text Box 35"/>
            <p:cNvSpPr txBox="1">
              <a:spLocks noChangeArrowheads="1"/>
            </p:cNvSpPr>
            <p:nvPr/>
          </p:nvSpPr>
          <p:spPr bwMode="auto">
            <a:xfrm>
              <a:off x="0" y="792"/>
              <a:ext cx="3618" cy="20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8000" b="1">
                  <a:ea typeface="楷体_GB2312" pitchFamily="49" charset="-122"/>
                </a:rPr>
                <a:t>上班</a:t>
              </a:r>
              <a:endParaRPr lang="zh-CN" altLang="en-US" sz="8000" b="1">
                <a:ea typeface="楷体_GB2312" pitchFamily="49" charset="-122"/>
              </a:endParaRPr>
            </a:p>
          </p:txBody>
        </p:sp>
      </p:grpSp>
      <p:grpSp>
        <p:nvGrpSpPr>
          <p:cNvPr id="10276" name="Group 36"/>
          <p:cNvGrpSpPr/>
          <p:nvPr/>
        </p:nvGrpSpPr>
        <p:grpSpPr bwMode="auto">
          <a:xfrm>
            <a:off x="4081463" y="119063"/>
            <a:ext cx="2343150" cy="4318635"/>
            <a:chOff x="0" y="0"/>
            <a:chExt cx="3690" cy="6801"/>
          </a:xfrm>
        </p:grpSpPr>
        <p:grpSp>
          <p:nvGrpSpPr>
            <p:cNvPr id="10277" name="Group 37"/>
            <p:cNvGrpSpPr/>
            <p:nvPr/>
          </p:nvGrpSpPr>
          <p:grpSpPr bwMode="auto">
            <a:xfrm>
              <a:off x="0" y="0"/>
              <a:ext cx="3690" cy="6801"/>
              <a:chOff x="0" y="0"/>
              <a:chExt cx="1296" cy="3024"/>
            </a:xfrm>
          </p:grpSpPr>
          <p:sp>
            <p:nvSpPr>
              <p:cNvPr id="10278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536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8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279" name="Line 39"/>
              <p:cNvSpPr>
                <a:spLocks noChangeShapeType="1"/>
              </p:cNvSpPr>
              <p:nvPr/>
            </p:nvSpPr>
            <p:spPr bwMode="auto">
              <a:xfrm>
                <a:off x="624" y="1536"/>
                <a:ext cx="0" cy="148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80" name="Text Box 40"/>
            <p:cNvSpPr txBox="1">
              <a:spLocks noChangeArrowheads="1"/>
            </p:cNvSpPr>
            <p:nvPr/>
          </p:nvSpPr>
          <p:spPr bwMode="auto">
            <a:xfrm>
              <a:off x="127" y="824"/>
              <a:ext cx="3502" cy="2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000" b="1">
                  <a:solidFill>
                    <a:srgbClr val="660066"/>
                  </a:solidFill>
                  <a:ea typeface="楷体_GB2312" pitchFamily="49" charset="-122"/>
                </a:rPr>
                <a:t>吃饭</a:t>
              </a:r>
              <a:endParaRPr lang="zh-CN" altLang="en-US" sz="8000" b="1">
                <a:solidFill>
                  <a:srgbClr val="660066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bldLvl="0" animBg="1" autoUpdateAnimBg="0"/>
      <p:bldP spid="10249" grpId="0" bldLvl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ee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-31591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936750" y="836613"/>
            <a:ext cx="8839200" cy="470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放着    布熊    快乐</a:t>
            </a:r>
            <a:endParaRPr lang="zh-CN" altLang="en-US" sz="6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6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6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6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怎么    早饭    正在</a:t>
            </a:r>
            <a:endParaRPr lang="zh-CN" altLang="en-US" sz="6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6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6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礼物   今天    往外拿</a:t>
            </a:r>
            <a:endParaRPr lang="zh-CN" altLang="en-US" sz="6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8305800" y="4572000"/>
          <a:ext cx="2362200" cy="234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" r:id="rId1" imgW="1095375" imgH="933450" progId="MSPhotoEd.3">
                  <p:embed/>
                </p:oleObj>
              </mc:Choice>
              <mc:Fallback>
                <p:oleObj name="" r:id="rId1" imgW="1095375" imgH="933450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5800" y="4572000"/>
                        <a:ext cx="2362200" cy="234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774825" y="333375"/>
            <a:ext cx="7940675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chàn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ɡ y</a:t>
            </a:r>
            <a:r>
              <a:rPr lang="zh-CN" altLang="en-US" sz="3200" dirty="0">
                <a:solidFill>
                  <a:srgbClr val="FF0000"/>
                </a:solidFill>
              </a:rPr>
              <a:t>ī 　chàn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ɡ</a:t>
            </a:r>
            <a:endParaRPr lang="zh-CN" altLang="en-US" sz="3200" dirty="0">
              <a:solidFill>
                <a:srgbClr val="FF0000"/>
              </a:solidFill>
            </a:endParaRPr>
          </a:p>
          <a:p>
            <a:r>
              <a:rPr lang="zh-CN" altLang="en-US" sz="3200" b="1" i="1" dirty="0">
                <a:solidFill>
                  <a:srgbClr val="FF0000"/>
                </a:solidFill>
                <a:ea typeface="楷体_GB2312" pitchFamily="49" charset="-122"/>
              </a:rPr>
              <a:t>唱　　一　唱：</a:t>
            </a:r>
            <a:r>
              <a:rPr lang="zh-CN" altLang="en-US" dirty="0">
                <a:latin typeface="宋体" panose="02010600030101010101" pitchFamily="2" charset="-122"/>
              </a:rPr>
              <a:t> </a:t>
            </a:r>
            <a:endParaRPr lang="zh-CN" altLang="en-US" dirty="0"/>
          </a:p>
          <a:p>
            <a:r>
              <a:rPr lang="zh-CN" altLang="en-US" sz="2000" b="1" dirty="0"/>
              <a:t>là　 zhú </a:t>
            </a:r>
            <a:r>
              <a:rPr lang="zh-CN" altLang="en-US" sz="2000" b="1" dirty="0">
                <a:latin typeface="宋体" panose="02010600030101010101" pitchFamily="2" charset="-122"/>
              </a:rPr>
              <a:t>di</a:t>
            </a:r>
            <a:r>
              <a:rPr lang="zh-CN" altLang="en-US" sz="2000" b="1" dirty="0"/>
              <a:t>ǎn liàn</a:t>
            </a:r>
            <a:r>
              <a:rPr lang="zh-CN" altLang="en-US" sz="2000" b="1" dirty="0">
                <a:latin typeface="宋体" panose="02010600030101010101" pitchFamily="2" charset="-122"/>
              </a:rPr>
              <a:t>ɡle   r</a:t>
            </a:r>
            <a:r>
              <a:rPr lang="zh-CN" altLang="en-US" sz="2000" b="1" dirty="0"/>
              <a:t>àn</a:t>
            </a:r>
            <a:r>
              <a:rPr lang="zh-CN" altLang="en-US" sz="2000" b="1" dirty="0">
                <a:latin typeface="宋体" panose="02010600030101010101" pitchFamily="2" charset="-122"/>
              </a:rPr>
              <a:t>ɡ w</a:t>
            </a:r>
            <a:r>
              <a:rPr lang="zh-CN" altLang="en-US" sz="2000" b="1" dirty="0"/>
              <a:t>ǒ men yī  qǐ lái chàn</a:t>
            </a:r>
            <a:r>
              <a:rPr lang="zh-CN" altLang="en-US" sz="2000" b="1" dirty="0">
                <a:latin typeface="宋体" panose="02010600030101010101" pitchFamily="2" charset="-122"/>
              </a:rPr>
              <a:t>ɡ sh</a:t>
            </a:r>
            <a:r>
              <a:rPr lang="zh-CN" altLang="en-US" sz="2000" b="1" dirty="0"/>
              <a:t>ǒu  </a:t>
            </a:r>
            <a:endParaRPr lang="zh-CN" altLang="en-US" sz="2000" b="1" dirty="0"/>
          </a:p>
          <a:p>
            <a:r>
              <a:rPr lang="zh-CN" altLang="en-US" sz="2000" b="1" dirty="0"/>
              <a:t>蜡　   烛  点     亮    了，  让      我  们   一  起 来      唱     首</a:t>
            </a:r>
            <a:endParaRPr lang="zh-CN" altLang="en-US" sz="2000" b="1" dirty="0"/>
          </a:p>
          <a:p>
            <a:r>
              <a:rPr lang="zh-CN" altLang="en-US" sz="2000" b="1" dirty="0"/>
              <a:t>shēn</a:t>
            </a:r>
            <a:r>
              <a:rPr lang="zh-CN" altLang="en-US" sz="2000" b="1" dirty="0">
                <a:latin typeface="宋体" panose="02010600030101010101" pitchFamily="2" charset="-122"/>
              </a:rPr>
              <a:t>ɡ r</a:t>
            </a:r>
            <a:r>
              <a:rPr lang="zh-CN" altLang="en-US" sz="2000" b="1" dirty="0"/>
              <a:t>ì　 kuài　 lè     </a:t>
            </a:r>
            <a:r>
              <a:rPr lang="en-GB" altLang="en-US" sz="2000" b="1" dirty="0" err="1">
                <a:latin typeface="宋体" panose="02010600030101010101" pitchFamily="2" charset="-122"/>
              </a:rPr>
              <a:t>ɡ</a:t>
            </a:r>
            <a:r>
              <a:rPr lang="en-GB" altLang="en-US" sz="2000" b="1" dirty="0" err="1"/>
              <a:t>ē</a:t>
            </a:r>
            <a:r>
              <a:rPr lang="zh-CN" altLang="en-US" sz="2000" b="1" dirty="0"/>
              <a:t>  b</a:t>
            </a:r>
            <a:r>
              <a:rPr lang="en-GB" altLang="en-US" sz="2000" b="1" dirty="0">
                <a:latin typeface="宋体" panose="02010600030101010101" pitchFamily="2" charset="-122"/>
              </a:rPr>
              <a:t>ɑ</a:t>
            </a:r>
            <a:r>
              <a:rPr lang="zh-CN" altLang="en-US" sz="2000" b="1" dirty="0">
                <a:latin typeface="宋体" panose="02010600030101010101" pitchFamily="2" charset="-122"/>
              </a:rPr>
              <a:t> </a:t>
            </a:r>
            <a:endParaRPr lang="zh-CN" altLang="en-US" sz="2000" b="1" dirty="0"/>
          </a:p>
          <a:p>
            <a:r>
              <a:rPr lang="zh-CN" altLang="en-US" sz="2000" b="1" dirty="0"/>
              <a:t>《生　日　快　　乐》   </a:t>
            </a:r>
            <a:r>
              <a:rPr lang="zh-CN" altLang="en-US" sz="2000" b="1" dirty="0">
                <a:latin typeface="宋体" panose="02010600030101010101" pitchFamily="2" charset="-122"/>
              </a:rPr>
              <a:t>歌 吧！</a:t>
            </a:r>
            <a:endParaRPr lang="zh-CN" altLang="en-US" sz="2000" b="1" dirty="0"/>
          </a:p>
          <a:p>
            <a:r>
              <a:rPr lang="zh-CN" altLang="en-US" dirty="0"/>
              <a:t> </a:t>
            </a:r>
            <a:endParaRPr lang="zh-CN" altLang="en-US" dirty="0"/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7896225" y="1270000"/>
          <a:ext cx="2667000" cy="162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7" name="" r:id="rId3" imgW="1895475" imgH="1152525" progId="MSPhotoEd.3">
                  <p:embed/>
                </p:oleObj>
              </mc:Choice>
              <mc:Fallback>
                <p:oleObj name="" r:id="rId3" imgW="1895475" imgH="1152525" progId="MSPhotoEd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6225" y="1270000"/>
                        <a:ext cx="2667000" cy="162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703388" y="3068638"/>
            <a:ext cx="7086600" cy="2667000"/>
          </a:xfrm>
          <a:prstGeom prst="rect">
            <a:avLst/>
          </a:prstGeom>
          <a:gradFill rotWithShape="0">
            <a:gsLst>
              <a:gs pos="0">
                <a:srgbClr val="FF00FF"/>
              </a:gs>
              <a:gs pos="50000">
                <a:srgbClr val="FFFFFF"/>
              </a:gs>
              <a:gs pos="100000">
                <a:srgbClr val="FF00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2000" b="1" u="sng" dirty="0">
                <a:latin typeface="宋体" panose="02010600030101010101" pitchFamily="2" charset="-122"/>
              </a:rPr>
              <a:t>５５</a:t>
            </a:r>
            <a:r>
              <a:rPr lang="zh-CN" altLang="en-US" sz="2000" b="1" dirty="0">
                <a:latin typeface="宋体" panose="02010600030101010101" pitchFamily="2" charset="-122"/>
              </a:rPr>
              <a:t>│ ６　５│１　７│ ７</a:t>
            </a:r>
            <a:r>
              <a:rPr lang="zh-CN" altLang="en-US" sz="2000" b="1" u="sng" dirty="0">
                <a:latin typeface="宋体" panose="02010600030101010101" pitchFamily="2" charset="-122"/>
              </a:rPr>
              <a:t>５５</a:t>
            </a:r>
            <a:r>
              <a:rPr lang="zh-CN" altLang="en-US" sz="2000" b="1" dirty="0">
                <a:latin typeface="宋体" panose="02010600030101010101" pitchFamily="2" charset="-122"/>
              </a:rPr>
              <a:t>│６　５│ ２　１│１</a:t>
            </a:r>
            <a:r>
              <a:rPr lang="zh-CN" altLang="en-US" sz="2000" b="1" u="sng" dirty="0">
                <a:latin typeface="宋体" panose="02010600030101010101" pitchFamily="2" charset="-122"/>
              </a:rPr>
              <a:t>５５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 algn="just" eaLnBrk="0" hangingPunct="0"/>
            <a:r>
              <a:rPr lang="zh-CN" altLang="en-US" sz="2000" dirty="0">
                <a:latin typeface="宋体" panose="02010600030101010101" pitchFamily="2" charset="-122"/>
              </a:rPr>
              <a:t>祝你　生　日　快　乐，　祝你　生　日　快　乐。　祝你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algn="just" eaLnBrk="0" hangingPunct="0"/>
            <a:endParaRPr lang="zh-CN" altLang="en-US" sz="2000" dirty="0">
              <a:latin typeface="宋体" panose="02010600030101010101" pitchFamily="2" charset="-122"/>
            </a:endParaRPr>
          </a:p>
          <a:p>
            <a:pPr algn="just" eaLnBrk="0" hangingPunct="0"/>
            <a:endParaRPr lang="zh-CN" altLang="en-US" sz="2000" dirty="0">
              <a:latin typeface="宋体" panose="02010600030101010101" pitchFamily="2" charset="-122"/>
            </a:endParaRPr>
          </a:p>
          <a:p>
            <a:pPr algn="just" eaLnBrk="0" hangingPunct="0"/>
            <a:r>
              <a:rPr lang="zh-CN" altLang="en-US" sz="2000" b="1" dirty="0">
                <a:latin typeface="宋体" panose="02010600030101010101" pitchFamily="2" charset="-122"/>
              </a:rPr>
              <a:t>５　３│１　７│６－│６</a:t>
            </a:r>
            <a:r>
              <a:rPr lang="zh-CN" altLang="en-US" sz="2000" b="1" u="sng" dirty="0">
                <a:latin typeface="宋体" panose="02010600030101010101" pitchFamily="2" charset="-122"/>
              </a:rPr>
              <a:t>４４</a:t>
            </a:r>
            <a:r>
              <a:rPr lang="zh-CN" altLang="en-US" sz="2000" b="1" dirty="0">
                <a:latin typeface="宋体" panose="02010600030101010101" pitchFamily="2" charset="-122"/>
              </a:rPr>
              <a:t>│３　１│２　１│１－‖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 algn="just" eaLnBrk="0" hangingPunct="0"/>
            <a:r>
              <a:rPr lang="zh-CN" altLang="en-US" sz="2000" dirty="0">
                <a:latin typeface="宋体" panose="02010600030101010101" pitchFamily="2" charset="-122"/>
              </a:rPr>
              <a:t>生　日　快　乐，　　　祝你　生　日　快　乐。</a:t>
            </a:r>
            <a:endParaRPr lang="zh-CN" altLang="en-US" sz="2000" dirty="0"/>
          </a:p>
        </p:txBody>
      </p:sp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1524000" y="6223000"/>
          <a:ext cx="17526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" r:id="rId5" imgW="895350" imgH="323850" progId="MSPhotoEd.3">
                  <p:embed/>
                </p:oleObj>
              </mc:Choice>
              <mc:Fallback>
                <p:oleObj name="" r:id="rId5" imgW="895350" imgH="323850" progId="MSPhotoEd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6223000"/>
                        <a:ext cx="17526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3276600" y="6196013"/>
          <a:ext cx="18288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9" name="" r:id="rId7" imgW="895350" imgH="323850" progId="MSPhotoEd.3">
                  <p:embed/>
                </p:oleObj>
              </mc:Choice>
              <mc:Fallback>
                <p:oleObj name="" r:id="rId7" imgW="895350" imgH="323850" progId="MSPhotoEd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6196013"/>
                        <a:ext cx="1828800" cy="66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5105400" y="6196013"/>
          <a:ext cx="18288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" r:id="rId8" imgW="895350" imgH="323850" progId="MSPhotoEd.3">
                  <p:embed/>
                </p:oleObj>
              </mc:Choice>
              <mc:Fallback>
                <p:oleObj name="" r:id="rId8" imgW="895350" imgH="323850" progId="MSPhotoEd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6196013"/>
                        <a:ext cx="1828800" cy="66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6934200" y="6196013"/>
          <a:ext cx="18288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1" name="" r:id="rId9" imgW="895350" imgH="323850" progId="MSPhotoEd.3">
                  <p:embed/>
                </p:oleObj>
              </mc:Choice>
              <mc:Fallback>
                <p:oleObj name="" r:id="rId9" imgW="895350" imgH="323850" progId="MSPhotoEd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6196013"/>
                        <a:ext cx="1828800" cy="66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14-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5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925" y="5300663"/>
            <a:ext cx="1008063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124200" y="914400"/>
            <a:ext cx="83820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en-US" altLang="zh-CN" b="1">
                <a:solidFill>
                  <a:srgbClr val="FF0000"/>
                </a:solidFill>
              </a:rPr>
              <a:t>jīn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955925" y="630238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9220200" y="762000"/>
            <a:ext cx="57150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en-US" altLang="zh-CN" b="1">
                <a:solidFill>
                  <a:srgbClr val="FF0000"/>
                </a:solidFill>
              </a:rPr>
              <a:t>jǐ</a:t>
            </a:r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21510" name="Picture 6" descr="田字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24200" y="12954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田字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34200" y="21336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田字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1600" y="30480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田字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20200" y="1219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3810000" y="1371600"/>
            <a:ext cx="41833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天 是 妈 妈 的 生  日，我和 爸爸 准备了</a:t>
            </a:r>
            <a:endParaRPr lang="zh-CN" altLang="en-US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2209800" y="2230438"/>
            <a:ext cx="687578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件礼物想给妈妈 一 份 惊喜。 天下           了，可妈妈还没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有回家，我去给妈妈送　　伞。刚走到楼下，妈妈　　好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回来了，我们一起上楼。我和爸爸一起祝妈妈“生日快乐！” 　　</a:t>
            </a:r>
            <a:endParaRPr lang="zh-CN" altLang="en-US" dirty="0"/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6080125" y="1925638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6934200" y="1676400"/>
            <a:ext cx="4254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y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ǔ</a:t>
            </a:r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21518" name="Picture 14" descr="田字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0" y="29718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5334000" y="2590800"/>
            <a:ext cx="4254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y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ǔ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8839200" y="2590800"/>
            <a:ext cx="8432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zhèng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3216275" y="1341438"/>
            <a:ext cx="5048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今</a:t>
            </a:r>
            <a:endParaRPr lang="zh-CN" altLang="en-US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9264650" y="1341438"/>
            <a:ext cx="4114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/>
              <a:t>几</a:t>
            </a:r>
            <a:endParaRPr lang="zh-CN" altLang="en-US" b="1"/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6959600" y="2205038"/>
            <a:ext cx="488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雨</a:t>
            </a:r>
            <a:endParaRPr lang="zh-CN" altLang="en-US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5375275" y="2997200"/>
            <a:ext cx="4127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雨</a:t>
            </a:r>
            <a:endParaRPr lang="zh-CN" altLang="en-US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9048750" y="3068638"/>
            <a:ext cx="45243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正</a:t>
            </a:r>
            <a:endParaRPr lang="zh-CN" altLang="en-US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4" grpId="0" bldLvl="0" animBg="1" autoUpdateAnimBg="0"/>
      <p:bldP spid="21525" grpId="0" bldLvl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209800" y="236538"/>
            <a:ext cx="777240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b="1" dirty="0"/>
          </a:p>
          <a:p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  这里有四朵美丽的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/>
              </a:rPr>
              <a:t>“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字花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/>
              </a:rPr>
              <a:t>”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，可它们的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/>
              </a:rPr>
              <a:t>“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花心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/>
              </a:rPr>
              <a:t>”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不见了，你能找到它们的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/>
              </a:rPr>
              <a:t>“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花心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/>
              </a:rPr>
              <a:t>”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吗？看仔细哟，可别找错了！</a:t>
            </a:r>
            <a:endParaRPr lang="zh-CN" altLang="en-US" b="1" dirty="0">
              <a:solidFill>
                <a:schemeClr val="accent2"/>
              </a:solidFill>
              <a:latin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919288" y="1341438"/>
            <a:ext cx="1368425" cy="304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今   </a:t>
            </a:r>
            <a:endParaRPr lang="zh-CN" altLang="en-US" sz="48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正    </a:t>
            </a:r>
            <a:endParaRPr lang="zh-CN" altLang="en-US" sz="48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雨    </a:t>
            </a:r>
            <a:endParaRPr lang="zh-CN" altLang="en-US" sz="48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两</a:t>
            </a:r>
            <a:r>
              <a:rPr lang="zh-CN" altLang="en-US" sz="48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80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3071813" y="1628775"/>
          <a:ext cx="25146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5" name="" r:id="rId1" imgW="1524000" imgH="1524000" progId="Paint.Picture">
                  <p:embed/>
                </p:oleObj>
              </mc:Choice>
              <mc:Fallback>
                <p:oleObj name="" r:id="rId1" imgW="1524000" imgH="1524000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13" y="1628775"/>
                        <a:ext cx="2514600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4181475" y="1978025"/>
            <a:ext cx="55880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endParaRPr lang="zh-CN" altLang="en-US" sz="4000" b="1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729163" y="2278063"/>
            <a:ext cx="86201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800" b="1">
                <a:ea typeface="楷体_GB2312" pitchFamily="49" charset="-122"/>
              </a:rPr>
              <a:t>衣</a:t>
            </a:r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3935413" y="2924175"/>
            <a:ext cx="10080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800" b="1">
                <a:ea typeface="楷体_GB2312" pitchFamily="49" charset="-122"/>
              </a:rPr>
              <a:t>伞</a:t>
            </a:r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3216275" y="2349500"/>
            <a:ext cx="7191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800" b="1" dirty="0">
                <a:ea typeface="楷体_GB2312" pitchFamily="49" charset="-122"/>
              </a:rPr>
              <a:t>雷</a:t>
            </a:r>
            <a:endParaRPr lang="zh-CN" altLang="en-US" sz="4800" b="1" dirty="0">
              <a:ea typeface="楷体_GB2312" pitchFamily="49" charset="-122"/>
            </a:endParaRPr>
          </a:p>
        </p:txBody>
      </p:sp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5951538" y="1484313"/>
          <a:ext cx="26670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6" name="" r:id="rId3" imgW="1524000" imgH="1524000" progId="Paint.Picture">
                  <p:embed/>
                </p:oleObj>
              </mc:Choice>
              <mc:Fallback>
                <p:oleObj name="" r:id="rId3" imgW="1524000" imgH="1524000" progId="Paint.Pictur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1538" y="1484313"/>
                        <a:ext cx="2667000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6096000" y="2205038"/>
            <a:ext cx="863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当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6888163" y="2852738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年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7680325" y="2133600"/>
            <a:ext cx="936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晚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6888163" y="1484313"/>
            <a:ext cx="9366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800" b="1">
                <a:ea typeface="楷体_GB2312" pitchFamily="49" charset="-122"/>
              </a:rPr>
              <a:t>如</a:t>
            </a:r>
            <a:endParaRPr lang="zh-CN" altLang="en-US" sz="4800" b="1">
              <a:ea typeface="楷体_GB2312" pitchFamily="49" charset="-122"/>
            </a:endParaRPr>
          </a:p>
        </p:txBody>
      </p:sp>
      <p:graphicFrame>
        <p:nvGraphicFramePr>
          <p:cNvPr id="22543" name="Object 15"/>
          <p:cNvGraphicFramePr>
            <a:graphicFrameLocks noChangeAspect="1"/>
          </p:cNvGraphicFramePr>
          <p:nvPr/>
        </p:nvGraphicFramePr>
        <p:xfrm>
          <a:off x="2563813" y="4005263"/>
          <a:ext cx="26670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7" name="" r:id="rId5" imgW="1524000" imgH="1524000" progId="Paint.Picture">
                  <p:embed/>
                </p:oleObj>
              </mc:Choice>
              <mc:Fallback>
                <p:oleObj name="" r:id="rId5" imgW="1524000" imgH="1524000" progId="Paint.Picture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3813" y="4005263"/>
                        <a:ext cx="26670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3648075" y="4076700"/>
            <a:ext cx="5143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>
                <a:ea typeface="楷体_GB2312" pitchFamily="49" charset="-122"/>
              </a:rPr>
              <a:t>一</a:t>
            </a:r>
            <a:endParaRPr lang="zh-CN" altLang="en-US" sz="4400">
              <a:ea typeface="楷体_GB2312" pitchFamily="49" charset="-122"/>
            </a:endParaRP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2711450" y="4797425"/>
            <a:ext cx="5810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几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4440238" y="4797425"/>
            <a:ext cx="581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个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3432175" y="5445125"/>
            <a:ext cx="581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天</a:t>
            </a:r>
            <a:endParaRPr lang="zh-CN" altLang="en-US" sz="4400" b="1">
              <a:ea typeface="楷体_GB2312" pitchFamily="49" charset="-122"/>
            </a:endParaRPr>
          </a:p>
        </p:txBody>
      </p:sp>
      <p:graphicFrame>
        <p:nvGraphicFramePr>
          <p:cNvPr id="22548" name="Object 20"/>
          <p:cNvGraphicFramePr>
            <a:graphicFrameLocks noChangeAspect="1"/>
          </p:cNvGraphicFramePr>
          <p:nvPr/>
        </p:nvGraphicFramePr>
        <p:xfrm>
          <a:off x="7239000" y="3733800"/>
          <a:ext cx="27432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8" name="" r:id="rId7" imgW="1524000" imgH="1524000" progId="Paint.Picture">
                  <p:embed/>
                </p:oleObj>
              </mc:Choice>
              <mc:Fallback>
                <p:oleObj name="" r:id="rId7" imgW="1524000" imgH="1524000" progId="Paint.Picture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733800"/>
                        <a:ext cx="2743200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8256588" y="3789363"/>
            <a:ext cx="935037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端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22550" name="Text Box 22"/>
          <p:cNvSpPr txBox="1">
            <a:spLocks noChangeArrowheads="1"/>
          </p:cNvSpPr>
          <p:nvPr/>
        </p:nvSpPr>
        <p:spPr bwMode="auto">
          <a:xfrm>
            <a:off x="9120188" y="4581525"/>
            <a:ext cx="5778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好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8393113" y="5346700"/>
            <a:ext cx="579437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常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22552" name="Text Box 24"/>
          <p:cNvSpPr txBox="1">
            <a:spLocks noChangeArrowheads="1"/>
          </p:cNvSpPr>
          <p:nvPr/>
        </p:nvSpPr>
        <p:spPr bwMode="auto">
          <a:xfrm>
            <a:off x="7535863" y="4508500"/>
            <a:ext cx="5778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zh-CN" altLang="en-US" sz="4400" b="1">
                <a:ea typeface="楷体_GB2312" pitchFamily="49" charset="-122"/>
              </a:rPr>
              <a:t>坐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22553" name="Text Box 25"/>
          <p:cNvSpPr txBox="1">
            <a:spLocks noChangeArrowheads="1"/>
          </p:cNvSpPr>
          <p:nvPr/>
        </p:nvSpPr>
        <p:spPr bwMode="auto">
          <a:xfrm>
            <a:off x="6888163" y="2205038"/>
            <a:ext cx="4889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a typeface="楷体_GB2312" pitchFamily="49" charset="-122"/>
              </a:rPr>
              <a:t>今</a:t>
            </a:r>
            <a:endParaRPr lang="zh-CN" altLang="en-US" sz="44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2554" name="Text Box 26"/>
          <p:cNvSpPr txBox="1">
            <a:spLocks noChangeArrowheads="1"/>
          </p:cNvSpPr>
          <p:nvPr/>
        </p:nvSpPr>
        <p:spPr bwMode="auto">
          <a:xfrm>
            <a:off x="3937000" y="2278063"/>
            <a:ext cx="74422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a typeface="楷体_GB2312" pitchFamily="49" charset="-122"/>
              </a:rPr>
              <a:t>雨</a:t>
            </a:r>
            <a:endParaRPr lang="zh-CN" altLang="en-US" sz="44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2555" name="Text Box 27"/>
          <p:cNvSpPr txBox="1">
            <a:spLocks noChangeArrowheads="1"/>
          </p:cNvSpPr>
          <p:nvPr/>
        </p:nvSpPr>
        <p:spPr bwMode="auto">
          <a:xfrm>
            <a:off x="3503613" y="4724400"/>
            <a:ext cx="6477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a typeface="楷体_GB2312" pitchFamily="49" charset="-122"/>
              </a:rPr>
              <a:t>两</a:t>
            </a:r>
            <a:endParaRPr lang="zh-CN" altLang="en-US" sz="44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2556" name="Text Box 28"/>
          <p:cNvSpPr txBox="1">
            <a:spLocks noChangeArrowheads="1"/>
          </p:cNvSpPr>
          <p:nvPr/>
        </p:nvSpPr>
        <p:spPr bwMode="auto">
          <a:xfrm>
            <a:off x="8220075" y="4508500"/>
            <a:ext cx="5397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a typeface="楷体_GB2312" pitchFamily="49" charset="-122"/>
              </a:rPr>
              <a:t>正</a:t>
            </a:r>
            <a:endParaRPr lang="zh-CN" altLang="en-US" sz="44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3937000" y="1628775"/>
            <a:ext cx="74422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ea typeface="楷体_GB2312" pitchFamily="49" charset="-122"/>
              </a:rPr>
              <a:t>大</a:t>
            </a:r>
            <a:endParaRPr lang="zh-CN" altLang="en-US" sz="44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3" grpId="0" bldLvl="0" animBg="1" autoUpdateAnimBg="0"/>
      <p:bldP spid="22554" grpId="0" bldLvl="0" animBg="1" autoUpdateAnimBg="0"/>
      <p:bldP spid="22555" grpId="0" bldLvl="0" animBg="1" autoUpdateAnimBg="0"/>
      <p:bldP spid="22556" grpId="0" bldLvl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200811141136114139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2028825" y="457200"/>
            <a:ext cx="5364163" cy="4661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i="1" dirty="0">
                <a:latin typeface="楷体_GB2312" pitchFamily="49" charset="-122"/>
                <a:ea typeface="楷体_GB2312" pitchFamily="49" charset="-122"/>
              </a:rPr>
              <a:t>放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5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放心 放松</a:t>
            </a:r>
            <a:endParaRPr lang="zh-CN" altLang="en-US" sz="5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i="1" dirty="0">
                <a:latin typeface="楷体_GB2312" pitchFamily="49" charset="-122"/>
                <a:ea typeface="楷体_GB2312" pitchFamily="49" charset="-122"/>
              </a:rPr>
              <a:t>班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5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上班 班长</a:t>
            </a:r>
            <a:endParaRPr lang="zh-CN" altLang="en-US" sz="5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i="1" dirty="0">
                <a:latin typeface="楷体_GB2312" pitchFamily="49" charset="-122"/>
                <a:ea typeface="楷体_GB2312" pitchFamily="49" charset="-122"/>
              </a:rPr>
              <a:t>正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5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正在 正常</a:t>
            </a:r>
            <a:endParaRPr lang="zh-CN" altLang="en-US" sz="5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i="1" dirty="0">
                <a:latin typeface="楷体_GB2312" pitchFamily="49" charset="-122"/>
                <a:ea typeface="楷体_GB2312" pitchFamily="49" charset="-122"/>
              </a:rPr>
              <a:t>快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5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快乐 飞快</a:t>
            </a:r>
            <a:endParaRPr lang="zh-CN" altLang="en-US" sz="54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0" name="Line 4"/>
          <p:cNvSpPr>
            <a:spLocks noChangeShapeType="1"/>
          </p:cNvSpPr>
          <p:nvPr/>
        </p:nvSpPr>
        <p:spPr bwMode="auto">
          <a:xfrm>
            <a:off x="6672263" y="1123950"/>
            <a:ext cx="17526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1" name="Line 5"/>
          <p:cNvSpPr>
            <a:spLocks noChangeShapeType="1"/>
          </p:cNvSpPr>
          <p:nvPr/>
        </p:nvSpPr>
        <p:spPr bwMode="auto">
          <a:xfrm>
            <a:off x="6672263" y="2347913"/>
            <a:ext cx="17526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2" name="Line 6"/>
          <p:cNvSpPr>
            <a:spLocks noChangeShapeType="1"/>
          </p:cNvSpPr>
          <p:nvPr/>
        </p:nvSpPr>
        <p:spPr bwMode="auto">
          <a:xfrm>
            <a:off x="6672263" y="3633788"/>
            <a:ext cx="1828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3" name="Line 7"/>
          <p:cNvSpPr>
            <a:spLocks noChangeShapeType="1"/>
          </p:cNvSpPr>
          <p:nvPr/>
        </p:nvSpPr>
        <p:spPr bwMode="auto">
          <a:xfrm>
            <a:off x="6672263" y="5013325"/>
            <a:ext cx="1828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4" name="Line 8"/>
          <p:cNvSpPr>
            <a:spLocks noChangeShapeType="1"/>
          </p:cNvSpPr>
          <p:nvPr/>
        </p:nvSpPr>
        <p:spPr bwMode="auto">
          <a:xfrm>
            <a:off x="8804275" y="1123950"/>
            <a:ext cx="17526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>
            <a:off x="8804275" y="2349500"/>
            <a:ext cx="17526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6" name="Line 10"/>
          <p:cNvSpPr>
            <a:spLocks noChangeShapeType="1"/>
          </p:cNvSpPr>
          <p:nvPr/>
        </p:nvSpPr>
        <p:spPr bwMode="auto">
          <a:xfrm>
            <a:off x="8804275" y="3633788"/>
            <a:ext cx="1828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>
            <a:off x="8804275" y="5014913"/>
            <a:ext cx="1828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8" name="Text Box 12"/>
          <p:cNvSpPr txBox="1">
            <a:spLocks noChangeArrowheads="1"/>
          </p:cNvSpPr>
          <p:nvPr/>
        </p:nvSpPr>
        <p:spPr bwMode="auto">
          <a:xfrm>
            <a:off x="6656388" y="406400"/>
            <a:ext cx="18875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放学</a:t>
            </a:r>
            <a:endParaRPr lang="zh-CN" altLang="en-US" sz="4400" b="1"/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8601075" y="404813"/>
            <a:ext cx="18875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放假</a:t>
            </a:r>
            <a:endParaRPr lang="zh-CN" altLang="en-US" sz="4400" b="1"/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6656388" y="1585913"/>
            <a:ext cx="18875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下班</a:t>
            </a:r>
            <a:endParaRPr lang="zh-CN" altLang="en-US" sz="4400" b="1"/>
          </a:p>
        </p:txBody>
      </p:sp>
      <p:sp>
        <p:nvSpPr>
          <p:cNvPr id="55311" name="Text Box 15"/>
          <p:cNvSpPr txBox="1">
            <a:spLocks noChangeArrowheads="1"/>
          </p:cNvSpPr>
          <p:nvPr/>
        </p:nvSpPr>
        <p:spPr bwMode="auto">
          <a:xfrm>
            <a:off x="8601075" y="1584325"/>
            <a:ext cx="18875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班级</a:t>
            </a:r>
            <a:endParaRPr lang="zh-CN" altLang="en-US" sz="4400" b="1"/>
          </a:p>
        </p:txBody>
      </p:sp>
      <p:sp>
        <p:nvSpPr>
          <p:cNvPr id="55312" name="Text Box 16"/>
          <p:cNvSpPr txBox="1">
            <a:spLocks noChangeArrowheads="1"/>
          </p:cNvSpPr>
          <p:nvPr/>
        </p:nvSpPr>
        <p:spPr bwMode="auto">
          <a:xfrm>
            <a:off x="6600825" y="2781300"/>
            <a:ext cx="18875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正方形</a:t>
            </a:r>
            <a:endParaRPr lang="zh-CN" altLang="en-US" sz="4400" b="1"/>
          </a:p>
        </p:txBody>
      </p:sp>
      <p:sp>
        <p:nvSpPr>
          <p:cNvPr id="55313" name="Text Box 17"/>
          <p:cNvSpPr txBox="1">
            <a:spLocks noChangeArrowheads="1"/>
          </p:cNvSpPr>
          <p:nvPr/>
        </p:nvSpPr>
        <p:spPr bwMode="auto">
          <a:xfrm>
            <a:off x="8759825" y="2781300"/>
            <a:ext cx="18891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立正</a:t>
            </a:r>
            <a:endParaRPr lang="zh-CN" altLang="en-US" sz="4400" b="1"/>
          </a:p>
        </p:txBody>
      </p:sp>
      <p:sp>
        <p:nvSpPr>
          <p:cNvPr id="55314" name="Text Box 18"/>
          <p:cNvSpPr txBox="1">
            <a:spLocks noChangeArrowheads="1"/>
          </p:cNvSpPr>
          <p:nvPr/>
        </p:nvSpPr>
        <p:spPr bwMode="auto">
          <a:xfrm>
            <a:off x="6816725" y="4178300"/>
            <a:ext cx="18875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快走</a:t>
            </a:r>
            <a:endParaRPr lang="zh-CN" altLang="en-US"/>
          </a:p>
        </p:txBody>
      </p:sp>
      <p:sp>
        <p:nvSpPr>
          <p:cNvPr id="55315" name="Text Box 19"/>
          <p:cNvSpPr txBox="1">
            <a:spLocks noChangeArrowheads="1"/>
          </p:cNvSpPr>
          <p:nvPr/>
        </p:nvSpPr>
        <p:spPr bwMode="auto">
          <a:xfrm>
            <a:off x="8759825" y="4176713"/>
            <a:ext cx="18891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快跑</a:t>
            </a:r>
            <a:endParaRPr lang="zh-CN" altLang="en-US" sz="4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 bldLvl="0" animBg="1" autoUpdateAnimBg="0"/>
      <p:bldP spid="55310" grpId="0" bldLvl="0" animBg="1" autoUpdateAnimBg="0"/>
      <p:bldP spid="55311" grpId="0" bldLvl="0" animBg="1" autoUpdateAnimBg="0"/>
      <p:bldP spid="55312" grpId="0" bldLvl="0" animBg="1" autoUpdateAnimBg="0"/>
      <p:bldP spid="55313" grpId="0" bldLvl="0" animBg="1" autoUpdateAnimBg="0"/>
      <p:bldP spid="55314" grpId="0" bldLvl="0" animBg="1" autoUpdateAnimBg="0"/>
      <p:bldP spid="55315" grpId="0" bldLvl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45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1828800" y="1600200"/>
            <a:ext cx="3505200" cy="3352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1981200" y="1981200"/>
          <a:ext cx="1749425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4" name="BMP 图象" r:id="rId1" imgW="1447800" imgH="1771650" progId="Paint.Picture">
                  <p:embed/>
                </p:oleObj>
              </mc:Choice>
              <mc:Fallback>
                <p:oleObj name="BMP 图象" r:id="rId1" imgW="1447800" imgH="1771650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981200"/>
                        <a:ext cx="1749425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4" name="Line 4"/>
          <p:cNvSpPr>
            <a:spLocks noChangeShapeType="1"/>
          </p:cNvSpPr>
          <p:nvPr/>
        </p:nvSpPr>
        <p:spPr bwMode="auto">
          <a:xfrm>
            <a:off x="1828800" y="3276600"/>
            <a:ext cx="350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5" name="Line 5"/>
          <p:cNvSpPr>
            <a:spLocks noChangeShapeType="1"/>
          </p:cNvSpPr>
          <p:nvPr/>
        </p:nvSpPr>
        <p:spPr bwMode="auto">
          <a:xfrm>
            <a:off x="3581400" y="1600200"/>
            <a:ext cx="0" cy="335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3505200" y="2266950"/>
          <a:ext cx="154622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5" name="BMP 图象" r:id="rId3" imgW="1390650" imgH="1171575" progId="Paint.Picture">
                  <p:embed/>
                </p:oleObj>
              </mc:Choice>
              <mc:Fallback>
                <p:oleObj name="BMP 图象" r:id="rId3" imgW="1390650" imgH="1171575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266950"/>
                        <a:ext cx="154622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3124200" y="2895600"/>
          <a:ext cx="6096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6" name="BMP 图象" r:id="rId5" imgW="504825" imgH="476250" progId="Paint.Picture">
                  <p:embed/>
                </p:oleObj>
              </mc:Choice>
              <mc:Fallback>
                <p:oleObj name="BMP 图象" r:id="rId5" imgW="504825" imgH="476250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895600"/>
                        <a:ext cx="6096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8" name="Object 8"/>
          <p:cNvGraphicFramePr>
            <a:graphicFrameLocks noChangeAspect="1"/>
          </p:cNvGraphicFramePr>
          <p:nvPr/>
        </p:nvGraphicFramePr>
        <p:xfrm>
          <a:off x="2514600" y="3352800"/>
          <a:ext cx="1611313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7" name="BMP 图象" r:id="rId7" imgW="1333500" imgH="1152525" progId="Paint.Picture">
                  <p:embed/>
                </p:oleObj>
              </mc:Choice>
              <mc:Fallback>
                <p:oleObj name="BMP 图象" r:id="rId7" imgW="1333500" imgH="1152525" progId="Paint.Pictur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352800"/>
                        <a:ext cx="1611313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6248400" y="1600200"/>
            <a:ext cx="3352800" cy="3352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30" name="Line 10"/>
          <p:cNvSpPr>
            <a:spLocks noChangeShapeType="1"/>
          </p:cNvSpPr>
          <p:nvPr/>
        </p:nvSpPr>
        <p:spPr bwMode="auto">
          <a:xfrm>
            <a:off x="6248400" y="3276600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31" name="Line 11"/>
          <p:cNvSpPr>
            <a:spLocks noChangeShapeType="1"/>
          </p:cNvSpPr>
          <p:nvPr/>
        </p:nvSpPr>
        <p:spPr bwMode="auto">
          <a:xfrm>
            <a:off x="8001000" y="1600200"/>
            <a:ext cx="0" cy="335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6332" name="Object 12"/>
          <p:cNvGraphicFramePr>
            <a:graphicFrameLocks noChangeAspect="1"/>
          </p:cNvGraphicFramePr>
          <p:nvPr/>
        </p:nvGraphicFramePr>
        <p:xfrm>
          <a:off x="7239000" y="2209800"/>
          <a:ext cx="1476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8" name="BMP 图象" r:id="rId9" imgW="1476375" imgH="371475" progId="Paint.Picture">
                  <p:embed/>
                </p:oleObj>
              </mc:Choice>
              <mc:Fallback>
                <p:oleObj name="BMP 图象" r:id="rId9" imgW="1476375" imgH="371475" progId="Paint.Picture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2209800"/>
                        <a:ext cx="1476375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3" name="Object 13"/>
          <p:cNvGraphicFramePr>
            <a:graphicFrameLocks noChangeAspect="1"/>
          </p:cNvGraphicFramePr>
          <p:nvPr/>
        </p:nvGraphicFramePr>
        <p:xfrm>
          <a:off x="7848600" y="2438400"/>
          <a:ext cx="325438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9" name="BMP 图象" r:id="rId11" imgW="314325" imgH="1466850" progId="Paint.Picture">
                  <p:embed/>
                </p:oleObj>
              </mc:Choice>
              <mc:Fallback>
                <p:oleObj name="BMP 图象" r:id="rId11" imgW="314325" imgH="1466850" progId="Paint.Picture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2438400"/>
                        <a:ext cx="325438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4" name="Object 14"/>
          <p:cNvGraphicFramePr>
            <a:graphicFrameLocks noChangeAspect="1"/>
          </p:cNvGraphicFramePr>
          <p:nvPr/>
        </p:nvGraphicFramePr>
        <p:xfrm>
          <a:off x="8077200" y="3200400"/>
          <a:ext cx="69532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0" name="BMP 图象" r:id="rId13" imgW="695325" imgH="266700" progId="Paint.Picture">
                  <p:embed/>
                </p:oleObj>
              </mc:Choice>
              <mc:Fallback>
                <p:oleObj name="BMP 图象" r:id="rId13" imgW="695325" imgH="266700" progId="Paint.Picture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3200400"/>
                        <a:ext cx="695325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5" name="Object 15"/>
          <p:cNvGraphicFramePr>
            <a:graphicFrameLocks noChangeAspect="1"/>
          </p:cNvGraphicFramePr>
          <p:nvPr/>
        </p:nvGraphicFramePr>
        <p:xfrm>
          <a:off x="7162800" y="2895600"/>
          <a:ext cx="4191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1" name="BMP 图象" r:id="rId15" imgW="419100" imgH="1133475" progId="Paint.Picture">
                  <p:embed/>
                </p:oleObj>
              </mc:Choice>
              <mc:Fallback>
                <p:oleObj name="BMP 图象" r:id="rId15" imgW="419100" imgH="1133475" progId="Paint.Picture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2895600"/>
                        <a:ext cx="4191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6" name="Object 16"/>
          <p:cNvGraphicFramePr>
            <a:graphicFrameLocks noChangeAspect="1"/>
          </p:cNvGraphicFramePr>
          <p:nvPr/>
        </p:nvGraphicFramePr>
        <p:xfrm>
          <a:off x="6629400" y="3810000"/>
          <a:ext cx="2667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2" name="BMP 图象" r:id="rId17" imgW="2667000" imgH="419100" progId="Paint.Picture">
                  <p:embed/>
                </p:oleObj>
              </mc:Choice>
              <mc:Fallback>
                <p:oleObj name="BMP 图象" r:id="rId17" imgW="2667000" imgH="419100" progId="Paint.Picture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3810000"/>
                        <a:ext cx="2667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6337" name="Picture 17" descr="0035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9372600" y="5791200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6858000" y="1828800"/>
            <a:ext cx="3352800" cy="3200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47" name="Line 3"/>
          <p:cNvSpPr>
            <a:spLocks noChangeShapeType="1"/>
          </p:cNvSpPr>
          <p:nvPr/>
        </p:nvSpPr>
        <p:spPr bwMode="auto">
          <a:xfrm>
            <a:off x="6858000" y="3352800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>
            <a:off x="8610600" y="1828800"/>
            <a:ext cx="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1981200" y="1828800"/>
            <a:ext cx="3505200" cy="3200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>
            <a:off x="1981200" y="3429000"/>
            <a:ext cx="350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>
            <a:off x="3810000" y="1828800"/>
            <a:ext cx="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7352" name="Object 8"/>
          <p:cNvGraphicFramePr>
            <a:graphicFrameLocks noChangeAspect="1"/>
          </p:cNvGraphicFramePr>
          <p:nvPr/>
        </p:nvGraphicFramePr>
        <p:xfrm>
          <a:off x="2819400" y="2617788"/>
          <a:ext cx="18462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8" name="BMP 图象" r:id="rId1" imgW="1343025" imgH="314325" progId="Paint.Picture">
                  <p:embed/>
                </p:oleObj>
              </mc:Choice>
              <mc:Fallback>
                <p:oleObj name="BMP 图象" r:id="rId1" imgW="1343025" imgH="314325" progId="Paint.Pictur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617788"/>
                        <a:ext cx="1846263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3" name="Object 9"/>
          <p:cNvGraphicFramePr>
            <a:graphicFrameLocks noChangeAspect="1"/>
          </p:cNvGraphicFramePr>
          <p:nvPr/>
        </p:nvGraphicFramePr>
        <p:xfrm>
          <a:off x="2590800" y="3276600"/>
          <a:ext cx="563563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9" name="BMP 图象" r:id="rId3" imgW="352425" imgH="1133475" progId="Paint.Picture">
                  <p:embed/>
                </p:oleObj>
              </mc:Choice>
              <mc:Fallback>
                <p:oleObj name="BMP 图象" r:id="rId3" imgW="352425" imgH="1133475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276600"/>
                        <a:ext cx="563563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4" name="Object 10"/>
          <p:cNvGraphicFramePr>
            <a:graphicFrameLocks noChangeAspect="1"/>
          </p:cNvGraphicFramePr>
          <p:nvPr/>
        </p:nvGraphicFramePr>
        <p:xfrm>
          <a:off x="2819400" y="3124200"/>
          <a:ext cx="2209800" cy="146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0" name="BMP 图象" r:id="rId5" imgW="1695450" imgH="1371600" progId="Paint.Picture">
                  <p:embed/>
                </p:oleObj>
              </mc:Choice>
              <mc:Fallback>
                <p:oleObj name="BMP 图象" r:id="rId5" imgW="1695450" imgH="1371600" progId="Paint.Pictur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124200"/>
                        <a:ext cx="2209800" cy="146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5" name="Object 11"/>
          <p:cNvGraphicFramePr>
            <a:graphicFrameLocks noChangeAspect="1"/>
          </p:cNvGraphicFramePr>
          <p:nvPr/>
        </p:nvGraphicFramePr>
        <p:xfrm>
          <a:off x="3657600" y="2819400"/>
          <a:ext cx="3048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1" name="BMP 图象" r:id="rId7" imgW="190500" imgH="1390650" progId="Paint.Picture">
                  <p:embed/>
                </p:oleObj>
              </mc:Choice>
              <mc:Fallback>
                <p:oleObj name="BMP 图象" r:id="rId7" imgW="190500" imgH="1390650" progId="Paint.Picture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819400"/>
                        <a:ext cx="3048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6" name="Object 12"/>
          <p:cNvGraphicFramePr>
            <a:graphicFrameLocks noChangeAspect="1"/>
          </p:cNvGraphicFramePr>
          <p:nvPr/>
        </p:nvGraphicFramePr>
        <p:xfrm>
          <a:off x="3124200" y="3444875"/>
          <a:ext cx="4921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2" name="BMP 图象" r:id="rId9" imgW="295275" imgH="257175" progId="Paint.Picture">
                  <p:embed/>
                </p:oleObj>
              </mc:Choice>
              <mc:Fallback>
                <p:oleObj name="BMP 图象" r:id="rId9" imgW="295275" imgH="257175" progId="Paint.Picture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444875"/>
                        <a:ext cx="492125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7" name="Object 13"/>
          <p:cNvGraphicFramePr>
            <a:graphicFrameLocks noChangeAspect="1"/>
          </p:cNvGraphicFramePr>
          <p:nvPr/>
        </p:nvGraphicFramePr>
        <p:xfrm>
          <a:off x="3124200" y="3741738"/>
          <a:ext cx="4921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3" name="BMP 图象" r:id="rId11" imgW="314325" imgH="304800" progId="Paint.Picture">
                  <p:embed/>
                </p:oleObj>
              </mc:Choice>
              <mc:Fallback>
                <p:oleObj name="BMP 图象" r:id="rId11" imgW="314325" imgH="304800" progId="Paint.Picture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741738"/>
                        <a:ext cx="492125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8" name="Object 14"/>
          <p:cNvGraphicFramePr>
            <a:graphicFrameLocks noChangeAspect="1"/>
          </p:cNvGraphicFramePr>
          <p:nvPr/>
        </p:nvGraphicFramePr>
        <p:xfrm>
          <a:off x="3886200" y="3352800"/>
          <a:ext cx="4572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4" name="BMP 图象" r:id="rId13" imgW="314325" imgH="257175" progId="Paint.Picture">
                  <p:embed/>
                </p:oleObj>
              </mc:Choice>
              <mc:Fallback>
                <p:oleObj name="BMP 图象" r:id="rId13" imgW="314325" imgH="257175" progId="Paint.Picture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352800"/>
                        <a:ext cx="457200" cy="34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9" name="Object 15"/>
          <p:cNvGraphicFramePr>
            <a:graphicFrameLocks noChangeAspect="1"/>
          </p:cNvGraphicFramePr>
          <p:nvPr/>
        </p:nvGraphicFramePr>
        <p:xfrm>
          <a:off x="3886200" y="3581400"/>
          <a:ext cx="457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5" name="BMP 图象" r:id="rId15" imgW="381000" imgH="342900" progId="Paint.Picture">
                  <p:embed/>
                </p:oleObj>
              </mc:Choice>
              <mc:Fallback>
                <p:oleObj name="BMP 图象" r:id="rId15" imgW="381000" imgH="342900" progId="Paint.Picture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581400"/>
                        <a:ext cx="4572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60" name="Object 16"/>
          <p:cNvGraphicFramePr>
            <a:graphicFrameLocks noChangeAspect="1"/>
          </p:cNvGraphicFramePr>
          <p:nvPr/>
        </p:nvGraphicFramePr>
        <p:xfrm>
          <a:off x="7467600" y="2438400"/>
          <a:ext cx="21050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6" name="BMP 图象" r:id="rId17" imgW="2105025" imgH="457200" progId="Paint.Picture">
                  <p:embed/>
                </p:oleObj>
              </mc:Choice>
              <mc:Fallback>
                <p:oleObj name="BMP 图象" r:id="rId17" imgW="2105025" imgH="457200" progId="Paint.Picture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2438400"/>
                        <a:ext cx="21050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61" name="Object 17"/>
          <p:cNvGraphicFramePr>
            <a:graphicFrameLocks noChangeAspect="1"/>
          </p:cNvGraphicFramePr>
          <p:nvPr/>
        </p:nvGraphicFramePr>
        <p:xfrm>
          <a:off x="7315200" y="3200400"/>
          <a:ext cx="485775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7" name="BMP 图象" r:id="rId19" imgW="409575" imgH="1533525" progId="Paint.Picture">
                  <p:embed/>
                </p:oleObj>
              </mc:Choice>
              <mc:Fallback>
                <p:oleObj name="BMP 图象" r:id="rId19" imgW="409575" imgH="1533525" progId="Paint.Picture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3200400"/>
                        <a:ext cx="485775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62" name="Object 18"/>
          <p:cNvGraphicFramePr>
            <a:graphicFrameLocks noChangeAspect="1"/>
          </p:cNvGraphicFramePr>
          <p:nvPr/>
        </p:nvGraphicFramePr>
        <p:xfrm>
          <a:off x="7543800" y="3048000"/>
          <a:ext cx="2238375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8" name="BMP 图象" r:id="rId21" imgW="2238375" imgH="2000250" progId="Paint.Picture">
                  <p:embed/>
                </p:oleObj>
              </mc:Choice>
              <mc:Fallback>
                <p:oleObj name="BMP 图象" r:id="rId21" imgW="2238375" imgH="2000250" progId="Paint.Picture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3048000"/>
                        <a:ext cx="2238375" cy="200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63" name="Object 19"/>
          <p:cNvGraphicFramePr>
            <a:graphicFrameLocks noChangeAspect="1"/>
          </p:cNvGraphicFramePr>
          <p:nvPr/>
        </p:nvGraphicFramePr>
        <p:xfrm>
          <a:off x="7543800" y="2743200"/>
          <a:ext cx="733425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39" name="BMP 图象" r:id="rId23" imgW="733425" imgH="1562100" progId="Paint.Picture">
                  <p:embed/>
                </p:oleObj>
              </mc:Choice>
              <mc:Fallback>
                <p:oleObj name="BMP 图象" r:id="rId23" imgW="733425" imgH="1562100" progId="Paint.Picture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2743200"/>
                        <a:ext cx="733425" cy="156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64" name="Object 20"/>
          <p:cNvGraphicFramePr>
            <a:graphicFrameLocks noChangeAspect="1"/>
          </p:cNvGraphicFramePr>
          <p:nvPr/>
        </p:nvGraphicFramePr>
        <p:xfrm>
          <a:off x="8077200" y="3581400"/>
          <a:ext cx="4000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0" name="BMP 图象" r:id="rId25" imgW="457200" imgH="619125" progId="Paint.Picture">
                  <p:embed/>
                </p:oleObj>
              </mc:Choice>
              <mc:Fallback>
                <p:oleObj name="BMP 图象" r:id="rId25" imgW="457200" imgH="619125" progId="Paint.Picture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3581400"/>
                        <a:ext cx="40005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65" name="Object 21"/>
          <p:cNvGraphicFramePr>
            <a:graphicFrameLocks noChangeAspect="1"/>
          </p:cNvGraphicFramePr>
          <p:nvPr/>
        </p:nvGraphicFramePr>
        <p:xfrm>
          <a:off x="8001000" y="2514600"/>
          <a:ext cx="96520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1" name="BMP 图象" r:id="rId27" imgW="885825" imgH="1819275" progId="Paint.Picture">
                  <p:embed/>
                </p:oleObj>
              </mc:Choice>
              <mc:Fallback>
                <p:oleObj name="BMP 图象" r:id="rId27" imgW="885825" imgH="1819275" progId="Paint.Picture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2514600"/>
                        <a:ext cx="965200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66" name="Object 22"/>
          <p:cNvGraphicFramePr>
            <a:graphicFrameLocks noChangeAspect="1"/>
          </p:cNvGraphicFramePr>
          <p:nvPr/>
        </p:nvGraphicFramePr>
        <p:xfrm>
          <a:off x="8534400" y="3505200"/>
          <a:ext cx="7493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2" name="BMP 图象" r:id="rId29" imgW="638175" imgH="714375" progId="Paint.Picture">
                  <p:embed/>
                </p:oleObj>
              </mc:Choice>
              <mc:Fallback>
                <p:oleObj name="BMP 图象" r:id="rId29" imgW="638175" imgH="714375" progId="Paint.Picture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4400" y="3505200"/>
                        <a:ext cx="7493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7367" name="Picture 23" descr="0035">
            <a:hlinkClick r:id="rId31" action="ppaction://hlinksldjump"/>
          </p:cNvPr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9753600" y="6096000"/>
            <a:ext cx="9144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R708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-225425"/>
            <a:ext cx="9139238" cy="708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21" name="Picture 5" descr="班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8275" y="744538"/>
            <a:ext cx="8286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23" name="Picture 7" descr="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4900" y="762000"/>
            <a:ext cx="817563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25" name="Picture 9" descr="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0" y="849313"/>
            <a:ext cx="7540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27" name="Picture 11" descr="快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72100" y="849313"/>
            <a:ext cx="684213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29" name="Picture 13" descr="礼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69025" y="836613"/>
            <a:ext cx="74453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31" name="Picture 15" descr="拿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73888" y="836613"/>
            <a:ext cx="690562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33" name="Picture 17" descr="物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45425" y="809625"/>
            <a:ext cx="7683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35" name="Picture 19" descr="熊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628063" y="776288"/>
            <a:ext cx="8223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5840413" y="20510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37" name="Picture 21" descr="怎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521825" y="835025"/>
            <a:ext cx="747713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5854700" y="1936750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9239" name="Object 23"/>
          <p:cNvGraphicFramePr>
            <a:graphicFrameLocks noChangeAspect="1"/>
          </p:cNvGraphicFramePr>
          <p:nvPr/>
        </p:nvGraphicFramePr>
        <p:xfrm>
          <a:off x="2054225" y="2741613"/>
          <a:ext cx="8128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5" name="" r:id="rId11" imgW="533400" imgH="847725" progId="Paint.Picture">
                  <p:embed/>
                </p:oleObj>
              </mc:Choice>
              <mc:Fallback>
                <p:oleObj name="" r:id="rId11" imgW="533400" imgH="847725" progId="Paint.Picture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4225" y="2741613"/>
                        <a:ext cx="8128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0" name="Rectangle 24"/>
          <p:cNvSpPr>
            <a:spLocks noChangeArrowheads="1"/>
          </p:cNvSpPr>
          <p:nvPr/>
        </p:nvSpPr>
        <p:spPr bwMode="auto">
          <a:xfrm>
            <a:off x="5792788" y="1789113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9241" name="Object 25"/>
          <p:cNvGraphicFramePr>
            <a:graphicFrameLocks noChangeAspect="1"/>
          </p:cNvGraphicFramePr>
          <p:nvPr/>
        </p:nvGraphicFramePr>
        <p:xfrm>
          <a:off x="2968625" y="2589213"/>
          <a:ext cx="839788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6" name="" r:id="rId13" imgW="533400" imgH="1171575" progId="Paint.Picture">
                  <p:embed/>
                </p:oleObj>
              </mc:Choice>
              <mc:Fallback>
                <p:oleObj name="" r:id="rId13" imgW="533400" imgH="1171575" progId="Paint.Picture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8625" y="2589213"/>
                        <a:ext cx="839788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5826125" y="1865313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9243" name="Object 27"/>
          <p:cNvGraphicFramePr>
            <a:graphicFrameLocks noChangeAspect="1"/>
          </p:cNvGraphicFramePr>
          <p:nvPr/>
        </p:nvGraphicFramePr>
        <p:xfrm>
          <a:off x="3959225" y="2741613"/>
          <a:ext cx="779463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7" name="" r:id="rId15" imgW="533400" imgH="1171575" progId="Paint.Picture">
                  <p:embed/>
                </p:oleObj>
              </mc:Choice>
              <mc:Fallback>
                <p:oleObj name="" r:id="rId15" imgW="533400" imgH="1171575" progId="Paint.Picture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9225" y="2741613"/>
                        <a:ext cx="779463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5788025" y="1774825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9245" name="Object 29"/>
          <p:cNvGraphicFramePr>
            <a:graphicFrameLocks noChangeAspect="1"/>
          </p:cNvGraphicFramePr>
          <p:nvPr/>
        </p:nvGraphicFramePr>
        <p:xfrm>
          <a:off x="4797425" y="2665413"/>
          <a:ext cx="762000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8" name="" r:id="rId17" imgW="533400" imgH="1171575" progId="Paint.Picture">
                  <p:embed/>
                </p:oleObj>
              </mc:Choice>
              <mc:Fallback>
                <p:oleObj name="" r:id="rId17" imgW="533400" imgH="1171575" progId="Paint.Picture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7425" y="2665413"/>
                        <a:ext cx="762000" cy="155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6" name="Rectangle 30"/>
          <p:cNvSpPr>
            <a:spLocks noChangeArrowheads="1"/>
          </p:cNvSpPr>
          <p:nvPr/>
        </p:nvSpPr>
        <p:spPr bwMode="auto">
          <a:xfrm>
            <a:off x="5811838" y="1931988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47" name="Picture 31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635625" y="2894013"/>
            <a:ext cx="8509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8" name="Rectangle 32"/>
          <p:cNvSpPr>
            <a:spLocks noChangeArrowheads="1"/>
          </p:cNvSpPr>
          <p:nvPr/>
        </p:nvSpPr>
        <p:spPr bwMode="auto">
          <a:xfrm>
            <a:off x="5873750" y="1774825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9249" name="Object 33"/>
          <p:cNvGraphicFramePr>
            <a:graphicFrameLocks noChangeAspect="1"/>
          </p:cNvGraphicFramePr>
          <p:nvPr/>
        </p:nvGraphicFramePr>
        <p:xfrm>
          <a:off x="6626225" y="2284413"/>
          <a:ext cx="723900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9" name="" r:id="rId20" imgW="533400" imgH="1171575" progId="Paint.Picture">
                  <p:embed/>
                </p:oleObj>
              </mc:Choice>
              <mc:Fallback>
                <p:oleObj name="" r:id="rId20" imgW="533400" imgH="1171575" progId="Paint.Picture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6225" y="2284413"/>
                        <a:ext cx="723900" cy="193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50" name="Rectangle 34"/>
          <p:cNvSpPr>
            <a:spLocks noChangeArrowheads="1"/>
          </p:cNvSpPr>
          <p:nvPr/>
        </p:nvSpPr>
        <p:spPr bwMode="auto">
          <a:xfrm>
            <a:off x="5845175" y="1812925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51" name="Picture 35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540625" y="2741613"/>
            <a:ext cx="66833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2" name="Rectangle 36"/>
          <p:cNvSpPr>
            <a:spLocks noChangeArrowheads="1"/>
          </p:cNvSpPr>
          <p:nvPr/>
        </p:nvSpPr>
        <p:spPr bwMode="auto">
          <a:xfrm>
            <a:off x="5745163" y="1774825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9253" name="Object 37"/>
          <p:cNvGraphicFramePr>
            <a:graphicFrameLocks noChangeAspect="1"/>
          </p:cNvGraphicFramePr>
          <p:nvPr/>
        </p:nvGraphicFramePr>
        <p:xfrm>
          <a:off x="8378825" y="2970213"/>
          <a:ext cx="99060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0" name="" r:id="rId23" imgW="533400" imgH="1171575" progId="Paint.Picture">
                  <p:embed/>
                </p:oleObj>
              </mc:Choice>
              <mc:Fallback>
                <p:oleObj name="" r:id="rId23" imgW="533400" imgH="1171575" progId="Paint.Picture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8825" y="2970213"/>
                        <a:ext cx="990600" cy="124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54" name="Rectangle 38"/>
          <p:cNvSpPr>
            <a:spLocks noChangeArrowheads="1"/>
          </p:cNvSpPr>
          <p:nvPr/>
        </p:nvSpPr>
        <p:spPr bwMode="auto">
          <a:xfrm>
            <a:off x="5849938" y="1865313"/>
            <a:ext cx="9144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9255" name="Object 39"/>
          <p:cNvGraphicFramePr>
            <a:graphicFrameLocks noChangeAspect="1"/>
          </p:cNvGraphicFramePr>
          <p:nvPr/>
        </p:nvGraphicFramePr>
        <p:xfrm>
          <a:off x="9521825" y="2741613"/>
          <a:ext cx="709613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1" name="" r:id="rId25" imgW="533400" imgH="1171575" progId="Paint.Picture">
                  <p:embed/>
                </p:oleObj>
              </mc:Choice>
              <mc:Fallback>
                <p:oleObj name="" r:id="rId25" imgW="533400" imgH="1171575" progId="Paint.Picture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1825" y="2741613"/>
                        <a:ext cx="709613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2054225" y="4418013"/>
            <a:ext cx="742823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宋体" panose="02010600030101010101" pitchFamily="2" charset="-122"/>
              </a:rPr>
              <a:t>w</a:t>
            </a:r>
            <a:r>
              <a:rPr lang="en-US" altLang="zh-CN" sz="2800" b="1" dirty="0" err="1"/>
              <a:t>ǒ</a:t>
            </a:r>
            <a:r>
              <a:rPr lang="en-US" altLang="zh-CN" sz="2800" b="1" dirty="0"/>
              <a:t>  </a:t>
            </a:r>
            <a:r>
              <a:rPr lang="en-US" altLang="zh-CN" sz="2800" b="1" dirty="0" err="1"/>
              <a:t>yī</a:t>
            </a:r>
            <a:r>
              <a:rPr lang="en-US" altLang="zh-CN" sz="2800" b="1" dirty="0"/>
              <a:t> </a:t>
            </a:r>
            <a:r>
              <a:rPr lang="en-US" altLang="zh-CN" sz="2800" b="1" dirty="0" err="1">
                <a:latin typeface="宋体" panose="02010600030101010101" pitchFamily="2" charset="-122"/>
              </a:rPr>
              <a:t>ɡ</a:t>
            </a:r>
            <a:r>
              <a:rPr lang="en-US" altLang="zh-CN" sz="2800" b="1" dirty="0" err="1"/>
              <a:t>òn</a:t>
            </a:r>
            <a:r>
              <a:rPr lang="en-US" altLang="zh-CN" sz="2800" b="1" dirty="0" err="1">
                <a:latin typeface="宋体" panose="02010600030101010101" pitchFamily="2" charset="-122"/>
              </a:rPr>
              <a:t>ɡ</a:t>
            </a:r>
            <a:r>
              <a:rPr lang="en-US" altLang="zh-CN" sz="2800" b="1" dirty="0">
                <a:latin typeface="宋体" panose="02010600030101010101" pitchFamily="2" charset="-122"/>
              </a:rPr>
              <a:t> </a:t>
            </a:r>
            <a:r>
              <a:rPr lang="en-US" altLang="zh-CN" sz="2800" b="1" dirty="0" err="1">
                <a:latin typeface="宋体" panose="02010600030101010101" pitchFamily="2" charset="-122"/>
              </a:rPr>
              <a:t>di</a:t>
            </a:r>
            <a:r>
              <a:rPr lang="en-US" altLang="zh-CN" sz="2800" b="1" dirty="0" err="1"/>
              <a:t>ǎn</a:t>
            </a:r>
            <a:r>
              <a:rPr lang="en-US" altLang="zh-CN" sz="2800" b="1" dirty="0"/>
              <a:t>  </a:t>
            </a:r>
            <a:r>
              <a:rPr lang="en-US" altLang="zh-CN" sz="2800" b="1" dirty="0" err="1"/>
              <a:t>liàn</a:t>
            </a:r>
            <a:r>
              <a:rPr lang="en-US" altLang="zh-CN" sz="2800" b="1" dirty="0" err="1">
                <a:latin typeface="宋体" panose="02010600030101010101" pitchFamily="2" charset="-122"/>
              </a:rPr>
              <a:t>ɡ</a:t>
            </a:r>
            <a:r>
              <a:rPr lang="en-US" altLang="zh-CN" sz="2800" b="1" dirty="0">
                <a:latin typeface="宋体" panose="02010600030101010101" pitchFamily="2" charset="-122"/>
              </a:rPr>
              <a:t> le      </a:t>
            </a:r>
            <a:r>
              <a:rPr lang="en-US" altLang="zh-CN" sz="2800" b="1" dirty="0" err="1">
                <a:latin typeface="宋体" panose="02010600030101010101" pitchFamily="2" charset="-122"/>
              </a:rPr>
              <a:t>ɡ</a:t>
            </a:r>
            <a:r>
              <a:rPr lang="en-US" altLang="zh-CN" sz="2800" b="1" dirty="0" err="1"/>
              <a:t>ēn</a:t>
            </a:r>
            <a:r>
              <a:rPr lang="en-US" altLang="zh-CN" sz="2800" b="1" dirty="0"/>
              <a:t>  </a:t>
            </a:r>
            <a:r>
              <a:rPr lang="en-US" altLang="zh-CN" sz="2800" b="1" dirty="0" err="1"/>
              <a:t>là</a:t>
            </a:r>
            <a:r>
              <a:rPr lang="en-US" altLang="zh-CN" sz="2800" b="1" dirty="0"/>
              <a:t>  </a:t>
            </a:r>
            <a:r>
              <a:rPr lang="en-US" altLang="zh-CN" sz="2800" b="1" dirty="0" err="1"/>
              <a:t>zhú</a:t>
            </a:r>
            <a:endParaRPr lang="en-US" altLang="zh-CN" sz="2800" b="1" dirty="0"/>
          </a:p>
          <a:p>
            <a:r>
              <a:rPr lang="zh-CN" altLang="en-US" sz="2800" b="1" dirty="0">
                <a:latin typeface="宋体" panose="02010600030101010101" pitchFamily="2" charset="-122"/>
              </a:rPr>
              <a:t>我 一 共   点</a:t>
            </a:r>
            <a:r>
              <a:rPr lang="zh-CN" altLang="en-US" sz="2800" b="1" dirty="0">
                <a:ea typeface="楷体_GB2312" pitchFamily="49" charset="-122"/>
              </a:rPr>
              <a:t>       </a:t>
            </a:r>
            <a:r>
              <a:rPr lang="zh-CN" altLang="en-US" sz="2800" b="1" dirty="0">
                <a:latin typeface="宋体" panose="02010600030101010101" pitchFamily="2" charset="-122"/>
              </a:rPr>
              <a:t>亮   了（</a:t>
            </a:r>
            <a:r>
              <a:rPr lang="zh-CN" altLang="en-US" sz="2800" b="1" dirty="0"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）根  蜡烛。</a:t>
            </a:r>
            <a:r>
              <a:rPr lang="zh-CN" altLang="en-US" sz="2800" b="1" dirty="0"/>
              <a:t> </a:t>
            </a:r>
            <a:endParaRPr lang="zh-CN" altLang="en-US" sz="2800" b="1" dirty="0"/>
          </a:p>
        </p:txBody>
      </p:sp>
      <p:sp>
        <p:nvSpPr>
          <p:cNvPr id="9257" name="Line 41"/>
          <p:cNvSpPr>
            <a:spLocks noChangeShapeType="1"/>
          </p:cNvSpPr>
          <p:nvPr/>
        </p:nvSpPr>
        <p:spPr bwMode="auto">
          <a:xfrm flipV="1">
            <a:off x="2347913" y="1712913"/>
            <a:ext cx="935037" cy="9366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8" name="Line 42"/>
          <p:cNvSpPr>
            <a:spLocks noChangeShapeType="1"/>
          </p:cNvSpPr>
          <p:nvPr/>
        </p:nvSpPr>
        <p:spPr bwMode="auto">
          <a:xfrm flipH="1">
            <a:off x="3429000" y="1784350"/>
            <a:ext cx="792163" cy="10080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9" name="Line 43"/>
          <p:cNvSpPr>
            <a:spLocks noChangeShapeType="1"/>
          </p:cNvSpPr>
          <p:nvPr/>
        </p:nvSpPr>
        <p:spPr bwMode="auto">
          <a:xfrm flipH="1">
            <a:off x="4364038" y="1784350"/>
            <a:ext cx="3816350" cy="10810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0" name="Line 44"/>
          <p:cNvSpPr>
            <a:spLocks noChangeShapeType="1"/>
          </p:cNvSpPr>
          <p:nvPr/>
        </p:nvSpPr>
        <p:spPr bwMode="auto">
          <a:xfrm flipH="1">
            <a:off x="5156200" y="1784350"/>
            <a:ext cx="576263" cy="10810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1" name="Line 45"/>
          <p:cNvSpPr>
            <a:spLocks noChangeShapeType="1"/>
          </p:cNvSpPr>
          <p:nvPr/>
        </p:nvSpPr>
        <p:spPr bwMode="auto">
          <a:xfrm flipH="1">
            <a:off x="6021388" y="1712913"/>
            <a:ext cx="1295400" cy="1152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2" name="Line 46"/>
          <p:cNvSpPr>
            <a:spLocks noChangeShapeType="1"/>
          </p:cNvSpPr>
          <p:nvPr/>
        </p:nvSpPr>
        <p:spPr bwMode="auto">
          <a:xfrm>
            <a:off x="6524625" y="1784350"/>
            <a:ext cx="431800" cy="720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3" name="Line 47"/>
          <p:cNvSpPr>
            <a:spLocks noChangeShapeType="1"/>
          </p:cNvSpPr>
          <p:nvPr/>
        </p:nvSpPr>
        <p:spPr bwMode="auto">
          <a:xfrm>
            <a:off x="5013325" y="1784350"/>
            <a:ext cx="2879725" cy="12239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4" name="Line 48"/>
          <p:cNvSpPr>
            <a:spLocks noChangeShapeType="1"/>
          </p:cNvSpPr>
          <p:nvPr/>
        </p:nvSpPr>
        <p:spPr bwMode="auto">
          <a:xfrm flipH="1">
            <a:off x="8829675" y="1784350"/>
            <a:ext cx="215900" cy="12969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5" name="Line 49"/>
          <p:cNvSpPr>
            <a:spLocks noChangeShapeType="1"/>
          </p:cNvSpPr>
          <p:nvPr/>
        </p:nvSpPr>
        <p:spPr bwMode="auto">
          <a:xfrm>
            <a:off x="9837738" y="1784350"/>
            <a:ext cx="0" cy="10810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6" name="Text Box 50"/>
          <p:cNvSpPr txBox="1">
            <a:spLocks noChangeArrowheads="1"/>
          </p:cNvSpPr>
          <p:nvPr/>
        </p:nvSpPr>
        <p:spPr bwMode="auto">
          <a:xfrm>
            <a:off x="6669088" y="4808538"/>
            <a:ext cx="436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9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7" grpId="0" bldLvl="0" animBg="1"/>
      <p:bldP spid="9258" grpId="0" bldLvl="0" animBg="1"/>
      <p:bldP spid="9259" grpId="0" bldLvl="0" animBg="1"/>
      <p:bldP spid="9260" grpId="0" bldLvl="0" animBg="1"/>
      <p:bldP spid="9261" grpId="0" bldLvl="0" animBg="1"/>
      <p:bldP spid="9262" grpId="0" bldLvl="0" animBg="1"/>
      <p:bldP spid="9263" grpId="0" bldLvl="0" animBg="1"/>
      <p:bldP spid="9264" grpId="0" bldLvl="0" animBg="1"/>
      <p:bldP spid="9265" grpId="0" bldLvl="0" animBg="1"/>
      <p:bldP spid="9266" grpId="0" bldLvl="0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Line 2"/>
          <p:cNvSpPr>
            <a:spLocks noChangeShapeType="1"/>
          </p:cNvSpPr>
          <p:nvPr/>
        </p:nvSpPr>
        <p:spPr bwMode="auto">
          <a:xfrm>
            <a:off x="32162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4515" name="组合 13"/>
          <p:cNvGrpSpPr/>
          <p:nvPr/>
        </p:nvGrpSpPr>
        <p:grpSpPr bwMode="auto">
          <a:xfrm>
            <a:off x="1881188" y="714375"/>
            <a:ext cx="2571750" cy="2643188"/>
            <a:chOff x="1979613" y="1357298"/>
            <a:chExt cx="5688012" cy="5311790"/>
          </a:xfrm>
        </p:grpSpPr>
        <p:grpSp>
          <p:nvGrpSpPr>
            <p:cNvPr id="64516" name="Group 4"/>
            <p:cNvGrpSpPr/>
            <p:nvPr/>
          </p:nvGrpSpPr>
          <p:grpSpPr bwMode="auto">
            <a:xfrm>
              <a:off x="1979613" y="1357298"/>
              <a:ext cx="5688012" cy="5300663"/>
              <a:chOff x="1111" y="754"/>
              <a:chExt cx="3583" cy="3339"/>
            </a:xfrm>
          </p:grpSpPr>
          <p:sp>
            <p:nvSpPr>
              <p:cNvPr id="64517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 sz="2800">
                  <a:ea typeface="楷体_GB2312" pitchFamily="49" charset="-122"/>
                </a:endParaRPr>
              </a:p>
            </p:txBody>
          </p:sp>
          <p:sp>
            <p:nvSpPr>
              <p:cNvPr id="64518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519" name="Line 7"/>
            <p:cNvSpPr>
              <a:spLocks noChangeShapeType="1"/>
            </p:cNvSpPr>
            <p:nvPr/>
          </p:nvSpPr>
          <p:spPr bwMode="auto">
            <a:xfrm>
              <a:off x="4786314" y="1357298"/>
              <a:ext cx="73024" cy="531179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520" name="Text Box 10"/>
          <p:cNvSpPr txBox="1">
            <a:spLocks noChangeArrowheads="1"/>
          </p:cNvSpPr>
          <p:nvPr/>
        </p:nvSpPr>
        <p:spPr bwMode="auto">
          <a:xfrm>
            <a:off x="2166938" y="857250"/>
            <a:ext cx="2062480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800">
                <a:ea typeface="楷体_GB2312" pitchFamily="49" charset="-122"/>
              </a:rPr>
              <a:t>今</a:t>
            </a:r>
            <a:endParaRPr lang="zh-CN" altLang="en-US" sz="14800">
              <a:ea typeface="楷体_GB2312" pitchFamily="49" charset="-122"/>
            </a:endParaRPr>
          </a:p>
        </p:txBody>
      </p:sp>
      <p:grpSp>
        <p:nvGrpSpPr>
          <p:cNvPr id="64521" name="组合 13"/>
          <p:cNvGrpSpPr/>
          <p:nvPr/>
        </p:nvGrpSpPr>
        <p:grpSpPr bwMode="auto">
          <a:xfrm>
            <a:off x="6024563" y="714375"/>
            <a:ext cx="2616200" cy="2643188"/>
            <a:chOff x="1979613" y="1357298"/>
            <a:chExt cx="5688012" cy="5311790"/>
          </a:xfrm>
        </p:grpSpPr>
        <p:grpSp>
          <p:nvGrpSpPr>
            <p:cNvPr id="64522" name="Group 4"/>
            <p:cNvGrpSpPr/>
            <p:nvPr/>
          </p:nvGrpSpPr>
          <p:grpSpPr bwMode="auto">
            <a:xfrm>
              <a:off x="1979613" y="1357298"/>
              <a:ext cx="5688012" cy="5300663"/>
              <a:chOff x="1111" y="754"/>
              <a:chExt cx="3583" cy="3339"/>
            </a:xfrm>
          </p:grpSpPr>
          <p:sp>
            <p:nvSpPr>
              <p:cNvPr id="64523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 sz="2800">
                  <a:ea typeface="楷体_GB2312" pitchFamily="49" charset="-122"/>
                </a:endParaRPr>
              </a:p>
            </p:txBody>
          </p:sp>
          <p:sp>
            <p:nvSpPr>
              <p:cNvPr id="64524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525" name="Line 7"/>
            <p:cNvSpPr>
              <a:spLocks noChangeShapeType="1"/>
            </p:cNvSpPr>
            <p:nvPr/>
          </p:nvSpPr>
          <p:spPr bwMode="auto">
            <a:xfrm>
              <a:off x="4786314" y="1357298"/>
              <a:ext cx="73024" cy="531179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526" name="Text Box 10"/>
          <p:cNvSpPr txBox="1">
            <a:spLocks noChangeArrowheads="1"/>
          </p:cNvSpPr>
          <p:nvPr/>
        </p:nvSpPr>
        <p:spPr bwMode="auto">
          <a:xfrm>
            <a:off x="6299200" y="857250"/>
            <a:ext cx="2062480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800">
                <a:ea typeface="楷体_GB2312" pitchFamily="49" charset="-122"/>
              </a:rPr>
              <a:t>正</a:t>
            </a:r>
            <a:endParaRPr lang="zh-CN" altLang="en-US" sz="14800">
              <a:ea typeface="楷体_GB2312" pitchFamily="49" charset="-122"/>
            </a:endParaRPr>
          </a:p>
        </p:txBody>
      </p:sp>
      <p:grpSp>
        <p:nvGrpSpPr>
          <p:cNvPr id="64527" name="组合 13"/>
          <p:cNvGrpSpPr/>
          <p:nvPr/>
        </p:nvGrpSpPr>
        <p:grpSpPr bwMode="auto">
          <a:xfrm>
            <a:off x="1952625" y="4000500"/>
            <a:ext cx="2571750" cy="2643188"/>
            <a:chOff x="1979613" y="1357298"/>
            <a:chExt cx="5688012" cy="5311790"/>
          </a:xfrm>
        </p:grpSpPr>
        <p:grpSp>
          <p:nvGrpSpPr>
            <p:cNvPr id="64528" name="Group 4"/>
            <p:cNvGrpSpPr/>
            <p:nvPr/>
          </p:nvGrpSpPr>
          <p:grpSpPr bwMode="auto">
            <a:xfrm>
              <a:off x="1979613" y="1357298"/>
              <a:ext cx="5688012" cy="5300663"/>
              <a:chOff x="1111" y="754"/>
              <a:chExt cx="3583" cy="3339"/>
            </a:xfrm>
          </p:grpSpPr>
          <p:sp>
            <p:nvSpPr>
              <p:cNvPr id="64529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 sz="2800">
                  <a:ea typeface="楷体_GB2312" pitchFamily="49" charset="-122"/>
                </a:endParaRPr>
              </a:p>
            </p:txBody>
          </p:sp>
          <p:sp>
            <p:nvSpPr>
              <p:cNvPr id="64530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531" name="Line 7"/>
            <p:cNvSpPr>
              <a:spLocks noChangeShapeType="1"/>
            </p:cNvSpPr>
            <p:nvPr/>
          </p:nvSpPr>
          <p:spPr bwMode="auto">
            <a:xfrm>
              <a:off x="4786314" y="1357298"/>
              <a:ext cx="73024" cy="531179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532" name="Text Box 10"/>
          <p:cNvSpPr txBox="1">
            <a:spLocks noChangeArrowheads="1"/>
          </p:cNvSpPr>
          <p:nvPr/>
        </p:nvSpPr>
        <p:spPr bwMode="auto">
          <a:xfrm>
            <a:off x="2298700" y="4273550"/>
            <a:ext cx="2062480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800">
                <a:ea typeface="楷体_GB2312" pitchFamily="49" charset="-122"/>
              </a:rPr>
              <a:t>雨</a:t>
            </a:r>
            <a:endParaRPr lang="zh-CN" altLang="en-US" sz="14800">
              <a:ea typeface="楷体_GB2312" pitchFamily="49" charset="-122"/>
            </a:endParaRPr>
          </a:p>
        </p:txBody>
      </p:sp>
      <p:grpSp>
        <p:nvGrpSpPr>
          <p:cNvPr id="64533" name="组合 13"/>
          <p:cNvGrpSpPr/>
          <p:nvPr/>
        </p:nvGrpSpPr>
        <p:grpSpPr bwMode="auto">
          <a:xfrm>
            <a:off x="6096000" y="4000500"/>
            <a:ext cx="2616200" cy="2643188"/>
            <a:chOff x="1979613" y="1357298"/>
            <a:chExt cx="5688012" cy="5311790"/>
          </a:xfrm>
        </p:grpSpPr>
        <p:grpSp>
          <p:nvGrpSpPr>
            <p:cNvPr id="64534" name="Group 4"/>
            <p:cNvGrpSpPr/>
            <p:nvPr/>
          </p:nvGrpSpPr>
          <p:grpSpPr bwMode="auto">
            <a:xfrm>
              <a:off x="1979613" y="1357298"/>
              <a:ext cx="5688012" cy="5300663"/>
              <a:chOff x="1111" y="754"/>
              <a:chExt cx="3583" cy="3339"/>
            </a:xfrm>
          </p:grpSpPr>
          <p:sp>
            <p:nvSpPr>
              <p:cNvPr id="64535" name="Rectangle 5"/>
              <p:cNvSpPr>
                <a:spLocks noChangeArrowheads="1"/>
              </p:cNvSpPr>
              <p:nvPr/>
            </p:nvSpPr>
            <p:spPr bwMode="auto">
              <a:xfrm>
                <a:off x="1111" y="754"/>
                <a:ext cx="3583" cy="3339"/>
              </a:xfrm>
              <a:prstGeom prst="rect">
                <a:avLst/>
              </a:prstGeom>
              <a:noFill/>
              <a:ln w="571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 sz="2800">
                  <a:ea typeface="楷体_GB2312" pitchFamily="49" charset="-122"/>
                </a:endParaRPr>
              </a:p>
            </p:txBody>
          </p:sp>
          <p:sp>
            <p:nvSpPr>
              <p:cNvPr id="64536" name="Line 6"/>
              <p:cNvSpPr>
                <a:spLocks noChangeShapeType="1"/>
              </p:cNvSpPr>
              <p:nvPr/>
            </p:nvSpPr>
            <p:spPr bwMode="auto">
              <a:xfrm>
                <a:off x="1111" y="2432"/>
                <a:ext cx="3583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537" name="Line 7"/>
            <p:cNvSpPr>
              <a:spLocks noChangeShapeType="1"/>
            </p:cNvSpPr>
            <p:nvPr/>
          </p:nvSpPr>
          <p:spPr bwMode="auto">
            <a:xfrm>
              <a:off x="4786314" y="1357298"/>
              <a:ext cx="73024" cy="531179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538" name="Text Box 10"/>
          <p:cNvSpPr txBox="1">
            <a:spLocks noChangeArrowheads="1"/>
          </p:cNvSpPr>
          <p:nvPr/>
        </p:nvSpPr>
        <p:spPr bwMode="auto">
          <a:xfrm>
            <a:off x="6442075" y="4214813"/>
            <a:ext cx="2062480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800">
                <a:ea typeface="楷体_GB2312" pitchFamily="49" charset="-122"/>
              </a:rPr>
              <a:t>两</a:t>
            </a:r>
            <a:endParaRPr lang="zh-CN" altLang="en-US" sz="14800">
              <a:ea typeface="楷体_GB2312" pitchFamily="49" charset="-122"/>
            </a:endParaRPr>
          </a:p>
        </p:txBody>
      </p:sp>
      <p:sp>
        <p:nvSpPr>
          <p:cNvPr id="64539" name="矩形 10"/>
          <p:cNvSpPr>
            <a:spLocks noChangeArrowheads="1"/>
          </p:cNvSpPr>
          <p:nvPr/>
        </p:nvSpPr>
        <p:spPr bwMode="auto">
          <a:xfrm>
            <a:off x="2495550" y="0"/>
            <a:ext cx="529780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Calibri" panose="020F0502020204030204" pitchFamily="34" charset="0"/>
              </a:rPr>
              <a:t>jīn                    zhènɡ   </a:t>
            </a:r>
            <a:endParaRPr lang="en-US" altLang="zh-CN" sz="4800">
              <a:latin typeface="Calibri" panose="020F0502020204030204" pitchFamily="34" charset="0"/>
            </a:endParaRPr>
          </a:p>
          <a:p>
            <a:endParaRPr lang="en-US" altLang="zh-CN" sz="4800">
              <a:latin typeface="Calibri" panose="020F0502020204030204" pitchFamily="34" charset="0"/>
            </a:endParaRPr>
          </a:p>
          <a:p>
            <a:endParaRPr lang="en-US" altLang="zh-CN" sz="4800">
              <a:latin typeface="Calibri" panose="020F0502020204030204" pitchFamily="34" charset="0"/>
            </a:endParaRPr>
          </a:p>
          <a:p>
            <a:endParaRPr lang="en-US" altLang="zh-CN" sz="3200">
              <a:latin typeface="Calibri" panose="020F0502020204030204" pitchFamily="34" charset="0"/>
            </a:endParaRPr>
          </a:p>
          <a:p>
            <a:endParaRPr lang="en-US" altLang="zh-CN" sz="3600">
              <a:latin typeface="Calibri" panose="020F0502020204030204" pitchFamily="34" charset="0"/>
            </a:endParaRPr>
          </a:p>
          <a:p>
            <a:r>
              <a:rPr lang="en-US" altLang="zh-CN" sz="4800">
                <a:latin typeface="Calibri" panose="020F0502020204030204" pitchFamily="34" charset="0"/>
              </a:rPr>
              <a:t>yǔ                        liǎnɡ </a:t>
            </a:r>
            <a:endParaRPr lang="en-US" altLang="zh-CN" sz="4800">
              <a:latin typeface="Calibri" panose="020F0502020204030204" pitchFamily="34" charset="0"/>
            </a:endParaRPr>
          </a:p>
        </p:txBody>
      </p:sp>
      <p:sp>
        <p:nvSpPr>
          <p:cNvPr id="64540" name="矩形 9"/>
          <p:cNvSpPr>
            <a:spLocks noChangeArrowheads="1"/>
          </p:cNvSpPr>
          <p:nvPr/>
        </p:nvSpPr>
        <p:spPr bwMode="auto">
          <a:xfrm>
            <a:off x="4381500" y="1133475"/>
            <a:ext cx="27146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u="sng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今天</a:t>
            </a:r>
            <a:endParaRPr lang="zh-CN" altLang="en-US" sz="4000" u="sng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000" u="sng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41" name="矩形 9"/>
          <p:cNvSpPr>
            <a:spLocks noChangeArrowheads="1"/>
          </p:cNvSpPr>
          <p:nvPr/>
        </p:nvSpPr>
        <p:spPr bwMode="auto">
          <a:xfrm>
            <a:off x="4524375" y="4071938"/>
            <a:ext cx="271462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u="sng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下雨</a:t>
            </a:r>
            <a:endParaRPr lang="zh-CN" altLang="en-US" sz="4000" u="sng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u="sng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风雨</a:t>
            </a:r>
            <a:endParaRPr lang="zh-CN" altLang="en-US" sz="4000" u="sng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u="sng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雨雪</a:t>
            </a:r>
            <a:endParaRPr lang="zh-CN" altLang="en-US" sz="4000" u="sng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42" name="矩形 9"/>
          <p:cNvSpPr>
            <a:spLocks noChangeArrowheads="1"/>
          </p:cNvSpPr>
          <p:nvPr/>
        </p:nvSpPr>
        <p:spPr bwMode="auto">
          <a:xfrm>
            <a:off x="8739188" y="4276725"/>
            <a:ext cx="271462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u="sng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两个</a:t>
            </a:r>
            <a:endParaRPr lang="zh-CN" altLang="en-US" sz="4000" u="sng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u="sng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两岁</a:t>
            </a:r>
            <a:endParaRPr lang="zh-CN" altLang="en-US" sz="4000" u="sng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u="sng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两</a:t>
            </a:r>
            <a:r>
              <a:rPr lang="zh-CN" altLang="en-US" sz="4000" u="sng" dirty="0" smtClean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只 </a:t>
            </a:r>
            <a:endParaRPr lang="zh-CN" altLang="en-US" sz="4000" u="sng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43" name="矩形 9"/>
          <p:cNvSpPr>
            <a:spLocks noChangeArrowheads="1"/>
          </p:cNvSpPr>
          <p:nvPr/>
        </p:nvSpPr>
        <p:spPr bwMode="auto">
          <a:xfrm>
            <a:off x="8667750" y="1214438"/>
            <a:ext cx="271462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u="sng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正好</a:t>
            </a:r>
            <a:endParaRPr lang="zh-CN" altLang="en-US" sz="4000" u="sng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u="sng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正在</a:t>
            </a:r>
            <a:endParaRPr lang="zh-CN" altLang="en-US" sz="4000" u="sng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u="sng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立正</a:t>
            </a:r>
            <a:endParaRPr lang="zh-CN" altLang="en-US" sz="4000" u="sng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200811141136114139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3440589" y="260350"/>
            <a:ext cx="6918960" cy="5507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游 子 吟 </a:t>
            </a:r>
            <a:endParaRPr lang="zh-CN" altLang="en-US" sz="4400" b="1" dirty="0"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  <a:p>
            <a:pPr algn="ctr"/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孟郊 </a:t>
            </a:r>
            <a:endParaRPr lang="zh-CN" altLang="en-US" sz="4400" b="1" dirty="0"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  <a:p>
            <a:pPr algn="ctr"/>
            <a:endParaRPr lang="zh-CN" altLang="en-US" sz="4400" b="1" dirty="0"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  <a:p>
            <a:pPr algn="ctr"/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慈母手中线，游子身上衣。</a:t>
            </a:r>
            <a:endParaRPr lang="zh-CN" altLang="en-US" sz="4400" b="1" dirty="0"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  <a:p>
            <a:pPr algn="ctr"/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 </a:t>
            </a:r>
            <a:endParaRPr lang="zh-CN" altLang="en-US" sz="4400" b="1" dirty="0"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  <a:p>
            <a:pPr algn="ctr"/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临行密密缝，意恐迟迟归。</a:t>
            </a:r>
            <a:endParaRPr lang="zh-CN" altLang="en-US" sz="4400" b="1" dirty="0"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  <a:p>
            <a:pPr algn="ctr"/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 </a:t>
            </a:r>
            <a:endParaRPr lang="zh-CN" altLang="en-US" sz="4400" b="1" dirty="0"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  <a:p>
            <a:pPr algn="ctr"/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谁言寸草心，报得三春晖。</a:t>
            </a:r>
            <a:endParaRPr lang="zh-CN" altLang="en-US" sz="4400" b="1" dirty="0"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038600" y="15240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放学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114800" y="16002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布熊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4038600" y="16002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熊猫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PM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038600" y="1447800"/>
            <a:ext cx="4008120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5000" b="1" dirty="0">
                <a:solidFill>
                  <a:schemeClr val="bg1"/>
                </a:solidFill>
                <a:ea typeface="楷体_GB2312" pitchFamily="49" charset="-122"/>
              </a:rPr>
              <a:t>快乐</a:t>
            </a:r>
            <a:endParaRPr kumimoji="1" lang="zh-CN" altLang="en-US" sz="15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2986</Words>
  <Application>WPS 演示</Application>
  <PresentationFormat>宽屏</PresentationFormat>
  <Paragraphs>574</Paragraphs>
  <Slides>51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52</vt:i4>
      </vt:variant>
      <vt:variant>
        <vt:lpstr>幻灯片标题</vt:lpstr>
      </vt:variant>
      <vt:variant>
        <vt:i4>51</vt:i4>
      </vt:variant>
    </vt:vector>
  </HeadingPairs>
  <TitlesOfParts>
    <vt:vector size="118" baseType="lpstr">
      <vt:lpstr>Arial</vt:lpstr>
      <vt:lpstr>宋体</vt:lpstr>
      <vt:lpstr>Wingdings</vt:lpstr>
      <vt:lpstr>微软雅黑</vt:lpstr>
      <vt:lpstr>Arial Unicode MS</vt:lpstr>
      <vt:lpstr>楷体_GB2312</vt:lpstr>
      <vt:lpstr>新宋体</vt:lpstr>
      <vt:lpstr>Times New Roman</vt:lpstr>
      <vt:lpstr>Arial Unicode MS</vt:lpstr>
      <vt:lpstr>DotumChe</vt:lpstr>
      <vt:lpstr>Times New Roman</vt:lpstr>
      <vt:lpstr>Calibri</vt:lpstr>
      <vt:lpstr>幼圆</vt:lpstr>
      <vt:lpstr>Malgun Gothic</vt:lpstr>
      <vt:lpstr>Office 主题​​</vt:lpstr>
      <vt:lpstr>MSPhotoEd.3</vt:lpstr>
      <vt:lpstr>Paint.Picture</vt:lpstr>
      <vt:lpstr>Paint.Picture</vt:lpstr>
      <vt:lpstr>Paint.Picture</vt:lpstr>
      <vt:lpstr>Paint.Picture</vt:lpstr>
      <vt:lpstr>Paint.Picture</vt:lpstr>
      <vt:lpstr>MSPhotoEd.3</vt:lpstr>
      <vt:lpstr>MSPhotoEd.3</vt:lpstr>
      <vt:lpstr>MSPhotoEd.3</vt:lpstr>
      <vt:lpstr>MSPhotoEd.3</vt:lpstr>
      <vt:lpstr>MSPhotoEd.3</vt:lpstr>
      <vt:lpstr>Flash.Movie</vt:lpstr>
      <vt:lpstr>MSPhotoEd.3</vt:lpstr>
      <vt:lpstr>MSPhotoEd.3</vt:lpstr>
      <vt:lpstr>MSPhotoEd.3</vt:lpstr>
      <vt:lpstr>MSPhotoEd.3</vt:lpstr>
      <vt:lpstr>MSPhotoEd.3</vt:lpstr>
      <vt:lpstr>Paint.Picture</vt:lpstr>
      <vt:lpstr>Paint.Picture</vt:lpstr>
      <vt:lpstr>Paint.Picture</vt:lpstr>
      <vt:lpstr>Paint.Picture</vt:lpstr>
      <vt:lpstr>Paint.Picture</vt:lpstr>
      <vt:lpstr>Flash.Movie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Flash.Movie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Flash.Movie</vt:lpstr>
      <vt:lpstr>Paint.Picture</vt:lpstr>
      <vt:lpstr>Paint.Picture</vt:lpstr>
      <vt:lpstr>Paint.Picture</vt:lpstr>
      <vt:lpstr>Flash.Movie</vt:lpstr>
      <vt:lpstr>Flash.Movie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2019-10-15T00:34:02Z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