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6"/>
  </p:handoutMasterIdLst>
  <p:sldIdLst>
    <p:sldId id="1002" r:id="rId3"/>
    <p:sldId id="936" r:id="rId5"/>
    <p:sldId id="1069" r:id="rId6"/>
    <p:sldId id="1028" r:id="rId7"/>
    <p:sldId id="1032" r:id="rId8"/>
    <p:sldId id="1031" r:id="rId9"/>
    <p:sldId id="1033" r:id="rId10"/>
    <p:sldId id="737" r:id="rId11"/>
    <p:sldId id="1070" r:id="rId12"/>
    <p:sldId id="1037" r:id="rId13"/>
    <p:sldId id="1039" r:id="rId14"/>
    <p:sldId id="1041" r:id="rId15"/>
    <p:sldId id="1038" r:id="rId16"/>
    <p:sldId id="1071" r:id="rId17"/>
    <p:sldId id="1043" r:id="rId18"/>
    <p:sldId id="1046" r:id="rId19"/>
    <p:sldId id="1051" r:id="rId20"/>
    <p:sldId id="1050" r:id="rId21"/>
    <p:sldId id="1052" r:id="rId22"/>
    <p:sldId id="1047" r:id="rId23"/>
    <p:sldId id="1072" r:id="rId24"/>
    <p:sldId id="1053" r:id="rId25"/>
    <p:sldId id="1055" r:id="rId26"/>
    <p:sldId id="1056" r:id="rId27"/>
    <p:sldId id="1073" r:id="rId28"/>
    <p:sldId id="1058" r:id="rId29"/>
    <p:sldId id="1059" r:id="rId30"/>
    <p:sldId id="1061" r:id="rId31"/>
    <p:sldId id="1007" r:id="rId32"/>
    <p:sldId id="1020" r:id="rId33"/>
    <p:sldId id="991" r:id="rId34"/>
    <p:sldId id="1062" r:id="rId35"/>
  </p:sldIdLst>
  <p:sldSz cx="12196445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8F8F8"/>
    <a:srgbClr val="006BBC"/>
    <a:srgbClr val="EAEAEA"/>
    <a:srgbClr val="DDDDDD"/>
    <a:srgbClr val="0DC2D5"/>
    <a:srgbClr val="17DCF1"/>
    <a:srgbClr val="12D0CB"/>
    <a:srgbClr val="FDE673"/>
    <a:srgbClr val="FDE155"/>
    <a:srgbClr val="0A97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75" autoAdjust="0"/>
    <p:restoredTop sz="49635" autoAdjust="0"/>
  </p:normalViewPr>
  <p:slideViewPr>
    <p:cSldViewPr snapToObjects="1">
      <p:cViewPr varScale="1">
        <p:scale>
          <a:sx n="106" d="100"/>
          <a:sy n="106" d="100"/>
        </p:scale>
        <p:origin x="-78" y="-180"/>
      </p:cViewPr>
      <p:guideLst>
        <p:guide orient="horz" pos="2162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69" d="100"/>
          <a:sy n="69" d="100"/>
        </p:scale>
        <p:origin x="-2838" y="-90"/>
      </p:cViewPr>
      <p:guideLst>
        <p:guide orient="horz" pos="2884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一线城市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便携系列</c:v>
                </c:pt>
                <c:pt idx="1">
                  <c:v>专用系列</c:v>
                </c:pt>
                <c:pt idx="2">
                  <c:v>车载系列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0.369</c:v>
                </c:pt>
                <c:pt idx="1">
                  <c:v>0.207</c:v>
                </c:pt>
                <c:pt idx="2">
                  <c:v>0.424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二线城市</c:v>
                </c:pt>
              </c:strCache>
            </c:strRef>
          </c:tx>
          <c:spPr>
            <a:solidFill>
              <a:schemeClr val="bg1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便携系列</c:v>
                </c:pt>
                <c:pt idx="1">
                  <c:v>专用系列</c:v>
                </c:pt>
                <c:pt idx="2">
                  <c:v>车载系列</c:v>
                </c:pt>
              </c:strCache>
            </c:strRef>
          </c:cat>
          <c:val>
            <c:numRef>
              <c:f>Sheet1!$C$2:$C$4</c:f>
              <c:numCache>
                <c:formatCode>0.00%</c:formatCode>
                <c:ptCount val="3"/>
                <c:pt idx="0">
                  <c:v>0.417</c:v>
                </c:pt>
                <c:pt idx="1">
                  <c:v>0.179</c:v>
                </c:pt>
                <c:pt idx="2">
                  <c:v>0.404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三四线城市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Sheet1!$A$2:$A$4</c:f>
              <c:strCache>
                <c:ptCount val="3"/>
                <c:pt idx="0">
                  <c:v>便携系列</c:v>
                </c:pt>
                <c:pt idx="1">
                  <c:v>专用系列</c:v>
                </c:pt>
                <c:pt idx="2">
                  <c:v>车载系列</c:v>
                </c:pt>
              </c:strCache>
            </c:strRef>
          </c:cat>
          <c:val>
            <c:numRef>
              <c:f>Sheet1!$D$2:$D$4</c:f>
              <c:numCache>
                <c:formatCode>0.00%</c:formatCode>
                <c:ptCount val="3"/>
                <c:pt idx="0">
                  <c:v>0.352</c:v>
                </c:pt>
                <c:pt idx="1">
                  <c:v>0.115</c:v>
                </c:pt>
                <c:pt idx="2">
                  <c:v>0.533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2"/>
        <c:overlap val="-7"/>
        <c:axId val="169065984"/>
        <c:axId val="36620544"/>
      </c:barChart>
      <c:catAx>
        <c:axId val="169065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36620544"/>
        <c:crosses val="autoZero"/>
        <c:auto val="1"/>
        <c:lblAlgn val="ctr"/>
        <c:lblOffset val="100"/>
        <c:noMultiLvlLbl val="0"/>
      </c:catAx>
      <c:valAx>
        <c:axId val="36620544"/>
        <c:scaling>
          <c:orientation val="minMax"/>
        </c:scaling>
        <c:delete val="0"/>
        <c:axPos val="l"/>
        <c:majorGridlines/>
        <c:numFmt formatCode="0.0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169065984"/>
        <c:crosses val="autoZero"/>
        <c:crossBetween val="between"/>
      </c:valAx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610686-844B-4A1B-87C8-BB90DB4BAB8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200"/>
            </a:lvl1pPr>
          </a:lstStyle>
          <a:p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200"/>
            </a:lvl1pPr>
          </a:lstStyle>
          <a:p>
            <a:fld id="{B9EEDA17-7CE7-49CA-897E-A1888A19DA62}" type="datetimeFigureOut">
              <a:rPr lang="zh-CN" altLang="en-US"/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eaLnBrk="0" hangingPunct="0"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CE1689F0-D8FB-450F-A36F-553F26501FEE}" type="slidenum">
              <a:rPr lang="zh-CN" alt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>
                <a:solidFill>
                  <a:prstClr val="black"/>
                </a:solidFill>
              </a:rPr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1689F0-D8FB-450F-A36F-553F26501FEE}" type="slidenum">
              <a:rPr lang="zh-CN" altLang="en-US" smtClean="0"/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image" Target="../media/image14.png"/><Relationship Id="rId13" Type="http://schemas.openxmlformats.org/officeDocument/2006/relationships/image" Target="../media/image13.png"/><Relationship Id="rId12" Type="http://schemas.openxmlformats.org/officeDocument/2006/relationships/image" Target="../media/image12.png"/><Relationship Id="rId11" Type="http://schemas.openxmlformats.org/officeDocument/2006/relationships/image" Target="../media/image11.png"/><Relationship Id="rId10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43963" y="908050"/>
            <a:ext cx="2743200" cy="521811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908050"/>
            <a:ext cx="8081963" cy="521811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PECLOGO-eff-0-1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146913" y="2886609"/>
            <a:ext cx="1060349" cy="79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PPECLOGO-eff-0-2"/>
          <p:cNvPicPr>
            <a:picLocks noChangeAspect="1" noChangeArrowheads="1"/>
          </p:cNvPicPr>
          <p:nvPr userDrawn="1"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30462" y="2758265"/>
            <a:ext cx="1096814" cy="838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PECLOGO-eff-0-3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1040451" y="1447779"/>
            <a:ext cx="3013731" cy="2376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PPECLOGO-eff-0-1"/>
          <p:cNvPicPr>
            <a:picLocks noChangeAspect="1" noChangeArrowheads="1"/>
          </p:cNvPicPr>
          <p:nvPr userDrawn="1"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467436" y="3771071"/>
            <a:ext cx="524127" cy="395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PPECLOGO-eff-0-1"/>
          <p:cNvPicPr>
            <a:picLocks noChangeAspect="1" noChangeArrowheads="1"/>
          </p:cNvPicPr>
          <p:nvPr userDrawn="1"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376340" y="2904246"/>
            <a:ext cx="401158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PPECLOGO-eff-0-2"/>
          <p:cNvPicPr>
            <a:picLocks noChangeAspect="1" noChangeArrowheads="1"/>
          </p:cNvPicPr>
          <p:nvPr userDrawn="1"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277817" y="2574149"/>
            <a:ext cx="981731" cy="750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 descr="PPECLOGO-eff-5-4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3261942" y="3206628"/>
            <a:ext cx="1477636" cy="1123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PPECLOGO-eff-5-2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5352404" y="3446014"/>
            <a:ext cx="1834444" cy="1436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PPECLOGO-eff-5-4"/>
          <p:cNvPicPr>
            <a:picLocks noChangeAspect="1" noChangeArrowheads="1"/>
          </p:cNvPicPr>
          <p:nvPr userDrawn="1"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9886102" y="2725338"/>
            <a:ext cx="1116794" cy="85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942800" y="3624920"/>
            <a:ext cx="522112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 descr="PPECLOGO-eff-0-1"/>
          <p:cNvPicPr>
            <a:picLocks noChangeAspect="1" noChangeArrowheads="1"/>
          </p:cNvPicPr>
          <p:nvPr userDrawn="1"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1254880" y="2365000"/>
            <a:ext cx="522110" cy="393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PPECLOGO-eff2-1-2"/>
          <p:cNvPicPr>
            <a:picLocks noChangeAspect="1" noChangeArrowheads="1"/>
          </p:cNvPicPr>
          <p:nvPr userDrawn="1"/>
        </p:nvPicPr>
        <p:blipFill>
          <a:blip r:embed="rId12"/>
          <a:srcRect/>
          <a:stretch>
            <a:fillRect/>
          </a:stretch>
        </p:blipFill>
        <p:spPr bwMode="auto">
          <a:xfrm>
            <a:off x="2054437" y="2795894"/>
            <a:ext cx="1697365" cy="1428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15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3983626" y="2785815"/>
            <a:ext cx="437445" cy="3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 descr="PPECLOGO-eff2-1-4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8519340" y="3325061"/>
            <a:ext cx="703540" cy="587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7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239008" y="2909285"/>
            <a:ext cx="360841" cy="302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 descr="PPECLOGO-eff2-1-3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9744990" y="3446013"/>
            <a:ext cx="282222" cy="236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rAng="0" ptsTypes="">
                                      <p:cBhvr>
                                        <p:cTn id="39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3.33333E-6 L -0.31632 3.33333E-6 " pathEditMode="relative" rAng="0" ptsTypes="AA">
                                      <p:cBhvr>
                                        <p:cTn id="41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16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-1.85185E-6 L -0.46684 -1.85185E-6 " pathEditMode="relative" rAng="0" ptsTypes="AA">
                                      <p:cBhvr>
                                        <p:cTn id="4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594" y="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11111E-6 L -0.19531 1.11111E-6 " pathEditMode="relative" rAng="0" ptsTypes="AA">
                                      <p:cBhvr>
                                        <p:cTn id="45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74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-0.43594 2.59259E-6 " pathEditMode="relative" rAng="0" ptsTypes="AA">
                                      <p:cBhvr>
                                        <p:cTn id="4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806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85185E-6 L -0.33577 -1.85185E-6 " pathEditMode="relative" rAng="0" ptsTypes="AA">
                                      <p:cBhvr>
                                        <p:cTn id="4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788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1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85185E-6 L -0.57188 -1.85185E-6 " pathEditMode="relative" rAng="0" ptsTypes="AA">
                                      <p:cBhvr>
                                        <p:cTn id="53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94" y="0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59259E-6 L 0.43906 2.59259E-6 " pathEditMode="relative" rAng="0" ptsTypes="AA">
                                      <p:cBhvr>
                                        <p:cTn id="55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944" y="0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2.96296E-6 L 0.62813 2.96296E-6 " pathEditMode="relative" rAng="0" ptsTypes="AA">
                                      <p:cBhvr>
                                        <p:cTn id="57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406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63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-2.96296E-6 L 0.42465 -2.96296E-6 " pathEditMode="relative" rAng="0" ptsTypes="AA">
                                      <p:cBhvr>
                                        <p:cTn id="5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233" y="0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xit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53" presetClass="exit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53" presetClass="exit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9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53" presetClass="exit" presetSubtype="16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53" presetClass="exit" presetSubtype="16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25624" y="908050"/>
            <a:ext cx="10601349" cy="635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5624" y="1600200"/>
            <a:ext cx="10601349" cy="45259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 bwMode="auto">
          <a:xfrm>
            <a:off x="0" y="6713984"/>
            <a:ext cx="12196763" cy="14401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11704372" y="6507125"/>
            <a:ext cx="376914" cy="297077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TextBox 14"/>
          <p:cNvSpPr txBox="1"/>
          <p:nvPr userDrawn="1"/>
        </p:nvSpPr>
        <p:spPr>
          <a:xfrm>
            <a:off x="11668508" y="6496425"/>
            <a:ext cx="4486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B879B013-EF15-44F9-9A4C-93BE492C244C}" type="slidenum">
              <a:rPr lang="zh-CN" altLang="en-US" sz="1400" smtClean="0">
                <a:solidFill>
                  <a:schemeClr val="accent2"/>
                </a:solidFill>
                <a:latin typeface="+mn-ea"/>
                <a:ea typeface="+mn-ea"/>
              </a:rPr>
            </a:fld>
            <a:endParaRPr lang="zh-CN" altLang="en-US" sz="1800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6375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accent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6375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411788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3788" y="1600200"/>
            <a:ext cx="541337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7563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956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956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6013" y="1535113"/>
            <a:ext cx="539115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6013" y="2174875"/>
            <a:ext cx="539115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3200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8850" y="273050"/>
            <a:ext cx="681831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3200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90775" y="4800600"/>
            <a:ext cx="7318375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90775" y="612775"/>
            <a:ext cx="7318375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90775" y="5367338"/>
            <a:ext cx="7318375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5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908050"/>
            <a:ext cx="10977563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dirty="0" smtClean="0"/>
              <a:t>单击此处编辑母版标题样式</a:t>
            </a:r>
            <a:endParaRPr lang="zh-CN" dirty="0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7563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/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2400">
          <a:solidFill>
            <a:schemeClr val="accent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4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accent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accent1"/>
          </a:solidFill>
          <a:latin typeface="+mn-lt"/>
          <a:ea typeface="仿宋_GB2312" pitchFamily="49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宋体" panose="02010600030101010101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宋体" panose="02010600030101010101" pitchFamily="2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1.xml"/><Relationship Id="rId1" Type="http://schemas.openxmlformats.org/officeDocument/2006/relationships/image" Target="../media/image16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1" Type="http://schemas.openxmlformats.org/officeDocument/2006/relationships/notesSlide" Target="../notesSlides/notesSlide2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chart" Target="../charts/char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1" Type="http://schemas.openxmlformats.org/officeDocument/2006/relationships/notesSlide" Target="../notesSlides/notesSlide2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1" Type="http://schemas.openxmlformats.org/officeDocument/2006/relationships/notesSlide" Target="../notesSlides/notesSlide9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62"/>
          <p:cNvSpPr>
            <a:spLocks noChangeAspect="1" noChangeArrowheads="1" noTextEdit="1"/>
          </p:cNvSpPr>
          <p:nvPr/>
        </p:nvSpPr>
        <p:spPr bwMode="auto">
          <a:xfrm>
            <a:off x="238126" y="194469"/>
            <a:ext cx="11641137" cy="64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64"/>
          <p:cNvSpPr/>
          <p:nvPr/>
        </p:nvSpPr>
        <p:spPr bwMode="auto">
          <a:xfrm>
            <a:off x="212381" y="4110832"/>
            <a:ext cx="11772000" cy="2552700"/>
          </a:xfrm>
          <a:custGeom>
            <a:avLst/>
            <a:gdLst>
              <a:gd name="T0" fmla="*/ 15600 w 15600"/>
              <a:gd name="T1" fmla="*/ 0 h 3398"/>
              <a:gd name="T2" fmla="*/ 15600 w 15600"/>
              <a:gd name="T3" fmla="*/ 3269 h 3398"/>
              <a:gd name="T4" fmla="*/ 15471 w 15600"/>
              <a:gd name="T5" fmla="*/ 3398 h 3398"/>
              <a:gd name="T6" fmla="*/ 129 w 15600"/>
              <a:gd name="T7" fmla="*/ 3398 h 3398"/>
              <a:gd name="T8" fmla="*/ 0 w 15600"/>
              <a:gd name="T9" fmla="*/ 3269 h 3398"/>
              <a:gd name="T10" fmla="*/ 0 w 15600"/>
              <a:gd name="T11" fmla="*/ 0 h 3398"/>
              <a:gd name="T12" fmla="*/ 15600 w 15600"/>
              <a:gd name="T13" fmla="*/ 0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3398">
                <a:moveTo>
                  <a:pt x="15600" y="0"/>
                </a:moveTo>
                <a:lnTo>
                  <a:pt x="15600" y="3269"/>
                </a:lnTo>
                <a:cubicBezTo>
                  <a:pt x="15600" y="3340"/>
                  <a:pt x="15542" y="3398"/>
                  <a:pt x="15471" y="3398"/>
                </a:cubicBezTo>
                <a:lnTo>
                  <a:pt x="129" y="3398"/>
                </a:lnTo>
                <a:cubicBezTo>
                  <a:pt x="58" y="3398"/>
                  <a:pt x="0" y="3340"/>
                  <a:pt x="0" y="3269"/>
                </a:cubicBezTo>
                <a:lnTo>
                  <a:pt x="0" y="0"/>
                </a:lnTo>
                <a:lnTo>
                  <a:pt x="1560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65"/>
          <p:cNvSpPr/>
          <p:nvPr/>
        </p:nvSpPr>
        <p:spPr bwMode="auto">
          <a:xfrm>
            <a:off x="212381" y="202407"/>
            <a:ext cx="11772000" cy="3816350"/>
          </a:xfrm>
          <a:custGeom>
            <a:avLst/>
            <a:gdLst>
              <a:gd name="T0" fmla="*/ 129 w 15600"/>
              <a:gd name="T1" fmla="*/ 0 h 5080"/>
              <a:gd name="T2" fmla="*/ 15471 w 15600"/>
              <a:gd name="T3" fmla="*/ 0 h 5080"/>
              <a:gd name="T4" fmla="*/ 15600 w 15600"/>
              <a:gd name="T5" fmla="*/ 129 h 5080"/>
              <a:gd name="T6" fmla="*/ 15600 w 15600"/>
              <a:gd name="T7" fmla="*/ 5080 h 5080"/>
              <a:gd name="T8" fmla="*/ 0 w 15600"/>
              <a:gd name="T9" fmla="*/ 5080 h 5080"/>
              <a:gd name="T10" fmla="*/ 0 w 15600"/>
              <a:gd name="T11" fmla="*/ 129 h 5080"/>
              <a:gd name="T12" fmla="*/ 129 w 15600"/>
              <a:gd name="T13" fmla="*/ 0 h 5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5080">
                <a:moveTo>
                  <a:pt x="129" y="0"/>
                </a:moveTo>
                <a:lnTo>
                  <a:pt x="15471" y="0"/>
                </a:lnTo>
                <a:cubicBezTo>
                  <a:pt x="15542" y="0"/>
                  <a:pt x="15600" y="58"/>
                  <a:pt x="15600" y="129"/>
                </a:cubicBezTo>
                <a:lnTo>
                  <a:pt x="15600" y="5080"/>
                </a:lnTo>
                <a:lnTo>
                  <a:pt x="0" y="5080"/>
                </a:lnTo>
                <a:lnTo>
                  <a:pt x="0" y="129"/>
                </a:lnTo>
                <a:cubicBezTo>
                  <a:pt x="0" y="58"/>
                  <a:pt x="58" y="0"/>
                  <a:pt x="1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 bwMode="auto">
          <a:xfrm>
            <a:off x="212381" y="4036177"/>
            <a:ext cx="11772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625773" y="4725144"/>
            <a:ext cx="1094521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6000" b="1" dirty="0" smtClean="0">
                <a:solidFill>
                  <a:schemeClr val="tx1"/>
                </a:solidFill>
                <a:latin typeface="+mj-ea"/>
              </a:rPr>
              <a:t>护理品</a:t>
            </a:r>
            <a:r>
              <a:rPr lang="zh-CN" altLang="en-US" sz="6000" b="1" dirty="0">
                <a:solidFill>
                  <a:schemeClr val="tx1"/>
                </a:solidFill>
                <a:latin typeface="+mj-ea"/>
              </a:rPr>
              <a:t>管圈</a:t>
            </a:r>
            <a:r>
              <a:rPr lang="en-US" altLang="zh-CN" sz="6000" b="1" dirty="0">
                <a:solidFill>
                  <a:schemeClr val="tx1"/>
                </a:solidFill>
                <a:latin typeface="+mj-ea"/>
              </a:rPr>
              <a:t>(QCC)</a:t>
            </a:r>
            <a:r>
              <a:rPr lang="zh-CN" altLang="en-US" sz="6000" b="1" dirty="0">
                <a:solidFill>
                  <a:schemeClr val="tx1"/>
                </a:solidFill>
                <a:latin typeface="+mj-ea"/>
              </a:rPr>
              <a:t>活动成果报告</a:t>
            </a:r>
            <a:endParaRPr lang="zh-CN" altLang="en-US" sz="6000" b="1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369112" y="4314125"/>
            <a:ext cx="96231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/>
                </a:solidFill>
                <a:latin typeface="+mj-ea"/>
                <a:ea typeface="+mj-ea"/>
              </a:rPr>
              <a:t>本模板寓意明确，</a:t>
            </a: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唯美简约，</a:t>
            </a:r>
            <a:r>
              <a:rPr lang="zh-CN" altLang="en-US" sz="2000" dirty="0" smtClean="0">
                <a:solidFill>
                  <a:schemeClr val="accent1"/>
                </a:solidFill>
                <a:latin typeface="+mj-ea"/>
                <a:ea typeface="+mj-ea"/>
              </a:rPr>
              <a:t>适合医疗品管圈、医院、其他医疗健康主题相关的</a:t>
            </a:r>
            <a:r>
              <a:rPr lang="en-US" altLang="zh-CN" sz="2000" dirty="0" smtClean="0">
                <a:solidFill>
                  <a:schemeClr val="accent1"/>
                </a:solidFill>
                <a:latin typeface="+mj-ea"/>
                <a:ea typeface="+mj-ea"/>
              </a:rPr>
              <a:t>PPT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8" name="Freeform 10"/>
          <p:cNvSpPr>
            <a:spLocks noChangeAspect="1" noEditPoints="1"/>
          </p:cNvSpPr>
          <p:nvPr/>
        </p:nvSpPr>
        <p:spPr bwMode="auto">
          <a:xfrm>
            <a:off x="5793080" y="6150944"/>
            <a:ext cx="372836" cy="374400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6180668" y="6167094"/>
            <a:ext cx="4341190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indent="0">
              <a:buFontTx/>
              <a:buNone/>
              <a:defRPr sz="1800" b="0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/>
              <a:t>部门：</a:t>
            </a:r>
            <a:r>
              <a:rPr lang="en-US" altLang="zh-CN" dirty="0"/>
              <a:t>XXX</a:t>
            </a:r>
            <a:endParaRPr lang="en-US" altLang="zh-CN" dirty="0"/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2036209" y="6137670"/>
            <a:ext cx="373115" cy="374683"/>
          </a:xfrm>
          <a:custGeom>
            <a:avLst/>
            <a:gdLst>
              <a:gd name="T0" fmla="*/ 358 w 490"/>
              <a:gd name="T1" fmla="*/ 250 h 490"/>
              <a:gd name="T2" fmla="*/ 358 w 490"/>
              <a:gd name="T3" fmla="*/ 183 h 490"/>
              <a:gd name="T4" fmla="*/ 328 w 490"/>
              <a:gd name="T5" fmla="*/ 183 h 490"/>
              <a:gd name="T6" fmla="*/ 328 w 490"/>
              <a:gd name="T7" fmla="*/ 250 h 490"/>
              <a:gd name="T8" fmla="*/ 247 w 490"/>
              <a:gd name="T9" fmla="*/ 330 h 490"/>
              <a:gd name="T10" fmla="*/ 246 w 490"/>
              <a:gd name="T11" fmla="*/ 330 h 490"/>
              <a:gd name="T12" fmla="*/ 245 w 490"/>
              <a:gd name="T13" fmla="*/ 330 h 490"/>
              <a:gd name="T14" fmla="*/ 245 w 490"/>
              <a:gd name="T15" fmla="*/ 330 h 490"/>
              <a:gd name="T16" fmla="*/ 243 w 490"/>
              <a:gd name="T17" fmla="*/ 330 h 490"/>
              <a:gd name="T18" fmla="*/ 162 w 490"/>
              <a:gd name="T19" fmla="*/ 250 h 490"/>
              <a:gd name="T20" fmla="*/ 162 w 490"/>
              <a:gd name="T21" fmla="*/ 183 h 490"/>
              <a:gd name="T22" fmla="*/ 132 w 490"/>
              <a:gd name="T23" fmla="*/ 183 h 490"/>
              <a:gd name="T24" fmla="*/ 132 w 490"/>
              <a:gd name="T25" fmla="*/ 250 h 490"/>
              <a:gd name="T26" fmla="*/ 227 w 490"/>
              <a:gd name="T27" fmla="*/ 359 h 490"/>
              <a:gd name="T28" fmla="*/ 227 w 490"/>
              <a:gd name="T29" fmla="*/ 407 h 490"/>
              <a:gd name="T30" fmla="*/ 160 w 490"/>
              <a:gd name="T31" fmla="*/ 426 h 490"/>
              <a:gd name="T32" fmla="*/ 331 w 490"/>
              <a:gd name="T33" fmla="*/ 426 h 490"/>
              <a:gd name="T34" fmla="*/ 263 w 490"/>
              <a:gd name="T35" fmla="*/ 407 h 490"/>
              <a:gd name="T36" fmla="*/ 263 w 490"/>
              <a:gd name="T37" fmla="*/ 360 h 490"/>
              <a:gd name="T38" fmla="*/ 358 w 490"/>
              <a:gd name="T39" fmla="*/ 250 h 490"/>
              <a:gd name="T40" fmla="*/ 244 w 490"/>
              <a:gd name="T41" fmla="*/ 302 h 490"/>
              <a:gd name="T42" fmla="*/ 245 w 490"/>
              <a:gd name="T43" fmla="*/ 302 h 490"/>
              <a:gd name="T44" fmla="*/ 246 w 490"/>
              <a:gd name="T45" fmla="*/ 302 h 490"/>
              <a:gd name="T46" fmla="*/ 300 w 490"/>
              <a:gd name="T47" fmla="*/ 248 h 490"/>
              <a:gd name="T48" fmla="*/ 300 w 490"/>
              <a:gd name="T49" fmla="*/ 118 h 490"/>
              <a:gd name="T50" fmla="*/ 246 w 490"/>
              <a:gd name="T51" fmla="*/ 64 h 490"/>
              <a:gd name="T52" fmla="*/ 245 w 490"/>
              <a:gd name="T53" fmla="*/ 64 h 490"/>
              <a:gd name="T54" fmla="*/ 244 w 490"/>
              <a:gd name="T55" fmla="*/ 64 h 490"/>
              <a:gd name="T56" fmla="*/ 190 w 490"/>
              <a:gd name="T57" fmla="*/ 118 h 490"/>
              <a:gd name="T58" fmla="*/ 190 w 490"/>
              <a:gd name="T59" fmla="*/ 248 h 490"/>
              <a:gd name="T60" fmla="*/ 244 w 490"/>
              <a:gd name="T61" fmla="*/ 302 h 490"/>
              <a:gd name="T62" fmla="*/ 245 w 490"/>
              <a:gd name="T63" fmla="*/ 0 h 490"/>
              <a:gd name="T64" fmla="*/ 490 w 490"/>
              <a:gd name="T65" fmla="*/ 245 h 490"/>
              <a:gd name="T66" fmla="*/ 245 w 490"/>
              <a:gd name="T67" fmla="*/ 490 h 490"/>
              <a:gd name="T68" fmla="*/ 0 w 490"/>
              <a:gd name="T69" fmla="*/ 245 h 490"/>
              <a:gd name="T70" fmla="*/ 245 w 490"/>
              <a:gd name="T71" fmla="*/ 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2386396" y="6150944"/>
            <a:ext cx="2988330" cy="348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indent="0">
              <a:buFontTx/>
              <a:buNone/>
              <a:defRPr sz="2600" b="0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sz="1800" dirty="0"/>
              <a:t>汇报人</a:t>
            </a:r>
            <a:r>
              <a:rPr lang="zh-CN" altLang="en-US" sz="1800" dirty="0" smtClean="0"/>
              <a:t>：</a:t>
            </a:r>
            <a:r>
              <a:rPr lang="en-US" altLang="zh-CN" sz="1800" dirty="0" smtClean="0"/>
              <a:t>XXX</a:t>
            </a:r>
            <a:endParaRPr lang="en-US" altLang="zh-CN" sz="1800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102" y="1086901"/>
            <a:ext cx="3008531" cy="2911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13480" r="7604" b="10011"/>
          <a:stretch>
            <a:fillRect/>
          </a:stretch>
        </p:blipFill>
        <p:spPr>
          <a:xfrm>
            <a:off x="2714005" y="202407"/>
            <a:ext cx="4770262" cy="378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661" y="1255077"/>
            <a:ext cx="1135958" cy="1000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914" y="657958"/>
            <a:ext cx="767541" cy="1166661"/>
          </a:xfrm>
          <a:prstGeom prst="rect">
            <a:avLst/>
          </a:prstGeom>
        </p:spPr>
      </p:pic>
      <p:pic>
        <p:nvPicPr>
          <p:cNvPr id="5" name="背景音乐 - 轻快背景音乐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54165" y="-747464"/>
            <a:ext cx="609600" cy="609600"/>
          </a:xfrm>
          <a:prstGeom prst="rect">
            <a:avLst/>
          </a:prstGeom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50404E-7 2.03515E-7 C 4.50404E-7 2.03515E-7 0.12523 0.11008 0.18849 0.12905 C 0.25176 0.14801 0.34405 0.14662 0.37542 0.1376 " pathEditMode="relative" rAng="0" ptsTypes="fsF">
                                      <p:cBhvr>
                                        <p:cTn id="40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71" y="7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801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301"/>
                            </p:stCondLst>
                            <p:childTnLst>
                              <p:par>
                                <p:cTn id="5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801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8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7" grpId="0" animBg="1"/>
      <p:bldP spid="30" grpId="0" animBg="1"/>
      <p:bldP spid="32" grpId="0" animBg="1"/>
      <p:bldP spid="32" grpId="1" animBg="1"/>
      <p:bldP spid="31" grpId="0"/>
      <p:bldP spid="33" grpId="0"/>
      <p:bldP spid="38" grpId="0" animBg="1"/>
      <p:bldP spid="39" grpId="0"/>
      <p:bldP spid="40" grpId="0" animBg="1"/>
      <p:bldP spid="4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拟定主题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1457027" y="2060848"/>
            <a:ext cx="2736304" cy="1944216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25648" y="1052736"/>
            <a:ext cx="9404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bg2"/>
                </a:solidFill>
                <a:latin typeface="+mj-ea"/>
                <a:ea typeface="+mj-ea"/>
                <a:cs typeface="方正兰亭细黑_GBK_M" panose="02010600010101010101" pitchFamily="2" charset="2"/>
              </a:defRPr>
            </a:lvl1pPr>
          </a:lstStyle>
          <a:p>
            <a:pPr algn="ctr"/>
            <a:r>
              <a:rPr lang="zh-CN" altLang="en-US" dirty="0" smtClean="0">
                <a:solidFill>
                  <a:schemeClr val="accent1"/>
                </a:solidFill>
              </a:rPr>
              <a:t>针对日常工作中常出现的某某问题，品圈组织开展几次品管圈会议，拟定主题，旨在解决某某某问题，达到某某目标。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4767785" y="2060848"/>
            <a:ext cx="2736304" cy="1944216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8078544" y="2060848"/>
            <a:ext cx="2736304" cy="194421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0" y="4221088"/>
            <a:ext cx="12196763" cy="648072"/>
          </a:xfrm>
          <a:prstGeom prst="rect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62403" y="4320902"/>
            <a:ext cx="2175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2"/>
                </a:solidFill>
                <a:latin typeface="+mn-ea"/>
                <a:ea typeface="+mn-ea"/>
              </a:rPr>
              <a:t>日常例会</a:t>
            </a:r>
            <a:endParaRPr lang="en-US" altLang="zh-CN" sz="24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425649" y="5066593"/>
            <a:ext cx="2767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通过例会，及时分享日常心得，提出问题，共同想办法解决。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73161" y="4320902"/>
            <a:ext cx="2175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2"/>
                </a:solidFill>
                <a:latin typeface="+mn-ea"/>
                <a:ea typeface="+mn-ea"/>
              </a:rPr>
              <a:t>思想交流会</a:t>
            </a:r>
            <a:endParaRPr lang="en-US" altLang="zh-CN" sz="24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736407" y="5066593"/>
            <a:ext cx="2767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通过月度之星的经验传播，带动团队共同提高，营造共同进步的氛围。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99685" y="4320902"/>
            <a:ext cx="21757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2"/>
                </a:solidFill>
                <a:latin typeface="+mn-ea"/>
                <a:ea typeface="+mn-ea"/>
              </a:rPr>
              <a:t>专家见面会</a:t>
            </a:r>
            <a:endParaRPr lang="en-US" altLang="zh-CN" sz="24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062931" y="5066593"/>
            <a:ext cx="27676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定期邀请知名专家进行理论学习，提升团队的理论水平。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  <p:custDataLst>
      <p:tags r:id="rId4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19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19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4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4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4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5" grpId="0" animBg="1"/>
      <p:bldP spid="6" grpId="0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主题选定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985813" y="1484784"/>
          <a:ext cx="9721080" cy="222595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88232"/>
                <a:gridCol w="954106"/>
                <a:gridCol w="954106"/>
                <a:gridCol w="954106"/>
                <a:gridCol w="954106"/>
                <a:gridCol w="954106"/>
                <a:gridCol w="954106"/>
                <a:gridCol w="954106"/>
                <a:gridCol w="954106"/>
              </a:tblGrid>
              <a:tr h="48859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主题</a:t>
                      </a:r>
                      <a:endParaRPr lang="zh-CN" altLang="en-US" sz="16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重要性</a:t>
                      </a:r>
                      <a:endParaRPr lang="zh-CN" altLang="en-US" sz="16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迫切性</a:t>
                      </a:r>
                      <a:endParaRPr lang="zh-CN" altLang="en-US" sz="16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圈能力</a:t>
                      </a:r>
                      <a:endParaRPr lang="zh-CN" altLang="en-US" sz="16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时效性</a:t>
                      </a:r>
                      <a:endParaRPr lang="zh-CN" altLang="en-US" sz="16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总分</a:t>
                      </a:r>
                      <a:endParaRPr lang="zh-CN" altLang="en-US" sz="16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顺位</a:t>
                      </a:r>
                      <a:endParaRPr lang="zh-CN" altLang="en-US" sz="16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选定</a:t>
                      </a:r>
                      <a:endParaRPr lang="zh-CN" altLang="en-US" sz="16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u="none" strike="noStrike" dirty="0">
                          <a:solidFill>
                            <a:schemeClr val="accent2"/>
                          </a:solidFill>
                          <a:effectLst/>
                        </a:rPr>
                        <a:t>提案人</a:t>
                      </a:r>
                      <a:endParaRPr lang="zh-CN" altLang="en-US" sz="1600" b="1" i="0" u="none" strike="noStrike" dirty="0">
                        <a:solidFill>
                          <a:schemeClr val="accent2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</a:rPr>
                        <a:t>提高责任护士床边综合能力的合格率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45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45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39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45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174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董某某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</a:rPr>
                        <a:t>降低护士体温表丢失率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41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41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33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29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144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王某某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u="none" strike="noStrike" dirty="0">
                          <a:effectLst/>
                        </a:rPr>
                        <a:t>降低患者术后并发症发生率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33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33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33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29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>
                          <a:effectLst/>
                        </a:rPr>
                        <a:t>128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u="none" strike="noStrike" dirty="0">
                          <a:effectLst/>
                        </a:rPr>
                        <a:t>3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</a:rPr>
                        <a:t>李某某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85813" y="4133617"/>
            <a:ext cx="97210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责任性整体护理要求责任护士要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以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“我的病人我负责”的服务理念去落实，为患者提供全面、全程、优质的护理服务。责任制整体护理模式对责任护士提出了更高的要求，我们只有不断加强护理人员综合素质的培养，逐步提高责任护士的床边综合能力，才能营造和谐、温馨的住院环境，提高患者的满意度，达到护理质量持续改进。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参考文献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pic>
        <p:nvPicPr>
          <p:cNvPr id="6" name="Picture 2" descr="F:\快盘\商务图片\png\2531170_084420255000_2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93" y="1073368"/>
            <a:ext cx="4057475" cy="5073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/>
        </p:nvSpPr>
        <p:spPr bwMode="auto">
          <a:xfrm>
            <a:off x="5118827" y="1473478"/>
            <a:ext cx="5256584" cy="43204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5118827" y="3165800"/>
            <a:ext cx="5256584" cy="432048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5118827" y="5008248"/>
            <a:ext cx="5256584" cy="432048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18827" y="1473478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这里输入标题文字一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4686779" y="1490147"/>
            <a:ext cx="339726" cy="388938"/>
          </a:xfrm>
          <a:custGeom>
            <a:avLst/>
            <a:gdLst>
              <a:gd name="T0" fmla="*/ 0 w 443"/>
              <a:gd name="T1" fmla="*/ 256 h 511"/>
              <a:gd name="T2" fmla="*/ 221 w 443"/>
              <a:gd name="T3" fmla="*/ 128 h 511"/>
              <a:gd name="T4" fmla="*/ 443 w 443"/>
              <a:gd name="T5" fmla="*/ 0 h 511"/>
              <a:gd name="T6" fmla="*/ 443 w 443"/>
              <a:gd name="T7" fmla="*/ 256 h 511"/>
              <a:gd name="T8" fmla="*/ 443 w 443"/>
              <a:gd name="T9" fmla="*/ 511 h 511"/>
              <a:gd name="T10" fmla="*/ 221 w 443"/>
              <a:gd name="T11" fmla="*/ 384 h 511"/>
              <a:gd name="T12" fmla="*/ 0 w 443"/>
              <a:gd name="T13" fmla="*/ 256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3" h="511">
                <a:moveTo>
                  <a:pt x="0" y="256"/>
                </a:moveTo>
                <a:lnTo>
                  <a:pt x="221" y="128"/>
                </a:lnTo>
                <a:lnTo>
                  <a:pt x="443" y="0"/>
                </a:lnTo>
                <a:lnTo>
                  <a:pt x="443" y="256"/>
                </a:lnTo>
                <a:lnTo>
                  <a:pt x="443" y="511"/>
                </a:lnTo>
                <a:lnTo>
                  <a:pt x="221" y="384"/>
                </a:lnTo>
                <a:lnTo>
                  <a:pt x="0" y="2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reeform 6"/>
          <p:cNvSpPr/>
          <p:nvPr/>
        </p:nvSpPr>
        <p:spPr bwMode="auto">
          <a:xfrm>
            <a:off x="4686779" y="3182469"/>
            <a:ext cx="339726" cy="388938"/>
          </a:xfrm>
          <a:custGeom>
            <a:avLst/>
            <a:gdLst>
              <a:gd name="T0" fmla="*/ 0 w 443"/>
              <a:gd name="T1" fmla="*/ 256 h 511"/>
              <a:gd name="T2" fmla="*/ 221 w 443"/>
              <a:gd name="T3" fmla="*/ 128 h 511"/>
              <a:gd name="T4" fmla="*/ 443 w 443"/>
              <a:gd name="T5" fmla="*/ 0 h 511"/>
              <a:gd name="T6" fmla="*/ 443 w 443"/>
              <a:gd name="T7" fmla="*/ 256 h 511"/>
              <a:gd name="T8" fmla="*/ 443 w 443"/>
              <a:gd name="T9" fmla="*/ 511 h 511"/>
              <a:gd name="T10" fmla="*/ 221 w 443"/>
              <a:gd name="T11" fmla="*/ 384 h 511"/>
              <a:gd name="T12" fmla="*/ 0 w 443"/>
              <a:gd name="T13" fmla="*/ 256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3" h="511">
                <a:moveTo>
                  <a:pt x="0" y="256"/>
                </a:moveTo>
                <a:lnTo>
                  <a:pt x="221" y="128"/>
                </a:lnTo>
                <a:lnTo>
                  <a:pt x="443" y="0"/>
                </a:lnTo>
                <a:lnTo>
                  <a:pt x="443" y="256"/>
                </a:lnTo>
                <a:lnTo>
                  <a:pt x="443" y="511"/>
                </a:lnTo>
                <a:lnTo>
                  <a:pt x="221" y="384"/>
                </a:lnTo>
                <a:lnTo>
                  <a:pt x="0" y="256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6"/>
          <p:cNvSpPr/>
          <p:nvPr/>
        </p:nvSpPr>
        <p:spPr bwMode="auto">
          <a:xfrm>
            <a:off x="4686779" y="5011269"/>
            <a:ext cx="339726" cy="388938"/>
          </a:xfrm>
          <a:custGeom>
            <a:avLst/>
            <a:gdLst>
              <a:gd name="T0" fmla="*/ 0 w 443"/>
              <a:gd name="T1" fmla="*/ 256 h 511"/>
              <a:gd name="T2" fmla="*/ 221 w 443"/>
              <a:gd name="T3" fmla="*/ 128 h 511"/>
              <a:gd name="T4" fmla="*/ 443 w 443"/>
              <a:gd name="T5" fmla="*/ 0 h 511"/>
              <a:gd name="T6" fmla="*/ 443 w 443"/>
              <a:gd name="T7" fmla="*/ 256 h 511"/>
              <a:gd name="T8" fmla="*/ 443 w 443"/>
              <a:gd name="T9" fmla="*/ 511 h 511"/>
              <a:gd name="T10" fmla="*/ 221 w 443"/>
              <a:gd name="T11" fmla="*/ 384 h 511"/>
              <a:gd name="T12" fmla="*/ 0 w 443"/>
              <a:gd name="T13" fmla="*/ 256 h 5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43" h="511">
                <a:moveTo>
                  <a:pt x="0" y="256"/>
                </a:moveTo>
                <a:lnTo>
                  <a:pt x="221" y="128"/>
                </a:lnTo>
                <a:lnTo>
                  <a:pt x="443" y="0"/>
                </a:lnTo>
                <a:lnTo>
                  <a:pt x="443" y="256"/>
                </a:lnTo>
                <a:lnTo>
                  <a:pt x="443" y="511"/>
                </a:lnTo>
                <a:lnTo>
                  <a:pt x="221" y="384"/>
                </a:lnTo>
                <a:lnTo>
                  <a:pt x="0" y="25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118827" y="3179448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这里输入标题文字二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18827" y="5008248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这里输入标题文字三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15997" y="2106509"/>
            <a:ext cx="5259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+mn-ea"/>
                <a:ea typeface="+mn-ea"/>
              </a:rPr>
              <a:t>这里可以添加主要内容</a:t>
            </a:r>
            <a:r>
              <a:rPr lang="zh-CN" altLang="en-US" sz="1600" dirty="0">
                <a:latin typeface="+mn-ea"/>
                <a:ea typeface="+mn-ea"/>
              </a:rPr>
              <a:t>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r>
              <a:rPr lang="zh-CN" altLang="en-US" sz="1600" dirty="0">
                <a:latin typeface="+mn-ea"/>
                <a:ea typeface="+mn-ea"/>
              </a:rPr>
              <a:t>这里可以添加主要内容这里可以添加主要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15997" y="3757888"/>
            <a:ext cx="5259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+mn-ea"/>
                <a:ea typeface="+mn-ea"/>
              </a:rPr>
              <a:t>这里可以添加主要内容</a:t>
            </a:r>
            <a:r>
              <a:rPr lang="zh-CN" altLang="en-US" sz="1600" dirty="0">
                <a:latin typeface="+mn-ea"/>
                <a:ea typeface="+mn-ea"/>
              </a:rPr>
              <a:t>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r>
              <a:rPr lang="zh-CN" altLang="en-US" sz="1600" dirty="0">
                <a:latin typeface="+mn-ea"/>
                <a:ea typeface="+mn-ea"/>
              </a:rPr>
              <a:t>这里可以添加主要内容这里可以添加主要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115997" y="5559393"/>
            <a:ext cx="52594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latin typeface="+mn-ea"/>
                <a:ea typeface="+mn-ea"/>
              </a:rPr>
              <a:t>这里可以添加主要内容</a:t>
            </a:r>
            <a:r>
              <a:rPr lang="zh-CN" altLang="en-US" sz="1600" dirty="0">
                <a:latin typeface="+mn-ea"/>
                <a:ea typeface="+mn-ea"/>
              </a:rPr>
              <a:t>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r>
              <a:rPr lang="zh-CN" altLang="en-US" sz="1600" dirty="0">
                <a:latin typeface="+mn-ea"/>
                <a:ea typeface="+mn-ea"/>
              </a:rPr>
              <a:t>这里可以添加主要内容这里可以添加主要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endParaRPr lang="zh-CN" altLang="en-US" sz="1600" dirty="0"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9"/>
                            </p:stCondLst>
                            <p:childTnLst>
                              <p:par>
                                <p:cTn id="2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19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176E-6 -2.59259E-6 L 0.09003 -2.59259E-6 " pathEditMode="relative" rAng="0" ptsTypes="AA">
                                      <p:cBhvr>
                                        <p:cTn id="41" dur="5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1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176E-6 -2.59259E-6 L 0.09003 -2.59259E-6 " pathEditMode="relative" rAng="0" ptsTypes="AA">
                                      <p:cBhvr>
                                        <p:cTn id="45" dur="5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1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176E-6 -2.59259E-6 L 0.09003 -2.59259E-6 " pathEditMode="relative" rAng="0" ptsTypes="AA">
                                      <p:cBhvr>
                                        <p:cTn id="49" dur="5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5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319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819"/>
                            </p:stCondLst>
                            <p:childTnLst>
                              <p:par>
                                <p:cTn id="6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7" grpId="0" animBg="1"/>
      <p:bldP spid="8" grpId="0" animBg="1"/>
      <p:bldP spid="9" grpId="0" animBg="1"/>
      <p:bldP spid="10" grpId="0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选题理由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Freeform 15"/>
          <p:cNvSpPr/>
          <p:nvPr/>
        </p:nvSpPr>
        <p:spPr bwMode="auto">
          <a:xfrm>
            <a:off x="4306750" y="1574417"/>
            <a:ext cx="1503599" cy="2011240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6" name="Picture 57"/>
          <p:cNvPicPr>
            <a:picLocks noChangeAspect="1" noChangeArrowheads="1"/>
          </p:cNvPicPr>
          <p:nvPr/>
        </p:nvPicPr>
        <p:blipFill>
          <a:blip r:embed="rId1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 rot="16200000" flipH="1">
            <a:off x="1530509" y="3431533"/>
            <a:ext cx="5822204" cy="291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7"/>
          <p:cNvPicPr>
            <a:picLocks noChangeAspect="1" noChangeArrowheads="1"/>
          </p:cNvPicPr>
          <p:nvPr/>
        </p:nvPicPr>
        <p:blipFill>
          <a:blip r:embed="rId1">
            <a:lum bright="2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49" r="-420"/>
          <a:stretch>
            <a:fillRect/>
          </a:stretch>
        </p:blipFill>
        <p:spPr bwMode="auto">
          <a:xfrm rot="5400000">
            <a:off x="4513633" y="3432400"/>
            <a:ext cx="5822201" cy="290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reeform 15"/>
          <p:cNvSpPr/>
          <p:nvPr/>
        </p:nvSpPr>
        <p:spPr bwMode="auto">
          <a:xfrm>
            <a:off x="4306750" y="3758817"/>
            <a:ext cx="1503599" cy="2011240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9" name="Freeform 15"/>
          <p:cNvSpPr/>
          <p:nvPr/>
        </p:nvSpPr>
        <p:spPr bwMode="auto">
          <a:xfrm flipH="1">
            <a:off x="6066255" y="1574417"/>
            <a:ext cx="1503599" cy="2011240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0" name="Freeform 15"/>
          <p:cNvSpPr/>
          <p:nvPr/>
        </p:nvSpPr>
        <p:spPr bwMode="auto">
          <a:xfrm flipH="1">
            <a:off x="6066255" y="3758817"/>
            <a:ext cx="1503599" cy="2011240"/>
          </a:xfrm>
          <a:custGeom>
            <a:avLst/>
            <a:gdLst>
              <a:gd name="T0" fmla="*/ 0 w 4668"/>
              <a:gd name="T1" fmla="*/ 1562 h 6244"/>
              <a:gd name="T2" fmla="*/ 1684 w 4668"/>
              <a:gd name="T3" fmla="*/ 1567 h 6244"/>
              <a:gd name="T4" fmla="*/ 1908 w 4668"/>
              <a:gd name="T5" fmla="*/ 1603 h 6244"/>
              <a:gd name="T6" fmla="*/ 2121 w 4668"/>
              <a:gd name="T7" fmla="*/ 1670 h 6244"/>
              <a:gd name="T8" fmla="*/ 2321 w 4668"/>
              <a:gd name="T9" fmla="*/ 1766 h 6244"/>
              <a:gd name="T10" fmla="*/ 2503 w 4668"/>
              <a:gd name="T11" fmla="*/ 1887 h 6244"/>
              <a:gd name="T12" fmla="*/ 2667 w 4668"/>
              <a:gd name="T13" fmla="*/ 2034 h 6244"/>
              <a:gd name="T14" fmla="*/ 2808 w 4668"/>
              <a:gd name="T15" fmla="*/ 2202 h 6244"/>
              <a:gd name="T16" fmla="*/ 2925 w 4668"/>
              <a:gd name="T17" fmla="*/ 2390 h 6244"/>
              <a:gd name="T18" fmla="*/ 3016 w 4668"/>
              <a:gd name="T19" fmla="*/ 2594 h 6244"/>
              <a:gd name="T20" fmla="*/ 3077 w 4668"/>
              <a:gd name="T21" fmla="*/ 2813 h 6244"/>
              <a:gd name="T22" fmla="*/ 3106 w 4668"/>
              <a:gd name="T23" fmla="*/ 3044 h 6244"/>
              <a:gd name="T24" fmla="*/ 3100 w 4668"/>
              <a:gd name="T25" fmla="*/ 3282 h 6244"/>
              <a:gd name="T26" fmla="*/ 3059 w 4668"/>
              <a:gd name="T27" fmla="*/ 3510 h 6244"/>
              <a:gd name="T28" fmla="*/ 2986 w 4668"/>
              <a:gd name="T29" fmla="*/ 3727 h 6244"/>
              <a:gd name="T30" fmla="*/ 2883 w 4668"/>
              <a:gd name="T31" fmla="*/ 3929 h 6244"/>
              <a:gd name="T32" fmla="*/ 2754 w 4668"/>
              <a:gd name="T33" fmla="*/ 4112 h 6244"/>
              <a:gd name="T34" fmla="*/ 2600 w 4668"/>
              <a:gd name="T35" fmla="*/ 4275 h 6244"/>
              <a:gd name="T36" fmla="*/ 2422 w 4668"/>
              <a:gd name="T37" fmla="*/ 4415 h 6244"/>
              <a:gd name="T38" fmla="*/ 2226 w 4668"/>
              <a:gd name="T39" fmla="*/ 4528 h 6244"/>
              <a:gd name="T40" fmla="*/ 2013 w 4668"/>
              <a:gd name="T41" fmla="*/ 4612 h 6244"/>
              <a:gd name="T42" fmla="*/ 1785 w 4668"/>
              <a:gd name="T43" fmla="*/ 4665 h 6244"/>
              <a:gd name="T44" fmla="*/ 1601 w 4668"/>
              <a:gd name="T45" fmla="*/ 4682 h 6244"/>
              <a:gd name="T46" fmla="*/ 1529 w 4668"/>
              <a:gd name="T47" fmla="*/ 4682 h 6244"/>
              <a:gd name="T48" fmla="*/ 1529 w 4668"/>
              <a:gd name="T49" fmla="*/ 6244 h 6244"/>
              <a:gd name="T50" fmla="*/ 1594 w 4668"/>
              <a:gd name="T51" fmla="*/ 6244 h 6244"/>
              <a:gd name="T52" fmla="*/ 1660 w 4668"/>
              <a:gd name="T53" fmla="*/ 6242 h 6244"/>
              <a:gd name="T54" fmla="*/ 1864 w 4668"/>
              <a:gd name="T55" fmla="*/ 6228 h 6244"/>
              <a:gd name="T56" fmla="*/ 2330 w 4668"/>
              <a:gd name="T57" fmla="*/ 6145 h 6244"/>
              <a:gd name="T58" fmla="*/ 2766 w 4668"/>
              <a:gd name="T59" fmla="*/ 5997 h 6244"/>
              <a:gd name="T60" fmla="*/ 3171 w 4668"/>
              <a:gd name="T61" fmla="*/ 5789 h 6244"/>
              <a:gd name="T62" fmla="*/ 3538 w 4668"/>
              <a:gd name="T63" fmla="*/ 5526 h 6244"/>
              <a:gd name="T64" fmla="*/ 3862 w 4668"/>
              <a:gd name="T65" fmla="*/ 5216 h 6244"/>
              <a:gd name="T66" fmla="*/ 4138 w 4668"/>
              <a:gd name="T67" fmla="*/ 4862 h 6244"/>
              <a:gd name="T68" fmla="*/ 4363 w 4668"/>
              <a:gd name="T69" fmla="*/ 4470 h 6244"/>
              <a:gd name="T70" fmla="*/ 4529 w 4668"/>
              <a:gd name="T71" fmla="*/ 4046 h 6244"/>
              <a:gd name="T72" fmla="*/ 4633 w 4668"/>
              <a:gd name="T73" fmla="*/ 3596 h 6244"/>
              <a:gd name="T74" fmla="*/ 4668 w 4668"/>
              <a:gd name="T75" fmla="*/ 3125 h 6244"/>
              <a:gd name="T76" fmla="*/ 4634 w 4668"/>
              <a:gd name="T77" fmla="*/ 2655 h 6244"/>
              <a:gd name="T78" fmla="*/ 4533 w 4668"/>
              <a:gd name="T79" fmla="*/ 2210 h 6244"/>
              <a:gd name="T80" fmla="*/ 4373 w 4668"/>
              <a:gd name="T81" fmla="*/ 1794 h 6244"/>
              <a:gd name="T82" fmla="*/ 4156 w 4668"/>
              <a:gd name="T83" fmla="*/ 1408 h 6244"/>
              <a:gd name="T84" fmla="*/ 3891 w 4668"/>
              <a:gd name="T85" fmla="*/ 1059 h 6244"/>
              <a:gd name="T86" fmla="*/ 3579 w 4668"/>
              <a:gd name="T87" fmla="*/ 752 h 6244"/>
              <a:gd name="T88" fmla="*/ 3228 w 4668"/>
              <a:gd name="T89" fmla="*/ 491 h 6244"/>
              <a:gd name="T90" fmla="*/ 2843 w 4668"/>
              <a:gd name="T91" fmla="*/ 281 h 6244"/>
              <a:gd name="T92" fmla="*/ 2428 w 4668"/>
              <a:gd name="T93" fmla="*/ 126 h 6244"/>
              <a:gd name="T94" fmla="*/ 1988 w 4668"/>
              <a:gd name="T95" fmla="*/ 30 h 6244"/>
              <a:gd name="T96" fmla="*/ 1529 w 4668"/>
              <a:gd name="T97" fmla="*/ 0 h 6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68" h="6244">
                <a:moveTo>
                  <a:pt x="1529" y="0"/>
                </a:moveTo>
                <a:lnTo>
                  <a:pt x="0" y="0"/>
                </a:lnTo>
                <a:lnTo>
                  <a:pt x="0" y="1562"/>
                </a:lnTo>
                <a:lnTo>
                  <a:pt x="1529" y="1562"/>
                </a:lnTo>
                <a:lnTo>
                  <a:pt x="1607" y="1562"/>
                </a:lnTo>
                <a:lnTo>
                  <a:pt x="1684" y="1567"/>
                </a:lnTo>
                <a:lnTo>
                  <a:pt x="1760" y="1575"/>
                </a:lnTo>
                <a:lnTo>
                  <a:pt x="1834" y="1587"/>
                </a:lnTo>
                <a:lnTo>
                  <a:pt x="1908" y="1603"/>
                </a:lnTo>
                <a:lnTo>
                  <a:pt x="1980" y="1622"/>
                </a:lnTo>
                <a:lnTo>
                  <a:pt x="2052" y="1644"/>
                </a:lnTo>
                <a:lnTo>
                  <a:pt x="2121" y="1670"/>
                </a:lnTo>
                <a:lnTo>
                  <a:pt x="2189" y="1699"/>
                </a:lnTo>
                <a:lnTo>
                  <a:pt x="2256" y="1731"/>
                </a:lnTo>
                <a:lnTo>
                  <a:pt x="2321" y="1766"/>
                </a:lnTo>
                <a:lnTo>
                  <a:pt x="2383" y="1804"/>
                </a:lnTo>
                <a:lnTo>
                  <a:pt x="2445" y="1844"/>
                </a:lnTo>
                <a:lnTo>
                  <a:pt x="2503" y="1887"/>
                </a:lnTo>
                <a:lnTo>
                  <a:pt x="2560" y="1934"/>
                </a:lnTo>
                <a:lnTo>
                  <a:pt x="2614" y="1983"/>
                </a:lnTo>
                <a:lnTo>
                  <a:pt x="2667" y="2034"/>
                </a:lnTo>
                <a:lnTo>
                  <a:pt x="2716" y="2088"/>
                </a:lnTo>
                <a:lnTo>
                  <a:pt x="2764" y="2144"/>
                </a:lnTo>
                <a:lnTo>
                  <a:pt x="2808" y="2202"/>
                </a:lnTo>
                <a:lnTo>
                  <a:pt x="2850" y="2263"/>
                </a:lnTo>
                <a:lnTo>
                  <a:pt x="2890" y="2325"/>
                </a:lnTo>
                <a:lnTo>
                  <a:pt x="2925" y="2390"/>
                </a:lnTo>
                <a:lnTo>
                  <a:pt x="2959" y="2456"/>
                </a:lnTo>
                <a:lnTo>
                  <a:pt x="2989" y="2524"/>
                </a:lnTo>
                <a:lnTo>
                  <a:pt x="3016" y="2594"/>
                </a:lnTo>
                <a:lnTo>
                  <a:pt x="3039" y="2664"/>
                </a:lnTo>
                <a:lnTo>
                  <a:pt x="3061" y="2738"/>
                </a:lnTo>
                <a:lnTo>
                  <a:pt x="3077" y="2813"/>
                </a:lnTo>
                <a:lnTo>
                  <a:pt x="3091" y="2888"/>
                </a:lnTo>
                <a:lnTo>
                  <a:pt x="3100" y="2966"/>
                </a:lnTo>
                <a:lnTo>
                  <a:pt x="3106" y="3044"/>
                </a:lnTo>
                <a:lnTo>
                  <a:pt x="3107" y="3124"/>
                </a:lnTo>
                <a:lnTo>
                  <a:pt x="3106" y="3203"/>
                </a:lnTo>
                <a:lnTo>
                  <a:pt x="3100" y="3282"/>
                </a:lnTo>
                <a:lnTo>
                  <a:pt x="3090" y="3360"/>
                </a:lnTo>
                <a:lnTo>
                  <a:pt x="3076" y="3436"/>
                </a:lnTo>
                <a:lnTo>
                  <a:pt x="3059" y="3510"/>
                </a:lnTo>
                <a:lnTo>
                  <a:pt x="3038" y="3584"/>
                </a:lnTo>
                <a:lnTo>
                  <a:pt x="3014" y="3657"/>
                </a:lnTo>
                <a:lnTo>
                  <a:pt x="2986" y="3727"/>
                </a:lnTo>
                <a:lnTo>
                  <a:pt x="2955" y="3796"/>
                </a:lnTo>
                <a:lnTo>
                  <a:pt x="2921" y="3863"/>
                </a:lnTo>
                <a:lnTo>
                  <a:pt x="2883" y="3929"/>
                </a:lnTo>
                <a:lnTo>
                  <a:pt x="2843" y="3992"/>
                </a:lnTo>
                <a:lnTo>
                  <a:pt x="2799" y="4053"/>
                </a:lnTo>
                <a:lnTo>
                  <a:pt x="2754" y="4112"/>
                </a:lnTo>
                <a:lnTo>
                  <a:pt x="2705" y="4169"/>
                </a:lnTo>
                <a:lnTo>
                  <a:pt x="2653" y="4224"/>
                </a:lnTo>
                <a:lnTo>
                  <a:pt x="2600" y="4275"/>
                </a:lnTo>
                <a:lnTo>
                  <a:pt x="2543" y="4324"/>
                </a:lnTo>
                <a:lnTo>
                  <a:pt x="2484" y="4371"/>
                </a:lnTo>
                <a:lnTo>
                  <a:pt x="2422" y="4415"/>
                </a:lnTo>
                <a:lnTo>
                  <a:pt x="2359" y="4456"/>
                </a:lnTo>
                <a:lnTo>
                  <a:pt x="2294" y="4494"/>
                </a:lnTo>
                <a:lnTo>
                  <a:pt x="2226" y="4528"/>
                </a:lnTo>
                <a:lnTo>
                  <a:pt x="2157" y="4560"/>
                </a:lnTo>
                <a:lnTo>
                  <a:pt x="2085" y="4588"/>
                </a:lnTo>
                <a:lnTo>
                  <a:pt x="2013" y="4612"/>
                </a:lnTo>
                <a:lnTo>
                  <a:pt x="1938" y="4633"/>
                </a:lnTo>
                <a:lnTo>
                  <a:pt x="1862" y="4651"/>
                </a:lnTo>
                <a:lnTo>
                  <a:pt x="1785" y="4665"/>
                </a:lnTo>
                <a:lnTo>
                  <a:pt x="1706" y="4675"/>
                </a:lnTo>
                <a:lnTo>
                  <a:pt x="1626" y="4681"/>
                </a:lnTo>
                <a:lnTo>
                  <a:pt x="1601" y="4682"/>
                </a:lnTo>
                <a:lnTo>
                  <a:pt x="1577" y="4682"/>
                </a:lnTo>
                <a:lnTo>
                  <a:pt x="1553" y="4682"/>
                </a:lnTo>
                <a:lnTo>
                  <a:pt x="1529" y="4682"/>
                </a:lnTo>
                <a:lnTo>
                  <a:pt x="0" y="4682"/>
                </a:lnTo>
                <a:lnTo>
                  <a:pt x="0" y="6244"/>
                </a:lnTo>
                <a:lnTo>
                  <a:pt x="1529" y="6244"/>
                </a:lnTo>
                <a:lnTo>
                  <a:pt x="1551" y="6244"/>
                </a:lnTo>
                <a:lnTo>
                  <a:pt x="1572" y="6244"/>
                </a:lnTo>
                <a:lnTo>
                  <a:pt x="1594" y="6244"/>
                </a:lnTo>
                <a:lnTo>
                  <a:pt x="1617" y="6243"/>
                </a:lnTo>
                <a:lnTo>
                  <a:pt x="1638" y="6243"/>
                </a:lnTo>
                <a:lnTo>
                  <a:pt x="1660" y="6242"/>
                </a:lnTo>
                <a:lnTo>
                  <a:pt x="1683" y="6241"/>
                </a:lnTo>
                <a:lnTo>
                  <a:pt x="1704" y="6241"/>
                </a:lnTo>
                <a:lnTo>
                  <a:pt x="1864" y="6228"/>
                </a:lnTo>
                <a:lnTo>
                  <a:pt x="2022" y="6208"/>
                </a:lnTo>
                <a:lnTo>
                  <a:pt x="2177" y="6180"/>
                </a:lnTo>
                <a:lnTo>
                  <a:pt x="2330" y="6145"/>
                </a:lnTo>
                <a:lnTo>
                  <a:pt x="2478" y="6102"/>
                </a:lnTo>
                <a:lnTo>
                  <a:pt x="2624" y="6053"/>
                </a:lnTo>
                <a:lnTo>
                  <a:pt x="2766" y="5997"/>
                </a:lnTo>
                <a:lnTo>
                  <a:pt x="2905" y="5934"/>
                </a:lnTo>
                <a:lnTo>
                  <a:pt x="3040" y="5864"/>
                </a:lnTo>
                <a:lnTo>
                  <a:pt x="3171" y="5789"/>
                </a:lnTo>
                <a:lnTo>
                  <a:pt x="3297" y="5707"/>
                </a:lnTo>
                <a:lnTo>
                  <a:pt x="3420" y="5620"/>
                </a:lnTo>
                <a:lnTo>
                  <a:pt x="3538" y="5526"/>
                </a:lnTo>
                <a:lnTo>
                  <a:pt x="3651" y="5428"/>
                </a:lnTo>
                <a:lnTo>
                  <a:pt x="3759" y="5324"/>
                </a:lnTo>
                <a:lnTo>
                  <a:pt x="3862" y="5216"/>
                </a:lnTo>
                <a:lnTo>
                  <a:pt x="3960" y="5102"/>
                </a:lnTo>
                <a:lnTo>
                  <a:pt x="4052" y="4984"/>
                </a:lnTo>
                <a:lnTo>
                  <a:pt x="4138" y="4862"/>
                </a:lnTo>
                <a:lnTo>
                  <a:pt x="4220" y="4735"/>
                </a:lnTo>
                <a:lnTo>
                  <a:pt x="4295" y="4604"/>
                </a:lnTo>
                <a:lnTo>
                  <a:pt x="4363" y="4470"/>
                </a:lnTo>
                <a:lnTo>
                  <a:pt x="4425" y="4332"/>
                </a:lnTo>
                <a:lnTo>
                  <a:pt x="4480" y="4191"/>
                </a:lnTo>
                <a:lnTo>
                  <a:pt x="4529" y="4046"/>
                </a:lnTo>
                <a:lnTo>
                  <a:pt x="4570" y="3899"/>
                </a:lnTo>
                <a:lnTo>
                  <a:pt x="4605" y="3749"/>
                </a:lnTo>
                <a:lnTo>
                  <a:pt x="4633" y="3596"/>
                </a:lnTo>
                <a:lnTo>
                  <a:pt x="4652" y="3441"/>
                </a:lnTo>
                <a:lnTo>
                  <a:pt x="4664" y="3285"/>
                </a:lnTo>
                <a:lnTo>
                  <a:pt x="4668" y="3125"/>
                </a:lnTo>
                <a:lnTo>
                  <a:pt x="4664" y="2965"/>
                </a:lnTo>
                <a:lnTo>
                  <a:pt x="4653" y="2809"/>
                </a:lnTo>
                <a:lnTo>
                  <a:pt x="4634" y="2655"/>
                </a:lnTo>
                <a:lnTo>
                  <a:pt x="4607" y="2505"/>
                </a:lnTo>
                <a:lnTo>
                  <a:pt x="4573" y="2356"/>
                </a:lnTo>
                <a:lnTo>
                  <a:pt x="4533" y="2210"/>
                </a:lnTo>
                <a:lnTo>
                  <a:pt x="4485" y="2068"/>
                </a:lnTo>
                <a:lnTo>
                  <a:pt x="4432" y="1929"/>
                </a:lnTo>
                <a:lnTo>
                  <a:pt x="4373" y="1794"/>
                </a:lnTo>
                <a:lnTo>
                  <a:pt x="4306" y="1661"/>
                </a:lnTo>
                <a:lnTo>
                  <a:pt x="4234" y="1533"/>
                </a:lnTo>
                <a:lnTo>
                  <a:pt x="4156" y="1408"/>
                </a:lnTo>
                <a:lnTo>
                  <a:pt x="4072" y="1288"/>
                </a:lnTo>
                <a:lnTo>
                  <a:pt x="3984" y="1171"/>
                </a:lnTo>
                <a:lnTo>
                  <a:pt x="3891" y="1059"/>
                </a:lnTo>
                <a:lnTo>
                  <a:pt x="3791" y="952"/>
                </a:lnTo>
                <a:lnTo>
                  <a:pt x="3688" y="849"/>
                </a:lnTo>
                <a:lnTo>
                  <a:pt x="3579" y="752"/>
                </a:lnTo>
                <a:lnTo>
                  <a:pt x="3467" y="660"/>
                </a:lnTo>
                <a:lnTo>
                  <a:pt x="3349" y="573"/>
                </a:lnTo>
                <a:lnTo>
                  <a:pt x="3228" y="491"/>
                </a:lnTo>
                <a:lnTo>
                  <a:pt x="3103" y="415"/>
                </a:lnTo>
                <a:lnTo>
                  <a:pt x="2975" y="345"/>
                </a:lnTo>
                <a:lnTo>
                  <a:pt x="2843" y="281"/>
                </a:lnTo>
                <a:lnTo>
                  <a:pt x="2707" y="223"/>
                </a:lnTo>
                <a:lnTo>
                  <a:pt x="2568" y="171"/>
                </a:lnTo>
                <a:lnTo>
                  <a:pt x="2428" y="126"/>
                </a:lnTo>
                <a:lnTo>
                  <a:pt x="2283" y="87"/>
                </a:lnTo>
                <a:lnTo>
                  <a:pt x="2137" y="56"/>
                </a:lnTo>
                <a:lnTo>
                  <a:pt x="1988" y="30"/>
                </a:lnTo>
                <a:lnTo>
                  <a:pt x="1837" y="13"/>
                </a:lnTo>
                <a:lnTo>
                  <a:pt x="1684" y="2"/>
                </a:lnTo>
                <a:lnTo>
                  <a:pt x="1529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6013" y="16708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j-ea"/>
                <a:ea typeface="+mj-ea"/>
              </a:rPr>
              <a:t>对患者而言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29828" y="2000836"/>
            <a:ext cx="316579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+mn-ea"/>
                <a:ea typeface="+mn-ea"/>
              </a:rPr>
              <a:t>为患者提供全面、全程、优质的护理服务，减轻患者痛苦，促进患者早日康复。</a:t>
            </a:r>
            <a:endParaRPr lang="zh-CN" altLang="en-US" sz="16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41611" y="225687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01</a:t>
            </a:r>
            <a:endParaRPr lang="zh-CN" altLang="en-US" sz="36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727611" y="225687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03</a:t>
            </a:r>
            <a:endParaRPr lang="zh-CN" altLang="en-US" sz="36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41611" y="446667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02</a:t>
            </a:r>
            <a:endParaRPr lang="zh-CN" altLang="en-US" sz="36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27611" y="446667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accent1"/>
                </a:solidFill>
                <a:latin typeface="+mj-ea"/>
                <a:ea typeface="+mj-ea"/>
              </a:rPr>
              <a:t>04</a:t>
            </a:r>
            <a:endParaRPr lang="zh-CN" altLang="en-US" sz="36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712865" y="16708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accent1"/>
                </a:solidFill>
                <a:latin typeface="+mj-ea"/>
                <a:ea typeface="+mj-ea"/>
              </a:rPr>
              <a:t>对病区页言</a:t>
            </a:r>
            <a:endParaRPr lang="zh-CN" altLang="en-US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712865" y="2000836"/>
            <a:ext cx="3426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+mn-ea"/>
                <a:ea typeface="+mn-ea"/>
              </a:rPr>
              <a:t>增加团队凝聚力，改善工作效率和品质，提高病区整体形象。</a:t>
            </a:r>
            <a:endParaRPr lang="zh-CN" altLang="en-US" sz="16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16565" y="39441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对护士而言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060380" y="4274136"/>
            <a:ext cx="31657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+mn-ea"/>
                <a:ea typeface="+mn-ea"/>
              </a:rPr>
              <a:t>提高综合素质，减轻工作压力，提升自我成就感。</a:t>
            </a:r>
            <a:endParaRPr lang="zh-CN" altLang="en-US" sz="16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7712865" y="394417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b="1">
                <a:solidFill>
                  <a:schemeClr val="accent1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对</a:t>
            </a:r>
            <a:r>
              <a:rPr lang="zh-CN" altLang="en-US" dirty="0" smtClean="0"/>
              <a:t>医院而言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712865" y="4274136"/>
            <a:ext cx="34260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accent1"/>
                </a:solidFill>
                <a:latin typeface="+mn-ea"/>
                <a:ea typeface="+mn-ea"/>
              </a:rPr>
              <a:t>提高患者满意度，增加社会效应，提升医院整体品牌形象。</a:t>
            </a:r>
            <a:endParaRPr lang="zh-CN" altLang="en-US" sz="16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 tmFilter="0,0; .5, 1; 1, 1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19"/>
                                </p:stCondLst>
                                <p:childTnLst>
                                  <p:par>
                                    <p:cTn id="1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7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7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19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19"/>
                                </p:stCondLst>
                                <p:childTnLst>
                                  <p:par>
                                    <p:cTn id="3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119"/>
                                </p:stCondLst>
                                <p:childTnLst>
                                  <p:par>
                                    <p:cTn id="3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619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119"/>
                                </p:stCondLst>
                                <p:childTnLst>
                                  <p:par>
                                    <p:cTn id="49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619"/>
                                </p:stCondLst>
                                <p:childTnLst>
                                  <p:par>
                                    <p:cTn id="5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119"/>
                                </p:stCondLst>
                                <p:childTnLst>
                                  <p:par>
                                    <p:cTn id="6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619"/>
                                </p:stCondLst>
                                <p:childTnLst>
                                  <p:par>
                                    <p:cTn id="6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119"/>
                                </p:stCondLst>
                                <p:childTnLst>
                                  <p:par>
                                    <p:cTn id="72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619"/>
                                </p:stCondLst>
                                <p:childTnLst>
                                  <p:par>
                                    <p:cTn id="7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119"/>
                                </p:stCondLst>
                                <p:childTnLst>
                                  <p:par>
                                    <p:cTn id="8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619"/>
                                </p:stCondLst>
                                <p:childTnLst>
                                  <p:par>
                                    <p:cTn id="9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119"/>
                                </p:stCondLst>
                                <p:childTnLst>
                                  <p:par>
                                    <p:cTn id="95" presetID="2" presetClass="entr" presetSubtype="4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619"/>
                                </p:stCondLst>
                                <p:childTnLst>
                                  <p:par>
                                    <p:cTn id="10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9119"/>
                                </p:stCondLst>
                                <p:childTnLst>
                                  <p:par>
                                    <p:cTn id="10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619"/>
                                </p:stCondLst>
                                <p:childTnLst>
                                  <p:par>
                                    <p:cTn id="11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5" grpId="0"/>
          <p:bldP spid="71" grpId="0" animBg="1"/>
          <p:bldP spid="5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 tmFilter="0,0; .5, 1; 1, 1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19"/>
                                </p:stCondLst>
                                <p:childTnLst>
                                  <p:par>
                                    <p:cTn id="19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7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4" dur="7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19"/>
                                </p:stCondLst>
                                <p:childTnLst>
                                  <p:par>
                                    <p:cTn id="26" presetID="2" presetClass="entr" presetSubtype="4" fill="hold" grpId="0" nodeType="after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619"/>
                                </p:stCondLst>
                                <p:childTnLst>
                                  <p:par>
                                    <p:cTn id="3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4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4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119"/>
                                </p:stCondLst>
                                <p:childTnLst>
                                  <p:par>
                                    <p:cTn id="3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4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3619"/>
                                </p:stCondLst>
                                <p:childTnLst>
                                  <p:par>
                                    <p:cTn id="45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4119"/>
                                </p:stCondLst>
                                <p:childTnLst>
                                  <p:par>
                                    <p:cTn id="49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4619"/>
                                </p:stCondLst>
                                <p:childTnLst>
                                  <p:par>
                                    <p:cTn id="5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4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119"/>
                                </p:stCondLst>
                                <p:childTnLst>
                                  <p:par>
                                    <p:cTn id="6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3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4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4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7" fill="hold">
                                <p:stCondLst>
                                  <p:cond delay="5619"/>
                                </p:stCondLst>
                                <p:childTnLst>
                                  <p:par>
                                    <p:cTn id="6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6119"/>
                                </p:stCondLst>
                                <p:childTnLst>
                                  <p:par>
                                    <p:cTn id="72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619"/>
                                </p:stCondLst>
                                <p:childTnLst>
                                  <p:par>
                                    <p:cTn id="7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7119"/>
                                </p:stCondLst>
                                <p:childTnLst>
                                  <p:par>
                                    <p:cTn id="8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4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4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619"/>
                                </p:stCondLst>
                                <p:childTnLst>
                                  <p:par>
                                    <p:cTn id="9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8119"/>
                                </p:stCondLst>
                                <p:childTnLst>
                                  <p:par>
                                    <p:cTn id="95" presetID="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619"/>
                                </p:stCondLst>
                                <p:childTnLst>
                                  <p:par>
                                    <p:cTn id="10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5" dur="4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6" fill="hold">
                                <p:stCondLst>
                                  <p:cond delay="9119"/>
                                </p:stCondLst>
                                <p:childTnLst>
                                  <p:par>
                                    <p:cTn id="10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4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4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3" fill="hold">
                                <p:stCondLst>
                                  <p:cond delay="9619"/>
                                </p:stCondLst>
                                <p:childTnLst>
                                  <p:par>
                                    <p:cTn id="11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5" grpId="0"/>
          <p:bldP spid="71" grpId="0" animBg="1"/>
          <p:bldP spid="5" grpId="0" animBg="1"/>
          <p:bldP spid="8" grpId="0" animBg="1"/>
          <p:bldP spid="9" grpId="0" animBg="1"/>
          <p:bldP spid="10" grpId="0" animBg="1"/>
          <p:bldP spid="11" grpId="0"/>
          <p:bldP spid="12" grpId="0"/>
          <p:bldP spid="13" grpId="0"/>
          <p:bldP spid="14" grpId="0"/>
          <p:bldP spid="15" grpId="0"/>
          <p:bldP spid="16" grpId="0"/>
          <p:bldP spid="17" grpId="0"/>
          <p:bldP spid="18" grpId="0"/>
          <p:bldP spid="19" grpId="0"/>
          <p:bldP spid="20" grpId="0"/>
          <p:bldP spid="21" grpId="0"/>
          <p:bldP spid="22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62"/>
          <p:cNvSpPr>
            <a:spLocks noChangeAspect="1" noChangeArrowheads="1" noTextEdit="1"/>
          </p:cNvSpPr>
          <p:nvPr/>
        </p:nvSpPr>
        <p:spPr bwMode="auto">
          <a:xfrm>
            <a:off x="238126" y="194469"/>
            <a:ext cx="11641137" cy="64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64"/>
          <p:cNvSpPr/>
          <p:nvPr/>
        </p:nvSpPr>
        <p:spPr bwMode="auto">
          <a:xfrm>
            <a:off x="212381" y="4110832"/>
            <a:ext cx="11772000" cy="2552700"/>
          </a:xfrm>
          <a:custGeom>
            <a:avLst/>
            <a:gdLst>
              <a:gd name="T0" fmla="*/ 15600 w 15600"/>
              <a:gd name="T1" fmla="*/ 0 h 3398"/>
              <a:gd name="T2" fmla="*/ 15600 w 15600"/>
              <a:gd name="T3" fmla="*/ 3269 h 3398"/>
              <a:gd name="T4" fmla="*/ 15471 w 15600"/>
              <a:gd name="T5" fmla="*/ 3398 h 3398"/>
              <a:gd name="T6" fmla="*/ 129 w 15600"/>
              <a:gd name="T7" fmla="*/ 3398 h 3398"/>
              <a:gd name="T8" fmla="*/ 0 w 15600"/>
              <a:gd name="T9" fmla="*/ 3269 h 3398"/>
              <a:gd name="T10" fmla="*/ 0 w 15600"/>
              <a:gd name="T11" fmla="*/ 0 h 3398"/>
              <a:gd name="T12" fmla="*/ 15600 w 15600"/>
              <a:gd name="T13" fmla="*/ 0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3398">
                <a:moveTo>
                  <a:pt x="15600" y="0"/>
                </a:moveTo>
                <a:lnTo>
                  <a:pt x="15600" y="3269"/>
                </a:lnTo>
                <a:cubicBezTo>
                  <a:pt x="15600" y="3340"/>
                  <a:pt x="15542" y="3398"/>
                  <a:pt x="15471" y="3398"/>
                </a:cubicBezTo>
                <a:lnTo>
                  <a:pt x="129" y="3398"/>
                </a:lnTo>
                <a:cubicBezTo>
                  <a:pt x="58" y="3398"/>
                  <a:pt x="0" y="3340"/>
                  <a:pt x="0" y="3269"/>
                </a:cubicBezTo>
                <a:lnTo>
                  <a:pt x="0" y="0"/>
                </a:lnTo>
                <a:lnTo>
                  <a:pt x="1560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65"/>
          <p:cNvSpPr/>
          <p:nvPr/>
        </p:nvSpPr>
        <p:spPr bwMode="auto">
          <a:xfrm>
            <a:off x="212090" y="202565"/>
            <a:ext cx="11772265" cy="6461760"/>
          </a:xfrm>
          <a:custGeom>
            <a:avLst/>
            <a:gdLst>
              <a:gd name="T0" fmla="*/ 129 w 15600"/>
              <a:gd name="T1" fmla="*/ 0 h 5080"/>
              <a:gd name="T2" fmla="*/ 15471 w 15600"/>
              <a:gd name="T3" fmla="*/ 0 h 5080"/>
              <a:gd name="T4" fmla="*/ 15600 w 15600"/>
              <a:gd name="T5" fmla="*/ 129 h 5080"/>
              <a:gd name="T6" fmla="*/ 15600 w 15600"/>
              <a:gd name="T7" fmla="*/ 5080 h 5080"/>
              <a:gd name="T8" fmla="*/ 0 w 15600"/>
              <a:gd name="T9" fmla="*/ 5080 h 5080"/>
              <a:gd name="T10" fmla="*/ 0 w 15600"/>
              <a:gd name="T11" fmla="*/ 129 h 5080"/>
              <a:gd name="T12" fmla="*/ 129 w 15600"/>
              <a:gd name="T13" fmla="*/ 0 h 5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5080">
                <a:moveTo>
                  <a:pt x="129" y="0"/>
                </a:moveTo>
                <a:lnTo>
                  <a:pt x="15471" y="0"/>
                </a:lnTo>
                <a:cubicBezTo>
                  <a:pt x="15542" y="0"/>
                  <a:pt x="15600" y="58"/>
                  <a:pt x="15600" y="129"/>
                </a:cubicBezTo>
                <a:lnTo>
                  <a:pt x="15600" y="5080"/>
                </a:lnTo>
                <a:lnTo>
                  <a:pt x="0" y="5080"/>
                </a:lnTo>
                <a:lnTo>
                  <a:pt x="0" y="129"/>
                </a:lnTo>
                <a:cubicBezTo>
                  <a:pt x="0" y="58"/>
                  <a:pt x="58" y="0"/>
                  <a:pt x="1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 bwMode="auto">
          <a:xfrm>
            <a:off x="212381" y="5508742"/>
            <a:ext cx="11772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42583" y="3985195"/>
            <a:ext cx="4665345" cy="119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F8F8F8"/>
                </a:solidFill>
                <a:latin typeface="+mj-ea"/>
                <a:ea typeface="+mj-ea"/>
              </a:rPr>
              <a:t>3.</a:t>
            </a:r>
            <a:r>
              <a:rPr lang="zh-CN" altLang="en-US" sz="7200" b="1" dirty="0" smtClean="0">
                <a:solidFill>
                  <a:srgbClr val="F8F8F8"/>
                </a:solidFill>
                <a:latin typeface="+mj-ea"/>
                <a:ea typeface="+mj-ea"/>
              </a:rPr>
              <a:t>实施过程</a:t>
            </a:r>
            <a:endParaRPr lang="zh-CN" altLang="en-US" sz="7200" b="1" dirty="0" smtClean="0">
              <a:solidFill>
                <a:srgbClr val="F8F8F8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107" y="2596296"/>
            <a:ext cx="3008531" cy="2911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13480" r="7604" b="10011"/>
          <a:stretch>
            <a:fillRect/>
          </a:stretch>
        </p:blipFill>
        <p:spPr>
          <a:xfrm>
            <a:off x="2714005" y="202407"/>
            <a:ext cx="4770262" cy="378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661" y="1255077"/>
            <a:ext cx="1135958" cy="1000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914" y="657958"/>
            <a:ext cx="767541" cy="1166661"/>
          </a:xfrm>
          <a:prstGeom prst="rect">
            <a:avLst/>
          </a:prstGeom>
        </p:spPr>
      </p:pic>
      <p:pic>
        <p:nvPicPr>
          <p:cNvPr id="5" name="背景音乐 - 轻快背景音乐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54165" y="-74746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50404E-7 2.03515E-7 C 4.50404E-7 2.03515E-7 0.12523 0.11008 0.18849 0.12905 C 0.25176 0.14801 0.34405 0.14662 0.37542 0.1376 " pathEditMode="relative" rAng="0" ptsTypes="fsF">
                                      <p:cBhvr>
                                        <p:cTn id="40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71" y="7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7" grpId="0" bldLvl="0" animBg="1"/>
      <p:bldP spid="30" grpId="0" bldLvl="0" animBg="1"/>
      <p:bldP spid="32" grpId="0" bldLvl="0" animBg="1"/>
      <p:bldP spid="32" grpId="1" bldLvl="0" animBg="1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拟定活动计划书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3479801" y="1716881"/>
            <a:ext cx="2571750" cy="4119563"/>
          </a:xfrm>
          <a:custGeom>
            <a:avLst/>
            <a:gdLst>
              <a:gd name="T0" fmla="*/ 125 w 3148"/>
              <a:gd name="T1" fmla="*/ 0 h 5005"/>
              <a:gd name="T2" fmla="*/ 3023 w 3148"/>
              <a:gd name="T3" fmla="*/ 0 h 5005"/>
              <a:gd name="T4" fmla="*/ 3148 w 3148"/>
              <a:gd name="T5" fmla="*/ 125 h 5005"/>
              <a:gd name="T6" fmla="*/ 3148 w 3148"/>
              <a:gd name="T7" fmla="*/ 4880 h 5005"/>
              <a:gd name="T8" fmla="*/ 3023 w 3148"/>
              <a:gd name="T9" fmla="*/ 5005 h 5005"/>
              <a:gd name="T10" fmla="*/ 125 w 3148"/>
              <a:gd name="T11" fmla="*/ 5005 h 5005"/>
              <a:gd name="T12" fmla="*/ 0 w 3148"/>
              <a:gd name="T13" fmla="*/ 4880 h 5005"/>
              <a:gd name="T14" fmla="*/ 0 w 3148"/>
              <a:gd name="T15" fmla="*/ 125 h 5005"/>
              <a:gd name="T16" fmla="*/ 125 w 3148"/>
              <a:gd name="T17" fmla="*/ 0 h 5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48" h="5005">
                <a:moveTo>
                  <a:pt x="125" y="0"/>
                </a:moveTo>
                <a:lnTo>
                  <a:pt x="3023" y="0"/>
                </a:lnTo>
                <a:cubicBezTo>
                  <a:pt x="3092" y="0"/>
                  <a:pt x="3148" y="56"/>
                  <a:pt x="3148" y="125"/>
                </a:cubicBezTo>
                <a:lnTo>
                  <a:pt x="3148" y="4880"/>
                </a:lnTo>
                <a:cubicBezTo>
                  <a:pt x="3148" y="4949"/>
                  <a:pt x="3092" y="5005"/>
                  <a:pt x="3023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solidFill>
            <a:schemeClr val="accent4"/>
          </a:solidFill>
          <a:ln w="10" cap="flat">
            <a:solidFill>
              <a:schemeClr val="accent2">
                <a:lumMod val="8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633413" y="1716881"/>
            <a:ext cx="2573338" cy="4119563"/>
          </a:xfrm>
          <a:custGeom>
            <a:avLst/>
            <a:gdLst>
              <a:gd name="T0" fmla="*/ 125 w 3149"/>
              <a:gd name="T1" fmla="*/ 0 h 5005"/>
              <a:gd name="T2" fmla="*/ 3024 w 3149"/>
              <a:gd name="T3" fmla="*/ 0 h 5005"/>
              <a:gd name="T4" fmla="*/ 3149 w 3149"/>
              <a:gd name="T5" fmla="*/ 125 h 5005"/>
              <a:gd name="T6" fmla="*/ 3149 w 3149"/>
              <a:gd name="T7" fmla="*/ 4880 h 5005"/>
              <a:gd name="T8" fmla="*/ 3024 w 3149"/>
              <a:gd name="T9" fmla="*/ 5005 h 5005"/>
              <a:gd name="T10" fmla="*/ 125 w 3149"/>
              <a:gd name="T11" fmla="*/ 5005 h 5005"/>
              <a:gd name="T12" fmla="*/ 0 w 3149"/>
              <a:gd name="T13" fmla="*/ 4880 h 5005"/>
              <a:gd name="T14" fmla="*/ 0 w 3149"/>
              <a:gd name="T15" fmla="*/ 125 h 5005"/>
              <a:gd name="T16" fmla="*/ 125 w 3149"/>
              <a:gd name="T17" fmla="*/ 0 h 5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49" h="5005">
                <a:moveTo>
                  <a:pt x="125" y="0"/>
                </a:moveTo>
                <a:lnTo>
                  <a:pt x="3024" y="0"/>
                </a:lnTo>
                <a:cubicBezTo>
                  <a:pt x="3092" y="0"/>
                  <a:pt x="3149" y="56"/>
                  <a:pt x="3149" y="125"/>
                </a:cubicBezTo>
                <a:lnTo>
                  <a:pt x="3149" y="4880"/>
                </a:lnTo>
                <a:cubicBezTo>
                  <a:pt x="3149" y="4949"/>
                  <a:pt x="3092" y="5005"/>
                  <a:pt x="3024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solidFill>
            <a:schemeClr val="tx1"/>
          </a:solidFill>
          <a:ln w="10" cap="flat">
            <a:solidFill>
              <a:schemeClr val="accent2">
                <a:lumMod val="8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9170989" y="1716881"/>
            <a:ext cx="2571750" cy="4119563"/>
          </a:xfrm>
          <a:custGeom>
            <a:avLst/>
            <a:gdLst>
              <a:gd name="T0" fmla="*/ 125 w 3148"/>
              <a:gd name="T1" fmla="*/ 0 h 5005"/>
              <a:gd name="T2" fmla="*/ 3023 w 3148"/>
              <a:gd name="T3" fmla="*/ 0 h 5005"/>
              <a:gd name="T4" fmla="*/ 3148 w 3148"/>
              <a:gd name="T5" fmla="*/ 125 h 5005"/>
              <a:gd name="T6" fmla="*/ 3148 w 3148"/>
              <a:gd name="T7" fmla="*/ 4880 h 5005"/>
              <a:gd name="T8" fmla="*/ 3023 w 3148"/>
              <a:gd name="T9" fmla="*/ 5005 h 5005"/>
              <a:gd name="T10" fmla="*/ 125 w 3148"/>
              <a:gd name="T11" fmla="*/ 5005 h 5005"/>
              <a:gd name="T12" fmla="*/ 0 w 3148"/>
              <a:gd name="T13" fmla="*/ 4880 h 5005"/>
              <a:gd name="T14" fmla="*/ 0 w 3148"/>
              <a:gd name="T15" fmla="*/ 125 h 5005"/>
              <a:gd name="T16" fmla="*/ 125 w 3148"/>
              <a:gd name="T17" fmla="*/ 0 h 5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48" h="5005">
                <a:moveTo>
                  <a:pt x="125" y="0"/>
                </a:moveTo>
                <a:lnTo>
                  <a:pt x="3023" y="0"/>
                </a:lnTo>
                <a:cubicBezTo>
                  <a:pt x="3092" y="0"/>
                  <a:pt x="3148" y="56"/>
                  <a:pt x="3148" y="125"/>
                </a:cubicBezTo>
                <a:lnTo>
                  <a:pt x="3148" y="4880"/>
                </a:lnTo>
                <a:cubicBezTo>
                  <a:pt x="3148" y="4949"/>
                  <a:pt x="3092" y="5005"/>
                  <a:pt x="3023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solidFill>
            <a:schemeClr val="bg2"/>
          </a:solidFill>
          <a:ln w="10" cap="flat">
            <a:solidFill>
              <a:schemeClr val="accent2">
                <a:lumMod val="8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6326189" y="1716881"/>
            <a:ext cx="2570163" cy="4119563"/>
          </a:xfrm>
          <a:custGeom>
            <a:avLst/>
            <a:gdLst>
              <a:gd name="T0" fmla="*/ 125 w 3148"/>
              <a:gd name="T1" fmla="*/ 0 h 5005"/>
              <a:gd name="T2" fmla="*/ 3023 w 3148"/>
              <a:gd name="T3" fmla="*/ 0 h 5005"/>
              <a:gd name="T4" fmla="*/ 3148 w 3148"/>
              <a:gd name="T5" fmla="*/ 125 h 5005"/>
              <a:gd name="T6" fmla="*/ 3148 w 3148"/>
              <a:gd name="T7" fmla="*/ 4880 h 5005"/>
              <a:gd name="T8" fmla="*/ 3023 w 3148"/>
              <a:gd name="T9" fmla="*/ 5005 h 5005"/>
              <a:gd name="T10" fmla="*/ 125 w 3148"/>
              <a:gd name="T11" fmla="*/ 5005 h 5005"/>
              <a:gd name="T12" fmla="*/ 0 w 3148"/>
              <a:gd name="T13" fmla="*/ 4880 h 5005"/>
              <a:gd name="T14" fmla="*/ 0 w 3148"/>
              <a:gd name="T15" fmla="*/ 125 h 5005"/>
              <a:gd name="T16" fmla="*/ 125 w 3148"/>
              <a:gd name="T17" fmla="*/ 0 h 50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148" h="5005">
                <a:moveTo>
                  <a:pt x="125" y="0"/>
                </a:moveTo>
                <a:lnTo>
                  <a:pt x="3023" y="0"/>
                </a:lnTo>
                <a:cubicBezTo>
                  <a:pt x="3092" y="0"/>
                  <a:pt x="3148" y="56"/>
                  <a:pt x="3148" y="125"/>
                </a:cubicBezTo>
                <a:lnTo>
                  <a:pt x="3148" y="4880"/>
                </a:lnTo>
                <a:cubicBezTo>
                  <a:pt x="3148" y="4949"/>
                  <a:pt x="3092" y="5005"/>
                  <a:pt x="3023" y="5005"/>
                </a:cubicBezTo>
                <a:lnTo>
                  <a:pt x="125" y="5005"/>
                </a:lnTo>
                <a:cubicBezTo>
                  <a:pt x="56" y="5005"/>
                  <a:pt x="0" y="4949"/>
                  <a:pt x="0" y="4880"/>
                </a:cubicBezTo>
                <a:lnTo>
                  <a:pt x="0" y="125"/>
                </a:lnTo>
                <a:cubicBezTo>
                  <a:pt x="0" y="56"/>
                  <a:pt x="56" y="0"/>
                  <a:pt x="125" y="0"/>
                </a:cubicBezTo>
                <a:close/>
              </a:path>
            </a:pathLst>
          </a:custGeom>
          <a:solidFill>
            <a:schemeClr val="tx2"/>
          </a:solidFill>
          <a:ln w="10" cap="flat">
            <a:solidFill>
              <a:schemeClr val="accent2">
                <a:lumMod val="85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3041651" y="3326606"/>
            <a:ext cx="631825" cy="636588"/>
            <a:chOff x="3041651" y="3326606"/>
            <a:chExt cx="631825" cy="636588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3041651" y="3326606"/>
              <a:ext cx="631825" cy="63658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10"/>
            <p:cNvSpPr/>
            <p:nvPr/>
          </p:nvSpPr>
          <p:spPr bwMode="auto">
            <a:xfrm>
              <a:off x="3378201" y="3469481"/>
              <a:ext cx="206375" cy="342900"/>
            </a:xfrm>
            <a:custGeom>
              <a:avLst/>
              <a:gdLst>
                <a:gd name="T0" fmla="*/ 216 w 252"/>
                <a:gd name="T1" fmla="*/ 252 h 418"/>
                <a:gd name="T2" fmla="*/ 136 w 252"/>
                <a:gd name="T3" fmla="*/ 321 h 418"/>
                <a:gd name="T4" fmla="*/ 58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5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6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6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8" y="388"/>
                  </a:cubicBezTo>
                  <a:cubicBezTo>
                    <a:pt x="21" y="418"/>
                    <a:pt x="5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5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4" y="221"/>
                    <a:pt x="216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11"/>
            <p:cNvSpPr/>
            <p:nvPr/>
          </p:nvSpPr>
          <p:spPr bwMode="auto">
            <a:xfrm>
              <a:off x="3182938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867401" y="3326606"/>
            <a:ext cx="633413" cy="636588"/>
            <a:chOff x="5867401" y="3326606"/>
            <a:chExt cx="633413" cy="636588"/>
          </a:xfrm>
        </p:grpSpPr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5867401" y="3326606"/>
              <a:ext cx="633413" cy="63658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6205539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6010276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1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1" y="343"/>
                    <a:pt x="85" y="365"/>
                    <a:pt x="59" y="388"/>
                  </a:cubicBezTo>
                  <a:cubicBezTo>
                    <a:pt x="22" y="418"/>
                    <a:pt x="6" y="397"/>
                    <a:pt x="1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1" y="189"/>
                    <a:pt x="112" y="154"/>
                  </a:cubicBezTo>
                  <a:cubicBezTo>
                    <a:pt x="86" y="132"/>
                    <a:pt x="61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728076" y="3326606"/>
            <a:ext cx="633413" cy="636588"/>
            <a:chOff x="8728076" y="3326606"/>
            <a:chExt cx="633413" cy="636588"/>
          </a:xfrm>
        </p:grpSpPr>
        <p:sp>
          <p:nvSpPr>
            <p:cNvPr id="18" name="Oval 15"/>
            <p:cNvSpPr>
              <a:spLocks noChangeArrowheads="1"/>
            </p:cNvSpPr>
            <p:nvPr/>
          </p:nvSpPr>
          <p:spPr bwMode="auto">
            <a:xfrm>
              <a:off x="8728076" y="3326606"/>
              <a:ext cx="633413" cy="636588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accent2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9066214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0 w 252"/>
                <a:gd name="T7" fmla="*/ 350 h 418"/>
                <a:gd name="T8" fmla="*/ 34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4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3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4" y="365"/>
                    <a:pt x="59" y="388"/>
                  </a:cubicBezTo>
                  <a:cubicBezTo>
                    <a:pt x="21" y="418"/>
                    <a:pt x="6" y="397"/>
                    <a:pt x="0" y="350"/>
                  </a:cubicBezTo>
                  <a:lnTo>
                    <a:pt x="34" y="321"/>
                  </a:lnTo>
                  <a:lnTo>
                    <a:pt x="115" y="252"/>
                  </a:lnTo>
                  <a:cubicBezTo>
                    <a:pt x="143" y="221"/>
                    <a:pt x="150" y="189"/>
                    <a:pt x="112" y="154"/>
                  </a:cubicBezTo>
                  <a:cubicBezTo>
                    <a:pt x="86" y="132"/>
                    <a:pt x="60" y="110"/>
                    <a:pt x="34" y="88"/>
                  </a:cubicBezTo>
                  <a:lnTo>
                    <a:pt x="0" y="58"/>
                  </a:lnTo>
                  <a:cubicBezTo>
                    <a:pt x="4" y="4"/>
                    <a:pt x="25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3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8870951" y="3469481"/>
              <a:ext cx="206375" cy="342900"/>
            </a:xfrm>
            <a:custGeom>
              <a:avLst/>
              <a:gdLst>
                <a:gd name="T0" fmla="*/ 217 w 252"/>
                <a:gd name="T1" fmla="*/ 252 h 418"/>
                <a:gd name="T2" fmla="*/ 136 w 252"/>
                <a:gd name="T3" fmla="*/ 321 h 418"/>
                <a:gd name="T4" fmla="*/ 59 w 252"/>
                <a:gd name="T5" fmla="*/ 388 h 418"/>
                <a:gd name="T6" fmla="*/ 1 w 252"/>
                <a:gd name="T7" fmla="*/ 350 h 418"/>
                <a:gd name="T8" fmla="*/ 35 w 252"/>
                <a:gd name="T9" fmla="*/ 321 h 418"/>
                <a:gd name="T10" fmla="*/ 115 w 252"/>
                <a:gd name="T11" fmla="*/ 252 h 418"/>
                <a:gd name="T12" fmla="*/ 112 w 252"/>
                <a:gd name="T13" fmla="*/ 154 h 418"/>
                <a:gd name="T14" fmla="*/ 35 w 252"/>
                <a:gd name="T15" fmla="*/ 88 h 418"/>
                <a:gd name="T16" fmla="*/ 0 w 252"/>
                <a:gd name="T17" fmla="*/ 58 h 418"/>
                <a:gd name="T18" fmla="*/ 56 w 252"/>
                <a:gd name="T19" fmla="*/ 19 h 418"/>
                <a:gd name="T20" fmla="*/ 136 w 252"/>
                <a:gd name="T21" fmla="*/ 88 h 418"/>
                <a:gd name="T22" fmla="*/ 214 w 252"/>
                <a:gd name="T23" fmla="*/ 154 h 418"/>
                <a:gd name="T24" fmla="*/ 217 w 252"/>
                <a:gd name="T25" fmla="*/ 252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2" h="418">
                  <a:moveTo>
                    <a:pt x="217" y="252"/>
                  </a:moveTo>
                  <a:lnTo>
                    <a:pt x="136" y="321"/>
                  </a:lnTo>
                  <a:cubicBezTo>
                    <a:pt x="110" y="343"/>
                    <a:pt x="85" y="365"/>
                    <a:pt x="59" y="388"/>
                  </a:cubicBezTo>
                  <a:cubicBezTo>
                    <a:pt x="21" y="418"/>
                    <a:pt x="6" y="397"/>
                    <a:pt x="1" y="350"/>
                  </a:cubicBezTo>
                  <a:lnTo>
                    <a:pt x="35" y="321"/>
                  </a:lnTo>
                  <a:lnTo>
                    <a:pt x="115" y="252"/>
                  </a:lnTo>
                  <a:cubicBezTo>
                    <a:pt x="143" y="221"/>
                    <a:pt x="151" y="189"/>
                    <a:pt x="112" y="154"/>
                  </a:cubicBezTo>
                  <a:cubicBezTo>
                    <a:pt x="86" y="132"/>
                    <a:pt x="60" y="110"/>
                    <a:pt x="35" y="88"/>
                  </a:cubicBezTo>
                  <a:lnTo>
                    <a:pt x="0" y="58"/>
                  </a:lnTo>
                  <a:cubicBezTo>
                    <a:pt x="4" y="4"/>
                    <a:pt x="26" y="0"/>
                    <a:pt x="56" y="19"/>
                  </a:cubicBezTo>
                  <a:lnTo>
                    <a:pt x="136" y="88"/>
                  </a:lnTo>
                  <a:cubicBezTo>
                    <a:pt x="162" y="110"/>
                    <a:pt x="188" y="132"/>
                    <a:pt x="214" y="154"/>
                  </a:cubicBezTo>
                  <a:cubicBezTo>
                    <a:pt x="252" y="189"/>
                    <a:pt x="245" y="221"/>
                    <a:pt x="217" y="25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454151" y="1939131"/>
            <a:ext cx="930275" cy="938213"/>
            <a:chOff x="1454151" y="1939131"/>
            <a:chExt cx="930275" cy="938213"/>
          </a:xfrm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1454151" y="1939131"/>
              <a:ext cx="930275" cy="9382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1586504" y="2115849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latin typeface="+mn-ea"/>
                  <a:ea typeface="+mn-ea"/>
                </a:rPr>
                <a:t>01</a:t>
              </a:r>
              <a:endParaRPr lang="zh-CN" altLang="en-US" sz="3200" b="1" dirty="0">
                <a:latin typeface="+mn-ea"/>
                <a:ea typeface="+mn-ea"/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862611" y="2919179"/>
            <a:ext cx="2090066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</a:t>
            </a: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文字；请在这里输入您的文字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请在这里输入您的文字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；请</a:t>
            </a:r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在这里输入您的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文字。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01345" y="2919179"/>
            <a:ext cx="2090066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请在这里输入您的文字；请在这里输入您的文字；请在这里输入您的文字；请在这里输入您的文字。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580661" y="2919179"/>
            <a:ext cx="2117847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请在这里输入您的文字；请在这里输入您的文字；请在这里输入您的文字；请在这里输入您的文字。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487995" y="2919179"/>
            <a:ext cx="2090066" cy="175432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请在这里输入您的文字；请在这里输入您的文字；请在这里输入您的文字；请在这里输入您的文字。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4300538" y="1939131"/>
            <a:ext cx="930275" cy="938213"/>
            <a:chOff x="4300538" y="1939131"/>
            <a:chExt cx="930275" cy="938213"/>
          </a:xfrm>
        </p:grpSpPr>
        <p:sp>
          <p:nvSpPr>
            <p:cNvPr id="29" name="Oval 19"/>
            <p:cNvSpPr>
              <a:spLocks noChangeArrowheads="1"/>
            </p:cNvSpPr>
            <p:nvPr/>
          </p:nvSpPr>
          <p:spPr bwMode="auto">
            <a:xfrm>
              <a:off x="4300538" y="1939131"/>
              <a:ext cx="930275" cy="9382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425238" y="2115849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latin typeface="+mn-ea"/>
                  <a:ea typeface="+mn-ea"/>
                </a:rPr>
                <a:t>02</a:t>
              </a:r>
              <a:endParaRPr lang="zh-CN" altLang="en-US" sz="3200" b="1" dirty="0">
                <a:latin typeface="+mn-ea"/>
                <a:ea typeface="+mn-ea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145339" y="1939131"/>
            <a:ext cx="931863" cy="938213"/>
            <a:chOff x="7145339" y="1939131"/>
            <a:chExt cx="931863" cy="938213"/>
          </a:xfrm>
        </p:grpSpPr>
        <p:sp>
          <p:nvSpPr>
            <p:cNvPr id="32" name="Oval 20"/>
            <p:cNvSpPr>
              <a:spLocks noChangeArrowheads="1"/>
            </p:cNvSpPr>
            <p:nvPr/>
          </p:nvSpPr>
          <p:spPr bwMode="auto">
            <a:xfrm>
              <a:off x="7145339" y="1939131"/>
              <a:ext cx="931863" cy="9382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263972" y="2115849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latin typeface="+mn-ea"/>
                  <a:ea typeface="+mn-ea"/>
                </a:rPr>
                <a:t>03</a:t>
              </a:r>
              <a:endParaRPr lang="zh-CN" altLang="en-US" sz="3200" b="1" dirty="0">
                <a:latin typeface="+mn-ea"/>
                <a:ea typeface="+mn-ea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991726" y="1939131"/>
            <a:ext cx="931863" cy="938213"/>
            <a:chOff x="9991726" y="1939131"/>
            <a:chExt cx="931863" cy="938213"/>
          </a:xfrm>
        </p:grpSpPr>
        <p:sp>
          <p:nvSpPr>
            <p:cNvPr id="35" name="Oval 21"/>
            <p:cNvSpPr>
              <a:spLocks noChangeArrowheads="1"/>
            </p:cNvSpPr>
            <p:nvPr/>
          </p:nvSpPr>
          <p:spPr bwMode="auto">
            <a:xfrm>
              <a:off x="9991726" y="1939131"/>
              <a:ext cx="931863" cy="93821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10130002" y="2115849"/>
              <a:ext cx="691215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 smtClean="0">
                  <a:latin typeface="+mn-ea"/>
                  <a:ea typeface="+mn-ea"/>
                </a:rPr>
                <a:t>04</a:t>
              </a:r>
              <a:endParaRPr lang="zh-CN" altLang="en-US" sz="3200" b="1" dirty="0">
                <a:latin typeface="+mn-ea"/>
                <a:ea typeface="+mn-ea"/>
              </a:endParaRPr>
            </a:p>
          </p:txBody>
        </p:sp>
      </p:grpSp>
    </p:spTree>
  </p:cSld>
  <p:clrMapOvr>
    <a:masterClrMapping/>
  </p:clrMapOvr>
  <p:transition spd="slow"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 tmFilter="0,0; .5, 1; 1, 1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939"/>
                                </p:stCondLst>
                                <p:childTnLst>
                                  <p:par>
                                    <p:cTn id="1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439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939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439"/>
                                </p:stCondLst>
                                <p:childTnLst>
                                  <p:par>
                                    <p:cTn id="50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939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439"/>
                                </p:stCondLst>
                                <p:childTnLst>
                                  <p:par>
                                    <p:cTn id="6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939"/>
                                </p:stCondLst>
                                <p:childTnLst>
                                  <p:par>
                                    <p:cTn id="65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439"/>
                                </p:stCondLst>
                                <p:childTnLst>
                                  <p:par>
                                    <p:cTn id="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939"/>
                                </p:stCondLst>
                                <p:childTnLst>
                                  <p:par>
                                    <p:cTn id="7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439"/>
                                </p:stCondLst>
                                <p:childTnLst>
                                  <p:par>
                                    <p:cTn id="80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939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439"/>
                                </p:stCondLst>
                                <p:childTnLst>
                                  <p:par>
                                    <p:cTn id="9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5" grpId="0"/>
          <p:bldP spid="71" grpId="0" animBg="1"/>
          <p:bldP spid="5" grpId="0" animBg="1"/>
          <p:bldP spid="6" grpId="0" animBg="1"/>
          <p:bldP spid="7" grpId="0" animBg="1"/>
          <p:bldP spid="8" grpId="0" animBg="1"/>
          <p:bldP spid="24" grpId="0"/>
          <p:bldP spid="25" grpId="0"/>
          <p:bldP spid="26" grpId="0"/>
          <p:bldP spid="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 tmFilter="0,0; .5, 1; 1, 1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939"/>
                                </p:stCondLst>
                                <p:childTnLst>
                                  <p:par>
                                    <p:cTn id="19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7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47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47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1439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1939"/>
                                </p:stCondLst>
                                <p:childTnLst>
                                  <p:par>
                                    <p:cTn id="4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439"/>
                                </p:stCondLst>
                                <p:childTnLst>
                                  <p:par>
                                    <p:cTn id="5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939"/>
                                </p:stCondLst>
                                <p:childTnLst>
                                  <p:par>
                                    <p:cTn id="5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3439"/>
                                </p:stCondLst>
                                <p:childTnLst>
                                  <p:par>
                                    <p:cTn id="6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3939"/>
                                </p:stCondLst>
                                <p:childTnLst>
                                  <p:par>
                                    <p:cTn id="6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439"/>
                                </p:stCondLst>
                                <p:childTnLst>
                                  <p:par>
                                    <p:cTn id="7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939"/>
                                </p:stCondLst>
                                <p:childTnLst>
                                  <p:par>
                                    <p:cTn id="7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5439"/>
                                </p:stCondLst>
                                <p:childTnLst>
                                  <p:par>
                                    <p:cTn id="8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4" fill="hold">
                                <p:stCondLst>
                                  <p:cond delay="5939"/>
                                </p:stCondLst>
                                <p:childTnLst>
                                  <p:par>
                                    <p:cTn id="8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6439"/>
                                </p:stCondLst>
                                <p:childTnLst>
                                  <p:par>
                                    <p:cTn id="9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5" grpId="0"/>
          <p:bldP spid="71" grpId="0" animBg="1"/>
          <p:bldP spid="5" grpId="0" animBg="1"/>
          <p:bldP spid="6" grpId="0" animBg="1"/>
          <p:bldP spid="7" grpId="0" animBg="1"/>
          <p:bldP spid="8" grpId="0" animBg="1"/>
          <p:bldP spid="24" grpId="0"/>
          <p:bldP spid="25" grpId="0"/>
          <p:bldP spid="26" grpId="0"/>
          <p:bldP spid="2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现状把握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Oval 10"/>
          <p:cNvSpPr>
            <a:spLocks noChangeArrowheads="1"/>
          </p:cNvSpPr>
          <p:nvPr/>
        </p:nvSpPr>
        <p:spPr bwMode="auto">
          <a:xfrm>
            <a:off x="4749191" y="1551549"/>
            <a:ext cx="556888" cy="556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6" name="Oval 11"/>
          <p:cNvSpPr>
            <a:spLocks noChangeArrowheads="1"/>
          </p:cNvSpPr>
          <p:nvPr/>
        </p:nvSpPr>
        <p:spPr bwMode="auto">
          <a:xfrm>
            <a:off x="5334302" y="4818662"/>
            <a:ext cx="556888" cy="556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+mj-ea"/>
                <a:ea typeface="+mj-ea"/>
              </a:rPr>
              <a:t>5</a:t>
            </a:r>
            <a:endParaRPr lang="zh-CN" alt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5622938" y="3944786"/>
            <a:ext cx="558396" cy="556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+mj-ea"/>
                <a:ea typeface="+mj-ea"/>
              </a:rPr>
              <a:t>4</a:t>
            </a:r>
            <a:endParaRPr lang="zh-CN" alt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5351943" y="2200207"/>
            <a:ext cx="558396" cy="556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9" name="Oval 14"/>
          <p:cNvSpPr>
            <a:spLocks noChangeArrowheads="1"/>
          </p:cNvSpPr>
          <p:nvPr/>
        </p:nvSpPr>
        <p:spPr bwMode="auto">
          <a:xfrm>
            <a:off x="5636589" y="3006681"/>
            <a:ext cx="556888" cy="556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2400" b="1" dirty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endParaRPr lang="zh-CN" alt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19267" y="1551549"/>
            <a:ext cx="5889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sym typeface="微软雅黑" panose="020B0503020204020204" pitchFamily="34" charset="-122"/>
              </a:rPr>
              <a:t>金卡以上</a:t>
            </a:r>
            <a:r>
              <a:rPr lang="zh-CN" altLang="en-US" sz="2000" dirty="0" smtClean="0">
                <a:solidFill>
                  <a:schemeClr val="accent1"/>
                </a:solidFill>
                <a:sym typeface="微软雅黑" panose="020B0503020204020204" pitchFamily="34" charset="-122"/>
              </a:rPr>
              <a:t>的会员</a:t>
            </a:r>
            <a:r>
              <a:rPr lang="zh-CN" altLang="en-US" sz="2000" dirty="0">
                <a:solidFill>
                  <a:schemeClr val="accent1"/>
                </a:solidFill>
                <a:sym typeface="微软雅黑" panose="020B0503020204020204" pitchFamily="34" charset="-122"/>
              </a:rPr>
              <a:t>享受微成本的康复调理</a:t>
            </a:r>
            <a:endParaRPr lang="zh-CN" altLang="en-US" sz="2000" dirty="0">
              <a:solidFill>
                <a:schemeClr val="accent1"/>
              </a:solidFill>
              <a:sym typeface="微软雅黑" panose="020B0503020204020204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49318" y="2211957"/>
            <a:ext cx="52589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sym typeface="+mn-ea"/>
              </a:rPr>
              <a:t>店主店员享受微成本的康复调理</a:t>
            </a:r>
            <a:endParaRPr lang="zh-CN" altLang="en-US" sz="2000" dirty="0">
              <a:solidFill>
                <a:schemeClr val="accent1"/>
              </a:solidFill>
              <a:sym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85312" y="3050587"/>
            <a:ext cx="50229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</a:rPr>
              <a:t>家人家庭成员享受三折的康复调理</a:t>
            </a:r>
            <a:r>
              <a:rPr lang="en-US" altLang="zh-CN" sz="2000" dirty="0">
                <a:solidFill>
                  <a:schemeClr val="accent1"/>
                </a:solidFill>
              </a:rPr>
              <a:t>.</a:t>
            </a:r>
            <a:endParaRPr lang="en-US" altLang="zh-CN" sz="2000" dirty="0">
              <a:solidFill>
                <a:schemeClr val="accent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242468" y="4003785"/>
            <a:ext cx="48362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  <a:sym typeface="微软雅黑" panose="020B0503020204020204" pitchFamily="34" charset="-122"/>
              </a:rPr>
              <a:t>店铺客户可以</a:t>
            </a:r>
            <a:r>
              <a:rPr lang="zh-CN" altLang="en-US" sz="2000" dirty="0" smtClean="0">
                <a:solidFill>
                  <a:schemeClr val="accent1"/>
                </a:solidFill>
                <a:sym typeface="微软雅黑" panose="020B0503020204020204" pitchFamily="34" charset="-122"/>
              </a:rPr>
              <a:t>特惠价</a:t>
            </a:r>
            <a:r>
              <a:rPr lang="zh-CN" altLang="en-US" sz="2000" dirty="0">
                <a:solidFill>
                  <a:schemeClr val="accent1"/>
                </a:solidFill>
                <a:sym typeface="微软雅黑" panose="020B0503020204020204" pitchFamily="34" charset="-122"/>
              </a:rPr>
              <a:t>格</a:t>
            </a:r>
            <a:r>
              <a:rPr lang="zh-CN" altLang="en-US" sz="2000" dirty="0" smtClean="0">
                <a:solidFill>
                  <a:schemeClr val="accent1"/>
                </a:solidFill>
                <a:sym typeface="微软雅黑" panose="020B0503020204020204" pitchFamily="34" charset="-122"/>
              </a:rPr>
              <a:t>享康复</a:t>
            </a:r>
            <a:r>
              <a:rPr lang="zh-CN" altLang="en-US" sz="2000" dirty="0">
                <a:solidFill>
                  <a:schemeClr val="accent1"/>
                </a:solidFill>
                <a:sym typeface="微软雅黑" panose="020B0503020204020204" pitchFamily="34" charset="-122"/>
              </a:rPr>
              <a:t>调理</a:t>
            </a:r>
            <a:endParaRPr lang="zh-CN" altLang="en-US" sz="2000" dirty="0">
              <a:solidFill>
                <a:schemeClr val="accent1"/>
              </a:solidFill>
              <a:sym typeface="微软雅黑" panose="020B0503020204020204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5971" y="4921550"/>
            <a:ext cx="51326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</a:rPr>
              <a:t>快速准确无误的解决客户的疾病</a:t>
            </a:r>
            <a:r>
              <a:rPr lang="zh-CN" altLang="en-US" sz="2000" dirty="0" smtClean="0">
                <a:solidFill>
                  <a:schemeClr val="accent1"/>
                </a:solidFill>
              </a:rPr>
              <a:t>问题</a:t>
            </a:r>
            <a:endParaRPr lang="en-US" altLang="zh-CN" sz="2000" dirty="0">
              <a:solidFill>
                <a:schemeClr val="accent1"/>
              </a:solidFill>
            </a:endParaRPr>
          </a:p>
        </p:txBody>
      </p:sp>
      <p:sp>
        <p:nvSpPr>
          <p:cNvPr id="19" name="Oval 11"/>
          <p:cNvSpPr>
            <a:spLocks noChangeArrowheads="1"/>
          </p:cNvSpPr>
          <p:nvPr/>
        </p:nvSpPr>
        <p:spPr bwMode="auto">
          <a:xfrm>
            <a:off x="4586156" y="5527569"/>
            <a:ext cx="556888" cy="55688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sz="2400" b="1" dirty="0" smtClean="0">
                <a:solidFill>
                  <a:schemeClr val="accent2"/>
                </a:solidFill>
                <a:latin typeface="+mj-ea"/>
                <a:ea typeface="+mj-ea"/>
              </a:rPr>
              <a:t>6</a:t>
            </a:r>
            <a:endParaRPr lang="zh-CN" alt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197825" y="5630457"/>
            <a:ext cx="57368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accent1"/>
                </a:solidFill>
              </a:rPr>
              <a:t>国际最好的医药最好的方法</a:t>
            </a:r>
            <a:r>
              <a:rPr lang="en-US" altLang="zh-CN" sz="2000" dirty="0">
                <a:solidFill>
                  <a:schemeClr val="accent1"/>
                </a:solidFill>
              </a:rPr>
              <a:t>!</a:t>
            </a:r>
            <a:r>
              <a:rPr lang="zh-CN" altLang="en-US" sz="2000" dirty="0">
                <a:solidFill>
                  <a:schemeClr val="accent1"/>
                </a:solidFill>
              </a:rPr>
              <a:t>让利润</a:t>
            </a:r>
            <a:r>
              <a:rPr lang="zh-CN" altLang="en-US" sz="2000" dirty="0" smtClean="0">
                <a:solidFill>
                  <a:schemeClr val="accent1"/>
                </a:solidFill>
              </a:rPr>
              <a:t>倍增</a:t>
            </a:r>
            <a:endParaRPr lang="en-US" altLang="zh-CN" sz="2000" dirty="0">
              <a:solidFill>
                <a:schemeClr val="accent1"/>
              </a:solidFill>
            </a:endParaRPr>
          </a:p>
        </p:txBody>
      </p:sp>
      <p:sp>
        <p:nvSpPr>
          <p:cNvPr id="15" name="Oval 7"/>
          <p:cNvSpPr>
            <a:spLocks noChangeArrowheads="1"/>
          </p:cNvSpPr>
          <p:nvPr/>
        </p:nvSpPr>
        <p:spPr bwMode="auto">
          <a:xfrm>
            <a:off x="1063775" y="1593806"/>
            <a:ext cx="4233249" cy="423022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Oval 8"/>
          <p:cNvSpPr>
            <a:spLocks noChangeArrowheads="1"/>
          </p:cNvSpPr>
          <p:nvPr/>
        </p:nvSpPr>
        <p:spPr bwMode="auto">
          <a:xfrm>
            <a:off x="1353537" y="1882059"/>
            <a:ext cx="3653724" cy="3653723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Oval 9"/>
          <p:cNvSpPr>
            <a:spLocks noChangeArrowheads="1"/>
          </p:cNvSpPr>
          <p:nvPr/>
        </p:nvSpPr>
        <p:spPr bwMode="auto">
          <a:xfrm>
            <a:off x="1155835" y="4471810"/>
            <a:ext cx="1032279" cy="103227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254505" y="4572450"/>
            <a:ext cx="83493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+mn-ea"/>
                <a:ea typeface="+mn-ea"/>
              </a:rPr>
              <a:t>六个方面</a:t>
            </a:r>
            <a:endParaRPr lang="en-US" altLang="zh-CN" sz="2400" b="1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</p:spTree>
    <p:custDataLst>
      <p:tags r:id="rId2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19"/>
                            </p:stCondLst>
                            <p:childTnLst>
                              <p:par>
                                <p:cTn id="3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19"/>
                            </p:stCondLst>
                            <p:childTnLst>
                              <p:par>
                                <p:cTn id="3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4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19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98491E-8 4.47734E-6 L -0.1426 0.25 " pathEditMode="relative" rAng="0" ptsTypes="AA">
                                      <p:cBhvr>
                                        <p:cTn id="46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30" y="1248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81135E-6 1.10083E-6 L -0.19764 0.15795 " pathEditMode="relative" rAng="0" ptsTypes="AA">
                                      <p:cBhvr>
                                        <p:cTn id="50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88" y="7886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42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3.01848E-7 2.53469E-6 L -0.19763 0.0104 " pathEditMode="relative" rAng="0" ptsTypes="AA">
                                      <p:cBhvr>
                                        <p:cTn id="54" dur="500" spd="-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88" y="509"/>
                                    </p:animMotion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81135E-6 2.7012E-6 L -0.19764 -0.13738 " pathEditMode="relative" rAng="0" ptsTypes="AA">
                                      <p:cBhvr>
                                        <p:cTn id="58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88" y="-686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42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3.37672E-6 4.44444E-6 L -0.19605 -0.22385 " pathEditMode="relative" rAng="0" ptsTypes="AA">
                                      <p:cBhvr>
                                        <p:cTn id="62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2" y="-11204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4.46498E-6 2.22222E-6 L -0.12913 -0.32732 " pathEditMode="relative" rAng="0" ptsTypes="AA">
                                      <p:cBhvr>
                                        <p:cTn id="66" dur="500" spd="-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57" y="-163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819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319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819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319"/>
                            </p:stCondLst>
                            <p:childTnLst>
                              <p:par>
                                <p:cTn id="8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819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319"/>
                            </p:stCondLst>
                            <p:childTnLst>
                              <p:par>
                                <p:cTn id="8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/>
      <p:bldP spid="11" grpId="0"/>
      <p:bldP spid="12" grpId="0"/>
      <p:bldP spid="13" grpId="0"/>
      <p:bldP spid="14" grpId="0"/>
      <p:bldP spid="19" grpId="0" animBg="1"/>
      <p:bldP spid="19" grpId="1" animBg="1"/>
      <p:bldP spid="20" grpId="0"/>
      <p:bldP spid="15" grpId="0" animBg="1"/>
      <p:bldP spid="16" grpId="0" animBg="1"/>
      <p:bldP spid="17" grpId="0" animBg="1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目标设定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570593" y="2881337"/>
            <a:ext cx="1806575" cy="18049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3853216" y="1706587"/>
            <a:ext cx="1292225" cy="4079875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4253266" y="1268437"/>
            <a:ext cx="1219200" cy="12207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3376966" y="3127400"/>
            <a:ext cx="1220788" cy="121920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4377091" y="4929212"/>
            <a:ext cx="1220788" cy="1219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5482466" y="2200513"/>
            <a:ext cx="1255593" cy="900752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Line 12"/>
          <p:cNvSpPr>
            <a:spLocks noChangeShapeType="1"/>
          </p:cNvSpPr>
          <p:nvPr/>
        </p:nvSpPr>
        <p:spPr bwMode="auto">
          <a:xfrm flipV="1">
            <a:off x="5564352" y="4506984"/>
            <a:ext cx="1201002" cy="709684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Line 13"/>
          <p:cNvSpPr>
            <a:spLocks noChangeShapeType="1"/>
          </p:cNvSpPr>
          <p:nvPr/>
        </p:nvSpPr>
        <p:spPr bwMode="auto">
          <a:xfrm>
            <a:off x="4793681" y="3733185"/>
            <a:ext cx="1669256" cy="0"/>
          </a:xfrm>
          <a:prstGeom prst="line">
            <a:avLst/>
          </a:prstGeom>
          <a:noFill/>
          <a:ln w="12700" cap="flat">
            <a:solidFill>
              <a:srgbClr val="2E2C2C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6661080" y="2970237"/>
            <a:ext cx="1625600" cy="16256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474922" y="1524888"/>
            <a:ext cx="775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添加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标题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574170" y="3394631"/>
            <a:ext cx="775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添加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标题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611400" y="5196135"/>
            <a:ext cx="775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添加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标题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68200" y="3552998"/>
            <a:ext cx="1174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2"/>
                </a:solidFill>
                <a:latin typeface="+mn-ea"/>
                <a:ea typeface="+mn-ea"/>
              </a:rPr>
              <a:t>总目标</a:t>
            </a:r>
            <a:endParaRPr lang="en-US" altLang="zh-CN" sz="24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432254" y="1383421"/>
            <a:ext cx="2788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5688" y="3485176"/>
            <a:ext cx="2714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15622" y="5354920"/>
            <a:ext cx="27147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479904" y="3321372"/>
            <a:ext cx="27147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endParaRPr lang="en-US" altLang="zh-CN" dirty="0" smtClean="0">
              <a:solidFill>
                <a:schemeClr val="accent1"/>
              </a:solidFill>
              <a:latin typeface="+mn-ea"/>
              <a:ea typeface="+mn-ea"/>
            </a:endParaRPr>
          </a:p>
          <a:p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  <a:p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19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19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319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819"/>
                            </p:stCondLst>
                            <p:childTnLst>
                              <p:par>
                                <p:cTn id="6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819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319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原因分析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178" y="1095463"/>
            <a:ext cx="3778603" cy="59701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40425" y="1185788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标题文本一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426" y="1527151"/>
            <a:ext cx="5001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请在这里输入段落文本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内容请在这里输入段落文本内容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0425" y="2396663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标题文本二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425" y="2756703"/>
            <a:ext cx="5001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请在这里输入段落文本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内容请在这里输入段落文本内容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940425" y="3686978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标题文本三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40424" y="3968617"/>
            <a:ext cx="50011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请在这里输入段落文本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内容请在这里输入段落文本内容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940425" y="4977880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标题文本四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940425" y="5259519"/>
            <a:ext cx="50011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请在这里输入段落文本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内容请在这里输入段落文本内容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344642" y="1365913"/>
            <a:ext cx="517525" cy="519113"/>
            <a:chOff x="5862638" y="1365913"/>
            <a:chExt cx="517525" cy="519113"/>
          </a:xfrm>
          <a:solidFill>
            <a:schemeClr val="tx1"/>
          </a:solidFill>
        </p:grpSpPr>
        <p:sp>
          <p:nvSpPr>
            <p:cNvPr id="16" name="Oval 23"/>
            <p:cNvSpPr>
              <a:spLocks noChangeArrowheads="1"/>
            </p:cNvSpPr>
            <p:nvPr/>
          </p:nvSpPr>
          <p:spPr bwMode="auto">
            <a:xfrm>
              <a:off x="5862638" y="1365913"/>
              <a:ext cx="517525" cy="5191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4"/>
            <p:cNvSpPr>
              <a:spLocks noEditPoints="1"/>
            </p:cNvSpPr>
            <p:nvPr/>
          </p:nvSpPr>
          <p:spPr bwMode="auto">
            <a:xfrm>
              <a:off x="5957888" y="1448463"/>
              <a:ext cx="325438" cy="303213"/>
            </a:xfrm>
            <a:custGeom>
              <a:avLst/>
              <a:gdLst>
                <a:gd name="T0" fmla="*/ 341 w 486"/>
                <a:gd name="T1" fmla="*/ 290 h 451"/>
                <a:gd name="T2" fmla="*/ 323 w 486"/>
                <a:gd name="T3" fmla="*/ 285 h 451"/>
                <a:gd name="T4" fmla="*/ 320 w 486"/>
                <a:gd name="T5" fmla="*/ 285 h 451"/>
                <a:gd name="T6" fmla="*/ 280 w 486"/>
                <a:gd name="T7" fmla="*/ 317 h 451"/>
                <a:gd name="T8" fmla="*/ 303 w 486"/>
                <a:gd name="T9" fmla="*/ 364 h 451"/>
                <a:gd name="T10" fmla="*/ 305 w 486"/>
                <a:gd name="T11" fmla="*/ 365 h 451"/>
                <a:gd name="T12" fmla="*/ 341 w 486"/>
                <a:gd name="T13" fmla="*/ 374 h 451"/>
                <a:gd name="T14" fmla="*/ 341 w 486"/>
                <a:gd name="T15" fmla="*/ 389 h 451"/>
                <a:gd name="T16" fmla="*/ 332 w 486"/>
                <a:gd name="T17" fmla="*/ 401 h 451"/>
                <a:gd name="T18" fmla="*/ 247 w 486"/>
                <a:gd name="T19" fmla="*/ 424 h 451"/>
                <a:gd name="T20" fmla="*/ 244 w 486"/>
                <a:gd name="T21" fmla="*/ 425 h 451"/>
                <a:gd name="T22" fmla="*/ 240 w 486"/>
                <a:gd name="T23" fmla="*/ 424 h 451"/>
                <a:gd name="T24" fmla="*/ 238 w 486"/>
                <a:gd name="T25" fmla="*/ 423 h 451"/>
                <a:gd name="T26" fmla="*/ 153 w 486"/>
                <a:gd name="T27" fmla="*/ 400 h 451"/>
                <a:gd name="T28" fmla="*/ 145 w 486"/>
                <a:gd name="T29" fmla="*/ 388 h 451"/>
                <a:gd name="T30" fmla="*/ 145 w 486"/>
                <a:gd name="T31" fmla="*/ 373 h 451"/>
                <a:gd name="T32" fmla="*/ 179 w 486"/>
                <a:gd name="T33" fmla="*/ 365 h 451"/>
                <a:gd name="T34" fmla="*/ 182 w 486"/>
                <a:gd name="T35" fmla="*/ 364 h 451"/>
                <a:gd name="T36" fmla="*/ 205 w 486"/>
                <a:gd name="T37" fmla="*/ 317 h 451"/>
                <a:gd name="T38" fmla="*/ 164 w 486"/>
                <a:gd name="T39" fmla="*/ 285 h 451"/>
                <a:gd name="T40" fmla="*/ 162 w 486"/>
                <a:gd name="T41" fmla="*/ 285 h 451"/>
                <a:gd name="T42" fmla="*/ 145 w 486"/>
                <a:gd name="T43" fmla="*/ 290 h 451"/>
                <a:gd name="T44" fmla="*/ 145 w 486"/>
                <a:gd name="T45" fmla="*/ 250 h 451"/>
                <a:gd name="T46" fmla="*/ 149 w 486"/>
                <a:gd name="T47" fmla="*/ 240 h 451"/>
                <a:gd name="T48" fmla="*/ 159 w 486"/>
                <a:gd name="T49" fmla="*/ 238 h 451"/>
                <a:gd name="T50" fmla="*/ 244 w 486"/>
                <a:gd name="T51" fmla="*/ 261 h 451"/>
                <a:gd name="T52" fmla="*/ 326 w 486"/>
                <a:gd name="T53" fmla="*/ 238 h 451"/>
                <a:gd name="T54" fmla="*/ 336 w 486"/>
                <a:gd name="T55" fmla="*/ 241 h 451"/>
                <a:gd name="T56" fmla="*/ 341 w 486"/>
                <a:gd name="T57" fmla="*/ 251 h 451"/>
                <a:gd name="T58" fmla="*/ 341 w 486"/>
                <a:gd name="T59" fmla="*/ 290 h 451"/>
                <a:gd name="T60" fmla="*/ 475 w 486"/>
                <a:gd name="T61" fmla="*/ 330 h 451"/>
                <a:gd name="T62" fmla="*/ 473 w 486"/>
                <a:gd name="T63" fmla="*/ 329 h 451"/>
                <a:gd name="T64" fmla="*/ 370 w 486"/>
                <a:gd name="T65" fmla="*/ 218 h 451"/>
                <a:gd name="T66" fmla="*/ 368 w 486"/>
                <a:gd name="T67" fmla="*/ 216 h 451"/>
                <a:gd name="T68" fmla="*/ 353 w 486"/>
                <a:gd name="T69" fmla="*/ 209 h 451"/>
                <a:gd name="T70" fmla="*/ 348 w 486"/>
                <a:gd name="T71" fmla="*/ 207 h 451"/>
                <a:gd name="T72" fmla="*/ 138 w 486"/>
                <a:gd name="T73" fmla="*/ 207 h 451"/>
                <a:gd name="T74" fmla="*/ 136 w 486"/>
                <a:gd name="T75" fmla="*/ 208 h 451"/>
                <a:gd name="T76" fmla="*/ 117 w 486"/>
                <a:gd name="T77" fmla="*/ 216 h 451"/>
                <a:gd name="T78" fmla="*/ 115 w 486"/>
                <a:gd name="T79" fmla="*/ 218 h 451"/>
                <a:gd name="T80" fmla="*/ 12 w 486"/>
                <a:gd name="T81" fmla="*/ 329 h 451"/>
                <a:gd name="T82" fmla="*/ 11 w 486"/>
                <a:gd name="T83" fmla="*/ 330 h 451"/>
                <a:gd name="T84" fmla="*/ 7 w 486"/>
                <a:gd name="T85" fmla="*/ 374 h 451"/>
                <a:gd name="T86" fmla="*/ 40 w 486"/>
                <a:gd name="T87" fmla="*/ 398 h 451"/>
                <a:gd name="T88" fmla="*/ 44 w 486"/>
                <a:gd name="T89" fmla="*/ 398 h 451"/>
                <a:gd name="T90" fmla="*/ 47 w 486"/>
                <a:gd name="T91" fmla="*/ 397 h 451"/>
                <a:gd name="T92" fmla="*/ 126 w 486"/>
                <a:gd name="T93" fmla="*/ 378 h 451"/>
                <a:gd name="T94" fmla="*/ 126 w 486"/>
                <a:gd name="T95" fmla="*/ 440 h 451"/>
                <a:gd name="T96" fmla="*/ 138 w 486"/>
                <a:gd name="T97" fmla="*/ 451 h 451"/>
                <a:gd name="T98" fmla="*/ 348 w 486"/>
                <a:gd name="T99" fmla="*/ 451 h 451"/>
                <a:gd name="T100" fmla="*/ 360 w 486"/>
                <a:gd name="T101" fmla="*/ 440 h 451"/>
                <a:gd name="T102" fmla="*/ 360 w 486"/>
                <a:gd name="T103" fmla="*/ 378 h 451"/>
                <a:gd name="T104" fmla="*/ 438 w 486"/>
                <a:gd name="T105" fmla="*/ 397 h 451"/>
                <a:gd name="T106" fmla="*/ 441 w 486"/>
                <a:gd name="T107" fmla="*/ 398 h 451"/>
                <a:gd name="T108" fmla="*/ 445 w 486"/>
                <a:gd name="T109" fmla="*/ 398 h 451"/>
                <a:gd name="T110" fmla="*/ 475 w 486"/>
                <a:gd name="T111" fmla="*/ 380 h 451"/>
                <a:gd name="T112" fmla="*/ 475 w 486"/>
                <a:gd name="T113" fmla="*/ 330 h 451"/>
                <a:gd name="T114" fmla="*/ 243 w 486"/>
                <a:gd name="T115" fmla="*/ 201 h 451"/>
                <a:gd name="T116" fmla="*/ 337 w 486"/>
                <a:gd name="T117" fmla="*/ 100 h 451"/>
                <a:gd name="T118" fmla="*/ 243 w 486"/>
                <a:gd name="T119" fmla="*/ 0 h 451"/>
                <a:gd name="T120" fmla="*/ 148 w 486"/>
                <a:gd name="T121" fmla="*/ 100 h 451"/>
                <a:gd name="T122" fmla="*/ 243 w 486"/>
                <a:gd name="T123" fmla="*/ 201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86" h="451">
                  <a:moveTo>
                    <a:pt x="341" y="290"/>
                  </a:moveTo>
                  <a:lnTo>
                    <a:pt x="323" y="285"/>
                  </a:lnTo>
                  <a:cubicBezTo>
                    <a:pt x="322" y="285"/>
                    <a:pt x="321" y="285"/>
                    <a:pt x="320" y="285"/>
                  </a:cubicBezTo>
                  <a:cubicBezTo>
                    <a:pt x="302" y="283"/>
                    <a:pt x="284" y="297"/>
                    <a:pt x="280" y="317"/>
                  </a:cubicBezTo>
                  <a:cubicBezTo>
                    <a:pt x="276" y="338"/>
                    <a:pt x="286" y="358"/>
                    <a:pt x="303" y="364"/>
                  </a:cubicBezTo>
                  <a:cubicBezTo>
                    <a:pt x="304" y="365"/>
                    <a:pt x="305" y="365"/>
                    <a:pt x="305" y="365"/>
                  </a:cubicBezTo>
                  <a:lnTo>
                    <a:pt x="341" y="374"/>
                  </a:lnTo>
                  <a:lnTo>
                    <a:pt x="341" y="389"/>
                  </a:lnTo>
                  <a:cubicBezTo>
                    <a:pt x="341" y="394"/>
                    <a:pt x="337" y="399"/>
                    <a:pt x="332" y="401"/>
                  </a:cubicBezTo>
                  <a:lnTo>
                    <a:pt x="247" y="424"/>
                  </a:lnTo>
                  <a:cubicBezTo>
                    <a:pt x="246" y="424"/>
                    <a:pt x="245" y="425"/>
                    <a:pt x="244" y="425"/>
                  </a:cubicBezTo>
                  <a:cubicBezTo>
                    <a:pt x="242" y="425"/>
                    <a:pt x="241" y="424"/>
                    <a:pt x="240" y="424"/>
                  </a:cubicBezTo>
                  <a:cubicBezTo>
                    <a:pt x="239" y="424"/>
                    <a:pt x="239" y="424"/>
                    <a:pt x="238" y="423"/>
                  </a:cubicBezTo>
                  <a:lnTo>
                    <a:pt x="153" y="400"/>
                  </a:lnTo>
                  <a:cubicBezTo>
                    <a:pt x="148" y="399"/>
                    <a:pt x="145" y="394"/>
                    <a:pt x="145" y="388"/>
                  </a:cubicBezTo>
                  <a:lnTo>
                    <a:pt x="145" y="373"/>
                  </a:lnTo>
                  <a:lnTo>
                    <a:pt x="179" y="365"/>
                  </a:lnTo>
                  <a:cubicBezTo>
                    <a:pt x="180" y="365"/>
                    <a:pt x="181" y="365"/>
                    <a:pt x="182" y="364"/>
                  </a:cubicBezTo>
                  <a:cubicBezTo>
                    <a:pt x="199" y="358"/>
                    <a:pt x="209" y="338"/>
                    <a:pt x="205" y="317"/>
                  </a:cubicBezTo>
                  <a:cubicBezTo>
                    <a:pt x="200" y="297"/>
                    <a:pt x="183" y="283"/>
                    <a:pt x="164" y="285"/>
                  </a:cubicBezTo>
                  <a:cubicBezTo>
                    <a:pt x="163" y="285"/>
                    <a:pt x="163" y="285"/>
                    <a:pt x="162" y="285"/>
                  </a:cubicBezTo>
                  <a:lnTo>
                    <a:pt x="145" y="290"/>
                  </a:lnTo>
                  <a:lnTo>
                    <a:pt x="145" y="250"/>
                  </a:lnTo>
                  <a:cubicBezTo>
                    <a:pt x="145" y="246"/>
                    <a:pt x="146" y="242"/>
                    <a:pt x="149" y="240"/>
                  </a:cubicBezTo>
                  <a:cubicBezTo>
                    <a:pt x="152" y="237"/>
                    <a:pt x="156" y="237"/>
                    <a:pt x="159" y="238"/>
                  </a:cubicBezTo>
                  <a:lnTo>
                    <a:pt x="244" y="261"/>
                  </a:lnTo>
                  <a:lnTo>
                    <a:pt x="326" y="238"/>
                  </a:lnTo>
                  <a:cubicBezTo>
                    <a:pt x="329" y="237"/>
                    <a:pt x="333" y="238"/>
                    <a:pt x="336" y="241"/>
                  </a:cubicBezTo>
                  <a:cubicBezTo>
                    <a:pt x="339" y="243"/>
                    <a:pt x="341" y="247"/>
                    <a:pt x="341" y="251"/>
                  </a:cubicBezTo>
                  <a:lnTo>
                    <a:pt x="341" y="290"/>
                  </a:lnTo>
                  <a:close/>
                  <a:moveTo>
                    <a:pt x="475" y="330"/>
                  </a:moveTo>
                  <a:cubicBezTo>
                    <a:pt x="474" y="330"/>
                    <a:pt x="474" y="329"/>
                    <a:pt x="473" y="329"/>
                  </a:cubicBezTo>
                  <a:lnTo>
                    <a:pt x="370" y="218"/>
                  </a:lnTo>
                  <a:cubicBezTo>
                    <a:pt x="370" y="217"/>
                    <a:pt x="369" y="217"/>
                    <a:pt x="368" y="216"/>
                  </a:cubicBezTo>
                  <a:cubicBezTo>
                    <a:pt x="364" y="212"/>
                    <a:pt x="359" y="210"/>
                    <a:pt x="353" y="209"/>
                  </a:cubicBezTo>
                  <a:cubicBezTo>
                    <a:pt x="352" y="208"/>
                    <a:pt x="350" y="207"/>
                    <a:pt x="348" y="207"/>
                  </a:cubicBezTo>
                  <a:lnTo>
                    <a:pt x="138" y="207"/>
                  </a:lnTo>
                  <a:cubicBezTo>
                    <a:pt x="137" y="207"/>
                    <a:pt x="137" y="207"/>
                    <a:pt x="136" y="208"/>
                  </a:cubicBezTo>
                  <a:cubicBezTo>
                    <a:pt x="129" y="208"/>
                    <a:pt x="122" y="211"/>
                    <a:pt x="117" y="216"/>
                  </a:cubicBezTo>
                  <a:cubicBezTo>
                    <a:pt x="116" y="217"/>
                    <a:pt x="116" y="217"/>
                    <a:pt x="115" y="218"/>
                  </a:cubicBezTo>
                  <a:lnTo>
                    <a:pt x="12" y="329"/>
                  </a:lnTo>
                  <a:cubicBezTo>
                    <a:pt x="11" y="329"/>
                    <a:pt x="11" y="330"/>
                    <a:pt x="11" y="330"/>
                  </a:cubicBezTo>
                  <a:cubicBezTo>
                    <a:pt x="1" y="343"/>
                    <a:pt x="0" y="360"/>
                    <a:pt x="7" y="374"/>
                  </a:cubicBezTo>
                  <a:cubicBezTo>
                    <a:pt x="13" y="388"/>
                    <a:pt x="26" y="398"/>
                    <a:pt x="40" y="398"/>
                  </a:cubicBezTo>
                  <a:cubicBezTo>
                    <a:pt x="41" y="398"/>
                    <a:pt x="43" y="398"/>
                    <a:pt x="44" y="398"/>
                  </a:cubicBezTo>
                  <a:cubicBezTo>
                    <a:pt x="45" y="398"/>
                    <a:pt x="46" y="398"/>
                    <a:pt x="47" y="397"/>
                  </a:cubicBezTo>
                  <a:lnTo>
                    <a:pt x="126" y="378"/>
                  </a:lnTo>
                  <a:lnTo>
                    <a:pt x="126" y="440"/>
                  </a:lnTo>
                  <a:cubicBezTo>
                    <a:pt x="126" y="446"/>
                    <a:pt x="132" y="451"/>
                    <a:pt x="138" y="451"/>
                  </a:cubicBezTo>
                  <a:lnTo>
                    <a:pt x="348" y="451"/>
                  </a:lnTo>
                  <a:cubicBezTo>
                    <a:pt x="355" y="451"/>
                    <a:pt x="360" y="446"/>
                    <a:pt x="360" y="440"/>
                  </a:cubicBezTo>
                  <a:lnTo>
                    <a:pt x="360" y="378"/>
                  </a:lnTo>
                  <a:lnTo>
                    <a:pt x="438" y="397"/>
                  </a:lnTo>
                  <a:cubicBezTo>
                    <a:pt x="439" y="398"/>
                    <a:pt x="440" y="398"/>
                    <a:pt x="441" y="398"/>
                  </a:cubicBezTo>
                  <a:cubicBezTo>
                    <a:pt x="442" y="398"/>
                    <a:pt x="443" y="398"/>
                    <a:pt x="445" y="398"/>
                  </a:cubicBezTo>
                  <a:cubicBezTo>
                    <a:pt x="457" y="398"/>
                    <a:pt x="468" y="391"/>
                    <a:pt x="475" y="380"/>
                  </a:cubicBezTo>
                  <a:cubicBezTo>
                    <a:pt x="485" y="365"/>
                    <a:pt x="486" y="345"/>
                    <a:pt x="475" y="330"/>
                  </a:cubicBezTo>
                  <a:close/>
                  <a:moveTo>
                    <a:pt x="243" y="201"/>
                  </a:moveTo>
                  <a:cubicBezTo>
                    <a:pt x="295" y="201"/>
                    <a:pt x="337" y="156"/>
                    <a:pt x="337" y="100"/>
                  </a:cubicBezTo>
                  <a:cubicBezTo>
                    <a:pt x="337" y="45"/>
                    <a:pt x="295" y="0"/>
                    <a:pt x="243" y="0"/>
                  </a:cubicBezTo>
                  <a:cubicBezTo>
                    <a:pt x="191" y="0"/>
                    <a:pt x="148" y="45"/>
                    <a:pt x="148" y="100"/>
                  </a:cubicBezTo>
                  <a:cubicBezTo>
                    <a:pt x="148" y="156"/>
                    <a:pt x="191" y="201"/>
                    <a:pt x="243" y="20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44642" y="2495559"/>
            <a:ext cx="517525" cy="517525"/>
            <a:chOff x="5862638" y="2495559"/>
            <a:chExt cx="517525" cy="517525"/>
          </a:xfrm>
          <a:solidFill>
            <a:schemeClr val="accent4"/>
          </a:solidFill>
        </p:grpSpPr>
        <p:sp>
          <p:nvSpPr>
            <p:cNvPr id="19" name="Oval 25"/>
            <p:cNvSpPr>
              <a:spLocks noChangeArrowheads="1"/>
            </p:cNvSpPr>
            <p:nvPr/>
          </p:nvSpPr>
          <p:spPr bwMode="auto">
            <a:xfrm>
              <a:off x="5862638" y="2495559"/>
              <a:ext cx="517525" cy="5175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8"/>
            <p:cNvSpPr>
              <a:spLocks noEditPoints="1"/>
            </p:cNvSpPr>
            <p:nvPr/>
          </p:nvSpPr>
          <p:spPr bwMode="auto">
            <a:xfrm>
              <a:off x="5921376" y="2559059"/>
              <a:ext cx="395288" cy="395288"/>
            </a:xfrm>
            <a:custGeom>
              <a:avLst/>
              <a:gdLst>
                <a:gd name="T0" fmla="*/ 104 w 590"/>
                <a:gd name="T1" fmla="*/ 404 h 589"/>
                <a:gd name="T2" fmla="*/ 486 w 590"/>
                <a:gd name="T3" fmla="*/ 184 h 589"/>
                <a:gd name="T4" fmla="*/ 424 w 590"/>
                <a:gd name="T5" fmla="*/ 518 h 589"/>
                <a:gd name="T6" fmla="*/ 166 w 590"/>
                <a:gd name="T7" fmla="*/ 71 h 589"/>
                <a:gd name="T8" fmla="*/ 424 w 590"/>
                <a:gd name="T9" fmla="*/ 518 h 589"/>
                <a:gd name="T10" fmla="*/ 138 w 590"/>
                <a:gd name="T11" fmla="*/ 385 h 589"/>
                <a:gd name="T12" fmla="*/ 452 w 590"/>
                <a:gd name="T13" fmla="*/ 204 h 589"/>
                <a:gd name="T14" fmla="*/ 394 w 590"/>
                <a:gd name="T15" fmla="*/ 465 h 589"/>
                <a:gd name="T16" fmla="*/ 196 w 590"/>
                <a:gd name="T17" fmla="*/ 124 h 589"/>
                <a:gd name="T18" fmla="*/ 394 w 590"/>
                <a:gd name="T19" fmla="*/ 465 h 589"/>
                <a:gd name="T20" fmla="*/ 295 w 590"/>
                <a:gd name="T21" fmla="*/ 322 h 589"/>
                <a:gd name="T22" fmla="*/ 295 w 590"/>
                <a:gd name="T23" fmla="*/ 267 h 589"/>
                <a:gd name="T24" fmla="*/ 308 w 590"/>
                <a:gd name="T25" fmla="*/ 135 h 589"/>
                <a:gd name="T26" fmla="*/ 294 w 590"/>
                <a:gd name="T27" fmla="*/ 147 h 589"/>
                <a:gd name="T28" fmla="*/ 282 w 590"/>
                <a:gd name="T29" fmla="*/ 116 h 589"/>
                <a:gd name="T30" fmla="*/ 296 w 590"/>
                <a:gd name="T31" fmla="*/ 104 h 589"/>
                <a:gd name="T32" fmla="*/ 308 w 590"/>
                <a:gd name="T33" fmla="*/ 135 h 589"/>
                <a:gd name="T34" fmla="*/ 296 w 590"/>
                <a:gd name="T35" fmla="*/ 485 h 589"/>
                <a:gd name="T36" fmla="*/ 282 w 590"/>
                <a:gd name="T37" fmla="*/ 473 h 589"/>
                <a:gd name="T38" fmla="*/ 294 w 590"/>
                <a:gd name="T39" fmla="*/ 442 h 589"/>
                <a:gd name="T40" fmla="*/ 308 w 590"/>
                <a:gd name="T41" fmla="*/ 454 h 589"/>
                <a:gd name="T42" fmla="*/ 136 w 590"/>
                <a:gd name="T43" fmla="*/ 279 h 589"/>
                <a:gd name="T44" fmla="*/ 148 w 590"/>
                <a:gd name="T45" fmla="*/ 293 h 589"/>
                <a:gd name="T46" fmla="*/ 116 w 590"/>
                <a:gd name="T47" fmla="*/ 305 h 589"/>
                <a:gd name="T48" fmla="*/ 104 w 590"/>
                <a:gd name="T49" fmla="*/ 291 h 589"/>
                <a:gd name="T50" fmla="*/ 136 w 590"/>
                <a:gd name="T51" fmla="*/ 279 h 589"/>
                <a:gd name="T52" fmla="*/ 486 w 590"/>
                <a:gd name="T53" fmla="*/ 291 h 589"/>
                <a:gd name="T54" fmla="*/ 474 w 590"/>
                <a:gd name="T55" fmla="*/ 305 h 589"/>
                <a:gd name="T56" fmla="*/ 442 w 590"/>
                <a:gd name="T57" fmla="*/ 293 h 589"/>
                <a:gd name="T58" fmla="*/ 454 w 590"/>
                <a:gd name="T59" fmla="*/ 279 h 589"/>
                <a:gd name="T60" fmla="*/ 311 w 590"/>
                <a:gd name="T61" fmla="*/ 294 h 589"/>
                <a:gd name="T62" fmla="*/ 280 w 590"/>
                <a:gd name="T63" fmla="*/ 294 h 589"/>
                <a:gd name="T64" fmla="*/ 295 w 590"/>
                <a:gd name="T65" fmla="*/ 172 h 589"/>
                <a:gd name="T66" fmla="*/ 311 w 590"/>
                <a:gd name="T67" fmla="*/ 294 h 589"/>
                <a:gd name="T68" fmla="*/ 224 w 590"/>
                <a:gd name="T69" fmla="*/ 367 h 589"/>
                <a:gd name="T70" fmla="*/ 282 w 590"/>
                <a:gd name="T71" fmla="*/ 288 h 589"/>
                <a:gd name="T72" fmla="*/ 304 w 590"/>
                <a:gd name="T73" fmla="*/ 309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90" h="589">
                  <a:moveTo>
                    <a:pt x="185" y="104"/>
                  </a:moveTo>
                  <a:cubicBezTo>
                    <a:pt x="80" y="165"/>
                    <a:pt x="44" y="299"/>
                    <a:pt x="104" y="404"/>
                  </a:cubicBezTo>
                  <a:cubicBezTo>
                    <a:pt x="165" y="510"/>
                    <a:pt x="300" y="546"/>
                    <a:pt x="405" y="485"/>
                  </a:cubicBezTo>
                  <a:cubicBezTo>
                    <a:pt x="510" y="424"/>
                    <a:pt x="546" y="289"/>
                    <a:pt x="486" y="184"/>
                  </a:cubicBezTo>
                  <a:cubicBezTo>
                    <a:pt x="425" y="79"/>
                    <a:pt x="290" y="43"/>
                    <a:pt x="185" y="104"/>
                  </a:cubicBezTo>
                  <a:close/>
                  <a:moveTo>
                    <a:pt x="424" y="518"/>
                  </a:moveTo>
                  <a:cubicBezTo>
                    <a:pt x="301" y="589"/>
                    <a:pt x="142" y="547"/>
                    <a:pt x="71" y="424"/>
                  </a:cubicBezTo>
                  <a:cubicBezTo>
                    <a:pt x="0" y="300"/>
                    <a:pt x="42" y="142"/>
                    <a:pt x="166" y="71"/>
                  </a:cubicBezTo>
                  <a:cubicBezTo>
                    <a:pt x="289" y="0"/>
                    <a:pt x="447" y="42"/>
                    <a:pt x="519" y="165"/>
                  </a:cubicBezTo>
                  <a:cubicBezTo>
                    <a:pt x="590" y="289"/>
                    <a:pt x="547" y="447"/>
                    <a:pt x="424" y="518"/>
                  </a:cubicBezTo>
                  <a:close/>
                  <a:moveTo>
                    <a:pt x="204" y="137"/>
                  </a:moveTo>
                  <a:cubicBezTo>
                    <a:pt x="117" y="187"/>
                    <a:pt x="87" y="299"/>
                    <a:pt x="138" y="385"/>
                  </a:cubicBezTo>
                  <a:cubicBezTo>
                    <a:pt x="188" y="472"/>
                    <a:pt x="299" y="502"/>
                    <a:pt x="386" y="452"/>
                  </a:cubicBezTo>
                  <a:cubicBezTo>
                    <a:pt x="473" y="402"/>
                    <a:pt x="503" y="290"/>
                    <a:pt x="452" y="204"/>
                  </a:cubicBezTo>
                  <a:cubicBezTo>
                    <a:pt x="402" y="117"/>
                    <a:pt x="291" y="87"/>
                    <a:pt x="204" y="137"/>
                  </a:cubicBezTo>
                  <a:close/>
                  <a:moveTo>
                    <a:pt x="394" y="465"/>
                  </a:moveTo>
                  <a:cubicBezTo>
                    <a:pt x="299" y="520"/>
                    <a:pt x="179" y="487"/>
                    <a:pt x="124" y="393"/>
                  </a:cubicBezTo>
                  <a:cubicBezTo>
                    <a:pt x="70" y="299"/>
                    <a:pt x="102" y="178"/>
                    <a:pt x="196" y="124"/>
                  </a:cubicBezTo>
                  <a:cubicBezTo>
                    <a:pt x="291" y="69"/>
                    <a:pt x="411" y="102"/>
                    <a:pt x="466" y="196"/>
                  </a:cubicBezTo>
                  <a:cubicBezTo>
                    <a:pt x="520" y="290"/>
                    <a:pt x="488" y="411"/>
                    <a:pt x="394" y="465"/>
                  </a:cubicBezTo>
                  <a:close/>
                  <a:moveTo>
                    <a:pt x="323" y="294"/>
                  </a:moveTo>
                  <a:cubicBezTo>
                    <a:pt x="323" y="310"/>
                    <a:pt x="310" y="322"/>
                    <a:pt x="295" y="322"/>
                  </a:cubicBezTo>
                  <a:cubicBezTo>
                    <a:pt x="280" y="322"/>
                    <a:pt x="267" y="310"/>
                    <a:pt x="267" y="294"/>
                  </a:cubicBezTo>
                  <a:cubicBezTo>
                    <a:pt x="267" y="279"/>
                    <a:pt x="280" y="267"/>
                    <a:pt x="295" y="267"/>
                  </a:cubicBezTo>
                  <a:cubicBezTo>
                    <a:pt x="310" y="267"/>
                    <a:pt x="323" y="279"/>
                    <a:pt x="323" y="294"/>
                  </a:cubicBezTo>
                  <a:close/>
                  <a:moveTo>
                    <a:pt x="308" y="135"/>
                  </a:moveTo>
                  <a:cubicBezTo>
                    <a:pt x="308" y="142"/>
                    <a:pt x="302" y="147"/>
                    <a:pt x="296" y="147"/>
                  </a:cubicBezTo>
                  <a:lnTo>
                    <a:pt x="294" y="147"/>
                  </a:lnTo>
                  <a:cubicBezTo>
                    <a:pt x="288" y="147"/>
                    <a:pt x="282" y="142"/>
                    <a:pt x="282" y="135"/>
                  </a:cubicBezTo>
                  <a:lnTo>
                    <a:pt x="282" y="116"/>
                  </a:lnTo>
                  <a:cubicBezTo>
                    <a:pt x="282" y="109"/>
                    <a:pt x="288" y="104"/>
                    <a:pt x="294" y="104"/>
                  </a:cubicBezTo>
                  <a:lnTo>
                    <a:pt x="296" y="104"/>
                  </a:lnTo>
                  <a:cubicBezTo>
                    <a:pt x="302" y="104"/>
                    <a:pt x="308" y="109"/>
                    <a:pt x="308" y="116"/>
                  </a:cubicBezTo>
                  <a:lnTo>
                    <a:pt x="308" y="135"/>
                  </a:lnTo>
                  <a:close/>
                  <a:moveTo>
                    <a:pt x="308" y="473"/>
                  </a:moveTo>
                  <a:cubicBezTo>
                    <a:pt x="308" y="480"/>
                    <a:pt x="302" y="485"/>
                    <a:pt x="296" y="485"/>
                  </a:cubicBezTo>
                  <a:lnTo>
                    <a:pt x="294" y="485"/>
                  </a:lnTo>
                  <a:cubicBezTo>
                    <a:pt x="288" y="485"/>
                    <a:pt x="282" y="480"/>
                    <a:pt x="282" y="473"/>
                  </a:cubicBezTo>
                  <a:lnTo>
                    <a:pt x="282" y="454"/>
                  </a:lnTo>
                  <a:cubicBezTo>
                    <a:pt x="282" y="447"/>
                    <a:pt x="288" y="442"/>
                    <a:pt x="294" y="442"/>
                  </a:cubicBezTo>
                  <a:lnTo>
                    <a:pt x="296" y="442"/>
                  </a:lnTo>
                  <a:cubicBezTo>
                    <a:pt x="302" y="442"/>
                    <a:pt x="308" y="447"/>
                    <a:pt x="308" y="454"/>
                  </a:cubicBezTo>
                  <a:lnTo>
                    <a:pt x="308" y="473"/>
                  </a:lnTo>
                  <a:close/>
                  <a:moveTo>
                    <a:pt x="136" y="279"/>
                  </a:moveTo>
                  <a:cubicBezTo>
                    <a:pt x="142" y="279"/>
                    <a:pt x="148" y="285"/>
                    <a:pt x="148" y="291"/>
                  </a:cubicBezTo>
                  <a:lnTo>
                    <a:pt x="148" y="293"/>
                  </a:lnTo>
                  <a:cubicBezTo>
                    <a:pt x="148" y="300"/>
                    <a:pt x="142" y="305"/>
                    <a:pt x="136" y="305"/>
                  </a:cubicBezTo>
                  <a:lnTo>
                    <a:pt x="116" y="305"/>
                  </a:lnTo>
                  <a:cubicBezTo>
                    <a:pt x="110" y="305"/>
                    <a:pt x="104" y="300"/>
                    <a:pt x="104" y="293"/>
                  </a:cubicBezTo>
                  <a:lnTo>
                    <a:pt x="104" y="291"/>
                  </a:lnTo>
                  <a:cubicBezTo>
                    <a:pt x="104" y="285"/>
                    <a:pt x="110" y="279"/>
                    <a:pt x="116" y="279"/>
                  </a:cubicBezTo>
                  <a:lnTo>
                    <a:pt x="136" y="279"/>
                  </a:lnTo>
                  <a:close/>
                  <a:moveTo>
                    <a:pt x="474" y="279"/>
                  </a:moveTo>
                  <a:cubicBezTo>
                    <a:pt x="480" y="279"/>
                    <a:pt x="486" y="285"/>
                    <a:pt x="486" y="291"/>
                  </a:cubicBezTo>
                  <a:lnTo>
                    <a:pt x="486" y="293"/>
                  </a:lnTo>
                  <a:cubicBezTo>
                    <a:pt x="486" y="300"/>
                    <a:pt x="480" y="305"/>
                    <a:pt x="474" y="305"/>
                  </a:cubicBezTo>
                  <a:lnTo>
                    <a:pt x="454" y="305"/>
                  </a:lnTo>
                  <a:cubicBezTo>
                    <a:pt x="448" y="305"/>
                    <a:pt x="442" y="300"/>
                    <a:pt x="442" y="293"/>
                  </a:cubicBezTo>
                  <a:lnTo>
                    <a:pt x="442" y="291"/>
                  </a:lnTo>
                  <a:cubicBezTo>
                    <a:pt x="442" y="285"/>
                    <a:pt x="448" y="279"/>
                    <a:pt x="454" y="279"/>
                  </a:cubicBezTo>
                  <a:lnTo>
                    <a:pt x="474" y="279"/>
                  </a:lnTo>
                  <a:close/>
                  <a:moveTo>
                    <a:pt x="311" y="294"/>
                  </a:moveTo>
                  <a:cubicBezTo>
                    <a:pt x="311" y="303"/>
                    <a:pt x="304" y="310"/>
                    <a:pt x="295" y="310"/>
                  </a:cubicBezTo>
                  <a:cubicBezTo>
                    <a:pt x="287" y="310"/>
                    <a:pt x="280" y="303"/>
                    <a:pt x="280" y="294"/>
                  </a:cubicBezTo>
                  <a:lnTo>
                    <a:pt x="280" y="188"/>
                  </a:lnTo>
                  <a:cubicBezTo>
                    <a:pt x="280" y="179"/>
                    <a:pt x="287" y="172"/>
                    <a:pt x="295" y="172"/>
                  </a:cubicBezTo>
                  <a:cubicBezTo>
                    <a:pt x="304" y="172"/>
                    <a:pt x="311" y="179"/>
                    <a:pt x="311" y="188"/>
                  </a:cubicBezTo>
                  <a:lnTo>
                    <a:pt x="311" y="294"/>
                  </a:lnTo>
                  <a:close/>
                  <a:moveTo>
                    <a:pt x="247" y="366"/>
                  </a:moveTo>
                  <a:cubicBezTo>
                    <a:pt x="240" y="373"/>
                    <a:pt x="230" y="373"/>
                    <a:pt x="224" y="367"/>
                  </a:cubicBezTo>
                  <a:cubicBezTo>
                    <a:pt x="218" y="361"/>
                    <a:pt x="219" y="351"/>
                    <a:pt x="225" y="344"/>
                  </a:cubicBezTo>
                  <a:lnTo>
                    <a:pt x="282" y="288"/>
                  </a:lnTo>
                  <a:cubicBezTo>
                    <a:pt x="288" y="281"/>
                    <a:pt x="299" y="280"/>
                    <a:pt x="305" y="286"/>
                  </a:cubicBezTo>
                  <a:cubicBezTo>
                    <a:pt x="311" y="292"/>
                    <a:pt x="310" y="303"/>
                    <a:pt x="304" y="309"/>
                  </a:cubicBezTo>
                  <a:lnTo>
                    <a:pt x="247" y="3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44642" y="3761833"/>
            <a:ext cx="517525" cy="519113"/>
            <a:chOff x="5862638" y="3761833"/>
            <a:chExt cx="517525" cy="519113"/>
          </a:xfrm>
          <a:solidFill>
            <a:schemeClr val="tx2"/>
          </a:solidFill>
        </p:grpSpPr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5862638" y="3761833"/>
              <a:ext cx="517525" cy="5191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5940426" y="3857083"/>
              <a:ext cx="363538" cy="366713"/>
            </a:xfrm>
            <a:custGeom>
              <a:avLst/>
              <a:gdLst>
                <a:gd name="T0" fmla="*/ 243 w 542"/>
                <a:gd name="T1" fmla="*/ 230 h 548"/>
                <a:gd name="T2" fmla="*/ 207 w 542"/>
                <a:gd name="T3" fmla="*/ 224 h 548"/>
                <a:gd name="T4" fmla="*/ 167 w 542"/>
                <a:gd name="T5" fmla="*/ 293 h 548"/>
                <a:gd name="T6" fmla="*/ 188 w 542"/>
                <a:gd name="T7" fmla="*/ 335 h 548"/>
                <a:gd name="T8" fmla="*/ 158 w 542"/>
                <a:gd name="T9" fmla="*/ 357 h 548"/>
                <a:gd name="T10" fmla="*/ 178 w 542"/>
                <a:gd name="T11" fmla="*/ 434 h 548"/>
                <a:gd name="T12" fmla="*/ 224 w 542"/>
                <a:gd name="T13" fmla="*/ 449 h 548"/>
                <a:gd name="T14" fmla="*/ 217 w 542"/>
                <a:gd name="T15" fmla="*/ 485 h 548"/>
                <a:gd name="T16" fmla="*/ 286 w 542"/>
                <a:gd name="T17" fmla="*/ 526 h 548"/>
                <a:gd name="T18" fmla="*/ 329 w 542"/>
                <a:gd name="T19" fmla="*/ 504 h 548"/>
                <a:gd name="T20" fmla="*/ 350 w 542"/>
                <a:gd name="T21" fmla="*/ 534 h 548"/>
                <a:gd name="T22" fmla="*/ 428 w 542"/>
                <a:gd name="T23" fmla="*/ 514 h 548"/>
                <a:gd name="T24" fmla="*/ 443 w 542"/>
                <a:gd name="T25" fmla="*/ 469 h 548"/>
                <a:gd name="T26" fmla="*/ 479 w 542"/>
                <a:gd name="T27" fmla="*/ 475 h 548"/>
                <a:gd name="T28" fmla="*/ 519 w 542"/>
                <a:gd name="T29" fmla="*/ 406 h 548"/>
                <a:gd name="T30" fmla="*/ 498 w 542"/>
                <a:gd name="T31" fmla="*/ 363 h 548"/>
                <a:gd name="T32" fmla="*/ 528 w 542"/>
                <a:gd name="T33" fmla="*/ 342 h 548"/>
                <a:gd name="T34" fmla="*/ 508 w 542"/>
                <a:gd name="T35" fmla="*/ 265 h 548"/>
                <a:gd name="T36" fmla="*/ 462 w 542"/>
                <a:gd name="T37" fmla="*/ 249 h 548"/>
                <a:gd name="T38" fmla="*/ 469 w 542"/>
                <a:gd name="T39" fmla="*/ 213 h 548"/>
                <a:gd name="T40" fmla="*/ 400 w 542"/>
                <a:gd name="T41" fmla="*/ 173 h 548"/>
                <a:gd name="T42" fmla="*/ 357 w 542"/>
                <a:gd name="T43" fmla="*/ 194 h 548"/>
                <a:gd name="T44" fmla="*/ 335 w 542"/>
                <a:gd name="T45" fmla="*/ 164 h 548"/>
                <a:gd name="T46" fmla="*/ 258 w 542"/>
                <a:gd name="T47" fmla="*/ 184 h 548"/>
                <a:gd name="T48" fmla="*/ 66 w 542"/>
                <a:gd name="T49" fmla="*/ 37 h 548"/>
                <a:gd name="T50" fmla="*/ 51 w 542"/>
                <a:gd name="T51" fmla="*/ 46 h 548"/>
                <a:gd name="T52" fmla="*/ 10 w 542"/>
                <a:gd name="T53" fmla="*/ 70 h 548"/>
                <a:gd name="T54" fmla="*/ 25 w 542"/>
                <a:gd name="T55" fmla="*/ 95 h 548"/>
                <a:gd name="T56" fmla="*/ 21 w 542"/>
                <a:gd name="T57" fmla="*/ 113 h 548"/>
                <a:gd name="T58" fmla="*/ 9 w 542"/>
                <a:gd name="T59" fmla="*/ 159 h 548"/>
                <a:gd name="T60" fmla="*/ 37 w 542"/>
                <a:gd name="T61" fmla="*/ 166 h 548"/>
                <a:gd name="T62" fmla="*/ 46 w 542"/>
                <a:gd name="T63" fmla="*/ 181 h 548"/>
                <a:gd name="T64" fmla="*/ 70 w 542"/>
                <a:gd name="T65" fmla="*/ 222 h 548"/>
                <a:gd name="T66" fmla="*/ 95 w 542"/>
                <a:gd name="T67" fmla="*/ 208 h 548"/>
                <a:gd name="T68" fmla="*/ 113 w 542"/>
                <a:gd name="T69" fmla="*/ 211 h 548"/>
                <a:gd name="T70" fmla="*/ 159 w 542"/>
                <a:gd name="T71" fmla="*/ 224 h 548"/>
                <a:gd name="T72" fmla="*/ 166 w 542"/>
                <a:gd name="T73" fmla="*/ 196 h 548"/>
                <a:gd name="T74" fmla="*/ 181 w 542"/>
                <a:gd name="T75" fmla="*/ 186 h 548"/>
                <a:gd name="T76" fmla="*/ 222 w 542"/>
                <a:gd name="T77" fmla="*/ 162 h 548"/>
                <a:gd name="T78" fmla="*/ 208 w 542"/>
                <a:gd name="T79" fmla="*/ 137 h 548"/>
                <a:gd name="T80" fmla="*/ 211 w 542"/>
                <a:gd name="T81" fmla="*/ 120 h 548"/>
                <a:gd name="T82" fmla="*/ 224 w 542"/>
                <a:gd name="T83" fmla="*/ 74 h 548"/>
                <a:gd name="T84" fmla="*/ 196 w 542"/>
                <a:gd name="T85" fmla="*/ 66 h 548"/>
                <a:gd name="T86" fmla="*/ 186 w 542"/>
                <a:gd name="T87" fmla="*/ 52 h 548"/>
                <a:gd name="T88" fmla="*/ 162 w 542"/>
                <a:gd name="T89" fmla="*/ 10 h 548"/>
                <a:gd name="T90" fmla="*/ 137 w 542"/>
                <a:gd name="T91" fmla="*/ 25 h 548"/>
                <a:gd name="T92" fmla="*/ 120 w 542"/>
                <a:gd name="T93" fmla="*/ 21 h 548"/>
                <a:gd name="T94" fmla="*/ 74 w 542"/>
                <a:gd name="T95" fmla="*/ 9 h 548"/>
                <a:gd name="T96" fmla="*/ 116 w 542"/>
                <a:gd name="T97" fmla="*/ 47 h 548"/>
                <a:gd name="T98" fmla="*/ 116 w 542"/>
                <a:gd name="T99" fmla="*/ 181 h 548"/>
                <a:gd name="T100" fmla="*/ 343 w 542"/>
                <a:gd name="T101" fmla="*/ 231 h 548"/>
                <a:gd name="T102" fmla="*/ 343 w 542"/>
                <a:gd name="T103" fmla="*/ 4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2" h="548">
                  <a:moveTo>
                    <a:pt x="257" y="213"/>
                  </a:moveTo>
                  <a:cubicBezTo>
                    <a:pt x="257" y="213"/>
                    <a:pt x="257" y="213"/>
                    <a:pt x="257" y="213"/>
                  </a:cubicBezTo>
                  <a:cubicBezTo>
                    <a:pt x="257" y="221"/>
                    <a:pt x="251" y="228"/>
                    <a:pt x="243" y="230"/>
                  </a:cubicBezTo>
                  <a:cubicBezTo>
                    <a:pt x="241" y="230"/>
                    <a:pt x="239" y="231"/>
                    <a:pt x="237" y="230"/>
                  </a:cubicBezTo>
                  <a:lnTo>
                    <a:pt x="232" y="229"/>
                  </a:lnTo>
                  <a:lnTo>
                    <a:pt x="207" y="224"/>
                  </a:lnTo>
                  <a:cubicBezTo>
                    <a:pt x="199" y="221"/>
                    <a:pt x="189" y="222"/>
                    <a:pt x="184" y="229"/>
                  </a:cubicBezTo>
                  <a:lnTo>
                    <a:pt x="161" y="270"/>
                  </a:lnTo>
                  <a:cubicBezTo>
                    <a:pt x="156" y="278"/>
                    <a:pt x="160" y="286"/>
                    <a:pt x="167" y="293"/>
                  </a:cubicBezTo>
                  <a:lnTo>
                    <a:pt x="186" y="313"/>
                  </a:lnTo>
                  <a:cubicBezTo>
                    <a:pt x="186" y="313"/>
                    <a:pt x="186" y="314"/>
                    <a:pt x="186" y="314"/>
                  </a:cubicBezTo>
                  <a:cubicBezTo>
                    <a:pt x="191" y="319"/>
                    <a:pt x="192" y="328"/>
                    <a:pt x="188" y="335"/>
                  </a:cubicBezTo>
                  <a:cubicBezTo>
                    <a:pt x="187" y="337"/>
                    <a:pt x="185" y="339"/>
                    <a:pt x="184" y="340"/>
                  </a:cubicBezTo>
                  <a:lnTo>
                    <a:pt x="180" y="343"/>
                  </a:lnTo>
                  <a:lnTo>
                    <a:pt x="158" y="357"/>
                  </a:lnTo>
                  <a:cubicBezTo>
                    <a:pt x="151" y="361"/>
                    <a:pt x="144" y="368"/>
                    <a:pt x="146" y="377"/>
                  </a:cubicBezTo>
                  <a:lnTo>
                    <a:pt x="158" y="422"/>
                  </a:lnTo>
                  <a:cubicBezTo>
                    <a:pt x="160" y="431"/>
                    <a:pt x="169" y="433"/>
                    <a:pt x="178" y="434"/>
                  </a:cubicBezTo>
                  <a:lnTo>
                    <a:pt x="206" y="435"/>
                  </a:lnTo>
                  <a:cubicBezTo>
                    <a:pt x="206" y="435"/>
                    <a:pt x="206" y="435"/>
                    <a:pt x="207" y="435"/>
                  </a:cubicBezTo>
                  <a:cubicBezTo>
                    <a:pt x="214" y="436"/>
                    <a:pt x="221" y="441"/>
                    <a:pt x="224" y="449"/>
                  </a:cubicBezTo>
                  <a:cubicBezTo>
                    <a:pt x="224" y="451"/>
                    <a:pt x="224" y="453"/>
                    <a:pt x="224" y="455"/>
                  </a:cubicBezTo>
                  <a:lnTo>
                    <a:pt x="223" y="460"/>
                  </a:lnTo>
                  <a:lnTo>
                    <a:pt x="217" y="485"/>
                  </a:lnTo>
                  <a:cubicBezTo>
                    <a:pt x="215" y="493"/>
                    <a:pt x="215" y="503"/>
                    <a:pt x="223" y="508"/>
                  </a:cubicBezTo>
                  <a:lnTo>
                    <a:pt x="264" y="531"/>
                  </a:lnTo>
                  <a:cubicBezTo>
                    <a:pt x="272" y="536"/>
                    <a:pt x="279" y="532"/>
                    <a:pt x="286" y="526"/>
                  </a:cubicBezTo>
                  <a:lnTo>
                    <a:pt x="307" y="507"/>
                  </a:lnTo>
                  <a:cubicBezTo>
                    <a:pt x="307" y="506"/>
                    <a:pt x="307" y="506"/>
                    <a:pt x="307" y="506"/>
                  </a:cubicBezTo>
                  <a:cubicBezTo>
                    <a:pt x="313" y="501"/>
                    <a:pt x="322" y="500"/>
                    <a:pt x="329" y="504"/>
                  </a:cubicBezTo>
                  <a:cubicBezTo>
                    <a:pt x="331" y="505"/>
                    <a:pt x="333" y="507"/>
                    <a:pt x="334" y="508"/>
                  </a:cubicBezTo>
                  <a:lnTo>
                    <a:pt x="337" y="512"/>
                  </a:lnTo>
                  <a:lnTo>
                    <a:pt x="350" y="534"/>
                  </a:lnTo>
                  <a:cubicBezTo>
                    <a:pt x="354" y="541"/>
                    <a:pt x="362" y="548"/>
                    <a:pt x="370" y="546"/>
                  </a:cubicBezTo>
                  <a:lnTo>
                    <a:pt x="416" y="534"/>
                  </a:lnTo>
                  <a:cubicBezTo>
                    <a:pt x="425" y="532"/>
                    <a:pt x="427" y="523"/>
                    <a:pt x="428" y="514"/>
                  </a:cubicBezTo>
                  <a:lnTo>
                    <a:pt x="429" y="486"/>
                  </a:lnTo>
                  <a:cubicBezTo>
                    <a:pt x="429" y="486"/>
                    <a:pt x="429" y="486"/>
                    <a:pt x="429" y="486"/>
                  </a:cubicBezTo>
                  <a:cubicBezTo>
                    <a:pt x="429" y="478"/>
                    <a:pt x="435" y="471"/>
                    <a:pt x="443" y="469"/>
                  </a:cubicBezTo>
                  <a:cubicBezTo>
                    <a:pt x="445" y="468"/>
                    <a:pt x="447" y="468"/>
                    <a:pt x="449" y="468"/>
                  </a:cubicBezTo>
                  <a:lnTo>
                    <a:pt x="454" y="469"/>
                  </a:lnTo>
                  <a:lnTo>
                    <a:pt x="479" y="475"/>
                  </a:lnTo>
                  <a:cubicBezTo>
                    <a:pt x="487" y="477"/>
                    <a:pt x="497" y="477"/>
                    <a:pt x="501" y="469"/>
                  </a:cubicBezTo>
                  <a:lnTo>
                    <a:pt x="525" y="428"/>
                  </a:lnTo>
                  <a:cubicBezTo>
                    <a:pt x="530" y="420"/>
                    <a:pt x="526" y="413"/>
                    <a:pt x="519" y="406"/>
                  </a:cubicBezTo>
                  <a:lnTo>
                    <a:pt x="500" y="385"/>
                  </a:lnTo>
                  <a:cubicBezTo>
                    <a:pt x="500" y="385"/>
                    <a:pt x="500" y="385"/>
                    <a:pt x="500" y="385"/>
                  </a:cubicBezTo>
                  <a:cubicBezTo>
                    <a:pt x="495" y="379"/>
                    <a:pt x="494" y="370"/>
                    <a:pt x="498" y="363"/>
                  </a:cubicBezTo>
                  <a:cubicBezTo>
                    <a:pt x="499" y="361"/>
                    <a:pt x="500" y="359"/>
                    <a:pt x="502" y="358"/>
                  </a:cubicBezTo>
                  <a:lnTo>
                    <a:pt x="506" y="355"/>
                  </a:lnTo>
                  <a:lnTo>
                    <a:pt x="528" y="342"/>
                  </a:lnTo>
                  <a:cubicBezTo>
                    <a:pt x="535" y="338"/>
                    <a:pt x="542" y="331"/>
                    <a:pt x="540" y="322"/>
                  </a:cubicBezTo>
                  <a:lnTo>
                    <a:pt x="528" y="276"/>
                  </a:lnTo>
                  <a:cubicBezTo>
                    <a:pt x="525" y="267"/>
                    <a:pt x="517" y="265"/>
                    <a:pt x="508" y="265"/>
                  </a:cubicBezTo>
                  <a:lnTo>
                    <a:pt x="479" y="263"/>
                  </a:lnTo>
                  <a:cubicBezTo>
                    <a:pt x="479" y="263"/>
                    <a:pt x="479" y="263"/>
                    <a:pt x="479" y="263"/>
                  </a:cubicBezTo>
                  <a:cubicBezTo>
                    <a:pt x="471" y="263"/>
                    <a:pt x="464" y="257"/>
                    <a:pt x="462" y="249"/>
                  </a:cubicBezTo>
                  <a:cubicBezTo>
                    <a:pt x="462" y="247"/>
                    <a:pt x="461" y="245"/>
                    <a:pt x="462" y="243"/>
                  </a:cubicBezTo>
                  <a:lnTo>
                    <a:pt x="463" y="238"/>
                  </a:lnTo>
                  <a:lnTo>
                    <a:pt x="469" y="213"/>
                  </a:lnTo>
                  <a:cubicBezTo>
                    <a:pt x="471" y="205"/>
                    <a:pt x="470" y="195"/>
                    <a:pt x="463" y="191"/>
                  </a:cubicBezTo>
                  <a:lnTo>
                    <a:pt x="422" y="167"/>
                  </a:lnTo>
                  <a:cubicBezTo>
                    <a:pt x="414" y="162"/>
                    <a:pt x="407" y="166"/>
                    <a:pt x="400" y="173"/>
                  </a:cubicBezTo>
                  <a:lnTo>
                    <a:pt x="379" y="192"/>
                  </a:lnTo>
                  <a:cubicBezTo>
                    <a:pt x="379" y="192"/>
                    <a:pt x="379" y="192"/>
                    <a:pt x="379" y="192"/>
                  </a:cubicBezTo>
                  <a:cubicBezTo>
                    <a:pt x="373" y="197"/>
                    <a:pt x="364" y="198"/>
                    <a:pt x="357" y="194"/>
                  </a:cubicBezTo>
                  <a:cubicBezTo>
                    <a:pt x="355" y="193"/>
                    <a:pt x="353" y="192"/>
                    <a:pt x="352" y="190"/>
                  </a:cubicBezTo>
                  <a:lnTo>
                    <a:pt x="349" y="186"/>
                  </a:lnTo>
                  <a:lnTo>
                    <a:pt x="335" y="164"/>
                  </a:lnTo>
                  <a:cubicBezTo>
                    <a:pt x="331" y="157"/>
                    <a:pt x="324" y="150"/>
                    <a:pt x="316" y="152"/>
                  </a:cubicBezTo>
                  <a:lnTo>
                    <a:pt x="270" y="164"/>
                  </a:lnTo>
                  <a:cubicBezTo>
                    <a:pt x="261" y="167"/>
                    <a:pt x="259" y="175"/>
                    <a:pt x="258" y="184"/>
                  </a:cubicBezTo>
                  <a:lnTo>
                    <a:pt x="257" y="213"/>
                  </a:lnTo>
                  <a:close/>
                  <a:moveTo>
                    <a:pt x="66" y="37"/>
                  </a:moveTo>
                  <a:cubicBezTo>
                    <a:pt x="66" y="37"/>
                    <a:pt x="66" y="37"/>
                    <a:pt x="66" y="37"/>
                  </a:cubicBezTo>
                  <a:cubicBezTo>
                    <a:pt x="66" y="41"/>
                    <a:pt x="63" y="46"/>
                    <a:pt x="58" y="47"/>
                  </a:cubicBezTo>
                  <a:cubicBezTo>
                    <a:pt x="57" y="47"/>
                    <a:pt x="55" y="47"/>
                    <a:pt x="54" y="47"/>
                  </a:cubicBezTo>
                  <a:lnTo>
                    <a:pt x="51" y="46"/>
                  </a:lnTo>
                  <a:lnTo>
                    <a:pt x="37" y="43"/>
                  </a:lnTo>
                  <a:cubicBezTo>
                    <a:pt x="32" y="42"/>
                    <a:pt x="26" y="42"/>
                    <a:pt x="24" y="46"/>
                  </a:cubicBezTo>
                  <a:lnTo>
                    <a:pt x="10" y="70"/>
                  </a:lnTo>
                  <a:cubicBezTo>
                    <a:pt x="7" y="75"/>
                    <a:pt x="10" y="79"/>
                    <a:pt x="13" y="83"/>
                  </a:cubicBezTo>
                  <a:lnTo>
                    <a:pt x="24" y="95"/>
                  </a:lnTo>
                  <a:cubicBezTo>
                    <a:pt x="25" y="95"/>
                    <a:pt x="25" y="95"/>
                    <a:pt x="25" y="95"/>
                  </a:cubicBezTo>
                  <a:cubicBezTo>
                    <a:pt x="28" y="99"/>
                    <a:pt x="28" y="104"/>
                    <a:pt x="26" y="108"/>
                  </a:cubicBezTo>
                  <a:cubicBezTo>
                    <a:pt x="25" y="109"/>
                    <a:pt x="24" y="110"/>
                    <a:pt x="23" y="111"/>
                  </a:cubicBezTo>
                  <a:lnTo>
                    <a:pt x="21" y="113"/>
                  </a:lnTo>
                  <a:lnTo>
                    <a:pt x="8" y="121"/>
                  </a:lnTo>
                  <a:cubicBezTo>
                    <a:pt x="4" y="123"/>
                    <a:pt x="0" y="127"/>
                    <a:pt x="2" y="132"/>
                  </a:cubicBezTo>
                  <a:lnTo>
                    <a:pt x="9" y="159"/>
                  </a:lnTo>
                  <a:cubicBezTo>
                    <a:pt x="10" y="164"/>
                    <a:pt x="15" y="165"/>
                    <a:pt x="20" y="166"/>
                  </a:cubicBezTo>
                  <a:lnTo>
                    <a:pt x="37" y="166"/>
                  </a:lnTo>
                  <a:cubicBezTo>
                    <a:pt x="37" y="166"/>
                    <a:pt x="37" y="166"/>
                    <a:pt x="37" y="166"/>
                  </a:cubicBezTo>
                  <a:cubicBezTo>
                    <a:pt x="41" y="167"/>
                    <a:pt x="45" y="170"/>
                    <a:pt x="47" y="174"/>
                  </a:cubicBezTo>
                  <a:cubicBezTo>
                    <a:pt x="47" y="176"/>
                    <a:pt x="47" y="177"/>
                    <a:pt x="47" y="178"/>
                  </a:cubicBezTo>
                  <a:lnTo>
                    <a:pt x="46" y="181"/>
                  </a:lnTo>
                  <a:lnTo>
                    <a:pt x="43" y="196"/>
                  </a:lnTo>
                  <a:cubicBezTo>
                    <a:pt x="42" y="200"/>
                    <a:pt x="42" y="206"/>
                    <a:pt x="46" y="209"/>
                  </a:cubicBezTo>
                  <a:lnTo>
                    <a:pt x="70" y="222"/>
                  </a:lnTo>
                  <a:cubicBezTo>
                    <a:pt x="75" y="225"/>
                    <a:pt x="79" y="223"/>
                    <a:pt x="83" y="219"/>
                  </a:cubicBezTo>
                  <a:lnTo>
                    <a:pt x="95" y="208"/>
                  </a:lnTo>
                  <a:cubicBezTo>
                    <a:pt x="95" y="208"/>
                    <a:pt x="95" y="208"/>
                    <a:pt x="95" y="208"/>
                  </a:cubicBezTo>
                  <a:cubicBezTo>
                    <a:pt x="99" y="205"/>
                    <a:pt x="104" y="204"/>
                    <a:pt x="108" y="207"/>
                  </a:cubicBezTo>
                  <a:cubicBezTo>
                    <a:pt x="109" y="207"/>
                    <a:pt x="110" y="208"/>
                    <a:pt x="111" y="209"/>
                  </a:cubicBezTo>
                  <a:lnTo>
                    <a:pt x="113" y="211"/>
                  </a:lnTo>
                  <a:lnTo>
                    <a:pt x="121" y="224"/>
                  </a:lnTo>
                  <a:cubicBezTo>
                    <a:pt x="123" y="228"/>
                    <a:pt x="127" y="232"/>
                    <a:pt x="132" y="231"/>
                  </a:cubicBezTo>
                  <a:lnTo>
                    <a:pt x="159" y="224"/>
                  </a:lnTo>
                  <a:cubicBezTo>
                    <a:pt x="164" y="223"/>
                    <a:pt x="165" y="218"/>
                    <a:pt x="166" y="212"/>
                  </a:cubicBezTo>
                  <a:lnTo>
                    <a:pt x="166" y="196"/>
                  </a:lnTo>
                  <a:cubicBezTo>
                    <a:pt x="166" y="196"/>
                    <a:pt x="166" y="196"/>
                    <a:pt x="166" y="196"/>
                  </a:cubicBezTo>
                  <a:cubicBezTo>
                    <a:pt x="167" y="191"/>
                    <a:pt x="170" y="187"/>
                    <a:pt x="174" y="186"/>
                  </a:cubicBezTo>
                  <a:cubicBezTo>
                    <a:pt x="176" y="185"/>
                    <a:pt x="177" y="185"/>
                    <a:pt x="178" y="185"/>
                  </a:cubicBezTo>
                  <a:lnTo>
                    <a:pt x="181" y="186"/>
                  </a:lnTo>
                  <a:lnTo>
                    <a:pt x="196" y="189"/>
                  </a:lnTo>
                  <a:cubicBezTo>
                    <a:pt x="200" y="191"/>
                    <a:pt x="206" y="191"/>
                    <a:pt x="209" y="186"/>
                  </a:cubicBezTo>
                  <a:lnTo>
                    <a:pt x="222" y="162"/>
                  </a:lnTo>
                  <a:cubicBezTo>
                    <a:pt x="225" y="158"/>
                    <a:pt x="223" y="153"/>
                    <a:pt x="219" y="149"/>
                  </a:cubicBezTo>
                  <a:lnTo>
                    <a:pt x="208" y="137"/>
                  </a:lnTo>
                  <a:cubicBezTo>
                    <a:pt x="208" y="137"/>
                    <a:pt x="208" y="137"/>
                    <a:pt x="208" y="137"/>
                  </a:cubicBezTo>
                  <a:cubicBezTo>
                    <a:pt x="205" y="134"/>
                    <a:pt x="204" y="128"/>
                    <a:pt x="206" y="124"/>
                  </a:cubicBezTo>
                  <a:cubicBezTo>
                    <a:pt x="207" y="123"/>
                    <a:pt x="208" y="122"/>
                    <a:pt x="209" y="121"/>
                  </a:cubicBezTo>
                  <a:lnTo>
                    <a:pt x="211" y="120"/>
                  </a:lnTo>
                  <a:lnTo>
                    <a:pt x="224" y="112"/>
                  </a:lnTo>
                  <a:cubicBezTo>
                    <a:pt x="228" y="110"/>
                    <a:pt x="232" y="105"/>
                    <a:pt x="231" y="100"/>
                  </a:cubicBezTo>
                  <a:lnTo>
                    <a:pt x="224" y="74"/>
                  </a:lnTo>
                  <a:cubicBezTo>
                    <a:pt x="223" y="69"/>
                    <a:pt x="218" y="67"/>
                    <a:pt x="212" y="67"/>
                  </a:cubicBezTo>
                  <a:lnTo>
                    <a:pt x="196" y="66"/>
                  </a:lnTo>
                  <a:cubicBezTo>
                    <a:pt x="196" y="66"/>
                    <a:pt x="196" y="66"/>
                    <a:pt x="196" y="66"/>
                  </a:cubicBezTo>
                  <a:cubicBezTo>
                    <a:pt x="191" y="66"/>
                    <a:pt x="187" y="63"/>
                    <a:pt x="186" y="58"/>
                  </a:cubicBezTo>
                  <a:cubicBezTo>
                    <a:pt x="185" y="57"/>
                    <a:pt x="185" y="56"/>
                    <a:pt x="185" y="54"/>
                  </a:cubicBezTo>
                  <a:lnTo>
                    <a:pt x="186" y="52"/>
                  </a:lnTo>
                  <a:lnTo>
                    <a:pt x="189" y="37"/>
                  </a:lnTo>
                  <a:cubicBezTo>
                    <a:pt x="191" y="32"/>
                    <a:pt x="191" y="27"/>
                    <a:pt x="186" y="24"/>
                  </a:cubicBezTo>
                  <a:lnTo>
                    <a:pt x="162" y="10"/>
                  </a:lnTo>
                  <a:cubicBezTo>
                    <a:pt x="158" y="7"/>
                    <a:pt x="153" y="10"/>
                    <a:pt x="149" y="13"/>
                  </a:cubicBezTo>
                  <a:lnTo>
                    <a:pt x="137" y="25"/>
                  </a:lnTo>
                  <a:cubicBezTo>
                    <a:pt x="137" y="25"/>
                    <a:pt x="137" y="25"/>
                    <a:pt x="137" y="25"/>
                  </a:cubicBezTo>
                  <a:cubicBezTo>
                    <a:pt x="134" y="28"/>
                    <a:pt x="128" y="28"/>
                    <a:pt x="124" y="26"/>
                  </a:cubicBezTo>
                  <a:cubicBezTo>
                    <a:pt x="123" y="25"/>
                    <a:pt x="122" y="24"/>
                    <a:pt x="121" y="24"/>
                  </a:cubicBezTo>
                  <a:lnTo>
                    <a:pt x="120" y="21"/>
                  </a:lnTo>
                  <a:lnTo>
                    <a:pt x="112" y="8"/>
                  </a:lnTo>
                  <a:cubicBezTo>
                    <a:pt x="110" y="4"/>
                    <a:pt x="105" y="0"/>
                    <a:pt x="100" y="2"/>
                  </a:cubicBezTo>
                  <a:lnTo>
                    <a:pt x="74" y="9"/>
                  </a:lnTo>
                  <a:cubicBezTo>
                    <a:pt x="69" y="10"/>
                    <a:pt x="67" y="15"/>
                    <a:pt x="67" y="20"/>
                  </a:cubicBezTo>
                  <a:lnTo>
                    <a:pt x="66" y="37"/>
                  </a:lnTo>
                  <a:close/>
                  <a:moveTo>
                    <a:pt x="116" y="47"/>
                  </a:moveTo>
                  <a:lnTo>
                    <a:pt x="116" y="47"/>
                  </a:lnTo>
                  <a:cubicBezTo>
                    <a:pt x="153" y="47"/>
                    <a:pt x="183" y="77"/>
                    <a:pt x="183" y="114"/>
                  </a:cubicBezTo>
                  <a:cubicBezTo>
                    <a:pt x="183" y="151"/>
                    <a:pt x="153" y="181"/>
                    <a:pt x="116" y="181"/>
                  </a:cubicBezTo>
                  <a:cubicBezTo>
                    <a:pt x="79" y="181"/>
                    <a:pt x="50" y="151"/>
                    <a:pt x="50" y="114"/>
                  </a:cubicBezTo>
                  <a:cubicBezTo>
                    <a:pt x="50" y="77"/>
                    <a:pt x="79" y="47"/>
                    <a:pt x="116" y="47"/>
                  </a:cubicBezTo>
                  <a:close/>
                  <a:moveTo>
                    <a:pt x="343" y="231"/>
                  </a:moveTo>
                  <a:lnTo>
                    <a:pt x="343" y="231"/>
                  </a:lnTo>
                  <a:cubicBezTo>
                    <a:pt x="406" y="231"/>
                    <a:pt x="458" y="282"/>
                    <a:pt x="458" y="346"/>
                  </a:cubicBezTo>
                  <a:cubicBezTo>
                    <a:pt x="458" y="409"/>
                    <a:pt x="406" y="460"/>
                    <a:pt x="343" y="460"/>
                  </a:cubicBezTo>
                  <a:cubicBezTo>
                    <a:pt x="280" y="460"/>
                    <a:pt x="229" y="409"/>
                    <a:pt x="229" y="346"/>
                  </a:cubicBezTo>
                  <a:cubicBezTo>
                    <a:pt x="229" y="282"/>
                    <a:pt x="280" y="231"/>
                    <a:pt x="343" y="23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44642" y="5077870"/>
            <a:ext cx="517525" cy="517525"/>
            <a:chOff x="5862638" y="5077870"/>
            <a:chExt cx="517525" cy="517525"/>
          </a:xfrm>
          <a:solidFill>
            <a:schemeClr val="bg2"/>
          </a:solidFill>
        </p:grpSpPr>
        <p:sp>
          <p:nvSpPr>
            <p:cNvPr id="25" name="Oval 27"/>
            <p:cNvSpPr>
              <a:spLocks noChangeArrowheads="1"/>
            </p:cNvSpPr>
            <p:nvPr/>
          </p:nvSpPr>
          <p:spPr bwMode="auto">
            <a:xfrm>
              <a:off x="5862638" y="5077870"/>
              <a:ext cx="517525" cy="5175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30"/>
            <p:cNvSpPr>
              <a:spLocks noEditPoints="1"/>
            </p:cNvSpPr>
            <p:nvPr/>
          </p:nvSpPr>
          <p:spPr bwMode="auto">
            <a:xfrm>
              <a:off x="5940426" y="5173120"/>
              <a:ext cx="393700" cy="369888"/>
            </a:xfrm>
            <a:custGeom>
              <a:avLst/>
              <a:gdLst>
                <a:gd name="T0" fmla="*/ 358 w 586"/>
                <a:gd name="T1" fmla="*/ 9 h 552"/>
                <a:gd name="T2" fmla="*/ 285 w 586"/>
                <a:gd name="T3" fmla="*/ 35 h 552"/>
                <a:gd name="T4" fmla="*/ 219 w 586"/>
                <a:gd name="T5" fmla="*/ 7 h 552"/>
                <a:gd name="T6" fmla="*/ 6 w 586"/>
                <a:gd name="T7" fmla="*/ 220 h 552"/>
                <a:gd name="T8" fmla="*/ 76 w 586"/>
                <a:gd name="T9" fmla="*/ 320 h 552"/>
                <a:gd name="T10" fmla="*/ 111 w 586"/>
                <a:gd name="T11" fmla="*/ 384 h 552"/>
                <a:gd name="T12" fmla="*/ 157 w 586"/>
                <a:gd name="T13" fmla="*/ 477 h 552"/>
                <a:gd name="T14" fmla="*/ 241 w 586"/>
                <a:gd name="T15" fmla="*/ 513 h 552"/>
                <a:gd name="T16" fmla="*/ 336 w 586"/>
                <a:gd name="T17" fmla="*/ 531 h 552"/>
                <a:gd name="T18" fmla="*/ 373 w 586"/>
                <a:gd name="T19" fmla="*/ 516 h 552"/>
                <a:gd name="T20" fmla="*/ 432 w 586"/>
                <a:gd name="T21" fmla="*/ 477 h 552"/>
                <a:gd name="T22" fmla="*/ 446 w 586"/>
                <a:gd name="T23" fmla="*/ 421 h 552"/>
                <a:gd name="T24" fmla="*/ 491 w 586"/>
                <a:gd name="T25" fmla="*/ 415 h 552"/>
                <a:gd name="T26" fmla="*/ 506 w 586"/>
                <a:gd name="T27" fmla="*/ 360 h 552"/>
                <a:gd name="T28" fmla="*/ 558 w 586"/>
                <a:gd name="T29" fmla="*/ 309 h 552"/>
                <a:gd name="T30" fmla="*/ 577 w 586"/>
                <a:gd name="T31" fmla="*/ 256 h 552"/>
                <a:gd name="T32" fmla="*/ 554 w 586"/>
                <a:gd name="T33" fmla="*/ 248 h 552"/>
                <a:gd name="T34" fmla="*/ 530 w 586"/>
                <a:gd name="T35" fmla="*/ 263 h 552"/>
                <a:gd name="T36" fmla="*/ 465 w 586"/>
                <a:gd name="T37" fmla="*/ 301 h 552"/>
                <a:gd name="T38" fmla="*/ 467 w 586"/>
                <a:gd name="T39" fmla="*/ 307 h 552"/>
                <a:gd name="T40" fmla="*/ 402 w 586"/>
                <a:gd name="T41" fmla="*/ 346 h 552"/>
                <a:gd name="T42" fmla="*/ 421 w 586"/>
                <a:gd name="T43" fmla="*/ 380 h 552"/>
                <a:gd name="T44" fmla="*/ 356 w 586"/>
                <a:gd name="T45" fmla="*/ 418 h 552"/>
                <a:gd name="T46" fmla="*/ 373 w 586"/>
                <a:gd name="T47" fmla="*/ 449 h 552"/>
                <a:gd name="T48" fmla="*/ 309 w 586"/>
                <a:gd name="T49" fmla="*/ 488 h 552"/>
                <a:gd name="T50" fmla="*/ 319 w 586"/>
                <a:gd name="T51" fmla="*/ 514 h 552"/>
                <a:gd name="T52" fmla="*/ 264 w 586"/>
                <a:gd name="T53" fmla="*/ 498 h 552"/>
                <a:gd name="T54" fmla="*/ 273 w 586"/>
                <a:gd name="T55" fmla="*/ 479 h 552"/>
                <a:gd name="T56" fmla="*/ 337 w 586"/>
                <a:gd name="T57" fmla="*/ 385 h 552"/>
                <a:gd name="T58" fmla="*/ 187 w 586"/>
                <a:gd name="T59" fmla="*/ 494 h 552"/>
                <a:gd name="T60" fmla="*/ 200 w 586"/>
                <a:gd name="T61" fmla="*/ 439 h 552"/>
                <a:gd name="T62" fmla="*/ 169 w 586"/>
                <a:gd name="T63" fmla="*/ 442 h 552"/>
                <a:gd name="T64" fmla="*/ 128 w 586"/>
                <a:gd name="T65" fmla="*/ 401 h 552"/>
                <a:gd name="T66" fmla="*/ 152 w 586"/>
                <a:gd name="T67" fmla="*/ 347 h 552"/>
                <a:gd name="T68" fmla="*/ 98 w 586"/>
                <a:gd name="T69" fmla="*/ 341 h 552"/>
                <a:gd name="T70" fmla="*/ 100 w 586"/>
                <a:gd name="T71" fmla="*/ 324 h 552"/>
                <a:gd name="T72" fmla="*/ 105 w 586"/>
                <a:gd name="T73" fmla="*/ 313 h 552"/>
                <a:gd name="T74" fmla="*/ 184 w 586"/>
                <a:gd name="T75" fmla="*/ 233 h 552"/>
                <a:gd name="T76" fmla="*/ 124 w 586"/>
                <a:gd name="T77" fmla="*/ 238 h 552"/>
                <a:gd name="T78" fmla="*/ 85 w 586"/>
                <a:gd name="T79" fmla="*/ 177 h 552"/>
                <a:gd name="T80" fmla="*/ 316 w 586"/>
                <a:gd name="T81" fmla="*/ 174 h 552"/>
                <a:gd name="T82" fmla="*/ 307 w 586"/>
                <a:gd name="T83" fmla="*/ 50 h 552"/>
                <a:gd name="T84" fmla="*/ 358 w 586"/>
                <a:gd name="T85" fmla="*/ 33 h 552"/>
                <a:gd name="T86" fmla="*/ 554 w 586"/>
                <a:gd name="T87" fmla="*/ 248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86" h="552">
                  <a:moveTo>
                    <a:pt x="555" y="166"/>
                  </a:moveTo>
                  <a:lnTo>
                    <a:pt x="424" y="35"/>
                  </a:lnTo>
                  <a:cubicBezTo>
                    <a:pt x="408" y="19"/>
                    <a:pt x="383" y="9"/>
                    <a:pt x="358" y="9"/>
                  </a:cubicBezTo>
                  <a:cubicBezTo>
                    <a:pt x="350" y="9"/>
                    <a:pt x="342" y="10"/>
                    <a:pt x="335" y="13"/>
                  </a:cubicBezTo>
                  <a:lnTo>
                    <a:pt x="329" y="14"/>
                  </a:lnTo>
                  <a:cubicBezTo>
                    <a:pt x="316" y="18"/>
                    <a:pt x="300" y="26"/>
                    <a:pt x="285" y="35"/>
                  </a:cubicBezTo>
                  <a:lnTo>
                    <a:pt x="285" y="35"/>
                  </a:lnTo>
                  <a:cubicBezTo>
                    <a:pt x="259" y="24"/>
                    <a:pt x="235" y="12"/>
                    <a:pt x="224" y="8"/>
                  </a:cubicBezTo>
                  <a:lnTo>
                    <a:pt x="219" y="7"/>
                  </a:lnTo>
                  <a:cubicBezTo>
                    <a:pt x="198" y="0"/>
                    <a:pt x="168" y="8"/>
                    <a:pt x="153" y="23"/>
                  </a:cubicBezTo>
                  <a:lnTo>
                    <a:pt x="22" y="154"/>
                  </a:lnTo>
                  <a:cubicBezTo>
                    <a:pt x="7" y="169"/>
                    <a:pt x="0" y="199"/>
                    <a:pt x="6" y="220"/>
                  </a:cubicBezTo>
                  <a:lnTo>
                    <a:pt x="9" y="227"/>
                  </a:lnTo>
                  <a:cubicBezTo>
                    <a:pt x="16" y="248"/>
                    <a:pt x="34" y="277"/>
                    <a:pt x="49" y="293"/>
                  </a:cubicBezTo>
                  <a:lnTo>
                    <a:pt x="76" y="320"/>
                  </a:lnTo>
                  <a:cubicBezTo>
                    <a:pt x="70" y="338"/>
                    <a:pt x="74" y="358"/>
                    <a:pt x="87" y="371"/>
                  </a:cubicBezTo>
                  <a:cubicBezTo>
                    <a:pt x="93" y="378"/>
                    <a:pt x="102" y="382"/>
                    <a:pt x="111" y="384"/>
                  </a:cubicBezTo>
                  <a:lnTo>
                    <a:pt x="111" y="384"/>
                  </a:lnTo>
                  <a:cubicBezTo>
                    <a:pt x="86" y="409"/>
                    <a:pt x="82" y="445"/>
                    <a:pt x="103" y="466"/>
                  </a:cubicBezTo>
                  <a:cubicBezTo>
                    <a:pt x="112" y="475"/>
                    <a:pt x="124" y="480"/>
                    <a:pt x="138" y="480"/>
                  </a:cubicBezTo>
                  <a:cubicBezTo>
                    <a:pt x="144" y="480"/>
                    <a:pt x="150" y="479"/>
                    <a:pt x="157" y="477"/>
                  </a:cubicBezTo>
                  <a:cubicBezTo>
                    <a:pt x="157" y="490"/>
                    <a:pt x="161" y="502"/>
                    <a:pt x="170" y="510"/>
                  </a:cubicBezTo>
                  <a:cubicBezTo>
                    <a:pt x="179" y="519"/>
                    <a:pt x="191" y="524"/>
                    <a:pt x="205" y="524"/>
                  </a:cubicBezTo>
                  <a:cubicBezTo>
                    <a:pt x="217" y="524"/>
                    <a:pt x="230" y="520"/>
                    <a:pt x="241" y="513"/>
                  </a:cubicBezTo>
                  <a:cubicBezTo>
                    <a:pt x="242" y="522"/>
                    <a:pt x="247" y="531"/>
                    <a:pt x="254" y="538"/>
                  </a:cubicBezTo>
                  <a:cubicBezTo>
                    <a:pt x="263" y="547"/>
                    <a:pt x="275" y="552"/>
                    <a:pt x="288" y="552"/>
                  </a:cubicBezTo>
                  <a:cubicBezTo>
                    <a:pt x="305" y="552"/>
                    <a:pt x="323" y="544"/>
                    <a:pt x="336" y="531"/>
                  </a:cubicBezTo>
                  <a:lnTo>
                    <a:pt x="343" y="523"/>
                  </a:lnTo>
                  <a:cubicBezTo>
                    <a:pt x="351" y="525"/>
                    <a:pt x="360" y="524"/>
                    <a:pt x="368" y="519"/>
                  </a:cubicBezTo>
                  <a:lnTo>
                    <a:pt x="373" y="516"/>
                  </a:lnTo>
                  <a:cubicBezTo>
                    <a:pt x="387" y="508"/>
                    <a:pt x="393" y="492"/>
                    <a:pt x="389" y="478"/>
                  </a:cubicBezTo>
                  <a:lnTo>
                    <a:pt x="392" y="474"/>
                  </a:lnTo>
                  <a:cubicBezTo>
                    <a:pt x="403" y="483"/>
                    <a:pt x="419" y="484"/>
                    <a:pt x="432" y="477"/>
                  </a:cubicBezTo>
                  <a:lnTo>
                    <a:pt x="437" y="474"/>
                  </a:lnTo>
                  <a:cubicBezTo>
                    <a:pt x="453" y="464"/>
                    <a:pt x="458" y="442"/>
                    <a:pt x="449" y="426"/>
                  </a:cubicBezTo>
                  <a:lnTo>
                    <a:pt x="446" y="421"/>
                  </a:lnTo>
                  <a:lnTo>
                    <a:pt x="449" y="417"/>
                  </a:lnTo>
                  <a:cubicBezTo>
                    <a:pt x="460" y="424"/>
                    <a:pt x="474" y="425"/>
                    <a:pt x="486" y="418"/>
                  </a:cubicBezTo>
                  <a:lnTo>
                    <a:pt x="491" y="415"/>
                  </a:lnTo>
                  <a:cubicBezTo>
                    <a:pt x="508" y="405"/>
                    <a:pt x="513" y="384"/>
                    <a:pt x="503" y="367"/>
                  </a:cubicBezTo>
                  <a:lnTo>
                    <a:pt x="502" y="365"/>
                  </a:lnTo>
                  <a:lnTo>
                    <a:pt x="506" y="360"/>
                  </a:lnTo>
                  <a:cubicBezTo>
                    <a:pt x="517" y="366"/>
                    <a:pt x="530" y="366"/>
                    <a:pt x="541" y="360"/>
                  </a:cubicBezTo>
                  <a:lnTo>
                    <a:pt x="546" y="357"/>
                  </a:lnTo>
                  <a:cubicBezTo>
                    <a:pt x="562" y="347"/>
                    <a:pt x="567" y="325"/>
                    <a:pt x="558" y="309"/>
                  </a:cubicBezTo>
                  <a:lnTo>
                    <a:pt x="555" y="304"/>
                  </a:lnTo>
                  <a:cubicBezTo>
                    <a:pt x="563" y="290"/>
                    <a:pt x="570" y="276"/>
                    <a:pt x="574" y="263"/>
                  </a:cubicBezTo>
                  <a:lnTo>
                    <a:pt x="577" y="256"/>
                  </a:lnTo>
                  <a:cubicBezTo>
                    <a:pt x="586" y="226"/>
                    <a:pt x="577" y="188"/>
                    <a:pt x="555" y="166"/>
                  </a:cubicBezTo>
                  <a:close/>
                  <a:moveTo>
                    <a:pt x="554" y="248"/>
                  </a:moveTo>
                  <a:lnTo>
                    <a:pt x="554" y="248"/>
                  </a:lnTo>
                  <a:lnTo>
                    <a:pt x="552" y="256"/>
                  </a:lnTo>
                  <a:cubicBezTo>
                    <a:pt x="549" y="263"/>
                    <a:pt x="545" y="272"/>
                    <a:pt x="541" y="281"/>
                  </a:cubicBezTo>
                  <a:lnTo>
                    <a:pt x="530" y="263"/>
                  </a:lnTo>
                  <a:cubicBezTo>
                    <a:pt x="520" y="246"/>
                    <a:pt x="498" y="241"/>
                    <a:pt x="482" y="251"/>
                  </a:cubicBezTo>
                  <a:lnTo>
                    <a:pt x="477" y="254"/>
                  </a:lnTo>
                  <a:cubicBezTo>
                    <a:pt x="461" y="263"/>
                    <a:pt x="455" y="285"/>
                    <a:pt x="465" y="301"/>
                  </a:cubicBezTo>
                  <a:lnTo>
                    <a:pt x="490" y="343"/>
                  </a:lnTo>
                  <a:lnTo>
                    <a:pt x="489" y="344"/>
                  </a:lnTo>
                  <a:lnTo>
                    <a:pt x="467" y="307"/>
                  </a:lnTo>
                  <a:cubicBezTo>
                    <a:pt x="457" y="290"/>
                    <a:pt x="435" y="285"/>
                    <a:pt x="419" y="295"/>
                  </a:cubicBezTo>
                  <a:lnTo>
                    <a:pt x="414" y="298"/>
                  </a:lnTo>
                  <a:cubicBezTo>
                    <a:pt x="398" y="308"/>
                    <a:pt x="392" y="329"/>
                    <a:pt x="402" y="346"/>
                  </a:cubicBezTo>
                  <a:lnTo>
                    <a:pt x="434" y="399"/>
                  </a:lnTo>
                  <a:lnTo>
                    <a:pt x="433" y="400"/>
                  </a:lnTo>
                  <a:lnTo>
                    <a:pt x="421" y="380"/>
                  </a:lnTo>
                  <a:cubicBezTo>
                    <a:pt x="411" y="363"/>
                    <a:pt x="389" y="358"/>
                    <a:pt x="373" y="368"/>
                  </a:cubicBezTo>
                  <a:lnTo>
                    <a:pt x="368" y="371"/>
                  </a:lnTo>
                  <a:cubicBezTo>
                    <a:pt x="352" y="381"/>
                    <a:pt x="346" y="402"/>
                    <a:pt x="356" y="418"/>
                  </a:cubicBezTo>
                  <a:lnTo>
                    <a:pt x="378" y="455"/>
                  </a:lnTo>
                  <a:lnTo>
                    <a:pt x="377" y="456"/>
                  </a:lnTo>
                  <a:lnTo>
                    <a:pt x="373" y="449"/>
                  </a:lnTo>
                  <a:cubicBezTo>
                    <a:pt x="364" y="432"/>
                    <a:pt x="342" y="427"/>
                    <a:pt x="326" y="437"/>
                  </a:cubicBezTo>
                  <a:lnTo>
                    <a:pt x="321" y="440"/>
                  </a:lnTo>
                  <a:cubicBezTo>
                    <a:pt x="304" y="450"/>
                    <a:pt x="299" y="471"/>
                    <a:pt x="309" y="488"/>
                  </a:cubicBezTo>
                  <a:lnTo>
                    <a:pt x="321" y="507"/>
                  </a:lnTo>
                  <a:cubicBezTo>
                    <a:pt x="321" y="508"/>
                    <a:pt x="322" y="509"/>
                    <a:pt x="323" y="510"/>
                  </a:cubicBezTo>
                  <a:lnTo>
                    <a:pt x="319" y="514"/>
                  </a:lnTo>
                  <a:cubicBezTo>
                    <a:pt x="310" y="523"/>
                    <a:pt x="298" y="528"/>
                    <a:pt x="288" y="528"/>
                  </a:cubicBezTo>
                  <a:cubicBezTo>
                    <a:pt x="281" y="528"/>
                    <a:pt x="275" y="526"/>
                    <a:pt x="271" y="521"/>
                  </a:cubicBezTo>
                  <a:cubicBezTo>
                    <a:pt x="265" y="516"/>
                    <a:pt x="263" y="507"/>
                    <a:pt x="264" y="498"/>
                  </a:cubicBezTo>
                  <a:cubicBezTo>
                    <a:pt x="265" y="494"/>
                    <a:pt x="267" y="489"/>
                    <a:pt x="269" y="485"/>
                  </a:cubicBezTo>
                  <a:cubicBezTo>
                    <a:pt x="269" y="485"/>
                    <a:pt x="270" y="484"/>
                    <a:pt x="270" y="484"/>
                  </a:cubicBezTo>
                  <a:cubicBezTo>
                    <a:pt x="271" y="482"/>
                    <a:pt x="272" y="480"/>
                    <a:pt x="273" y="479"/>
                  </a:cubicBezTo>
                  <a:cubicBezTo>
                    <a:pt x="274" y="477"/>
                    <a:pt x="276" y="475"/>
                    <a:pt x="278" y="473"/>
                  </a:cubicBezTo>
                  <a:lnTo>
                    <a:pt x="351" y="400"/>
                  </a:lnTo>
                  <a:lnTo>
                    <a:pt x="337" y="385"/>
                  </a:lnTo>
                  <a:lnTo>
                    <a:pt x="235" y="486"/>
                  </a:lnTo>
                  <a:cubicBezTo>
                    <a:pt x="226" y="495"/>
                    <a:pt x="215" y="500"/>
                    <a:pt x="205" y="500"/>
                  </a:cubicBezTo>
                  <a:cubicBezTo>
                    <a:pt x="198" y="500"/>
                    <a:pt x="192" y="498"/>
                    <a:pt x="187" y="494"/>
                  </a:cubicBezTo>
                  <a:cubicBezTo>
                    <a:pt x="176" y="482"/>
                    <a:pt x="179" y="461"/>
                    <a:pt x="194" y="445"/>
                  </a:cubicBezTo>
                  <a:lnTo>
                    <a:pt x="198" y="442"/>
                  </a:lnTo>
                  <a:lnTo>
                    <a:pt x="200" y="439"/>
                  </a:lnTo>
                  <a:lnTo>
                    <a:pt x="295" y="344"/>
                  </a:lnTo>
                  <a:lnTo>
                    <a:pt x="281" y="330"/>
                  </a:lnTo>
                  <a:lnTo>
                    <a:pt x="169" y="442"/>
                  </a:lnTo>
                  <a:cubicBezTo>
                    <a:pt x="159" y="451"/>
                    <a:pt x="148" y="456"/>
                    <a:pt x="138" y="456"/>
                  </a:cubicBezTo>
                  <a:cubicBezTo>
                    <a:pt x="131" y="456"/>
                    <a:pt x="125" y="454"/>
                    <a:pt x="120" y="449"/>
                  </a:cubicBezTo>
                  <a:cubicBezTo>
                    <a:pt x="109" y="438"/>
                    <a:pt x="112" y="416"/>
                    <a:pt x="128" y="401"/>
                  </a:cubicBezTo>
                  <a:lnTo>
                    <a:pt x="240" y="289"/>
                  </a:lnTo>
                  <a:lnTo>
                    <a:pt x="225" y="274"/>
                  </a:lnTo>
                  <a:lnTo>
                    <a:pt x="152" y="347"/>
                  </a:lnTo>
                  <a:cubicBezTo>
                    <a:pt x="143" y="356"/>
                    <a:pt x="131" y="361"/>
                    <a:pt x="121" y="361"/>
                  </a:cubicBezTo>
                  <a:cubicBezTo>
                    <a:pt x="114" y="361"/>
                    <a:pt x="108" y="359"/>
                    <a:pt x="104" y="354"/>
                  </a:cubicBezTo>
                  <a:cubicBezTo>
                    <a:pt x="100" y="351"/>
                    <a:pt x="98" y="346"/>
                    <a:pt x="98" y="341"/>
                  </a:cubicBezTo>
                  <a:cubicBezTo>
                    <a:pt x="97" y="337"/>
                    <a:pt x="97" y="333"/>
                    <a:pt x="98" y="329"/>
                  </a:cubicBezTo>
                  <a:cubicBezTo>
                    <a:pt x="98" y="328"/>
                    <a:pt x="98" y="328"/>
                    <a:pt x="99" y="327"/>
                  </a:cubicBezTo>
                  <a:cubicBezTo>
                    <a:pt x="99" y="326"/>
                    <a:pt x="99" y="325"/>
                    <a:pt x="100" y="324"/>
                  </a:cubicBezTo>
                  <a:cubicBezTo>
                    <a:pt x="100" y="322"/>
                    <a:pt x="101" y="321"/>
                    <a:pt x="102" y="319"/>
                  </a:cubicBezTo>
                  <a:cubicBezTo>
                    <a:pt x="102" y="318"/>
                    <a:pt x="102" y="318"/>
                    <a:pt x="103" y="317"/>
                  </a:cubicBezTo>
                  <a:cubicBezTo>
                    <a:pt x="104" y="316"/>
                    <a:pt x="104" y="314"/>
                    <a:pt x="105" y="313"/>
                  </a:cubicBezTo>
                  <a:cubicBezTo>
                    <a:pt x="106" y="312"/>
                    <a:pt x="106" y="312"/>
                    <a:pt x="107" y="311"/>
                  </a:cubicBezTo>
                  <a:cubicBezTo>
                    <a:pt x="108" y="309"/>
                    <a:pt x="109" y="308"/>
                    <a:pt x="111" y="306"/>
                  </a:cubicBezTo>
                  <a:lnTo>
                    <a:pt x="184" y="233"/>
                  </a:lnTo>
                  <a:lnTo>
                    <a:pt x="177" y="226"/>
                  </a:lnTo>
                  <a:cubicBezTo>
                    <a:pt x="173" y="222"/>
                    <a:pt x="171" y="218"/>
                    <a:pt x="169" y="213"/>
                  </a:cubicBezTo>
                  <a:lnTo>
                    <a:pt x="124" y="238"/>
                  </a:lnTo>
                  <a:cubicBezTo>
                    <a:pt x="117" y="242"/>
                    <a:pt x="110" y="244"/>
                    <a:pt x="103" y="244"/>
                  </a:cubicBezTo>
                  <a:cubicBezTo>
                    <a:pt x="90" y="244"/>
                    <a:pt x="77" y="238"/>
                    <a:pt x="70" y="227"/>
                  </a:cubicBezTo>
                  <a:cubicBezTo>
                    <a:pt x="59" y="210"/>
                    <a:pt x="66" y="188"/>
                    <a:pt x="85" y="177"/>
                  </a:cubicBezTo>
                  <a:lnTo>
                    <a:pt x="216" y="103"/>
                  </a:lnTo>
                  <a:cubicBezTo>
                    <a:pt x="220" y="109"/>
                    <a:pt x="225" y="113"/>
                    <a:pt x="231" y="117"/>
                  </a:cubicBezTo>
                  <a:lnTo>
                    <a:pt x="316" y="174"/>
                  </a:lnTo>
                  <a:cubicBezTo>
                    <a:pt x="341" y="191"/>
                    <a:pt x="374" y="186"/>
                    <a:pt x="389" y="163"/>
                  </a:cubicBezTo>
                  <a:cubicBezTo>
                    <a:pt x="404" y="141"/>
                    <a:pt x="396" y="108"/>
                    <a:pt x="370" y="92"/>
                  </a:cubicBezTo>
                  <a:lnTo>
                    <a:pt x="307" y="50"/>
                  </a:lnTo>
                  <a:cubicBezTo>
                    <a:pt x="317" y="44"/>
                    <a:pt x="327" y="40"/>
                    <a:pt x="336" y="37"/>
                  </a:cubicBezTo>
                  <a:lnTo>
                    <a:pt x="342" y="35"/>
                  </a:lnTo>
                  <a:cubicBezTo>
                    <a:pt x="347" y="34"/>
                    <a:pt x="352" y="33"/>
                    <a:pt x="358" y="33"/>
                  </a:cubicBezTo>
                  <a:cubicBezTo>
                    <a:pt x="376" y="33"/>
                    <a:pt x="396" y="40"/>
                    <a:pt x="407" y="52"/>
                  </a:cubicBezTo>
                  <a:lnTo>
                    <a:pt x="538" y="183"/>
                  </a:lnTo>
                  <a:cubicBezTo>
                    <a:pt x="554" y="198"/>
                    <a:pt x="561" y="228"/>
                    <a:pt x="554" y="248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9"/>
                            </p:stCondLst>
                            <p:childTnLst>
                              <p:par>
                                <p:cTn id="2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19"/>
                            </p:stCondLst>
                            <p:childTnLst>
                              <p:par>
                                <p:cTn id="4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19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819"/>
                            </p:stCondLst>
                            <p:childTnLst>
                              <p:par>
                                <p:cTn id="5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319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819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319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19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319"/>
                            </p:stCondLst>
                            <p:childTnLst>
                              <p:par>
                                <p:cTn id="8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对策拟定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1417638" y="1412875"/>
            <a:ext cx="3752850" cy="1414463"/>
          </a:xfrm>
          <a:custGeom>
            <a:avLst/>
            <a:gdLst>
              <a:gd name="T0" fmla="*/ 0 w 4372"/>
              <a:gd name="T1" fmla="*/ 0 h 1900"/>
              <a:gd name="T2" fmla="*/ 3329 w 4372"/>
              <a:gd name="T3" fmla="*/ 0 h 1900"/>
              <a:gd name="T4" fmla="*/ 3329 w 4372"/>
              <a:gd name="T5" fmla="*/ 638 h 1900"/>
              <a:gd name="T6" fmla="*/ 3737 w 4372"/>
              <a:gd name="T7" fmla="*/ 638 h 1900"/>
              <a:gd name="T8" fmla="*/ 3737 w 4372"/>
              <a:gd name="T9" fmla="*/ 326 h 1900"/>
              <a:gd name="T10" fmla="*/ 4372 w 4372"/>
              <a:gd name="T11" fmla="*/ 950 h 1900"/>
              <a:gd name="T12" fmla="*/ 3737 w 4372"/>
              <a:gd name="T13" fmla="*/ 1574 h 1900"/>
              <a:gd name="T14" fmla="*/ 3737 w 4372"/>
              <a:gd name="T15" fmla="*/ 1262 h 1900"/>
              <a:gd name="T16" fmla="*/ 3329 w 4372"/>
              <a:gd name="T17" fmla="*/ 1262 h 1900"/>
              <a:gd name="T18" fmla="*/ 3329 w 4372"/>
              <a:gd name="T19" fmla="*/ 1900 h 1900"/>
              <a:gd name="T20" fmla="*/ 0 w 4372"/>
              <a:gd name="T21" fmla="*/ 1900 h 1900"/>
              <a:gd name="T22" fmla="*/ 0 w 4372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2" h="1900">
                <a:moveTo>
                  <a:pt x="0" y="0"/>
                </a:moveTo>
                <a:lnTo>
                  <a:pt x="3329" y="0"/>
                </a:lnTo>
                <a:lnTo>
                  <a:pt x="3329" y="638"/>
                </a:lnTo>
                <a:lnTo>
                  <a:pt x="3737" y="638"/>
                </a:lnTo>
                <a:lnTo>
                  <a:pt x="3737" y="326"/>
                </a:lnTo>
                <a:lnTo>
                  <a:pt x="4372" y="950"/>
                </a:lnTo>
                <a:lnTo>
                  <a:pt x="3737" y="1574"/>
                </a:lnTo>
                <a:lnTo>
                  <a:pt x="3737" y="1262"/>
                </a:lnTo>
                <a:lnTo>
                  <a:pt x="3329" y="1262"/>
                </a:lnTo>
                <a:lnTo>
                  <a:pt x="3329" y="1900"/>
                </a:lnTo>
                <a:lnTo>
                  <a:pt x="0" y="1900"/>
                </a:lnTo>
                <a:lnTo>
                  <a:pt x="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6"/>
          <p:cNvSpPr/>
          <p:nvPr/>
        </p:nvSpPr>
        <p:spPr bwMode="auto">
          <a:xfrm>
            <a:off x="4414838" y="1412875"/>
            <a:ext cx="3905250" cy="1414463"/>
          </a:xfrm>
          <a:custGeom>
            <a:avLst/>
            <a:gdLst>
              <a:gd name="T0" fmla="*/ 0 w 4550"/>
              <a:gd name="T1" fmla="*/ 0 h 1900"/>
              <a:gd name="T2" fmla="*/ 4550 w 4550"/>
              <a:gd name="T3" fmla="*/ 0 h 1900"/>
              <a:gd name="T4" fmla="*/ 4550 w 4550"/>
              <a:gd name="T5" fmla="*/ 1900 h 1900"/>
              <a:gd name="T6" fmla="*/ 0 w 4550"/>
              <a:gd name="T7" fmla="*/ 1900 h 1900"/>
              <a:gd name="T8" fmla="*/ 0 w 4550"/>
              <a:gd name="T9" fmla="*/ 1328 h 1900"/>
              <a:gd name="T10" fmla="*/ 175 w 4550"/>
              <a:gd name="T11" fmla="*/ 1328 h 1900"/>
              <a:gd name="T12" fmla="*/ 175 w 4550"/>
              <a:gd name="T13" fmla="*/ 1738 h 1900"/>
              <a:gd name="T14" fmla="*/ 977 w 4550"/>
              <a:gd name="T15" fmla="*/ 950 h 1900"/>
              <a:gd name="T16" fmla="*/ 175 w 4550"/>
              <a:gd name="T17" fmla="*/ 162 h 1900"/>
              <a:gd name="T18" fmla="*/ 175 w 4550"/>
              <a:gd name="T19" fmla="*/ 572 h 1900"/>
              <a:gd name="T20" fmla="*/ 0 w 4550"/>
              <a:gd name="T21" fmla="*/ 572 h 1900"/>
              <a:gd name="T22" fmla="*/ 0 w 4550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50" h="1900">
                <a:moveTo>
                  <a:pt x="0" y="0"/>
                </a:moveTo>
                <a:lnTo>
                  <a:pt x="4550" y="0"/>
                </a:lnTo>
                <a:lnTo>
                  <a:pt x="4550" y="1900"/>
                </a:lnTo>
                <a:lnTo>
                  <a:pt x="0" y="1900"/>
                </a:lnTo>
                <a:lnTo>
                  <a:pt x="0" y="1328"/>
                </a:lnTo>
                <a:lnTo>
                  <a:pt x="175" y="1328"/>
                </a:lnTo>
                <a:lnTo>
                  <a:pt x="175" y="1738"/>
                </a:lnTo>
                <a:lnTo>
                  <a:pt x="977" y="950"/>
                </a:lnTo>
                <a:lnTo>
                  <a:pt x="175" y="162"/>
                </a:lnTo>
                <a:lnTo>
                  <a:pt x="175" y="572"/>
                </a:lnTo>
                <a:lnTo>
                  <a:pt x="0" y="572"/>
                </a:lnTo>
                <a:lnTo>
                  <a:pt x="0" y="0"/>
                </a:lnTo>
                <a:close/>
              </a:path>
            </a:pathLst>
          </a:custGeom>
          <a:solidFill>
            <a:srgbClr val="DFDF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7"/>
          <p:cNvSpPr/>
          <p:nvPr/>
        </p:nvSpPr>
        <p:spPr bwMode="auto">
          <a:xfrm>
            <a:off x="1417638" y="2998788"/>
            <a:ext cx="3752850" cy="1414463"/>
          </a:xfrm>
          <a:custGeom>
            <a:avLst/>
            <a:gdLst>
              <a:gd name="T0" fmla="*/ 0 w 4372"/>
              <a:gd name="T1" fmla="*/ 0 h 1900"/>
              <a:gd name="T2" fmla="*/ 3329 w 4372"/>
              <a:gd name="T3" fmla="*/ 0 h 1900"/>
              <a:gd name="T4" fmla="*/ 3329 w 4372"/>
              <a:gd name="T5" fmla="*/ 638 h 1900"/>
              <a:gd name="T6" fmla="*/ 3737 w 4372"/>
              <a:gd name="T7" fmla="*/ 638 h 1900"/>
              <a:gd name="T8" fmla="*/ 3737 w 4372"/>
              <a:gd name="T9" fmla="*/ 326 h 1900"/>
              <a:gd name="T10" fmla="*/ 4372 w 4372"/>
              <a:gd name="T11" fmla="*/ 950 h 1900"/>
              <a:gd name="T12" fmla="*/ 3737 w 4372"/>
              <a:gd name="T13" fmla="*/ 1574 h 1900"/>
              <a:gd name="T14" fmla="*/ 3737 w 4372"/>
              <a:gd name="T15" fmla="*/ 1262 h 1900"/>
              <a:gd name="T16" fmla="*/ 3329 w 4372"/>
              <a:gd name="T17" fmla="*/ 1262 h 1900"/>
              <a:gd name="T18" fmla="*/ 3329 w 4372"/>
              <a:gd name="T19" fmla="*/ 1900 h 1900"/>
              <a:gd name="T20" fmla="*/ 0 w 4372"/>
              <a:gd name="T21" fmla="*/ 1900 h 1900"/>
              <a:gd name="T22" fmla="*/ 0 w 4372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2" h="1900">
                <a:moveTo>
                  <a:pt x="0" y="0"/>
                </a:moveTo>
                <a:lnTo>
                  <a:pt x="3329" y="0"/>
                </a:lnTo>
                <a:lnTo>
                  <a:pt x="3329" y="638"/>
                </a:lnTo>
                <a:lnTo>
                  <a:pt x="3737" y="638"/>
                </a:lnTo>
                <a:lnTo>
                  <a:pt x="3737" y="326"/>
                </a:lnTo>
                <a:lnTo>
                  <a:pt x="4372" y="950"/>
                </a:lnTo>
                <a:lnTo>
                  <a:pt x="3737" y="1574"/>
                </a:lnTo>
                <a:lnTo>
                  <a:pt x="3737" y="1262"/>
                </a:lnTo>
                <a:lnTo>
                  <a:pt x="3329" y="1262"/>
                </a:lnTo>
                <a:lnTo>
                  <a:pt x="3329" y="1900"/>
                </a:lnTo>
                <a:lnTo>
                  <a:pt x="0" y="19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8"/>
          <p:cNvSpPr/>
          <p:nvPr/>
        </p:nvSpPr>
        <p:spPr bwMode="auto">
          <a:xfrm>
            <a:off x="4414838" y="2998788"/>
            <a:ext cx="3905250" cy="1414463"/>
          </a:xfrm>
          <a:custGeom>
            <a:avLst/>
            <a:gdLst>
              <a:gd name="T0" fmla="*/ 0 w 4550"/>
              <a:gd name="T1" fmla="*/ 0 h 1900"/>
              <a:gd name="T2" fmla="*/ 4550 w 4550"/>
              <a:gd name="T3" fmla="*/ 0 h 1900"/>
              <a:gd name="T4" fmla="*/ 4550 w 4550"/>
              <a:gd name="T5" fmla="*/ 1900 h 1900"/>
              <a:gd name="T6" fmla="*/ 0 w 4550"/>
              <a:gd name="T7" fmla="*/ 1900 h 1900"/>
              <a:gd name="T8" fmla="*/ 0 w 4550"/>
              <a:gd name="T9" fmla="*/ 1328 h 1900"/>
              <a:gd name="T10" fmla="*/ 175 w 4550"/>
              <a:gd name="T11" fmla="*/ 1328 h 1900"/>
              <a:gd name="T12" fmla="*/ 175 w 4550"/>
              <a:gd name="T13" fmla="*/ 1738 h 1900"/>
              <a:gd name="T14" fmla="*/ 977 w 4550"/>
              <a:gd name="T15" fmla="*/ 950 h 1900"/>
              <a:gd name="T16" fmla="*/ 175 w 4550"/>
              <a:gd name="T17" fmla="*/ 162 h 1900"/>
              <a:gd name="T18" fmla="*/ 175 w 4550"/>
              <a:gd name="T19" fmla="*/ 572 h 1900"/>
              <a:gd name="T20" fmla="*/ 0 w 4550"/>
              <a:gd name="T21" fmla="*/ 572 h 1900"/>
              <a:gd name="T22" fmla="*/ 0 w 4550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50" h="1900">
                <a:moveTo>
                  <a:pt x="0" y="0"/>
                </a:moveTo>
                <a:lnTo>
                  <a:pt x="4550" y="0"/>
                </a:lnTo>
                <a:lnTo>
                  <a:pt x="4550" y="1900"/>
                </a:lnTo>
                <a:lnTo>
                  <a:pt x="0" y="1900"/>
                </a:lnTo>
                <a:lnTo>
                  <a:pt x="0" y="1328"/>
                </a:lnTo>
                <a:lnTo>
                  <a:pt x="175" y="1328"/>
                </a:lnTo>
                <a:lnTo>
                  <a:pt x="175" y="1738"/>
                </a:lnTo>
                <a:lnTo>
                  <a:pt x="977" y="950"/>
                </a:lnTo>
                <a:lnTo>
                  <a:pt x="175" y="162"/>
                </a:lnTo>
                <a:lnTo>
                  <a:pt x="175" y="572"/>
                </a:lnTo>
                <a:lnTo>
                  <a:pt x="0" y="572"/>
                </a:lnTo>
                <a:lnTo>
                  <a:pt x="0" y="0"/>
                </a:lnTo>
                <a:close/>
              </a:path>
            </a:pathLst>
          </a:custGeom>
          <a:solidFill>
            <a:srgbClr val="DFDF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9"/>
          <p:cNvSpPr/>
          <p:nvPr/>
        </p:nvSpPr>
        <p:spPr bwMode="auto">
          <a:xfrm>
            <a:off x="1417638" y="4598988"/>
            <a:ext cx="3752850" cy="1414463"/>
          </a:xfrm>
          <a:custGeom>
            <a:avLst/>
            <a:gdLst>
              <a:gd name="T0" fmla="*/ 0 w 4372"/>
              <a:gd name="T1" fmla="*/ 0 h 1900"/>
              <a:gd name="T2" fmla="*/ 3329 w 4372"/>
              <a:gd name="T3" fmla="*/ 0 h 1900"/>
              <a:gd name="T4" fmla="*/ 3329 w 4372"/>
              <a:gd name="T5" fmla="*/ 638 h 1900"/>
              <a:gd name="T6" fmla="*/ 3737 w 4372"/>
              <a:gd name="T7" fmla="*/ 638 h 1900"/>
              <a:gd name="T8" fmla="*/ 3737 w 4372"/>
              <a:gd name="T9" fmla="*/ 327 h 1900"/>
              <a:gd name="T10" fmla="*/ 4372 w 4372"/>
              <a:gd name="T11" fmla="*/ 950 h 1900"/>
              <a:gd name="T12" fmla="*/ 3737 w 4372"/>
              <a:gd name="T13" fmla="*/ 1574 h 1900"/>
              <a:gd name="T14" fmla="*/ 3737 w 4372"/>
              <a:gd name="T15" fmla="*/ 1262 h 1900"/>
              <a:gd name="T16" fmla="*/ 3329 w 4372"/>
              <a:gd name="T17" fmla="*/ 1262 h 1900"/>
              <a:gd name="T18" fmla="*/ 3329 w 4372"/>
              <a:gd name="T19" fmla="*/ 1900 h 1900"/>
              <a:gd name="T20" fmla="*/ 0 w 4372"/>
              <a:gd name="T21" fmla="*/ 1900 h 1900"/>
              <a:gd name="T22" fmla="*/ 0 w 4372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2" h="1900">
                <a:moveTo>
                  <a:pt x="0" y="0"/>
                </a:moveTo>
                <a:lnTo>
                  <a:pt x="3329" y="0"/>
                </a:lnTo>
                <a:lnTo>
                  <a:pt x="3329" y="638"/>
                </a:lnTo>
                <a:lnTo>
                  <a:pt x="3737" y="638"/>
                </a:lnTo>
                <a:lnTo>
                  <a:pt x="3737" y="327"/>
                </a:lnTo>
                <a:lnTo>
                  <a:pt x="4372" y="950"/>
                </a:lnTo>
                <a:lnTo>
                  <a:pt x="3737" y="1574"/>
                </a:lnTo>
                <a:lnTo>
                  <a:pt x="3737" y="1262"/>
                </a:lnTo>
                <a:lnTo>
                  <a:pt x="3329" y="1262"/>
                </a:lnTo>
                <a:lnTo>
                  <a:pt x="3329" y="1900"/>
                </a:lnTo>
                <a:lnTo>
                  <a:pt x="0" y="190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0"/>
          <p:cNvSpPr/>
          <p:nvPr/>
        </p:nvSpPr>
        <p:spPr bwMode="auto">
          <a:xfrm>
            <a:off x="4414838" y="4598988"/>
            <a:ext cx="3905250" cy="1414463"/>
          </a:xfrm>
          <a:custGeom>
            <a:avLst/>
            <a:gdLst>
              <a:gd name="T0" fmla="*/ 0 w 4550"/>
              <a:gd name="T1" fmla="*/ 0 h 1900"/>
              <a:gd name="T2" fmla="*/ 4550 w 4550"/>
              <a:gd name="T3" fmla="*/ 0 h 1900"/>
              <a:gd name="T4" fmla="*/ 4550 w 4550"/>
              <a:gd name="T5" fmla="*/ 1900 h 1900"/>
              <a:gd name="T6" fmla="*/ 0 w 4550"/>
              <a:gd name="T7" fmla="*/ 1900 h 1900"/>
              <a:gd name="T8" fmla="*/ 0 w 4550"/>
              <a:gd name="T9" fmla="*/ 1328 h 1900"/>
              <a:gd name="T10" fmla="*/ 175 w 4550"/>
              <a:gd name="T11" fmla="*/ 1328 h 1900"/>
              <a:gd name="T12" fmla="*/ 175 w 4550"/>
              <a:gd name="T13" fmla="*/ 1738 h 1900"/>
              <a:gd name="T14" fmla="*/ 977 w 4550"/>
              <a:gd name="T15" fmla="*/ 950 h 1900"/>
              <a:gd name="T16" fmla="*/ 175 w 4550"/>
              <a:gd name="T17" fmla="*/ 163 h 1900"/>
              <a:gd name="T18" fmla="*/ 175 w 4550"/>
              <a:gd name="T19" fmla="*/ 573 h 1900"/>
              <a:gd name="T20" fmla="*/ 0 w 4550"/>
              <a:gd name="T21" fmla="*/ 573 h 1900"/>
              <a:gd name="T22" fmla="*/ 0 w 4550"/>
              <a:gd name="T23" fmla="*/ 0 h 19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550" h="1900">
                <a:moveTo>
                  <a:pt x="0" y="0"/>
                </a:moveTo>
                <a:lnTo>
                  <a:pt x="4550" y="0"/>
                </a:lnTo>
                <a:lnTo>
                  <a:pt x="4550" y="1900"/>
                </a:lnTo>
                <a:lnTo>
                  <a:pt x="0" y="1900"/>
                </a:lnTo>
                <a:lnTo>
                  <a:pt x="0" y="1328"/>
                </a:lnTo>
                <a:lnTo>
                  <a:pt x="175" y="1328"/>
                </a:lnTo>
                <a:lnTo>
                  <a:pt x="175" y="1738"/>
                </a:lnTo>
                <a:lnTo>
                  <a:pt x="977" y="950"/>
                </a:lnTo>
                <a:lnTo>
                  <a:pt x="175" y="163"/>
                </a:lnTo>
                <a:lnTo>
                  <a:pt x="175" y="573"/>
                </a:lnTo>
                <a:lnTo>
                  <a:pt x="0" y="573"/>
                </a:lnTo>
                <a:lnTo>
                  <a:pt x="0" y="0"/>
                </a:lnTo>
                <a:close/>
              </a:path>
            </a:pathLst>
          </a:custGeom>
          <a:solidFill>
            <a:srgbClr val="DFDFE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reeform 11"/>
          <p:cNvSpPr/>
          <p:nvPr/>
        </p:nvSpPr>
        <p:spPr bwMode="auto">
          <a:xfrm>
            <a:off x="8504238" y="2159000"/>
            <a:ext cx="935038" cy="3332163"/>
          </a:xfrm>
          <a:custGeom>
            <a:avLst/>
            <a:gdLst>
              <a:gd name="T0" fmla="*/ 1090 w 1090"/>
              <a:gd name="T1" fmla="*/ 2298 h 4476"/>
              <a:gd name="T2" fmla="*/ 744 w 1090"/>
              <a:gd name="T3" fmla="*/ 2466 h 4476"/>
              <a:gd name="T4" fmla="*/ 654 w 1090"/>
              <a:gd name="T5" fmla="*/ 2852 h 4476"/>
              <a:gd name="T6" fmla="*/ 654 w 1090"/>
              <a:gd name="T7" fmla="*/ 3704 h 4476"/>
              <a:gd name="T8" fmla="*/ 495 w 1090"/>
              <a:gd name="T9" fmla="*/ 4308 h 4476"/>
              <a:gd name="T10" fmla="*/ 0 w 1090"/>
              <a:gd name="T11" fmla="*/ 4476 h 4476"/>
              <a:gd name="T12" fmla="*/ 0 w 1090"/>
              <a:gd name="T13" fmla="*/ 4337 h 4476"/>
              <a:gd name="T14" fmla="*/ 377 w 1090"/>
              <a:gd name="T15" fmla="*/ 4189 h 4476"/>
              <a:gd name="T16" fmla="*/ 476 w 1090"/>
              <a:gd name="T17" fmla="*/ 3783 h 4476"/>
              <a:gd name="T18" fmla="*/ 476 w 1090"/>
              <a:gd name="T19" fmla="*/ 2812 h 4476"/>
              <a:gd name="T20" fmla="*/ 604 w 1090"/>
              <a:gd name="T21" fmla="*/ 2396 h 4476"/>
              <a:gd name="T22" fmla="*/ 912 w 1090"/>
              <a:gd name="T23" fmla="*/ 2258 h 4476"/>
              <a:gd name="T24" fmla="*/ 912 w 1090"/>
              <a:gd name="T25" fmla="*/ 2218 h 4476"/>
              <a:gd name="T26" fmla="*/ 615 w 1090"/>
              <a:gd name="T27" fmla="*/ 2099 h 4476"/>
              <a:gd name="T28" fmla="*/ 476 w 1090"/>
              <a:gd name="T29" fmla="*/ 1664 h 4476"/>
              <a:gd name="T30" fmla="*/ 476 w 1090"/>
              <a:gd name="T31" fmla="*/ 693 h 4476"/>
              <a:gd name="T32" fmla="*/ 377 w 1090"/>
              <a:gd name="T33" fmla="*/ 277 h 4476"/>
              <a:gd name="T34" fmla="*/ 0 w 1090"/>
              <a:gd name="T35" fmla="*/ 139 h 4476"/>
              <a:gd name="T36" fmla="*/ 0 w 1090"/>
              <a:gd name="T37" fmla="*/ 0 h 4476"/>
              <a:gd name="T38" fmla="*/ 495 w 1090"/>
              <a:gd name="T39" fmla="*/ 168 h 4476"/>
              <a:gd name="T40" fmla="*/ 654 w 1090"/>
              <a:gd name="T41" fmla="*/ 773 h 4476"/>
              <a:gd name="T42" fmla="*/ 654 w 1090"/>
              <a:gd name="T43" fmla="*/ 1624 h 4476"/>
              <a:gd name="T44" fmla="*/ 753 w 1090"/>
              <a:gd name="T45" fmla="*/ 2021 h 4476"/>
              <a:gd name="T46" fmla="*/ 1090 w 1090"/>
              <a:gd name="T47" fmla="*/ 2179 h 4476"/>
              <a:gd name="T48" fmla="*/ 1090 w 1090"/>
              <a:gd name="T49" fmla="*/ 2298 h 4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90" h="4476">
                <a:moveTo>
                  <a:pt x="1090" y="2298"/>
                </a:moveTo>
                <a:cubicBezTo>
                  <a:pt x="919" y="2311"/>
                  <a:pt x="803" y="2367"/>
                  <a:pt x="744" y="2466"/>
                </a:cubicBezTo>
                <a:cubicBezTo>
                  <a:pt x="684" y="2565"/>
                  <a:pt x="654" y="2694"/>
                  <a:pt x="654" y="2852"/>
                </a:cubicBezTo>
                <a:lnTo>
                  <a:pt x="654" y="3704"/>
                </a:lnTo>
                <a:cubicBezTo>
                  <a:pt x="654" y="3994"/>
                  <a:pt x="601" y="4195"/>
                  <a:pt x="495" y="4308"/>
                </a:cubicBezTo>
                <a:cubicBezTo>
                  <a:pt x="390" y="4420"/>
                  <a:pt x="225" y="4476"/>
                  <a:pt x="0" y="4476"/>
                </a:cubicBezTo>
                <a:lnTo>
                  <a:pt x="0" y="4337"/>
                </a:lnTo>
                <a:cubicBezTo>
                  <a:pt x="185" y="4337"/>
                  <a:pt x="311" y="4287"/>
                  <a:pt x="377" y="4189"/>
                </a:cubicBezTo>
                <a:cubicBezTo>
                  <a:pt x="443" y="4090"/>
                  <a:pt x="476" y="3955"/>
                  <a:pt x="476" y="3783"/>
                </a:cubicBezTo>
                <a:lnTo>
                  <a:pt x="476" y="2812"/>
                </a:lnTo>
                <a:cubicBezTo>
                  <a:pt x="476" y="2628"/>
                  <a:pt x="519" y="2489"/>
                  <a:pt x="604" y="2396"/>
                </a:cubicBezTo>
                <a:cubicBezTo>
                  <a:pt x="691" y="2304"/>
                  <a:pt x="793" y="2258"/>
                  <a:pt x="912" y="2258"/>
                </a:cubicBezTo>
                <a:lnTo>
                  <a:pt x="912" y="2218"/>
                </a:lnTo>
                <a:cubicBezTo>
                  <a:pt x="806" y="2218"/>
                  <a:pt x="707" y="2179"/>
                  <a:pt x="615" y="2099"/>
                </a:cubicBezTo>
                <a:cubicBezTo>
                  <a:pt x="522" y="2021"/>
                  <a:pt x="476" y="1875"/>
                  <a:pt x="476" y="1664"/>
                </a:cubicBezTo>
                <a:lnTo>
                  <a:pt x="476" y="693"/>
                </a:lnTo>
                <a:cubicBezTo>
                  <a:pt x="476" y="509"/>
                  <a:pt x="443" y="370"/>
                  <a:pt x="377" y="277"/>
                </a:cubicBezTo>
                <a:cubicBezTo>
                  <a:pt x="311" y="185"/>
                  <a:pt x="185" y="139"/>
                  <a:pt x="0" y="139"/>
                </a:cubicBezTo>
                <a:lnTo>
                  <a:pt x="0" y="0"/>
                </a:lnTo>
                <a:cubicBezTo>
                  <a:pt x="225" y="0"/>
                  <a:pt x="390" y="56"/>
                  <a:pt x="495" y="168"/>
                </a:cubicBezTo>
                <a:cubicBezTo>
                  <a:pt x="601" y="281"/>
                  <a:pt x="654" y="482"/>
                  <a:pt x="654" y="773"/>
                </a:cubicBezTo>
                <a:lnTo>
                  <a:pt x="654" y="1624"/>
                </a:lnTo>
                <a:cubicBezTo>
                  <a:pt x="654" y="1809"/>
                  <a:pt x="687" y="1941"/>
                  <a:pt x="753" y="2021"/>
                </a:cubicBezTo>
                <a:cubicBezTo>
                  <a:pt x="819" y="2099"/>
                  <a:pt x="931" y="2152"/>
                  <a:pt x="1090" y="2179"/>
                </a:cubicBezTo>
                <a:lnTo>
                  <a:pt x="1090" y="229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1777901" y="1759091"/>
            <a:ext cx="2160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8F8F8"/>
                </a:solidFill>
                <a:latin typeface="+mn-ea"/>
                <a:ea typeface="+mn-ea"/>
              </a:rPr>
              <a:t>问题一</a:t>
            </a:r>
            <a:endParaRPr lang="en-US" altLang="zh-CN" sz="2000" dirty="0" smtClean="0">
              <a:solidFill>
                <a:srgbClr val="F8F8F8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000" dirty="0" smtClean="0">
                <a:solidFill>
                  <a:srgbClr val="F8F8F8"/>
                </a:solidFill>
                <a:latin typeface="+mn-ea"/>
                <a:ea typeface="+mn-ea"/>
              </a:rPr>
              <a:t>请输入您的文字</a:t>
            </a:r>
            <a:endParaRPr lang="en-US" altLang="zh-CN" sz="2000" dirty="0" smtClean="0">
              <a:solidFill>
                <a:srgbClr val="F8F8F8"/>
              </a:solidFill>
              <a:latin typeface="+mn-ea"/>
              <a:ea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916596" y="3367174"/>
            <a:ext cx="20215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8F8F8"/>
                </a:solidFill>
                <a:latin typeface="+mn-ea"/>
                <a:ea typeface="+mn-ea"/>
              </a:rPr>
              <a:t>问题二</a:t>
            </a:r>
            <a:endParaRPr lang="en-US" altLang="zh-CN" sz="2000" dirty="0">
              <a:solidFill>
                <a:srgbClr val="F8F8F8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000" dirty="0">
                <a:solidFill>
                  <a:srgbClr val="F8F8F8"/>
                </a:solidFill>
                <a:latin typeface="+mn-ea"/>
                <a:ea typeface="+mn-ea"/>
              </a:rPr>
              <a:t>请输入您的文字</a:t>
            </a:r>
            <a:endParaRPr lang="en-US" altLang="zh-CN" sz="2000" dirty="0">
              <a:solidFill>
                <a:srgbClr val="F8F8F8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916596" y="4943725"/>
            <a:ext cx="20215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F8F8F8"/>
                </a:solidFill>
                <a:latin typeface="+mn-ea"/>
                <a:ea typeface="+mn-ea"/>
              </a:rPr>
              <a:t>问题三</a:t>
            </a:r>
            <a:endParaRPr lang="en-US" altLang="zh-CN" sz="2000" dirty="0">
              <a:solidFill>
                <a:srgbClr val="F8F8F8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000" dirty="0">
                <a:solidFill>
                  <a:srgbClr val="F8F8F8"/>
                </a:solidFill>
                <a:latin typeface="+mn-ea"/>
                <a:ea typeface="+mn-ea"/>
              </a:rPr>
              <a:t>请输入您的文字</a:t>
            </a:r>
            <a:endParaRPr lang="en-US" altLang="zh-CN" sz="2000" dirty="0">
              <a:solidFill>
                <a:srgbClr val="F8F8F8"/>
              </a:solidFill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34285" y="1621249"/>
            <a:ext cx="30046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/>
                </a:solidFill>
                <a:latin typeface="+mn-ea"/>
                <a:ea typeface="+mn-ea"/>
              </a:rPr>
              <a:t>●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这里可以文本内容一</a:t>
            </a:r>
            <a:endParaRPr lang="en-US" altLang="zh-CN" sz="2000" dirty="0" smtClean="0">
              <a:solidFill>
                <a:schemeClr val="accent1"/>
              </a:solidFill>
              <a:latin typeface="+mn-ea"/>
              <a:ea typeface="+mn-ea"/>
            </a:endParaRPr>
          </a:p>
          <a:p>
            <a:r>
              <a:rPr lang="en-US" altLang="zh-CN" sz="2000" dirty="0">
                <a:solidFill>
                  <a:schemeClr val="accent1"/>
                </a:solidFill>
                <a:latin typeface="+mn-ea"/>
                <a:ea typeface="+mn-ea"/>
              </a:rPr>
              <a:t>●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这里可以文本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内容二</a:t>
            </a:r>
            <a:endParaRPr lang="en-US" altLang="zh-CN" sz="2000" dirty="0">
              <a:solidFill>
                <a:schemeClr val="accent1"/>
              </a:solidFill>
              <a:latin typeface="+mn-ea"/>
              <a:ea typeface="+mn-ea"/>
            </a:endParaRPr>
          </a:p>
          <a:p>
            <a:r>
              <a:rPr lang="en-US" altLang="zh-CN" sz="2000" dirty="0">
                <a:solidFill>
                  <a:schemeClr val="accent1"/>
                </a:solidFill>
                <a:latin typeface="+mn-ea"/>
                <a:ea typeface="+mn-ea"/>
              </a:rPr>
              <a:t>●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这里可以文本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内容三</a:t>
            </a:r>
            <a:endParaRPr lang="en-US" altLang="zh-CN" sz="2000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34285" y="3197801"/>
            <a:ext cx="30046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/>
                </a:solidFill>
                <a:latin typeface="+mn-ea"/>
                <a:ea typeface="+mn-ea"/>
              </a:rPr>
              <a:t>●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这里可以文本内容一</a:t>
            </a:r>
            <a:endParaRPr lang="en-US" altLang="zh-CN" sz="2000" dirty="0" smtClean="0">
              <a:solidFill>
                <a:schemeClr val="accent1"/>
              </a:solidFill>
              <a:latin typeface="+mn-ea"/>
              <a:ea typeface="+mn-ea"/>
            </a:endParaRPr>
          </a:p>
          <a:p>
            <a:r>
              <a:rPr lang="en-US" altLang="zh-CN" sz="2000" dirty="0">
                <a:solidFill>
                  <a:schemeClr val="accent1"/>
                </a:solidFill>
                <a:latin typeface="+mn-ea"/>
                <a:ea typeface="+mn-ea"/>
              </a:rPr>
              <a:t>●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这里可以文本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内容二</a:t>
            </a:r>
            <a:endParaRPr lang="en-US" altLang="zh-CN" sz="2000" dirty="0">
              <a:solidFill>
                <a:schemeClr val="accent1"/>
              </a:solidFill>
              <a:latin typeface="+mn-ea"/>
              <a:ea typeface="+mn-ea"/>
            </a:endParaRPr>
          </a:p>
          <a:p>
            <a:r>
              <a:rPr lang="en-US" altLang="zh-CN" sz="2000" dirty="0">
                <a:solidFill>
                  <a:schemeClr val="accent1"/>
                </a:solidFill>
                <a:latin typeface="+mn-ea"/>
                <a:ea typeface="+mn-ea"/>
              </a:rPr>
              <a:t>●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这里可以文本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内容三</a:t>
            </a:r>
            <a:endParaRPr lang="en-US" altLang="zh-CN" sz="2000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234285" y="4790118"/>
            <a:ext cx="300466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/>
                </a:solidFill>
                <a:latin typeface="+mn-ea"/>
                <a:ea typeface="+mn-ea"/>
              </a:rPr>
              <a:t>●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这里可以文本内容一</a:t>
            </a:r>
            <a:endParaRPr lang="en-US" altLang="zh-CN" sz="2000" dirty="0" smtClean="0">
              <a:solidFill>
                <a:schemeClr val="accent1"/>
              </a:solidFill>
              <a:latin typeface="+mn-ea"/>
              <a:ea typeface="+mn-ea"/>
            </a:endParaRPr>
          </a:p>
          <a:p>
            <a:r>
              <a:rPr lang="en-US" altLang="zh-CN" sz="2000" dirty="0">
                <a:solidFill>
                  <a:schemeClr val="accent1"/>
                </a:solidFill>
                <a:latin typeface="+mn-ea"/>
                <a:ea typeface="+mn-ea"/>
              </a:rPr>
              <a:t>●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这里可以文本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内容二</a:t>
            </a:r>
            <a:endParaRPr lang="en-US" altLang="zh-CN" sz="2000" dirty="0">
              <a:solidFill>
                <a:schemeClr val="accent1"/>
              </a:solidFill>
              <a:latin typeface="+mn-ea"/>
              <a:ea typeface="+mn-ea"/>
            </a:endParaRPr>
          </a:p>
          <a:p>
            <a:r>
              <a:rPr lang="en-US" altLang="zh-CN" sz="2000" dirty="0">
                <a:solidFill>
                  <a:schemeClr val="accent1"/>
                </a:solidFill>
                <a:latin typeface="+mn-ea"/>
                <a:ea typeface="+mn-ea"/>
              </a:rPr>
              <a:t>●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这里可以文本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内容三</a:t>
            </a:r>
            <a:endParaRPr lang="en-US" altLang="zh-CN" sz="2000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9606295" y="3384498"/>
            <a:ext cx="18926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endParaRPr lang="zh-CN" altLang="en-US" sz="20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06295" y="2936287"/>
            <a:ext cx="1760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1"/>
                </a:solidFill>
                <a:latin typeface="+mn-ea"/>
                <a:ea typeface="+mn-ea"/>
              </a:rPr>
              <a:t>添加标题</a:t>
            </a:r>
            <a:endParaRPr lang="en-US" altLang="zh-CN" sz="2200" b="1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19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19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319"/>
                            </p:stCondLst>
                            <p:childTnLst>
                              <p:par>
                                <p:cTn id="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19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319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819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319"/>
                            </p:stCondLst>
                            <p:childTnLst>
                              <p:par>
                                <p:cTn id="7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819"/>
                            </p:stCondLst>
                            <p:childTnLst>
                              <p:par>
                                <p:cTn id="8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 tmFilter="0,0; .5, 1; 1, 1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87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 bwMode="auto">
          <a:xfrm>
            <a:off x="0" y="6741368"/>
            <a:ext cx="12196763" cy="11663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3" name="Freeform 11"/>
          <p:cNvSpPr/>
          <p:nvPr/>
        </p:nvSpPr>
        <p:spPr bwMode="auto">
          <a:xfrm>
            <a:off x="1149324" y="1099059"/>
            <a:ext cx="892175" cy="112713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4" name="Freeform 10"/>
          <p:cNvSpPr/>
          <p:nvPr/>
        </p:nvSpPr>
        <p:spPr bwMode="auto">
          <a:xfrm>
            <a:off x="985813" y="1187270"/>
            <a:ext cx="5427015" cy="701675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>
            <a:solidFill>
              <a:srgbClr val="A8A9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Rectangle 12"/>
          <p:cNvSpPr>
            <a:spLocks noChangeArrowheads="1"/>
          </p:cNvSpPr>
          <p:nvPr/>
        </p:nvSpPr>
        <p:spPr bwMode="auto">
          <a:xfrm>
            <a:off x="1235049" y="1099059"/>
            <a:ext cx="720725" cy="7381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11"/>
          <p:cNvSpPr/>
          <p:nvPr/>
        </p:nvSpPr>
        <p:spPr bwMode="auto">
          <a:xfrm>
            <a:off x="1149324" y="2104134"/>
            <a:ext cx="892175" cy="112713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0"/>
          <p:cNvSpPr/>
          <p:nvPr/>
        </p:nvSpPr>
        <p:spPr bwMode="auto">
          <a:xfrm>
            <a:off x="985813" y="2192345"/>
            <a:ext cx="5427015" cy="701675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>
            <a:solidFill>
              <a:srgbClr val="A8A9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Rectangle 12"/>
          <p:cNvSpPr>
            <a:spLocks noChangeArrowheads="1"/>
          </p:cNvSpPr>
          <p:nvPr/>
        </p:nvSpPr>
        <p:spPr bwMode="auto">
          <a:xfrm>
            <a:off x="1235049" y="2104134"/>
            <a:ext cx="720725" cy="73818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3" name="Freeform 11"/>
          <p:cNvSpPr/>
          <p:nvPr/>
        </p:nvSpPr>
        <p:spPr bwMode="auto">
          <a:xfrm>
            <a:off x="1149324" y="3074954"/>
            <a:ext cx="892175" cy="112713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4" name="Freeform 10"/>
          <p:cNvSpPr/>
          <p:nvPr/>
        </p:nvSpPr>
        <p:spPr bwMode="auto">
          <a:xfrm>
            <a:off x="985813" y="3163165"/>
            <a:ext cx="5427015" cy="701675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>
            <a:solidFill>
              <a:srgbClr val="A8A9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5" name="Rectangle 12"/>
          <p:cNvSpPr>
            <a:spLocks noChangeArrowheads="1"/>
          </p:cNvSpPr>
          <p:nvPr/>
        </p:nvSpPr>
        <p:spPr bwMode="auto">
          <a:xfrm>
            <a:off x="1235049" y="3074954"/>
            <a:ext cx="720725" cy="7381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6" name="Freeform 11"/>
          <p:cNvSpPr/>
          <p:nvPr/>
        </p:nvSpPr>
        <p:spPr bwMode="auto">
          <a:xfrm>
            <a:off x="1149324" y="4086861"/>
            <a:ext cx="892175" cy="112713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7" name="Freeform 10"/>
          <p:cNvSpPr/>
          <p:nvPr/>
        </p:nvSpPr>
        <p:spPr bwMode="auto">
          <a:xfrm>
            <a:off x="985813" y="4175072"/>
            <a:ext cx="5427015" cy="701675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>
            <a:solidFill>
              <a:srgbClr val="A8A9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Rectangle 12"/>
          <p:cNvSpPr>
            <a:spLocks noChangeArrowheads="1"/>
          </p:cNvSpPr>
          <p:nvPr/>
        </p:nvSpPr>
        <p:spPr bwMode="auto">
          <a:xfrm>
            <a:off x="1235049" y="4086861"/>
            <a:ext cx="720725" cy="73818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062588" y="1261852"/>
            <a:ext cx="34028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accent1"/>
                </a:solidFill>
                <a:latin typeface="+mn-ea"/>
                <a:ea typeface="+mn-ea"/>
              </a:rPr>
              <a:t>本圈介绍</a:t>
            </a:r>
            <a:endParaRPr lang="zh-CN" altLang="en-US" sz="3200" b="1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062588" y="224702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3200" b="1" dirty="0" smtClean="0"/>
              <a:t>选取主题</a:t>
            </a:r>
            <a:endParaRPr lang="zh-CN" altLang="en-US" sz="3200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2062588" y="3248630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3200" b="1" dirty="0" smtClean="0"/>
              <a:t>实施过程</a:t>
            </a:r>
            <a:endParaRPr lang="zh-CN" altLang="en-US" sz="32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2062588" y="424027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3200" b="1" dirty="0" smtClean="0"/>
              <a:t>实施效果</a:t>
            </a:r>
            <a:endParaRPr lang="zh-CN" altLang="en-US" sz="3200" b="1" dirty="0"/>
          </a:p>
        </p:txBody>
      </p:sp>
      <p:sp>
        <p:nvSpPr>
          <p:cNvPr id="47" name="Freeform 11"/>
          <p:cNvSpPr/>
          <p:nvPr/>
        </p:nvSpPr>
        <p:spPr bwMode="auto">
          <a:xfrm>
            <a:off x="1149324" y="5083148"/>
            <a:ext cx="892175" cy="112713"/>
          </a:xfrm>
          <a:custGeom>
            <a:avLst/>
            <a:gdLst>
              <a:gd name="T0" fmla="*/ 111 w 1156"/>
              <a:gd name="T1" fmla="*/ 0 h 142"/>
              <a:gd name="T2" fmla="*/ 1045 w 1156"/>
              <a:gd name="T3" fmla="*/ 0 h 142"/>
              <a:gd name="T4" fmla="*/ 1156 w 1156"/>
              <a:gd name="T5" fmla="*/ 142 h 142"/>
              <a:gd name="T6" fmla="*/ 0 w 1156"/>
              <a:gd name="T7" fmla="*/ 142 h 142"/>
              <a:gd name="T8" fmla="*/ 111 w 1156"/>
              <a:gd name="T9" fmla="*/ 0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6" h="142">
                <a:moveTo>
                  <a:pt x="111" y="0"/>
                </a:moveTo>
                <a:lnTo>
                  <a:pt x="1045" y="0"/>
                </a:lnTo>
                <a:lnTo>
                  <a:pt x="1156" y="142"/>
                </a:lnTo>
                <a:lnTo>
                  <a:pt x="0" y="142"/>
                </a:lnTo>
                <a:lnTo>
                  <a:pt x="1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10"/>
          <p:cNvSpPr/>
          <p:nvPr/>
        </p:nvSpPr>
        <p:spPr bwMode="auto">
          <a:xfrm>
            <a:off x="985813" y="5171359"/>
            <a:ext cx="5427015" cy="701675"/>
          </a:xfrm>
          <a:custGeom>
            <a:avLst/>
            <a:gdLst>
              <a:gd name="T0" fmla="*/ 97 w 8676"/>
              <a:gd name="T1" fmla="*/ 0 h 884"/>
              <a:gd name="T2" fmla="*/ 8475 w 8676"/>
              <a:gd name="T3" fmla="*/ 0 h 884"/>
              <a:gd name="T4" fmla="*/ 8676 w 8676"/>
              <a:gd name="T5" fmla="*/ 202 h 884"/>
              <a:gd name="T6" fmla="*/ 8676 w 8676"/>
              <a:gd name="T7" fmla="*/ 788 h 884"/>
              <a:gd name="T8" fmla="*/ 8579 w 8676"/>
              <a:gd name="T9" fmla="*/ 884 h 884"/>
              <a:gd name="T10" fmla="*/ 97 w 8676"/>
              <a:gd name="T11" fmla="*/ 884 h 884"/>
              <a:gd name="T12" fmla="*/ 0 w 8676"/>
              <a:gd name="T13" fmla="*/ 788 h 884"/>
              <a:gd name="T14" fmla="*/ 0 w 8676"/>
              <a:gd name="T15" fmla="*/ 96 h 884"/>
              <a:gd name="T16" fmla="*/ 97 w 8676"/>
              <a:gd name="T17" fmla="*/ 0 h 8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676" h="884">
                <a:moveTo>
                  <a:pt x="97" y="0"/>
                </a:moveTo>
                <a:lnTo>
                  <a:pt x="8475" y="0"/>
                </a:lnTo>
                <a:lnTo>
                  <a:pt x="8676" y="202"/>
                </a:lnTo>
                <a:lnTo>
                  <a:pt x="8676" y="788"/>
                </a:lnTo>
                <a:cubicBezTo>
                  <a:pt x="8676" y="841"/>
                  <a:pt x="8632" y="884"/>
                  <a:pt x="8579" y="884"/>
                </a:cubicBezTo>
                <a:lnTo>
                  <a:pt x="97" y="884"/>
                </a:lnTo>
                <a:cubicBezTo>
                  <a:pt x="44" y="884"/>
                  <a:pt x="0" y="841"/>
                  <a:pt x="0" y="788"/>
                </a:cubicBezTo>
                <a:lnTo>
                  <a:pt x="0" y="96"/>
                </a:lnTo>
                <a:cubicBezTo>
                  <a:pt x="0" y="43"/>
                  <a:pt x="44" y="0"/>
                  <a:pt x="97" y="0"/>
                </a:cubicBezTo>
                <a:close/>
              </a:path>
            </a:pathLst>
          </a:custGeom>
          <a:solidFill>
            <a:srgbClr val="FFFFFF"/>
          </a:solidFill>
          <a:ln w="10" cap="flat">
            <a:solidFill>
              <a:srgbClr val="A8A9AD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Rectangle 12"/>
          <p:cNvSpPr>
            <a:spLocks noChangeArrowheads="1"/>
          </p:cNvSpPr>
          <p:nvPr/>
        </p:nvSpPr>
        <p:spPr bwMode="auto">
          <a:xfrm>
            <a:off x="1235049" y="5083148"/>
            <a:ext cx="720725" cy="738188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TextBox 49"/>
          <p:cNvSpPr txBox="1"/>
          <p:nvPr/>
        </p:nvSpPr>
        <p:spPr>
          <a:xfrm>
            <a:off x="2062588" y="523656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3000"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r>
              <a:rPr lang="zh-CN" altLang="en-US" sz="3200" b="1" dirty="0" smtClean="0"/>
              <a:t>心得体会</a:t>
            </a:r>
            <a:endParaRPr lang="zh-CN" altLang="en-US" sz="3200" b="1" dirty="0"/>
          </a:p>
        </p:txBody>
      </p:sp>
      <p:sp>
        <p:nvSpPr>
          <p:cNvPr id="14" name="Freeform 10"/>
          <p:cNvSpPr>
            <a:spLocks noEditPoints="1"/>
          </p:cNvSpPr>
          <p:nvPr/>
        </p:nvSpPr>
        <p:spPr bwMode="auto">
          <a:xfrm>
            <a:off x="1408841" y="4218623"/>
            <a:ext cx="436562" cy="474663"/>
          </a:xfrm>
          <a:custGeom>
            <a:avLst/>
            <a:gdLst>
              <a:gd name="T0" fmla="*/ 381 w 598"/>
              <a:gd name="T1" fmla="*/ 84 h 675"/>
              <a:gd name="T2" fmla="*/ 296 w 598"/>
              <a:gd name="T3" fmla="*/ 169 h 675"/>
              <a:gd name="T4" fmla="*/ 212 w 598"/>
              <a:gd name="T5" fmla="*/ 169 h 675"/>
              <a:gd name="T6" fmla="*/ 127 w 598"/>
              <a:gd name="T7" fmla="*/ 84 h 675"/>
              <a:gd name="T8" fmla="*/ 212 w 598"/>
              <a:gd name="T9" fmla="*/ 0 h 675"/>
              <a:gd name="T10" fmla="*/ 296 w 598"/>
              <a:gd name="T11" fmla="*/ 0 h 675"/>
              <a:gd name="T12" fmla="*/ 381 w 598"/>
              <a:gd name="T13" fmla="*/ 84 h 675"/>
              <a:gd name="T14" fmla="*/ 421 w 598"/>
              <a:gd name="T15" fmla="*/ 84 h 675"/>
              <a:gd name="T16" fmla="*/ 423 w 598"/>
              <a:gd name="T17" fmla="*/ 104 h 675"/>
              <a:gd name="T18" fmla="*/ 317 w 598"/>
              <a:gd name="T19" fmla="*/ 209 h 675"/>
              <a:gd name="T20" fmla="*/ 191 w 598"/>
              <a:gd name="T21" fmla="*/ 209 h 675"/>
              <a:gd name="T22" fmla="*/ 85 w 598"/>
              <a:gd name="T23" fmla="*/ 104 h 675"/>
              <a:gd name="T24" fmla="*/ 87 w 598"/>
              <a:gd name="T25" fmla="*/ 84 h 675"/>
              <a:gd name="T26" fmla="*/ 0 w 598"/>
              <a:gd name="T27" fmla="*/ 188 h 675"/>
              <a:gd name="T28" fmla="*/ 0 w 598"/>
              <a:gd name="T29" fmla="*/ 569 h 675"/>
              <a:gd name="T30" fmla="*/ 106 w 598"/>
              <a:gd name="T31" fmla="*/ 675 h 675"/>
              <a:gd name="T32" fmla="*/ 387 w 598"/>
              <a:gd name="T33" fmla="*/ 675 h 675"/>
              <a:gd name="T34" fmla="*/ 272 w 598"/>
              <a:gd name="T35" fmla="*/ 501 h 675"/>
              <a:gd name="T36" fmla="*/ 461 w 598"/>
              <a:gd name="T37" fmla="*/ 312 h 675"/>
              <a:gd name="T38" fmla="*/ 508 w 598"/>
              <a:gd name="T39" fmla="*/ 317 h 675"/>
              <a:gd name="T40" fmla="*/ 508 w 598"/>
              <a:gd name="T41" fmla="*/ 188 h 675"/>
              <a:gd name="T42" fmla="*/ 421 w 598"/>
              <a:gd name="T43" fmla="*/ 84 h 675"/>
              <a:gd name="T44" fmla="*/ 238 w 598"/>
              <a:gd name="T45" fmla="*/ 423 h 675"/>
              <a:gd name="T46" fmla="*/ 238 w 598"/>
              <a:gd name="T47" fmla="*/ 423 h 675"/>
              <a:gd name="T48" fmla="*/ 106 w 598"/>
              <a:gd name="T49" fmla="*/ 423 h 675"/>
              <a:gd name="T50" fmla="*/ 85 w 598"/>
              <a:gd name="T51" fmla="*/ 401 h 675"/>
              <a:gd name="T52" fmla="*/ 106 w 598"/>
              <a:gd name="T53" fmla="*/ 380 h 675"/>
              <a:gd name="T54" fmla="*/ 238 w 598"/>
              <a:gd name="T55" fmla="*/ 380 h 675"/>
              <a:gd name="T56" fmla="*/ 259 w 598"/>
              <a:gd name="T57" fmla="*/ 401 h 675"/>
              <a:gd name="T58" fmla="*/ 238 w 598"/>
              <a:gd name="T59" fmla="*/ 423 h 675"/>
              <a:gd name="T60" fmla="*/ 280 w 598"/>
              <a:gd name="T61" fmla="*/ 338 h 675"/>
              <a:gd name="T62" fmla="*/ 280 w 598"/>
              <a:gd name="T63" fmla="*/ 338 h 675"/>
              <a:gd name="T64" fmla="*/ 106 w 598"/>
              <a:gd name="T65" fmla="*/ 338 h 675"/>
              <a:gd name="T66" fmla="*/ 85 w 598"/>
              <a:gd name="T67" fmla="*/ 317 h 675"/>
              <a:gd name="T68" fmla="*/ 106 w 598"/>
              <a:gd name="T69" fmla="*/ 296 h 675"/>
              <a:gd name="T70" fmla="*/ 280 w 598"/>
              <a:gd name="T71" fmla="*/ 296 h 675"/>
              <a:gd name="T72" fmla="*/ 302 w 598"/>
              <a:gd name="T73" fmla="*/ 317 h 675"/>
              <a:gd name="T74" fmla="*/ 280 w 598"/>
              <a:gd name="T75" fmla="*/ 338 h 675"/>
              <a:gd name="T76" fmla="*/ 496 w 598"/>
              <a:gd name="T77" fmla="*/ 370 h 675"/>
              <a:gd name="T78" fmla="*/ 463 w 598"/>
              <a:gd name="T79" fmla="*/ 365 h 675"/>
              <a:gd name="T80" fmla="*/ 328 w 598"/>
              <a:gd name="T81" fmla="*/ 500 h 675"/>
              <a:gd name="T82" fmla="*/ 434 w 598"/>
              <a:gd name="T83" fmla="*/ 632 h 675"/>
              <a:gd name="T84" fmla="*/ 463 w 598"/>
              <a:gd name="T85" fmla="*/ 635 h 675"/>
              <a:gd name="T86" fmla="*/ 598 w 598"/>
              <a:gd name="T87" fmla="*/ 500 h 675"/>
              <a:gd name="T88" fmla="*/ 496 w 598"/>
              <a:gd name="T89" fmla="*/ 370 h 675"/>
              <a:gd name="T90" fmla="*/ 539 w 598"/>
              <a:gd name="T91" fmla="*/ 481 h 675"/>
              <a:gd name="T92" fmla="*/ 539 w 598"/>
              <a:gd name="T93" fmla="*/ 481 h 675"/>
              <a:gd name="T94" fmla="*/ 496 w 598"/>
              <a:gd name="T95" fmla="*/ 524 h 675"/>
              <a:gd name="T96" fmla="*/ 463 w 598"/>
              <a:gd name="T97" fmla="*/ 557 h 675"/>
              <a:gd name="T98" fmla="*/ 425 w 598"/>
              <a:gd name="T99" fmla="*/ 557 h 675"/>
              <a:gd name="T100" fmla="*/ 387 w 598"/>
              <a:gd name="T101" fmla="*/ 519 h 675"/>
              <a:gd name="T102" fmla="*/ 387 w 598"/>
              <a:gd name="T103" fmla="*/ 481 h 675"/>
              <a:gd name="T104" fmla="*/ 425 w 598"/>
              <a:gd name="T105" fmla="*/ 481 h 675"/>
              <a:gd name="T106" fmla="*/ 444 w 598"/>
              <a:gd name="T107" fmla="*/ 500 h 675"/>
              <a:gd name="T108" fmla="*/ 496 w 598"/>
              <a:gd name="T109" fmla="*/ 447 h 675"/>
              <a:gd name="T110" fmla="*/ 501 w 598"/>
              <a:gd name="T111" fmla="*/ 443 h 675"/>
              <a:gd name="T112" fmla="*/ 539 w 598"/>
              <a:gd name="T113" fmla="*/ 443 h 675"/>
              <a:gd name="T114" fmla="*/ 539 w 598"/>
              <a:gd name="T115" fmla="*/ 481 h 6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8" h="675">
                <a:moveTo>
                  <a:pt x="381" y="84"/>
                </a:moveTo>
                <a:cubicBezTo>
                  <a:pt x="381" y="131"/>
                  <a:pt x="343" y="169"/>
                  <a:pt x="296" y="169"/>
                </a:cubicBezTo>
                <a:lnTo>
                  <a:pt x="212" y="169"/>
                </a:lnTo>
                <a:cubicBezTo>
                  <a:pt x="165" y="169"/>
                  <a:pt x="127" y="131"/>
                  <a:pt x="127" y="84"/>
                </a:cubicBezTo>
                <a:cubicBezTo>
                  <a:pt x="127" y="38"/>
                  <a:pt x="165" y="0"/>
                  <a:pt x="212" y="0"/>
                </a:cubicBezTo>
                <a:lnTo>
                  <a:pt x="296" y="0"/>
                </a:lnTo>
                <a:cubicBezTo>
                  <a:pt x="343" y="0"/>
                  <a:pt x="381" y="38"/>
                  <a:pt x="381" y="84"/>
                </a:cubicBezTo>
                <a:close/>
                <a:moveTo>
                  <a:pt x="421" y="84"/>
                </a:moveTo>
                <a:cubicBezTo>
                  <a:pt x="423" y="91"/>
                  <a:pt x="423" y="97"/>
                  <a:pt x="423" y="104"/>
                </a:cubicBezTo>
                <a:cubicBezTo>
                  <a:pt x="423" y="162"/>
                  <a:pt x="376" y="209"/>
                  <a:pt x="317" y="209"/>
                </a:cubicBezTo>
                <a:lnTo>
                  <a:pt x="191" y="209"/>
                </a:lnTo>
                <a:cubicBezTo>
                  <a:pt x="132" y="209"/>
                  <a:pt x="85" y="162"/>
                  <a:pt x="85" y="104"/>
                </a:cubicBezTo>
                <a:cubicBezTo>
                  <a:pt x="85" y="97"/>
                  <a:pt x="86" y="91"/>
                  <a:pt x="87" y="84"/>
                </a:cubicBezTo>
                <a:cubicBezTo>
                  <a:pt x="38" y="93"/>
                  <a:pt x="0" y="136"/>
                  <a:pt x="0" y="188"/>
                </a:cubicBezTo>
                <a:lnTo>
                  <a:pt x="0" y="569"/>
                </a:lnTo>
                <a:cubicBezTo>
                  <a:pt x="0" y="627"/>
                  <a:pt x="48" y="675"/>
                  <a:pt x="106" y="675"/>
                </a:cubicBezTo>
                <a:lnTo>
                  <a:pt x="387" y="675"/>
                </a:lnTo>
                <a:cubicBezTo>
                  <a:pt x="320" y="646"/>
                  <a:pt x="272" y="579"/>
                  <a:pt x="272" y="501"/>
                </a:cubicBezTo>
                <a:cubicBezTo>
                  <a:pt x="272" y="396"/>
                  <a:pt x="357" y="312"/>
                  <a:pt x="461" y="312"/>
                </a:cubicBezTo>
                <a:cubicBezTo>
                  <a:pt x="477" y="312"/>
                  <a:pt x="493" y="314"/>
                  <a:pt x="508" y="317"/>
                </a:cubicBezTo>
                <a:lnTo>
                  <a:pt x="508" y="188"/>
                </a:lnTo>
                <a:cubicBezTo>
                  <a:pt x="508" y="136"/>
                  <a:pt x="470" y="93"/>
                  <a:pt x="421" y="84"/>
                </a:cubicBezTo>
                <a:close/>
                <a:moveTo>
                  <a:pt x="238" y="423"/>
                </a:moveTo>
                <a:lnTo>
                  <a:pt x="238" y="423"/>
                </a:lnTo>
                <a:lnTo>
                  <a:pt x="106" y="423"/>
                </a:lnTo>
                <a:cubicBezTo>
                  <a:pt x="94" y="423"/>
                  <a:pt x="85" y="413"/>
                  <a:pt x="85" y="401"/>
                </a:cubicBezTo>
                <a:cubicBezTo>
                  <a:pt x="85" y="390"/>
                  <a:pt x="94" y="380"/>
                  <a:pt x="106" y="380"/>
                </a:cubicBezTo>
                <a:lnTo>
                  <a:pt x="238" y="380"/>
                </a:lnTo>
                <a:cubicBezTo>
                  <a:pt x="250" y="380"/>
                  <a:pt x="259" y="390"/>
                  <a:pt x="259" y="401"/>
                </a:cubicBezTo>
                <a:cubicBezTo>
                  <a:pt x="259" y="413"/>
                  <a:pt x="250" y="423"/>
                  <a:pt x="238" y="423"/>
                </a:cubicBezTo>
                <a:close/>
                <a:moveTo>
                  <a:pt x="280" y="338"/>
                </a:moveTo>
                <a:lnTo>
                  <a:pt x="280" y="338"/>
                </a:lnTo>
                <a:lnTo>
                  <a:pt x="106" y="338"/>
                </a:lnTo>
                <a:cubicBezTo>
                  <a:pt x="94" y="338"/>
                  <a:pt x="85" y="329"/>
                  <a:pt x="85" y="317"/>
                </a:cubicBezTo>
                <a:cubicBezTo>
                  <a:pt x="85" y="305"/>
                  <a:pt x="94" y="296"/>
                  <a:pt x="106" y="296"/>
                </a:cubicBezTo>
                <a:lnTo>
                  <a:pt x="280" y="296"/>
                </a:lnTo>
                <a:cubicBezTo>
                  <a:pt x="292" y="296"/>
                  <a:pt x="302" y="305"/>
                  <a:pt x="302" y="317"/>
                </a:cubicBezTo>
                <a:cubicBezTo>
                  <a:pt x="302" y="329"/>
                  <a:pt x="292" y="338"/>
                  <a:pt x="280" y="338"/>
                </a:cubicBezTo>
                <a:close/>
                <a:moveTo>
                  <a:pt x="496" y="370"/>
                </a:moveTo>
                <a:cubicBezTo>
                  <a:pt x="486" y="367"/>
                  <a:pt x="474" y="365"/>
                  <a:pt x="463" y="365"/>
                </a:cubicBezTo>
                <a:cubicBezTo>
                  <a:pt x="388" y="365"/>
                  <a:pt x="328" y="426"/>
                  <a:pt x="328" y="500"/>
                </a:cubicBezTo>
                <a:cubicBezTo>
                  <a:pt x="328" y="565"/>
                  <a:pt x="374" y="619"/>
                  <a:pt x="434" y="632"/>
                </a:cubicBezTo>
                <a:cubicBezTo>
                  <a:pt x="443" y="634"/>
                  <a:pt x="453" y="635"/>
                  <a:pt x="463" y="635"/>
                </a:cubicBezTo>
                <a:cubicBezTo>
                  <a:pt x="537" y="635"/>
                  <a:pt x="598" y="575"/>
                  <a:pt x="598" y="500"/>
                </a:cubicBezTo>
                <a:cubicBezTo>
                  <a:pt x="598" y="437"/>
                  <a:pt x="555" y="384"/>
                  <a:pt x="496" y="370"/>
                </a:cubicBezTo>
                <a:close/>
                <a:moveTo>
                  <a:pt x="539" y="481"/>
                </a:moveTo>
                <a:lnTo>
                  <a:pt x="539" y="481"/>
                </a:lnTo>
                <a:lnTo>
                  <a:pt x="496" y="524"/>
                </a:lnTo>
                <a:lnTo>
                  <a:pt x="463" y="557"/>
                </a:lnTo>
                <a:cubicBezTo>
                  <a:pt x="452" y="568"/>
                  <a:pt x="435" y="568"/>
                  <a:pt x="425" y="557"/>
                </a:cubicBezTo>
                <a:lnTo>
                  <a:pt x="387" y="519"/>
                </a:lnTo>
                <a:cubicBezTo>
                  <a:pt x="376" y="509"/>
                  <a:pt x="376" y="492"/>
                  <a:pt x="387" y="481"/>
                </a:cubicBezTo>
                <a:cubicBezTo>
                  <a:pt x="397" y="470"/>
                  <a:pt x="414" y="470"/>
                  <a:pt x="425" y="481"/>
                </a:cubicBezTo>
                <a:lnTo>
                  <a:pt x="444" y="500"/>
                </a:lnTo>
                <a:lnTo>
                  <a:pt x="496" y="447"/>
                </a:lnTo>
                <a:lnTo>
                  <a:pt x="501" y="443"/>
                </a:lnTo>
                <a:cubicBezTo>
                  <a:pt x="511" y="432"/>
                  <a:pt x="528" y="432"/>
                  <a:pt x="539" y="443"/>
                </a:cubicBezTo>
                <a:cubicBezTo>
                  <a:pt x="550" y="453"/>
                  <a:pt x="550" y="470"/>
                  <a:pt x="539" y="48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1"/>
          <p:cNvSpPr>
            <a:spLocks noEditPoints="1"/>
          </p:cNvSpPr>
          <p:nvPr/>
        </p:nvSpPr>
        <p:spPr bwMode="auto">
          <a:xfrm>
            <a:off x="1392966" y="3248630"/>
            <a:ext cx="468312" cy="477838"/>
          </a:xfrm>
          <a:custGeom>
            <a:avLst/>
            <a:gdLst>
              <a:gd name="T0" fmla="*/ 192 w 639"/>
              <a:gd name="T1" fmla="*/ 104 h 681"/>
              <a:gd name="T2" fmla="*/ 419 w 639"/>
              <a:gd name="T3" fmla="*/ 75 h 681"/>
              <a:gd name="T4" fmla="*/ 338 w 639"/>
              <a:gd name="T5" fmla="*/ 46 h 681"/>
              <a:gd name="T6" fmla="*/ 244 w 639"/>
              <a:gd name="T7" fmla="*/ 46 h 681"/>
              <a:gd name="T8" fmla="*/ 163 w 639"/>
              <a:gd name="T9" fmla="*/ 75 h 681"/>
              <a:gd name="T10" fmla="*/ 526 w 639"/>
              <a:gd name="T11" fmla="*/ 590 h 681"/>
              <a:gd name="T12" fmla="*/ 535 w 639"/>
              <a:gd name="T13" fmla="*/ 570 h 681"/>
              <a:gd name="T14" fmla="*/ 498 w 639"/>
              <a:gd name="T15" fmla="*/ 442 h 681"/>
              <a:gd name="T16" fmla="*/ 474 w 639"/>
              <a:gd name="T17" fmla="*/ 442 h 681"/>
              <a:gd name="T18" fmla="*/ 474 w 639"/>
              <a:gd name="T19" fmla="*/ 540 h 681"/>
              <a:gd name="T20" fmla="*/ 475 w 639"/>
              <a:gd name="T21" fmla="*/ 542 h 681"/>
              <a:gd name="T22" fmla="*/ 476 w 639"/>
              <a:gd name="T23" fmla="*/ 544 h 681"/>
              <a:gd name="T24" fmla="*/ 478 w 639"/>
              <a:gd name="T25" fmla="*/ 546 h 681"/>
              <a:gd name="T26" fmla="*/ 609 w 639"/>
              <a:gd name="T27" fmla="*/ 449 h 681"/>
              <a:gd name="T28" fmla="*/ 486 w 639"/>
              <a:gd name="T29" fmla="*/ 384 h 681"/>
              <a:gd name="T30" fmla="*/ 458 w 639"/>
              <a:gd name="T31" fmla="*/ 678 h 681"/>
              <a:gd name="T32" fmla="*/ 632 w 639"/>
              <a:gd name="T33" fmla="*/ 561 h 681"/>
              <a:gd name="T34" fmla="*/ 609 w 639"/>
              <a:gd name="T35" fmla="*/ 556 h 681"/>
              <a:gd name="T36" fmla="*/ 486 w 639"/>
              <a:gd name="T37" fmla="*/ 658 h 681"/>
              <a:gd name="T38" fmla="*/ 363 w 639"/>
              <a:gd name="T39" fmla="*/ 509 h 681"/>
              <a:gd name="T40" fmla="*/ 510 w 639"/>
              <a:gd name="T41" fmla="*/ 410 h 681"/>
              <a:gd name="T42" fmla="*/ 609 w 639"/>
              <a:gd name="T43" fmla="*/ 556 h 681"/>
              <a:gd name="T44" fmla="*/ 214 w 639"/>
              <a:gd name="T45" fmla="*/ 555 h 681"/>
              <a:gd name="T46" fmla="*/ 366 w 639"/>
              <a:gd name="T47" fmla="*/ 405 h 681"/>
              <a:gd name="T48" fmla="*/ 397 w 639"/>
              <a:gd name="T49" fmla="*/ 381 h 681"/>
              <a:gd name="T50" fmla="*/ 552 w 639"/>
              <a:gd name="T51" fmla="*/ 230 h 681"/>
              <a:gd name="T52" fmla="*/ 558 w 639"/>
              <a:gd name="T53" fmla="*/ 373 h 681"/>
              <a:gd name="T54" fmla="*/ 582 w 639"/>
              <a:gd name="T55" fmla="*/ 381 h 681"/>
              <a:gd name="T56" fmla="*/ 582 w 639"/>
              <a:gd name="T57" fmla="*/ 156 h 681"/>
              <a:gd name="T58" fmla="*/ 30 w 639"/>
              <a:gd name="T59" fmla="*/ 126 h 681"/>
              <a:gd name="T60" fmla="*/ 0 w 639"/>
              <a:gd name="T61" fmla="*/ 237 h 681"/>
              <a:gd name="T62" fmla="*/ 0 w 639"/>
              <a:gd name="T63" fmla="*/ 405 h 681"/>
              <a:gd name="T64" fmla="*/ 0 w 639"/>
              <a:gd name="T65" fmla="*/ 566 h 681"/>
              <a:gd name="T66" fmla="*/ 322 w 639"/>
              <a:gd name="T67" fmla="*/ 597 h 681"/>
              <a:gd name="T68" fmla="*/ 24 w 639"/>
              <a:gd name="T69" fmla="*/ 237 h 681"/>
              <a:gd name="T70" fmla="*/ 30 w 639"/>
              <a:gd name="T71" fmla="*/ 230 h 681"/>
              <a:gd name="T72" fmla="*/ 190 w 639"/>
              <a:gd name="T73" fmla="*/ 381 h 681"/>
              <a:gd name="T74" fmla="*/ 24 w 639"/>
              <a:gd name="T75" fmla="*/ 237 h 681"/>
              <a:gd name="T76" fmla="*/ 190 w 639"/>
              <a:gd name="T77" fmla="*/ 405 h 681"/>
              <a:gd name="T78" fmla="*/ 30 w 639"/>
              <a:gd name="T79" fmla="*/ 555 h 681"/>
              <a:gd name="T80" fmla="*/ 24 w 639"/>
              <a:gd name="T81" fmla="*/ 405 h 681"/>
              <a:gd name="T82" fmla="*/ 214 w 639"/>
              <a:gd name="T83" fmla="*/ 381 h 681"/>
              <a:gd name="T84" fmla="*/ 214 w 639"/>
              <a:gd name="T85" fmla="*/ 230 h 681"/>
              <a:gd name="T86" fmla="*/ 373 w 639"/>
              <a:gd name="T87" fmla="*/ 381 h 681"/>
              <a:gd name="T88" fmla="*/ 385 w 639"/>
              <a:gd name="T89" fmla="*/ 156 h 681"/>
              <a:gd name="T90" fmla="*/ 406 w 639"/>
              <a:gd name="T91" fmla="*/ 177 h 681"/>
              <a:gd name="T92" fmla="*/ 365 w 639"/>
              <a:gd name="T93" fmla="*/ 177 h 681"/>
              <a:gd name="T94" fmla="*/ 202 w 639"/>
              <a:gd name="T95" fmla="*/ 156 h 681"/>
              <a:gd name="T96" fmla="*/ 223 w 639"/>
              <a:gd name="T97" fmla="*/ 177 h 681"/>
              <a:gd name="T98" fmla="*/ 182 w 639"/>
              <a:gd name="T99" fmla="*/ 177 h 6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39" h="681">
                <a:moveTo>
                  <a:pt x="163" y="75"/>
                </a:moveTo>
                <a:cubicBezTo>
                  <a:pt x="163" y="91"/>
                  <a:pt x="176" y="104"/>
                  <a:pt x="192" y="104"/>
                </a:cubicBezTo>
                <a:lnTo>
                  <a:pt x="390" y="104"/>
                </a:lnTo>
                <a:cubicBezTo>
                  <a:pt x="406" y="104"/>
                  <a:pt x="419" y="91"/>
                  <a:pt x="419" y="75"/>
                </a:cubicBezTo>
                <a:cubicBezTo>
                  <a:pt x="419" y="59"/>
                  <a:pt x="406" y="46"/>
                  <a:pt x="390" y="46"/>
                </a:cubicBezTo>
                <a:lnTo>
                  <a:pt x="338" y="46"/>
                </a:lnTo>
                <a:cubicBezTo>
                  <a:pt x="338" y="20"/>
                  <a:pt x="317" y="0"/>
                  <a:pt x="291" y="0"/>
                </a:cubicBezTo>
                <a:cubicBezTo>
                  <a:pt x="265" y="0"/>
                  <a:pt x="244" y="20"/>
                  <a:pt x="244" y="46"/>
                </a:cubicBezTo>
                <a:lnTo>
                  <a:pt x="192" y="46"/>
                </a:lnTo>
                <a:cubicBezTo>
                  <a:pt x="176" y="46"/>
                  <a:pt x="163" y="59"/>
                  <a:pt x="163" y="75"/>
                </a:cubicBezTo>
                <a:close/>
                <a:moveTo>
                  <a:pt x="518" y="586"/>
                </a:moveTo>
                <a:cubicBezTo>
                  <a:pt x="520" y="589"/>
                  <a:pt x="523" y="590"/>
                  <a:pt x="526" y="590"/>
                </a:cubicBezTo>
                <a:cubicBezTo>
                  <a:pt x="529" y="590"/>
                  <a:pt x="532" y="589"/>
                  <a:pt x="535" y="586"/>
                </a:cubicBezTo>
                <a:cubicBezTo>
                  <a:pt x="539" y="582"/>
                  <a:pt x="539" y="574"/>
                  <a:pt x="535" y="570"/>
                </a:cubicBezTo>
                <a:lnTo>
                  <a:pt x="498" y="533"/>
                </a:lnTo>
                <a:lnTo>
                  <a:pt x="498" y="442"/>
                </a:lnTo>
                <a:cubicBezTo>
                  <a:pt x="498" y="435"/>
                  <a:pt x="493" y="430"/>
                  <a:pt x="486" y="430"/>
                </a:cubicBezTo>
                <a:cubicBezTo>
                  <a:pt x="480" y="430"/>
                  <a:pt x="474" y="435"/>
                  <a:pt x="474" y="442"/>
                </a:cubicBezTo>
                <a:lnTo>
                  <a:pt x="474" y="538"/>
                </a:lnTo>
                <a:cubicBezTo>
                  <a:pt x="474" y="539"/>
                  <a:pt x="474" y="539"/>
                  <a:pt x="474" y="540"/>
                </a:cubicBezTo>
                <a:cubicBezTo>
                  <a:pt x="474" y="541"/>
                  <a:pt x="475" y="541"/>
                  <a:pt x="475" y="541"/>
                </a:cubicBezTo>
                <a:cubicBezTo>
                  <a:pt x="475" y="542"/>
                  <a:pt x="475" y="542"/>
                  <a:pt x="475" y="542"/>
                </a:cubicBezTo>
                <a:cubicBezTo>
                  <a:pt x="475" y="543"/>
                  <a:pt x="475" y="543"/>
                  <a:pt x="476" y="543"/>
                </a:cubicBezTo>
                <a:cubicBezTo>
                  <a:pt x="476" y="544"/>
                  <a:pt x="476" y="544"/>
                  <a:pt x="476" y="544"/>
                </a:cubicBezTo>
                <a:cubicBezTo>
                  <a:pt x="477" y="545"/>
                  <a:pt x="477" y="546"/>
                  <a:pt x="478" y="546"/>
                </a:cubicBezTo>
                <a:cubicBezTo>
                  <a:pt x="478" y="546"/>
                  <a:pt x="478" y="546"/>
                  <a:pt x="478" y="546"/>
                </a:cubicBezTo>
                <a:lnTo>
                  <a:pt x="518" y="586"/>
                </a:lnTo>
                <a:close/>
                <a:moveTo>
                  <a:pt x="609" y="449"/>
                </a:moveTo>
                <a:cubicBezTo>
                  <a:pt x="587" y="417"/>
                  <a:pt x="553" y="395"/>
                  <a:pt x="514" y="387"/>
                </a:cubicBezTo>
                <a:cubicBezTo>
                  <a:pt x="505" y="385"/>
                  <a:pt x="495" y="384"/>
                  <a:pt x="486" y="384"/>
                </a:cubicBezTo>
                <a:cubicBezTo>
                  <a:pt x="415" y="384"/>
                  <a:pt x="354" y="435"/>
                  <a:pt x="340" y="505"/>
                </a:cubicBezTo>
                <a:cubicBezTo>
                  <a:pt x="325" y="585"/>
                  <a:pt x="378" y="663"/>
                  <a:pt x="458" y="678"/>
                </a:cubicBezTo>
                <a:cubicBezTo>
                  <a:pt x="467" y="680"/>
                  <a:pt x="477" y="681"/>
                  <a:pt x="486" y="681"/>
                </a:cubicBezTo>
                <a:cubicBezTo>
                  <a:pt x="557" y="681"/>
                  <a:pt x="618" y="630"/>
                  <a:pt x="632" y="561"/>
                </a:cubicBezTo>
                <a:cubicBezTo>
                  <a:pt x="639" y="522"/>
                  <a:pt x="631" y="482"/>
                  <a:pt x="609" y="449"/>
                </a:cubicBezTo>
                <a:close/>
                <a:moveTo>
                  <a:pt x="609" y="556"/>
                </a:moveTo>
                <a:lnTo>
                  <a:pt x="609" y="556"/>
                </a:lnTo>
                <a:cubicBezTo>
                  <a:pt x="598" y="615"/>
                  <a:pt x="546" y="658"/>
                  <a:pt x="486" y="658"/>
                </a:cubicBezTo>
                <a:cubicBezTo>
                  <a:pt x="478" y="658"/>
                  <a:pt x="470" y="657"/>
                  <a:pt x="463" y="656"/>
                </a:cubicBezTo>
                <a:cubicBezTo>
                  <a:pt x="395" y="643"/>
                  <a:pt x="350" y="577"/>
                  <a:pt x="363" y="509"/>
                </a:cubicBezTo>
                <a:cubicBezTo>
                  <a:pt x="374" y="450"/>
                  <a:pt x="426" y="407"/>
                  <a:pt x="486" y="407"/>
                </a:cubicBezTo>
                <a:cubicBezTo>
                  <a:pt x="494" y="407"/>
                  <a:pt x="502" y="408"/>
                  <a:pt x="510" y="410"/>
                </a:cubicBezTo>
                <a:cubicBezTo>
                  <a:pt x="543" y="416"/>
                  <a:pt x="571" y="435"/>
                  <a:pt x="590" y="462"/>
                </a:cubicBezTo>
                <a:cubicBezTo>
                  <a:pt x="609" y="490"/>
                  <a:pt x="615" y="523"/>
                  <a:pt x="609" y="556"/>
                </a:cubicBezTo>
                <a:close/>
                <a:moveTo>
                  <a:pt x="311" y="555"/>
                </a:moveTo>
                <a:lnTo>
                  <a:pt x="214" y="555"/>
                </a:lnTo>
                <a:lnTo>
                  <a:pt x="214" y="405"/>
                </a:lnTo>
                <a:lnTo>
                  <a:pt x="366" y="405"/>
                </a:lnTo>
                <a:cubicBezTo>
                  <a:pt x="375" y="396"/>
                  <a:pt x="386" y="388"/>
                  <a:pt x="398" y="381"/>
                </a:cubicBezTo>
                <a:lnTo>
                  <a:pt x="397" y="381"/>
                </a:lnTo>
                <a:lnTo>
                  <a:pt x="397" y="230"/>
                </a:lnTo>
                <a:lnTo>
                  <a:pt x="552" y="230"/>
                </a:lnTo>
                <a:cubicBezTo>
                  <a:pt x="555" y="230"/>
                  <a:pt x="558" y="233"/>
                  <a:pt x="558" y="237"/>
                </a:cubicBezTo>
                <a:lnTo>
                  <a:pt x="558" y="373"/>
                </a:lnTo>
                <a:cubicBezTo>
                  <a:pt x="567" y="376"/>
                  <a:pt x="575" y="381"/>
                  <a:pt x="582" y="386"/>
                </a:cubicBezTo>
                <a:lnTo>
                  <a:pt x="582" y="381"/>
                </a:lnTo>
                <a:lnTo>
                  <a:pt x="582" y="237"/>
                </a:lnTo>
                <a:lnTo>
                  <a:pt x="582" y="156"/>
                </a:lnTo>
                <a:cubicBezTo>
                  <a:pt x="582" y="140"/>
                  <a:pt x="569" y="126"/>
                  <a:pt x="552" y="126"/>
                </a:cubicBezTo>
                <a:lnTo>
                  <a:pt x="30" y="126"/>
                </a:lnTo>
                <a:cubicBezTo>
                  <a:pt x="13" y="126"/>
                  <a:pt x="0" y="140"/>
                  <a:pt x="0" y="156"/>
                </a:cubicBezTo>
                <a:lnTo>
                  <a:pt x="0" y="237"/>
                </a:lnTo>
                <a:lnTo>
                  <a:pt x="0" y="381"/>
                </a:lnTo>
                <a:lnTo>
                  <a:pt x="0" y="405"/>
                </a:lnTo>
                <a:lnTo>
                  <a:pt x="0" y="549"/>
                </a:lnTo>
                <a:lnTo>
                  <a:pt x="0" y="566"/>
                </a:lnTo>
                <a:cubicBezTo>
                  <a:pt x="0" y="583"/>
                  <a:pt x="13" y="597"/>
                  <a:pt x="30" y="597"/>
                </a:cubicBezTo>
                <a:lnTo>
                  <a:pt x="322" y="597"/>
                </a:lnTo>
                <a:cubicBezTo>
                  <a:pt x="317" y="583"/>
                  <a:pt x="313" y="569"/>
                  <a:pt x="311" y="555"/>
                </a:cubicBezTo>
                <a:close/>
                <a:moveTo>
                  <a:pt x="24" y="237"/>
                </a:moveTo>
                <a:lnTo>
                  <a:pt x="24" y="237"/>
                </a:lnTo>
                <a:cubicBezTo>
                  <a:pt x="24" y="233"/>
                  <a:pt x="27" y="230"/>
                  <a:pt x="30" y="230"/>
                </a:cubicBezTo>
                <a:lnTo>
                  <a:pt x="190" y="230"/>
                </a:lnTo>
                <a:lnTo>
                  <a:pt x="190" y="381"/>
                </a:lnTo>
                <a:lnTo>
                  <a:pt x="24" y="381"/>
                </a:lnTo>
                <a:lnTo>
                  <a:pt x="24" y="237"/>
                </a:lnTo>
                <a:close/>
                <a:moveTo>
                  <a:pt x="190" y="405"/>
                </a:moveTo>
                <a:lnTo>
                  <a:pt x="190" y="405"/>
                </a:lnTo>
                <a:lnTo>
                  <a:pt x="190" y="555"/>
                </a:lnTo>
                <a:lnTo>
                  <a:pt x="30" y="555"/>
                </a:lnTo>
                <a:cubicBezTo>
                  <a:pt x="27" y="555"/>
                  <a:pt x="24" y="552"/>
                  <a:pt x="24" y="549"/>
                </a:cubicBezTo>
                <a:lnTo>
                  <a:pt x="24" y="405"/>
                </a:lnTo>
                <a:lnTo>
                  <a:pt x="190" y="405"/>
                </a:lnTo>
                <a:close/>
                <a:moveTo>
                  <a:pt x="214" y="381"/>
                </a:moveTo>
                <a:lnTo>
                  <a:pt x="214" y="381"/>
                </a:lnTo>
                <a:lnTo>
                  <a:pt x="214" y="230"/>
                </a:lnTo>
                <a:lnTo>
                  <a:pt x="373" y="230"/>
                </a:lnTo>
                <a:lnTo>
                  <a:pt x="373" y="381"/>
                </a:lnTo>
                <a:lnTo>
                  <a:pt x="214" y="381"/>
                </a:lnTo>
                <a:close/>
                <a:moveTo>
                  <a:pt x="385" y="156"/>
                </a:moveTo>
                <a:lnTo>
                  <a:pt x="385" y="156"/>
                </a:lnTo>
                <a:cubicBezTo>
                  <a:pt x="396" y="156"/>
                  <a:pt x="406" y="165"/>
                  <a:pt x="406" y="177"/>
                </a:cubicBezTo>
                <a:cubicBezTo>
                  <a:pt x="406" y="188"/>
                  <a:pt x="396" y="197"/>
                  <a:pt x="385" y="197"/>
                </a:cubicBezTo>
                <a:cubicBezTo>
                  <a:pt x="374" y="197"/>
                  <a:pt x="365" y="188"/>
                  <a:pt x="365" y="177"/>
                </a:cubicBezTo>
                <a:cubicBezTo>
                  <a:pt x="365" y="165"/>
                  <a:pt x="374" y="156"/>
                  <a:pt x="385" y="156"/>
                </a:cubicBezTo>
                <a:close/>
                <a:moveTo>
                  <a:pt x="202" y="156"/>
                </a:moveTo>
                <a:lnTo>
                  <a:pt x="202" y="156"/>
                </a:lnTo>
                <a:cubicBezTo>
                  <a:pt x="214" y="156"/>
                  <a:pt x="223" y="165"/>
                  <a:pt x="223" y="177"/>
                </a:cubicBezTo>
                <a:cubicBezTo>
                  <a:pt x="223" y="188"/>
                  <a:pt x="214" y="197"/>
                  <a:pt x="202" y="197"/>
                </a:cubicBezTo>
                <a:cubicBezTo>
                  <a:pt x="191" y="197"/>
                  <a:pt x="182" y="188"/>
                  <a:pt x="182" y="177"/>
                </a:cubicBezTo>
                <a:cubicBezTo>
                  <a:pt x="182" y="165"/>
                  <a:pt x="191" y="156"/>
                  <a:pt x="202" y="15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12"/>
          <p:cNvSpPr>
            <a:spLocks noEditPoints="1"/>
          </p:cNvSpPr>
          <p:nvPr/>
        </p:nvSpPr>
        <p:spPr bwMode="auto">
          <a:xfrm>
            <a:off x="1307573" y="5224234"/>
            <a:ext cx="512762" cy="523875"/>
          </a:xfrm>
          <a:custGeom>
            <a:avLst/>
            <a:gdLst>
              <a:gd name="T0" fmla="*/ 265 w 699"/>
              <a:gd name="T1" fmla="*/ 463 h 745"/>
              <a:gd name="T2" fmla="*/ 252 w 699"/>
              <a:gd name="T3" fmla="*/ 421 h 745"/>
              <a:gd name="T4" fmla="*/ 306 w 699"/>
              <a:gd name="T5" fmla="*/ 203 h 745"/>
              <a:gd name="T6" fmla="*/ 363 w 699"/>
              <a:gd name="T7" fmla="*/ 380 h 745"/>
              <a:gd name="T8" fmla="*/ 433 w 699"/>
              <a:gd name="T9" fmla="*/ 175 h 745"/>
              <a:gd name="T10" fmla="*/ 277 w 699"/>
              <a:gd name="T11" fmla="*/ 348 h 745"/>
              <a:gd name="T12" fmla="*/ 263 w 699"/>
              <a:gd name="T13" fmla="*/ 371 h 745"/>
              <a:gd name="T14" fmla="*/ 359 w 699"/>
              <a:gd name="T15" fmla="*/ 427 h 745"/>
              <a:gd name="T16" fmla="*/ 461 w 699"/>
              <a:gd name="T17" fmla="*/ 148 h 745"/>
              <a:gd name="T18" fmla="*/ 466 w 699"/>
              <a:gd name="T19" fmla="*/ 94 h 745"/>
              <a:gd name="T20" fmla="*/ 461 w 699"/>
              <a:gd name="T21" fmla="*/ 148 h 745"/>
              <a:gd name="T22" fmla="*/ 546 w 699"/>
              <a:gd name="T23" fmla="*/ 175 h 745"/>
              <a:gd name="T24" fmla="*/ 492 w 699"/>
              <a:gd name="T25" fmla="*/ 180 h 745"/>
              <a:gd name="T26" fmla="*/ 399 w 699"/>
              <a:gd name="T27" fmla="*/ 125 h 745"/>
              <a:gd name="T28" fmla="*/ 376 w 699"/>
              <a:gd name="T29" fmla="*/ 76 h 745"/>
              <a:gd name="T30" fmla="*/ 399 w 699"/>
              <a:gd name="T31" fmla="*/ 125 h 745"/>
              <a:gd name="T32" fmla="*/ 309 w 699"/>
              <a:gd name="T33" fmla="*/ 93 h 745"/>
              <a:gd name="T34" fmla="*/ 314 w 699"/>
              <a:gd name="T35" fmla="*/ 147 h 745"/>
              <a:gd name="T36" fmla="*/ 514 w 699"/>
              <a:gd name="T37" fmla="*/ 266 h 745"/>
              <a:gd name="T38" fmla="*/ 563 w 699"/>
              <a:gd name="T39" fmla="*/ 243 h 745"/>
              <a:gd name="T40" fmla="*/ 514 w 699"/>
              <a:gd name="T41" fmla="*/ 266 h 745"/>
              <a:gd name="T42" fmla="*/ 257 w 699"/>
              <a:gd name="T43" fmla="*/ 381 h 745"/>
              <a:gd name="T44" fmla="*/ 244 w 699"/>
              <a:gd name="T45" fmla="*/ 405 h 745"/>
              <a:gd name="T46" fmla="*/ 340 w 699"/>
              <a:gd name="T47" fmla="*/ 461 h 745"/>
              <a:gd name="T48" fmla="*/ 255 w 699"/>
              <a:gd name="T49" fmla="*/ 745 h 745"/>
              <a:gd name="T50" fmla="*/ 273 w 699"/>
              <a:gd name="T51" fmla="*/ 43 h 745"/>
              <a:gd name="T52" fmla="*/ 665 w 699"/>
              <a:gd name="T53" fmla="*/ 211 h 745"/>
              <a:gd name="T54" fmla="*/ 671 w 699"/>
              <a:gd name="T55" fmla="*/ 324 h 745"/>
              <a:gd name="T56" fmla="*/ 691 w 699"/>
              <a:gd name="T57" fmla="*/ 466 h 745"/>
              <a:gd name="T58" fmla="*/ 667 w 699"/>
              <a:gd name="T59" fmla="*/ 586 h 745"/>
              <a:gd name="T60" fmla="*/ 522 w 699"/>
              <a:gd name="T61" fmla="*/ 619 h 745"/>
              <a:gd name="T62" fmla="*/ 255 w 699"/>
              <a:gd name="T63" fmla="*/ 745 h 7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99" h="745">
                <a:moveTo>
                  <a:pt x="252" y="421"/>
                </a:moveTo>
                <a:cubicBezTo>
                  <a:pt x="245" y="436"/>
                  <a:pt x="250" y="455"/>
                  <a:pt x="265" y="463"/>
                </a:cubicBezTo>
                <a:cubicBezTo>
                  <a:pt x="278" y="471"/>
                  <a:pt x="293" y="469"/>
                  <a:pt x="303" y="459"/>
                </a:cubicBezTo>
                <a:lnTo>
                  <a:pt x="252" y="421"/>
                </a:lnTo>
                <a:close/>
                <a:moveTo>
                  <a:pt x="433" y="175"/>
                </a:moveTo>
                <a:cubicBezTo>
                  <a:pt x="387" y="148"/>
                  <a:pt x="330" y="161"/>
                  <a:pt x="306" y="203"/>
                </a:cubicBezTo>
                <a:cubicBezTo>
                  <a:pt x="281" y="246"/>
                  <a:pt x="313" y="294"/>
                  <a:pt x="290" y="338"/>
                </a:cubicBezTo>
                <a:lnTo>
                  <a:pt x="363" y="380"/>
                </a:lnTo>
                <a:cubicBezTo>
                  <a:pt x="390" y="338"/>
                  <a:pt x="448" y="343"/>
                  <a:pt x="473" y="299"/>
                </a:cubicBezTo>
                <a:cubicBezTo>
                  <a:pt x="497" y="257"/>
                  <a:pt x="480" y="202"/>
                  <a:pt x="433" y="175"/>
                </a:cubicBezTo>
                <a:close/>
                <a:moveTo>
                  <a:pt x="355" y="407"/>
                </a:moveTo>
                <a:lnTo>
                  <a:pt x="277" y="348"/>
                </a:lnTo>
                <a:cubicBezTo>
                  <a:pt x="271" y="343"/>
                  <a:pt x="263" y="345"/>
                  <a:pt x="259" y="351"/>
                </a:cubicBezTo>
                <a:cubicBezTo>
                  <a:pt x="256" y="357"/>
                  <a:pt x="257" y="366"/>
                  <a:pt x="263" y="371"/>
                </a:cubicBezTo>
                <a:lnTo>
                  <a:pt x="342" y="430"/>
                </a:lnTo>
                <a:cubicBezTo>
                  <a:pt x="348" y="435"/>
                  <a:pt x="356" y="433"/>
                  <a:pt x="359" y="427"/>
                </a:cubicBezTo>
                <a:cubicBezTo>
                  <a:pt x="363" y="420"/>
                  <a:pt x="361" y="411"/>
                  <a:pt x="355" y="407"/>
                </a:cubicBezTo>
                <a:close/>
                <a:moveTo>
                  <a:pt x="461" y="148"/>
                </a:moveTo>
                <a:lnTo>
                  <a:pt x="486" y="106"/>
                </a:lnTo>
                <a:lnTo>
                  <a:pt x="466" y="94"/>
                </a:lnTo>
                <a:lnTo>
                  <a:pt x="441" y="137"/>
                </a:lnTo>
                <a:lnTo>
                  <a:pt x="461" y="148"/>
                </a:lnTo>
                <a:close/>
                <a:moveTo>
                  <a:pt x="503" y="200"/>
                </a:moveTo>
                <a:lnTo>
                  <a:pt x="546" y="175"/>
                </a:lnTo>
                <a:lnTo>
                  <a:pt x="534" y="156"/>
                </a:lnTo>
                <a:lnTo>
                  <a:pt x="492" y="180"/>
                </a:lnTo>
                <a:lnTo>
                  <a:pt x="503" y="200"/>
                </a:lnTo>
                <a:close/>
                <a:moveTo>
                  <a:pt x="399" y="125"/>
                </a:moveTo>
                <a:lnTo>
                  <a:pt x="399" y="76"/>
                </a:lnTo>
                <a:lnTo>
                  <a:pt x="376" y="76"/>
                </a:lnTo>
                <a:lnTo>
                  <a:pt x="376" y="125"/>
                </a:lnTo>
                <a:lnTo>
                  <a:pt x="399" y="125"/>
                </a:lnTo>
                <a:close/>
                <a:moveTo>
                  <a:pt x="333" y="135"/>
                </a:moveTo>
                <a:lnTo>
                  <a:pt x="309" y="93"/>
                </a:lnTo>
                <a:lnTo>
                  <a:pt x="289" y="104"/>
                </a:lnTo>
                <a:lnTo>
                  <a:pt x="314" y="147"/>
                </a:lnTo>
                <a:lnTo>
                  <a:pt x="333" y="135"/>
                </a:lnTo>
                <a:close/>
                <a:moveTo>
                  <a:pt x="514" y="266"/>
                </a:moveTo>
                <a:lnTo>
                  <a:pt x="563" y="266"/>
                </a:lnTo>
                <a:lnTo>
                  <a:pt x="563" y="243"/>
                </a:lnTo>
                <a:lnTo>
                  <a:pt x="514" y="243"/>
                </a:lnTo>
                <a:lnTo>
                  <a:pt x="514" y="266"/>
                </a:lnTo>
                <a:close/>
                <a:moveTo>
                  <a:pt x="336" y="441"/>
                </a:moveTo>
                <a:lnTo>
                  <a:pt x="257" y="381"/>
                </a:lnTo>
                <a:cubicBezTo>
                  <a:pt x="251" y="377"/>
                  <a:pt x="244" y="378"/>
                  <a:pt x="240" y="385"/>
                </a:cubicBezTo>
                <a:cubicBezTo>
                  <a:pt x="236" y="391"/>
                  <a:pt x="238" y="400"/>
                  <a:pt x="244" y="405"/>
                </a:cubicBezTo>
                <a:lnTo>
                  <a:pt x="322" y="464"/>
                </a:lnTo>
                <a:cubicBezTo>
                  <a:pt x="328" y="469"/>
                  <a:pt x="336" y="467"/>
                  <a:pt x="340" y="461"/>
                </a:cubicBezTo>
                <a:cubicBezTo>
                  <a:pt x="344" y="454"/>
                  <a:pt x="342" y="445"/>
                  <a:pt x="336" y="441"/>
                </a:cubicBezTo>
                <a:close/>
                <a:moveTo>
                  <a:pt x="255" y="745"/>
                </a:moveTo>
                <a:cubicBezTo>
                  <a:pt x="264" y="686"/>
                  <a:pt x="263" y="624"/>
                  <a:pt x="248" y="569"/>
                </a:cubicBezTo>
                <a:cubicBezTo>
                  <a:pt x="0" y="430"/>
                  <a:pt x="65" y="108"/>
                  <a:pt x="273" y="43"/>
                </a:cubicBezTo>
                <a:cubicBezTo>
                  <a:pt x="382" y="0"/>
                  <a:pt x="532" y="26"/>
                  <a:pt x="629" y="123"/>
                </a:cubicBezTo>
                <a:cubicBezTo>
                  <a:pt x="699" y="193"/>
                  <a:pt x="665" y="211"/>
                  <a:pt x="665" y="211"/>
                </a:cubicBezTo>
                <a:lnTo>
                  <a:pt x="650" y="220"/>
                </a:lnTo>
                <a:cubicBezTo>
                  <a:pt x="658" y="254"/>
                  <a:pt x="673" y="316"/>
                  <a:pt x="671" y="324"/>
                </a:cubicBezTo>
                <a:cubicBezTo>
                  <a:pt x="669" y="336"/>
                  <a:pt x="656" y="347"/>
                  <a:pt x="656" y="347"/>
                </a:cubicBezTo>
                <a:lnTo>
                  <a:pt x="691" y="466"/>
                </a:lnTo>
                <a:lnTo>
                  <a:pt x="660" y="479"/>
                </a:lnTo>
                <a:cubicBezTo>
                  <a:pt x="667" y="517"/>
                  <a:pt x="671" y="548"/>
                  <a:pt x="667" y="586"/>
                </a:cubicBezTo>
                <a:cubicBezTo>
                  <a:pt x="666" y="592"/>
                  <a:pt x="645" y="611"/>
                  <a:pt x="628" y="612"/>
                </a:cubicBezTo>
                <a:lnTo>
                  <a:pt x="522" y="619"/>
                </a:lnTo>
                <a:lnTo>
                  <a:pt x="529" y="745"/>
                </a:lnTo>
                <a:lnTo>
                  <a:pt x="255" y="745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reeform 13"/>
          <p:cNvSpPr>
            <a:spLocks noEditPoints="1"/>
          </p:cNvSpPr>
          <p:nvPr/>
        </p:nvSpPr>
        <p:spPr bwMode="auto">
          <a:xfrm>
            <a:off x="1343666" y="1178573"/>
            <a:ext cx="427449" cy="561027"/>
          </a:xfrm>
          <a:custGeom>
            <a:avLst/>
            <a:gdLst>
              <a:gd name="T0" fmla="*/ 82 w 625"/>
              <a:gd name="T1" fmla="*/ 138 h 852"/>
              <a:gd name="T2" fmla="*/ 69 w 625"/>
              <a:gd name="T3" fmla="*/ 852 h 852"/>
              <a:gd name="T4" fmla="*/ 625 w 625"/>
              <a:gd name="T5" fmla="*/ 209 h 852"/>
              <a:gd name="T6" fmla="*/ 577 w 625"/>
              <a:gd name="T7" fmla="*/ 224 h 852"/>
              <a:gd name="T8" fmla="*/ 71 w 625"/>
              <a:gd name="T9" fmla="*/ 802 h 852"/>
              <a:gd name="T10" fmla="*/ 270 w 625"/>
              <a:gd name="T11" fmla="*/ 90 h 852"/>
              <a:gd name="T12" fmla="*/ 354 w 625"/>
              <a:gd name="T13" fmla="*/ 90 h 852"/>
              <a:gd name="T14" fmla="*/ 311 w 625"/>
              <a:gd name="T15" fmla="*/ 135 h 852"/>
              <a:gd name="T16" fmla="*/ 218 w 625"/>
              <a:gd name="T17" fmla="*/ 92 h 852"/>
              <a:gd name="T18" fmla="*/ 114 w 625"/>
              <a:gd name="T19" fmla="*/ 215 h 852"/>
              <a:gd name="T20" fmla="*/ 510 w 625"/>
              <a:gd name="T21" fmla="*/ 215 h 852"/>
              <a:gd name="T22" fmla="*/ 406 w 625"/>
              <a:gd name="T23" fmla="*/ 92 h 852"/>
              <a:gd name="T24" fmla="*/ 218 w 625"/>
              <a:gd name="T25" fmla="*/ 92 h 852"/>
              <a:gd name="T26" fmla="*/ 220 w 625"/>
              <a:gd name="T27" fmla="*/ 647 h 852"/>
              <a:gd name="T28" fmla="*/ 151 w 625"/>
              <a:gd name="T29" fmla="*/ 666 h 852"/>
              <a:gd name="T30" fmla="*/ 136 w 625"/>
              <a:gd name="T31" fmla="*/ 681 h 852"/>
              <a:gd name="T32" fmla="*/ 220 w 625"/>
              <a:gd name="T33" fmla="*/ 688 h 852"/>
              <a:gd name="T34" fmla="*/ 132 w 625"/>
              <a:gd name="T35" fmla="*/ 731 h 852"/>
              <a:gd name="T36" fmla="*/ 242 w 625"/>
              <a:gd name="T37" fmla="*/ 677 h 852"/>
              <a:gd name="T38" fmla="*/ 242 w 625"/>
              <a:gd name="T39" fmla="*/ 643 h 852"/>
              <a:gd name="T40" fmla="*/ 110 w 625"/>
              <a:gd name="T41" fmla="*/ 649 h 852"/>
              <a:gd name="T42" fmla="*/ 214 w 625"/>
              <a:gd name="T43" fmla="*/ 759 h 852"/>
              <a:gd name="T44" fmla="*/ 214 w 625"/>
              <a:gd name="T45" fmla="*/ 334 h 852"/>
              <a:gd name="T46" fmla="*/ 151 w 625"/>
              <a:gd name="T47" fmla="*/ 353 h 852"/>
              <a:gd name="T48" fmla="*/ 173 w 625"/>
              <a:gd name="T49" fmla="*/ 409 h 852"/>
              <a:gd name="T50" fmla="*/ 132 w 625"/>
              <a:gd name="T51" fmla="*/ 425 h 852"/>
              <a:gd name="T52" fmla="*/ 214 w 625"/>
              <a:gd name="T53" fmla="*/ 312 h 852"/>
              <a:gd name="T54" fmla="*/ 110 w 625"/>
              <a:gd name="T55" fmla="*/ 422 h 852"/>
              <a:gd name="T56" fmla="*/ 241 w 625"/>
              <a:gd name="T57" fmla="*/ 359 h 852"/>
              <a:gd name="T58" fmla="*/ 240 w 625"/>
              <a:gd name="T59" fmla="*/ 330 h 852"/>
              <a:gd name="T60" fmla="*/ 220 w 625"/>
              <a:gd name="T61" fmla="*/ 502 h 852"/>
              <a:gd name="T62" fmla="*/ 136 w 625"/>
              <a:gd name="T63" fmla="*/ 524 h 852"/>
              <a:gd name="T64" fmla="*/ 220 w 625"/>
              <a:gd name="T65" fmla="*/ 580 h 852"/>
              <a:gd name="T66" fmla="*/ 241 w 625"/>
              <a:gd name="T67" fmla="*/ 486 h 852"/>
              <a:gd name="T68" fmla="*/ 110 w 625"/>
              <a:gd name="T69" fmla="*/ 491 h 852"/>
              <a:gd name="T70" fmla="*/ 220 w 625"/>
              <a:gd name="T71" fmla="*/ 602 h 852"/>
              <a:gd name="T72" fmla="*/ 289 w 625"/>
              <a:gd name="T73" fmla="*/ 464 h 852"/>
              <a:gd name="T74" fmla="*/ 326 w 625"/>
              <a:gd name="T75" fmla="*/ 722 h 852"/>
              <a:gd name="T76" fmla="*/ 501 w 625"/>
              <a:gd name="T77" fmla="*/ 668 h 852"/>
              <a:gd name="T78" fmla="*/ 320 w 625"/>
              <a:gd name="T79" fmla="*/ 716 h 852"/>
              <a:gd name="T80" fmla="*/ 501 w 625"/>
              <a:gd name="T81" fmla="*/ 507 h 852"/>
              <a:gd name="T82" fmla="*/ 320 w 625"/>
              <a:gd name="T83" fmla="*/ 409 h 852"/>
              <a:gd name="T84" fmla="*/ 320 w 625"/>
              <a:gd name="T85" fmla="*/ 351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25" h="852">
                <a:moveTo>
                  <a:pt x="47" y="224"/>
                </a:moveTo>
                <a:cubicBezTo>
                  <a:pt x="47" y="200"/>
                  <a:pt x="59" y="188"/>
                  <a:pt x="82" y="187"/>
                </a:cubicBezTo>
                <a:lnTo>
                  <a:pt x="82" y="138"/>
                </a:lnTo>
                <a:cubicBezTo>
                  <a:pt x="39" y="139"/>
                  <a:pt x="0" y="166"/>
                  <a:pt x="0" y="209"/>
                </a:cubicBezTo>
                <a:lnTo>
                  <a:pt x="0" y="783"/>
                </a:lnTo>
                <a:cubicBezTo>
                  <a:pt x="0" y="818"/>
                  <a:pt x="34" y="852"/>
                  <a:pt x="69" y="852"/>
                </a:cubicBezTo>
                <a:lnTo>
                  <a:pt x="555" y="852"/>
                </a:lnTo>
                <a:cubicBezTo>
                  <a:pt x="590" y="852"/>
                  <a:pt x="625" y="818"/>
                  <a:pt x="625" y="783"/>
                </a:cubicBezTo>
                <a:lnTo>
                  <a:pt x="625" y="209"/>
                </a:lnTo>
                <a:cubicBezTo>
                  <a:pt x="625" y="166"/>
                  <a:pt x="586" y="139"/>
                  <a:pt x="542" y="138"/>
                </a:cubicBezTo>
                <a:lnTo>
                  <a:pt x="542" y="187"/>
                </a:lnTo>
                <a:cubicBezTo>
                  <a:pt x="566" y="188"/>
                  <a:pt x="577" y="200"/>
                  <a:pt x="577" y="224"/>
                </a:cubicBezTo>
                <a:lnTo>
                  <a:pt x="577" y="768"/>
                </a:lnTo>
                <a:cubicBezTo>
                  <a:pt x="577" y="785"/>
                  <a:pt x="570" y="802"/>
                  <a:pt x="553" y="802"/>
                </a:cubicBezTo>
                <a:lnTo>
                  <a:pt x="71" y="802"/>
                </a:lnTo>
                <a:cubicBezTo>
                  <a:pt x="53" y="802"/>
                  <a:pt x="47" y="782"/>
                  <a:pt x="47" y="763"/>
                </a:cubicBezTo>
                <a:lnTo>
                  <a:pt x="47" y="224"/>
                </a:lnTo>
                <a:close/>
                <a:moveTo>
                  <a:pt x="270" y="90"/>
                </a:moveTo>
                <a:cubicBezTo>
                  <a:pt x="270" y="71"/>
                  <a:pt x="289" y="51"/>
                  <a:pt x="309" y="51"/>
                </a:cubicBezTo>
                <a:lnTo>
                  <a:pt x="315" y="51"/>
                </a:lnTo>
                <a:cubicBezTo>
                  <a:pt x="335" y="51"/>
                  <a:pt x="354" y="71"/>
                  <a:pt x="354" y="90"/>
                </a:cubicBezTo>
                <a:lnTo>
                  <a:pt x="354" y="94"/>
                </a:lnTo>
                <a:cubicBezTo>
                  <a:pt x="354" y="117"/>
                  <a:pt x="335" y="135"/>
                  <a:pt x="313" y="135"/>
                </a:cubicBezTo>
                <a:lnTo>
                  <a:pt x="311" y="135"/>
                </a:lnTo>
                <a:cubicBezTo>
                  <a:pt x="289" y="135"/>
                  <a:pt x="270" y="117"/>
                  <a:pt x="270" y="94"/>
                </a:cubicBezTo>
                <a:lnTo>
                  <a:pt x="270" y="90"/>
                </a:lnTo>
                <a:close/>
                <a:moveTo>
                  <a:pt x="218" y="92"/>
                </a:moveTo>
                <a:lnTo>
                  <a:pt x="149" y="92"/>
                </a:lnTo>
                <a:cubicBezTo>
                  <a:pt x="125" y="92"/>
                  <a:pt x="114" y="103"/>
                  <a:pt x="114" y="127"/>
                </a:cubicBezTo>
                <a:lnTo>
                  <a:pt x="114" y="215"/>
                </a:lnTo>
                <a:cubicBezTo>
                  <a:pt x="114" y="230"/>
                  <a:pt x="124" y="246"/>
                  <a:pt x="138" y="246"/>
                </a:cubicBezTo>
                <a:lnTo>
                  <a:pt x="486" y="246"/>
                </a:lnTo>
                <a:cubicBezTo>
                  <a:pt x="501" y="246"/>
                  <a:pt x="510" y="230"/>
                  <a:pt x="510" y="215"/>
                </a:cubicBezTo>
                <a:lnTo>
                  <a:pt x="510" y="127"/>
                </a:lnTo>
                <a:cubicBezTo>
                  <a:pt x="510" y="103"/>
                  <a:pt x="499" y="92"/>
                  <a:pt x="475" y="92"/>
                </a:cubicBezTo>
                <a:lnTo>
                  <a:pt x="406" y="92"/>
                </a:lnTo>
                <a:cubicBezTo>
                  <a:pt x="406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2"/>
                </a:cubicBezTo>
                <a:close/>
                <a:moveTo>
                  <a:pt x="132" y="653"/>
                </a:moveTo>
                <a:cubicBezTo>
                  <a:pt x="132" y="648"/>
                  <a:pt x="133" y="647"/>
                  <a:pt x="138" y="647"/>
                </a:cubicBezTo>
                <a:lnTo>
                  <a:pt x="220" y="647"/>
                </a:lnTo>
                <a:lnTo>
                  <a:pt x="220" y="653"/>
                </a:lnTo>
                <a:cubicBezTo>
                  <a:pt x="220" y="660"/>
                  <a:pt x="186" y="680"/>
                  <a:pt x="179" y="684"/>
                </a:cubicBezTo>
                <a:cubicBezTo>
                  <a:pt x="174" y="679"/>
                  <a:pt x="160" y="666"/>
                  <a:pt x="151" y="666"/>
                </a:cubicBezTo>
                <a:lnTo>
                  <a:pt x="149" y="666"/>
                </a:lnTo>
                <a:cubicBezTo>
                  <a:pt x="144" y="666"/>
                  <a:pt x="136" y="674"/>
                  <a:pt x="136" y="679"/>
                </a:cubicBezTo>
                <a:lnTo>
                  <a:pt x="136" y="681"/>
                </a:lnTo>
                <a:cubicBezTo>
                  <a:pt x="136" y="687"/>
                  <a:pt x="167" y="720"/>
                  <a:pt x="173" y="720"/>
                </a:cubicBezTo>
                <a:lnTo>
                  <a:pt x="175" y="720"/>
                </a:lnTo>
                <a:cubicBezTo>
                  <a:pt x="180" y="720"/>
                  <a:pt x="213" y="692"/>
                  <a:pt x="220" y="688"/>
                </a:cubicBezTo>
                <a:cubicBezTo>
                  <a:pt x="220" y="699"/>
                  <a:pt x="225" y="737"/>
                  <a:pt x="214" y="737"/>
                </a:cubicBezTo>
                <a:lnTo>
                  <a:pt x="138" y="737"/>
                </a:lnTo>
                <a:cubicBezTo>
                  <a:pt x="133" y="737"/>
                  <a:pt x="132" y="736"/>
                  <a:pt x="132" y="731"/>
                </a:cubicBezTo>
                <a:lnTo>
                  <a:pt x="132" y="653"/>
                </a:lnTo>
                <a:close/>
                <a:moveTo>
                  <a:pt x="214" y="759"/>
                </a:moveTo>
                <a:cubicBezTo>
                  <a:pt x="255" y="759"/>
                  <a:pt x="239" y="715"/>
                  <a:pt x="242" y="677"/>
                </a:cubicBezTo>
                <a:cubicBezTo>
                  <a:pt x="243" y="658"/>
                  <a:pt x="291" y="641"/>
                  <a:pt x="296" y="623"/>
                </a:cubicBezTo>
                <a:lnTo>
                  <a:pt x="290" y="623"/>
                </a:lnTo>
                <a:cubicBezTo>
                  <a:pt x="275" y="623"/>
                  <a:pt x="253" y="637"/>
                  <a:pt x="242" y="643"/>
                </a:cubicBezTo>
                <a:cubicBezTo>
                  <a:pt x="237" y="634"/>
                  <a:pt x="232" y="625"/>
                  <a:pt x="218" y="625"/>
                </a:cubicBezTo>
                <a:lnTo>
                  <a:pt x="134" y="625"/>
                </a:lnTo>
                <a:cubicBezTo>
                  <a:pt x="121" y="625"/>
                  <a:pt x="110" y="636"/>
                  <a:pt x="110" y="649"/>
                </a:cubicBezTo>
                <a:lnTo>
                  <a:pt x="110" y="735"/>
                </a:lnTo>
                <a:cubicBezTo>
                  <a:pt x="110" y="750"/>
                  <a:pt x="123" y="759"/>
                  <a:pt x="138" y="759"/>
                </a:cubicBezTo>
                <a:lnTo>
                  <a:pt x="214" y="759"/>
                </a:lnTo>
                <a:close/>
                <a:moveTo>
                  <a:pt x="132" y="340"/>
                </a:moveTo>
                <a:cubicBezTo>
                  <a:pt x="132" y="335"/>
                  <a:pt x="133" y="334"/>
                  <a:pt x="138" y="334"/>
                </a:cubicBezTo>
                <a:lnTo>
                  <a:pt x="214" y="334"/>
                </a:lnTo>
                <a:cubicBezTo>
                  <a:pt x="219" y="334"/>
                  <a:pt x="220" y="335"/>
                  <a:pt x="220" y="340"/>
                </a:cubicBezTo>
                <a:cubicBezTo>
                  <a:pt x="220" y="346"/>
                  <a:pt x="184" y="371"/>
                  <a:pt x="179" y="371"/>
                </a:cubicBezTo>
                <a:cubicBezTo>
                  <a:pt x="175" y="371"/>
                  <a:pt x="164" y="353"/>
                  <a:pt x="151" y="353"/>
                </a:cubicBezTo>
                <a:cubicBezTo>
                  <a:pt x="145" y="353"/>
                  <a:pt x="136" y="360"/>
                  <a:pt x="136" y="366"/>
                </a:cubicBezTo>
                <a:lnTo>
                  <a:pt x="136" y="368"/>
                </a:lnTo>
                <a:cubicBezTo>
                  <a:pt x="136" y="377"/>
                  <a:pt x="166" y="406"/>
                  <a:pt x="173" y="409"/>
                </a:cubicBezTo>
                <a:lnTo>
                  <a:pt x="220" y="375"/>
                </a:lnTo>
                <a:lnTo>
                  <a:pt x="220" y="425"/>
                </a:lnTo>
                <a:lnTo>
                  <a:pt x="132" y="425"/>
                </a:lnTo>
                <a:lnTo>
                  <a:pt x="132" y="340"/>
                </a:lnTo>
                <a:close/>
                <a:moveTo>
                  <a:pt x="240" y="330"/>
                </a:moveTo>
                <a:cubicBezTo>
                  <a:pt x="237" y="318"/>
                  <a:pt x="228" y="312"/>
                  <a:pt x="214" y="312"/>
                </a:cubicBezTo>
                <a:lnTo>
                  <a:pt x="138" y="312"/>
                </a:lnTo>
                <a:cubicBezTo>
                  <a:pt x="123" y="312"/>
                  <a:pt x="110" y="322"/>
                  <a:pt x="110" y="336"/>
                </a:cubicBezTo>
                <a:lnTo>
                  <a:pt x="110" y="422"/>
                </a:lnTo>
                <a:cubicBezTo>
                  <a:pt x="110" y="435"/>
                  <a:pt x="121" y="446"/>
                  <a:pt x="134" y="446"/>
                </a:cubicBezTo>
                <a:lnTo>
                  <a:pt x="218" y="446"/>
                </a:lnTo>
                <a:cubicBezTo>
                  <a:pt x="252" y="446"/>
                  <a:pt x="242" y="393"/>
                  <a:pt x="241" y="359"/>
                </a:cubicBezTo>
                <a:lnTo>
                  <a:pt x="296" y="312"/>
                </a:lnTo>
                <a:cubicBezTo>
                  <a:pt x="296" y="312"/>
                  <a:pt x="292" y="310"/>
                  <a:pt x="292" y="310"/>
                </a:cubicBezTo>
                <a:cubicBezTo>
                  <a:pt x="270" y="310"/>
                  <a:pt x="253" y="329"/>
                  <a:pt x="240" y="330"/>
                </a:cubicBezTo>
                <a:close/>
                <a:moveTo>
                  <a:pt x="132" y="491"/>
                </a:moveTo>
                <a:lnTo>
                  <a:pt x="220" y="491"/>
                </a:lnTo>
                <a:lnTo>
                  <a:pt x="220" y="502"/>
                </a:lnTo>
                <a:lnTo>
                  <a:pt x="179" y="528"/>
                </a:lnTo>
                <a:lnTo>
                  <a:pt x="152" y="508"/>
                </a:lnTo>
                <a:cubicBezTo>
                  <a:pt x="145" y="512"/>
                  <a:pt x="136" y="514"/>
                  <a:pt x="136" y="524"/>
                </a:cubicBezTo>
                <a:cubicBezTo>
                  <a:pt x="136" y="530"/>
                  <a:pt x="167" y="565"/>
                  <a:pt x="173" y="565"/>
                </a:cubicBezTo>
                <a:cubicBezTo>
                  <a:pt x="183" y="565"/>
                  <a:pt x="209" y="535"/>
                  <a:pt x="220" y="532"/>
                </a:cubicBezTo>
                <a:lnTo>
                  <a:pt x="220" y="580"/>
                </a:lnTo>
                <a:lnTo>
                  <a:pt x="132" y="580"/>
                </a:lnTo>
                <a:lnTo>
                  <a:pt x="132" y="491"/>
                </a:lnTo>
                <a:close/>
                <a:moveTo>
                  <a:pt x="241" y="486"/>
                </a:moveTo>
                <a:cubicBezTo>
                  <a:pt x="238" y="479"/>
                  <a:pt x="233" y="470"/>
                  <a:pt x="220" y="470"/>
                </a:cubicBezTo>
                <a:lnTo>
                  <a:pt x="132" y="470"/>
                </a:lnTo>
                <a:cubicBezTo>
                  <a:pt x="121" y="470"/>
                  <a:pt x="110" y="481"/>
                  <a:pt x="110" y="491"/>
                </a:cubicBezTo>
                <a:lnTo>
                  <a:pt x="110" y="580"/>
                </a:lnTo>
                <a:cubicBezTo>
                  <a:pt x="110" y="591"/>
                  <a:pt x="121" y="602"/>
                  <a:pt x="132" y="602"/>
                </a:cubicBezTo>
                <a:lnTo>
                  <a:pt x="220" y="602"/>
                </a:lnTo>
                <a:cubicBezTo>
                  <a:pt x="252" y="602"/>
                  <a:pt x="242" y="546"/>
                  <a:pt x="241" y="514"/>
                </a:cubicBezTo>
                <a:lnTo>
                  <a:pt x="296" y="468"/>
                </a:lnTo>
                <a:lnTo>
                  <a:pt x="289" y="464"/>
                </a:lnTo>
                <a:lnTo>
                  <a:pt x="241" y="486"/>
                </a:lnTo>
                <a:close/>
                <a:moveTo>
                  <a:pt x="320" y="716"/>
                </a:moveTo>
                <a:cubicBezTo>
                  <a:pt x="320" y="721"/>
                  <a:pt x="321" y="722"/>
                  <a:pt x="326" y="722"/>
                </a:cubicBezTo>
                <a:lnTo>
                  <a:pt x="495" y="722"/>
                </a:lnTo>
                <a:cubicBezTo>
                  <a:pt x="500" y="722"/>
                  <a:pt x="501" y="721"/>
                  <a:pt x="501" y="716"/>
                </a:cubicBezTo>
                <a:lnTo>
                  <a:pt x="501" y="668"/>
                </a:lnTo>
                <a:cubicBezTo>
                  <a:pt x="501" y="663"/>
                  <a:pt x="500" y="662"/>
                  <a:pt x="495" y="662"/>
                </a:cubicBezTo>
                <a:lnTo>
                  <a:pt x="320" y="662"/>
                </a:lnTo>
                <a:lnTo>
                  <a:pt x="320" y="716"/>
                </a:lnTo>
                <a:close/>
                <a:moveTo>
                  <a:pt x="320" y="565"/>
                </a:moveTo>
                <a:lnTo>
                  <a:pt x="501" y="565"/>
                </a:lnTo>
                <a:lnTo>
                  <a:pt x="501" y="507"/>
                </a:lnTo>
                <a:lnTo>
                  <a:pt x="320" y="507"/>
                </a:lnTo>
                <a:lnTo>
                  <a:pt x="320" y="565"/>
                </a:lnTo>
                <a:close/>
                <a:moveTo>
                  <a:pt x="320" y="409"/>
                </a:moveTo>
                <a:lnTo>
                  <a:pt x="452" y="409"/>
                </a:lnTo>
                <a:lnTo>
                  <a:pt x="452" y="351"/>
                </a:lnTo>
                <a:lnTo>
                  <a:pt x="320" y="351"/>
                </a:lnTo>
                <a:lnTo>
                  <a:pt x="320" y="4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Freeform 14"/>
          <p:cNvSpPr>
            <a:spLocks noEditPoints="1"/>
          </p:cNvSpPr>
          <p:nvPr/>
        </p:nvSpPr>
        <p:spPr bwMode="auto">
          <a:xfrm>
            <a:off x="1334593" y="2247026"/>
            <a:ext cx="515016" cy="495722"/>
          </a:xfrm>
          <a:custGeom>
            <a:avLst/>
            <a:gdLst>
              <a:gd name="T0" fmla="*/ 377 w 753"/>
              <a:gd name="T1" fmla="*/ 271 h 753"/>
              <a:gd name="T2" fmla="*/ 271 w 753"/>
              <a:gd name="T3" fmla="*/ 377 h 753"/>
              <a:gd name="T4" fmla="*/ 377 w 753"/>
              <a:gd name="T5" fmla="*/ 482 h 753"/>
              <a:gd name="T6" fmla="*/ 482 w 753"/>
              <a:gd name="T7" fmla="*/ 377 h 753"/>
              <a:gd name="T8" fmla="*/ 466 w 753"/>
              <a:gd name="T9" fmla="*/ 320 h 753"/>
              <a:gd name="T10" fmla="*/ 586 w 753"/>
              <a:gd name="T11" fmla="*/ 200 h 753"/>
              <a:gd name="T12" fmla="*/ 653 w 753"/>
              <a:gd name="T13" fmla="*/ 200 h 753"/>
              <a:gd name="T14" fmla="*/ 753 w 753"/>
              <a:gd name="T15" fmla="*/ 100 h 753"/>
              <a:gd name="T16" fmla="*/ 656 w 753"/>
              <a:gd name="T17" fmla="*/ 97 h 753"/>
              <a:gd name="T18" fmla="*/ 653 w 753"/>
              <a:gd name="T19" fmla="*/ 0 h 753"/>
              <a:gd name="T20" fmla="*/ 553 w 753"/>
              <a:gd name="T21" fmla="*/ 100 h 753"/>
              <a:gd name="T22" fmla="*/ 553 w 753"/>
              <a:gd name="T23" fmla="*/ 167 h 753"/>
              <a:gd name="T24" fmla="*/ 433 w 753"/>
              <a:gd name="T25" fmla="*/ 287 h 753"/>
              <a:gd name="T26" fmla="*/ 377 w 753"/>
              <a:gd name="T27" fmla="*/ 271 h 753"/>
              <a:gd name="T28" fmla="*/ 547 w 753"/>
              <a:gd name="T29" fmla="*/ 377 h 753"/>
              <a:gd name="T30" fmla="*/ 377 w 753"/>
              <a:gd name="T31" fmla="*/ 547 h 753"/>
              <a:gd name="T32" fmla="*/ 206 w 753"/>
              <a:gd name="T33" fmla="*/ 377 h 753"/>
              <a:gd name="T34" fmla="*/ 377 w 753"/>
              <a:gd name="T35" fmla="*/ 206 h 753"/>
              <a:gd name="T36" fmla="*/ 436 w 753"/>
              <a:gd name="T37" fmla="*/ 217 h 753"/>
              <a:gd name="T38" fmla="*/ 485 w 753"/>
              <a:gd name="T39" fmla="*/ 168 h 753"/>
              <a:gd name="T40" fmla="*/ 377 w 753"/>
              <a:gd name="T41" fmla="*/ 141 h 753"/>
              <a:gd name="T42" fmla="*/ 141 w 753"/>
              <a:gd name="T43" fmla="*/ 377 h 753"/>
              <a:gd name="T44" fmla="*/ 377 w 753"/>
              <a:gd name="T45" fmla="*/ 612 h 753"/>
              <a:gd name="T46" fmla="*/ 612 w 753"/>
              <a:gd name="T47" fmla="*/ 377 h 753"/>
              <a:gd name="T48" fmla="*/ 585 w 753"/>
              <a:gd name="T49" fmla="*/ 268 h 753"/>
              <a:gd name="T50" fmla="*/ 536 w 753"/>
              <a:gd name="T51" fmla="*/ 317 h 753"/>
              <a:gd name="T52" fmla="*/ 547 w 753"/>
              <a:gd name="T53" fmla="*/ 377 h 753"/>
              <a:gd name="T54" fmla="*/ 653 w 753"/>
              <a:gd name="T55" fmla="*/ 247 h 753"/>
              <a:gd name="T56" fmla="*/ 682 w 753"/>
              <a:gd name="T57" fmla="*/ 377 h 753"/>
              <a:gd name="T58" fmla="*/ 377 w 753"/>
              <a:gd name="T59" fmla="*/ 682 h 753"/>
              <a:gd name="T60" fmla="*/ 71 w 753"/>
              <a:gd name="T61" fmla="*/ 377 h 753"/>
              <a:gd name="T62" fmla="*/ 377 w 753"/>
              <a:gd name="T63" fmla="*/ 71 h 753"/>
              <a:gd name="T64" fmla="*/ 506 w 753"/>
              <a:gd name="T65" fmla="*/ 100 h 753"/>
              <a:gd name="T66" fmla="*/ 520 w 753"/>
              <a:gd name="T67" fmla="*/ 67 h 753"/>
              <a:gd name="T68" fmla="*/ 546 w 753"/>
              <a:gd name="T69" fmla="*/ 41 h 753"/>
              <a:gd name="T70" fmla="*/ 377 w 753"/>
              <a:gd name="T71" fmla="*/ 0 h 753"/>
              <a:gd name="T72" fmla="*/ 0 w 753"/>
              <a:gd name="T73" fmla="*/ 377 h 753"/>
              <a:gd name="T74" fmla="*/ 377 w 753"/>
              <a:gd name="T75" fmla="*/ 753 h 753"/>
              <a:gd name="T76" fmla="*/ 753 w 753"/>
              <a:gd name="T77" fmla="*/ 377 h 753"/>
              <a:gd name="T78" fmla="*/ 712 w 753"/>
              <a:gd name="T79" fmla="*/ 207 h 753"/>
              <a:gd name="T80" fmla="*/ 686 w 753"/>
              <a:gd name="T81" fmla="*/ 233 h 753"/>
              <a:gd name="T82" fmla="*/ 653 w 753"/>
              <a:gd name="T83" fmla="*/ 247 h 7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53" h="753">
                <a:moveTo>
                  <a:pt x="377" y="271"/>
                </a:moveTo>
                <a:cubicBezTo>
                  <a:pt x="318" y="271"/>
                  <a:pt x="271" y="318"/>
                  <a:pt x="271" y="377"/>
                </a:cubicBezTo>
                <a:cubicBezTo>
                  <a:pt x="271" y="435"/>
                  <a:pt x="318" y="482"/>
                  <a:pt x="377" y="482"/>
                </a:cubicBezTo>
                <a:cubicBezTo>
                  <a:pt x="435" y="482"/>
                  <a:pt x="482" y="435"/>
                  <a:pt x="482" y="377"/>
                </a:cubicBezTo>
                <a:cubicBezTo>
                  <a:pt x="482" y="356"/>
                  <a:pt x="476" y="336"/>
                  <a:pt x="466" y="320"/>
                </a:cubicBezTo>
                <a:lnTo>
                  <a:pt x="586" y="200"/>
                </a:lnTo>
                <a:lnTo>
                  <a:pt x="653" y="200"/>
                </a:lnTo>
                <a:lnTo>
                  <a:pt x="753" y="100"/>
                </a:lnTo>
                <a:lnTo>
                  <a:pt x="656" y="97"/>
                </a:lnTo>
                <a:lnTo>
                  <a:pt x="653" y="0"/>
                </a:lnTo>
                <a:lnTo>
                  <a:pt x="553" y="100"/>
                </a:lnTo>
                <a:lnTo>
                  <a:pt x="553" y="167"/>
                </a:lnTo>
                <a:lnTo>
                  <a:pt x="433" y="287"/>
                </a:lnTo>
                <a:cubicBezTo>
                  <a:pt x="416" y="277"/>
                  <a:pt x="397" y="271"/>
                  <a:pt x="377" y="271"/>
                </a:cubicBezTo>
                <a:close/>
                <a:moveTo>
                  <a:pt x="547" y="377"/>
                </a:moveTo>
                <a:cubicBezTo>
                  <a:pt x="547" y="470"/>
                  <a:pt x="470" y="547"/>
                  <a:pt x="377" y="547"/>
                </a:cubicBezTo>
                <a:cubicBezTo>
                  <a:pt x="283" y="547"/>
                  <a:pt x="206" y="470"/>
                  <a:pt x="206" y="377"/>
                </a:cubicBezTo>
                <a:cubicBezTo>
                  <a:pt x="206" y="283"/>
                  <a:pt x="283" y="206"/>
                  <a:pt x="377" y="206"/>
                </a:cubicBezTo>
                <a:cubicBezTo>
                  <a:pt x="398" y="206"/>
                  <a:pt x="418" y="210"/>
                  <a:pt x="436" y="217"/>
                </a:cubicBezTo>
                <a:lnTo>
                  <a:pt x="485" y="168"/>
                </a:lnTo>
                <a:cubicBezTo>
                  <a:pt x="453" y="151"/>
                  <a:pt x="416" y="141"/>
                  <a:pt x="377" y="141"/>
                </a:cubicBezTo>
                <a:cubicBezTo>
                  <a:pt x="247" y="141"/>
                  <a:pt x="141" y="247"/>
                  <a:pt x="141" y="377"/>
                </a:cubicBezTo>
                <a:cubicBezTo>
                  <a:pt x="141" y="506"/>
                  <a:pt x="247" y="612"/>
                  <a:pt x="377" y="612"/>
                </a:cubicBezTo>
                <a:cubicBezTo>
                  <a:pt x="506" y="612"/>
                  <a:pt x="612" y="506"/>
                  <a:pt x="612" y="377"/>
                </a:cubicBezTo>
                <a:cubicBezTo>
                  <a:pt x="612" y="337"/>
                  <a:pt x="602" y="300"/>
                  <a:pt x="585" y="268"/>
                </a:cubicBezTo>
                <a:lnTo>
                  <a:pt x="536" y="317"/>
                </a:lnTo>
                <a:cubicBezTo>
                  <a:pt x="543" y="335"/>
                  <a:pt x="547" y="356"/>
                  <a:pt x="547" y="377"/>
                </a:cubicBezTo>
                <a:close/>
                <a:moveTo>
                  <a:pt x="653" y="247"/>
                </a:moveTo>
                <a:cubicBezTo>
                  <a:pt x="672" y="286"/>
                  <a:pt x="682" y="330"/>
                  <a:pt x="682" y="377"/>
                </a:cubicBezTo>
                <a:cubicBezTo>
                  <a:pt x="682" y="545"/>
                  <a:pt x="545" y="682"/>
                  <a:pt x="377" y="682"/>
                </a:cubicBezTo>
                <a:cubicBezTo>
                  <a:pt x="208" y="682"/>
                  <a:pt x="71" y="545"/>
                  <a:pt x="71" y="377"/>
                </a:cubicBezTo>
                <a:cubicBezTo>
                  <a:pt x="71" y="208"/>
                  <a:pt x="208" y="71"/>
                  <a:pt x="377" y="71"/>
                </a:cubicBezTo>
                <a:cubicBezTo>
                  <a:pt x="423" y="71"/>
                  <a:pt x="467" y="81"/>
                  <a:pt x="506" y="100"/>
                </a:cubicBezTo>
                <a:cubicBezTo>
                  <a:pt x="506" y="87"/>
                  <a:pt x="511" y="76"/>
                  <a:pt x="520" y="67"/>
                </a:cubicBezTo>
                <a:lnTo>
                  <a:pt x="546" y="41"/>
                </a:lnTo>
                <a:cubicBezTo>
                  <a:pt x="495" y="15"/>
                  <a:pt x="437" y="0"/>
                  <a:pt x="377" y="0"/>
                </a:cubicBezTo>
                <a:cubicBezTo>
                  <a:pt x="169" y="0"/>
                  <a:pt x="0" y="169"/>
                  <a:pt x="0" y="377"/>
                </a:cubicBezTo>
                <a:cubicBezTo>
                  <a:pt x="0" y="584"/>
                  <a:pt x="169" y="753"/>
                  <a:pt x="377" y="753"/>
                </a:cubicBezTo>
                <a:cubicBezTo>
                  <a:pt x="584" y="753"/>
                  <a:pt x="753" y="584"/>
                  <a:pt x="753" y="377"/>
                </a:cubicBezTo>
                <a:cubicBezTo>
                  <a:pt x="753" y="316"/>
                  <a:pt x="738" y="258"/>
                  <a:pt x="712" y="207"/>
                </a:cubicBezTo>
                <a:lnTo>
                  <a:pt x="686" y="233"/>
                </a:lnTo>
                <a:cubicBezTo>
                  <a:pt x="677" y="242"/>
                  <a:pt x="666" y="247"/>
                  <a:pt x="653" y="24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92"/>
          <a:stretch>
            <a:fillRect/>
          </a:stretch>
        </p:blipFill>
        <p:spPr>
          <a:xfrm>
            <a:off x="6667309" y="1459087"/>
            <a:ext cx="5532215" cy="5272678"/>
          </a:xfrm>
          <a:prstGeom prst="rect">
            <a:avLst/>
          </a:prstGeom>
        </p:spPr>
      </p:pic>
      <p:sp>
        <p:nvSpPr>
          <p:cNvPr id="40" name="Freeform 5"/>
          <p:cNvSpPr/>
          <p:nvPr/>
        </p:nvSpPr>
        <p:spPr bwMode="auto">
          <a:xfrm>
            <a:off x="9585449" y="0"/>
            <a:ext cx="2309654" cy="1159835"/>
          </a:xfrm>
          <a:custGeom>
            <a:avLst/>
            <a:gdLst>
              <a:gd name="T0" fmla="*/ 3490 w 3490"/>
              <a:gd name="T1" fmla="*/ 0 h 1722"/>
              <a:gd name="T2" fmla="*/ 1794 w 3490"/>
              <a:gd name="T3" fmla="*/ 1695 h 1722"/>
              <a:gd name="T4" fmla="*/ 1695 w 3490"/>
              <a:gd name="T5" fmla="*/ 1695 h 1722"/>
              <a:gd name="T6" fmla="*/ 0 w 3490"/>
              <a:gd name="T7" fmla="*/ 0 h 1722"/>
              <a:gd name="T8" fmla="*/ 3490 w 3490"/>
              <a:gd name="T9" fmla="*/ 0 h 1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90" h="1722">
                <a:moveTo>
                  <a:pt x="3490" y="0"/>
                </a:moveTo>
                <a:lnTo>
                  <a:pt x="1794" y="1695"/>
                </a:lnTo>
                <a:cubicBezTo>
                  <a:pt x="1767" y="1722"/>
                  <a:pt x="1723" y="1722"/>
                  <a:pt x="1695" y="1695"/>
                </a:cubicBezTo>
                <a:lnTo>
                  <a:pt x="0" y="0"/>
                </a:lnTo>
                <a:lnTo>
                  <a:pt x="349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reeform 6"/>
          <p:cNvSpPr/>
          <p:nvPr/>
        </p:nvSpPr>
        <p:spPr bwMode="auto">
          <a:xfrm>
            <a:off x="9122717" y="0"/>
            <a:ext cx="2309654" cy="1157832"/>
          </a:xfrm>
          <a:custGeom>
            <a:avLst/>
            <a:gdLst>
              <a:gd name="T0" fmla="*/ 3490 w 3490"/>
              <a:gd name="T1" fmla="*/ 0 h 1719"/>
              <a:gd name="T2" fmla="*/ 1803 w 3490"/>
              <a:gd name="T3" fmla="*/ 1687 h 1719"/>
              <a:gd name="T4" fmla="*/ 1687 w 3490"/>
              <a:gd name="T5" fmla="*/ 1687 h 1719"/>
              <a:gd name="T6" fmla="*/ 0 w 3490"/>
              <a:gd name="T7" fmla="*/ 0 h 1719"/>
              <a:gd name="T8" fmla="*/ 3490 w 3490"/>
              <a:gd name="T9" fmla="*/ 0 h 17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90" h="1719">
                <a:moveTo>
                  <a:pt x="3490" y="0"/>
                </a:moveTo>
                <a:lnTo>
                  <a:pt x="1803" y="1687"/>
                </a:lnTo>
                <a:cubicBezTo>
                  <a:pt x="1771" y="1719"/>
                  <a:pt x="1719" y="1719"/>
                  <a:pt x="1687" y="1687"/>
                </a:cubicBezTo>
                <a:lnTo>
                  <a:pt x="0" y="0"/>
                </a:lnTo>
                <a:lnTo>
                  <a:pt x="349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reeform 7"/>
          <p:cNvSpPr>
            <a:spLocks noEditPoints="1"/>
          </p:cNvSpPr>
          <p:nvPr/>
        </p:nvSpPr>
        <p:spPr bwMode="auto">
          <a:xfrm>
            <a:off x="10072219" y="206326"/>
            <a:ext cx="763207" cy="761204"/>
          </a:xfrm>
          <a:custGeom>
            <a:avLst/>
            <a:gdLst>
              <a:gd name="T0" fmla="*/ 297 w 1152"/>
              <a:gd name="T1" fmla="*/ 452 h 1131"/>
              <a:gd name="T2" fmla="*/ 645 w 1152"/>
              <a:gd name="T3" fmla="*/ 869 h 1131"/>
              <a:gd name="T4" fmla="*/ 383 w 1152"/>
              <a:gd name="T5" fmla="*/ 1066 h 1131"/>
              <a:gd name="T6" fmla="*/ 383 w 1152"/>
              <a:gd name="T7" fmla="*/ 1131 h 1131"/>
              <a:gd name="T8" fmla="*/ 64 w 1152"/>
              <a:gd name="T9" fmla="*/ 747 h 1131"/>
              <a:gd name="T10" fmla="*/ 371 w 1152"/>
              <a:gd name="T11" fmla="*/ 594 h 1131"/>
              <a:gd name="T12" fmla="*/ 64 w 1152"/>
              <a:gd name="T13" fmla="*/ 747 h 1131"/>
              <a:gd name="T14" fmla="*/ 355 w 1152"/>
              <a:gd name="T15" fmla="*/ 1039 h 1131"/>
              <a:gd name="T16" fmla="*/ 506 w 1152"/>
              <a:gd name="T17" fmla="*/ 730 h 1131"/>
              <a:gd name="T18" fmla="*/ 170 w 1152"/>
              <a:gd name="T19" fmla="*/ 853 h 1131"/>
              <a:gd name="T20" fmla="*/ 479 w 1152"/>
              <a:gd name="T21" fmla="*/ 702 h 1131"/>
              <a:gd name="T22" fmla="*/ 170 w 1152"/>
              <a:gd name="T23" fmla="*/ 853 h 1131"/>
              <a:gd name="T24" fmla="*/ 999 w 1152"/>
              <a:gd name="T25" fmla="*/ 179 h 1131"/>
              <a:gd name="T26" fmla="*/ 965 w 1152"/>
              <a:gd name="T27" fmla="*/ 323 h 1131"/>
              <a:gd name="T28" fmla="*/ 1152 w 1152"/>
              <a:gd name="T29" fmla="*/ 307 h 1131"/>
              <a:gd name="T30" fmla="*/ 946 w 1152"/>
              <a:gd name="T31" fmla="*/ 438 h 1131"/>
              <a:gd name="T32" fmla="*/ 898 w 1152"/>
              <a:gd name="T33" fmla="*/ 606 h 1131"/>
              <a:gd name="T34" fmla="*/ 912 w 1152"/>
              <a:gd name="T35" fmla="*/ 527 h 1131"/>
              <a:gd name="T36" fmla="*/ 771 w 1152"/>
              <a:gd name="T37" fmla="*/ 325 h 1131"/>
              <a:gd name="T38" fmla="*/ 556 w 1152"/>
              <a:gd name="T39" fmla="*/ 484 h 1131"/>
              <a:gd name="T40" fmla="*/ 819 w 1152"/>
              <a:gd name="T41" fmla="*/ 132 h 1131"/>
              <a:gd name="T42" fmla="*/ 536 w 1152"/>
              <a:gd name="T43" fmla="*/ 361 h 1131"/>
              <a:gd name="T44" fmla="*/ 747 w 1152"/>
              <a:gd name="T45" fmla="*/ 60 h 1131"/>
              <a:gd name="T46" fmla="*/ 457 w 1152"/>
              <a:gd name="T47" fmla="*/ 295 h 1131"/>
              <a:gd name="T48" fmla="*/ 896 w 1152"/>
              <a:gd name="T49" fmla="*/ 144 h 1131"/>
              <a:gd name="T50" fmla="*/ 989 w 1152"/>
              <a:gd name="T51" fmla="*/ 107 h 1131"/>
              <a:gd name="T52" fmla="*/ 816 w 1152"/>
              <a:gd name="T53" fmla="*/ 307 h 1131"/>
              <a:gd name="T54" fmla="*/ 949 w 1152"/>
              <a:gd name="T55" fmla="*/ 174 h 1131"/>
              <a:gd name="T56" fmla="*/ 831 w 1152"/>
              <a:gd name="T57" fmla="*/ 419 h 1131"/>
              <a:gd name="T58" fmla="*/ 763 w 1152"/>
              <a:gd name="T59" fmla="*/ 676 h 1131"/>
              <a:gd name="T60" fmla="*/ 646 w 1152"/>
              <a:gd name="T61" fmla="*/ 470 h 1131"/>
              <a:gd name="T62" fmla="*/ 780 w 1152"/>
              <a:gd name="T63" fmla="*/ 443 h 1131"/>
              <a:gd name="T64" fmla="*/ 701 w 1152"/>
              <a:gd name="T65" fmla="*/ 505 h 1131"/>
              <a:gd name="T66" fmla="*/ 646 w 1152"/>
              <a:gd name="T67" fmla="*/ 470 h 1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52" h="1131">
                <a:moveTo>
                  <a:pt x="0" y="749"/>
                </a:moveTo>
                <a:lnTo>
                  <a:pt x="297" y="452"/>
                </a:lnTo>
                <a:lnTo>
                  <a:pt x="680" y="835"/>
                </a:lnTo>
                <a:lnTo>
                  <a:pt x="645" y="869"/>
                </a:lnTo>
                <a:lnTo>
                  <a:pt x="613" y="836"/>
                </a:lnTo>
                <a:lnTo>
                  <a:pt x="383" y="1066"/>
                </a:lnTo>
                <a:lnTo>
                  <a:pt x="415" y="1099"/>
                </a:lnTo>
                <a:lnTo>
                  <a:pt x="383" y="1131"/>
                </a:lnTo>
                <a:lnTo>
                  <a:pt x="0" y="749"/>
                </a:lnTo>
                <a:close/>
                <a:moveTo>
                  <a:pt x="64" y="747"/>
                </a:moveTo>
                <a:lnTo>
                  <a:pt x="141" y="824"/>
                </a:lnTo>
                <a:lnTo>
                  <a:pt x="371" y="594"/>
                </a:lnTo>
                <a:lnTo>
                  <a:pt x="294" y="517"/>
                </a:lnTo>
                <a:lnTo>
                  <a:pt x="64" y="747"/>
                </a:lnTo>
                <a:close/>
                <a:moveTo>
                  <a:pt x="276" y="960"/>
                </a:moveTo>
                <a:lnTo>
                  <a:pt x="355" y="1039"/>
                </a:lnTo>
                <a:lnTo>
                  <a:pt x="585" y="809"/>
                </a:lnTo>
                <a:lnTo>
                  <a:pt x="506" y="730"/>
                </a:lnTo>
                <a:lnTo>
                  <a:pt x="276" y="960"/>
                </a:lnTo>
                <a:close/>
                <a:moveTo>
                  <a:pt x="170" y="853"/>
                </a:moveTo>
                <a:lnTo>
                  <a:pt x="249" y="932"/>
                </a:lnTo>
                <a:lnTo>
                  <a:pt x="479" y="702"/>
                </a:lnTo>
                <a:lnTo>
                  <a:pt x="400" y="624"/>
                </a:lnTo>
                <a:lnTo>
                  <a:pt x="170" y="853"/>
                </a:lnTo>
                <a:close/>
                <a:moveTo>
                  <a:pt x="949" y="174"/>
                </a:moveTo>
                <a:lnTo>
                  <a:pt x="999" y="179"/>
                </a:lnTo>
                <a:cubicBezTo>
                  <a:pt x="997" y="192"/>
                  <a:pt x="991" y="219"/>
                  <a:pt x="980" y="259"/>
                </a:cubicBezTo>
                <a:cubicBezTo>
                  <a:pt x="974" y="287"/>
                  <a:pt x="968" y="308"/>
                  <a:pt x="965" y="323"/>
                </a:cubicBezTo>
                <a:cubicBezTo>
                  <a:pt x="1014" y="319"/>
                  <a:pt x="1074" y="297"/>
                  <a:pt x="1143" y="254"/>
                </a:cubicBezTo>
                <a:cubicBezTo>
                  <a:pt x="1143" y="270"/>
                  <a:pt x="1146" y="288"/>
                  <a:pt x="1152" y="307"/>
                </a:cubicBezTo>
                <a:cubicBezTo>
                  <a:pt x="1050" y="363"/>
                  <a:pt x="955" y="381"/>
                  <a:pt x="867" y="359"/>
                </a:cubicBezTo>
                <a:lnTo>
                  <a:pt x="946" y="438"/>
                </a:lnTo>
                <a:cubicBezTo>
                  <a:pt x="990" y="477"/>
                  <a:pt x="990" y="517"/>
                  <a:pt x="946" y="558"/>
                </a:cubicBezTo>
                <a:cubicBezTo>
                  <a:pt x="930" y="574"/>
                  <a:pt x="914" y="590"/>
                  <a:pt x="898" y="606"/>
                </a:cubicBezTo>
                <a:cubicBezTo>
                  <a:pt x="883" y="593"/>
                  <a:pt x="869" y="584"/>
                  <a:pt x="857" y="579"/>
                </a:cubicBezTo>
                <a:cubicBezTo>
                  <a:pt x="872" y="566"/>
                  <a:pt x="890" y="549"/>
                  <a:pt x="912" y="527"/>
                </a:cubicBezTo>
                <a:cubicBezTo>
                  <a:pt x="935" y="506"/>
                  <a:pt x="935" y="486"/>
                  <a:pt x="913" y="467"/>
                </a:cubicBezTo>
                <a:lnTo>
                  <a:pt x="771" y="325"/>
                </a:lnTo>
                <a:lnTo>
                  <a:pt x="584" y="512"/>
                </a:lnTo>
                <a:lnTo>
                  <a:pt x="556" y="484"/>
                </a:lnTo>
                <a:lnTo>
                  <a:pt x="864" y="177"/>
                </a:lnTo>
                <a:lnTo>
                  <a:pt x="819" y="132"/>
                </a:lnTo>
                <a:lnTo>
                  <a:pt x="563" y="388"/>
                </a:lnTo>
                <a:lnTo>
                  <a:pt x="536" y="361"/>
                </a:lnTo>
                <a:lnTo>
                  <a:pt x="792" y="105"/>
                </a:lnTo>
                <a:lnTo>
                  <a:pt x="747" y="60"/>
                </a:lnTo>
                <a:lnTo>
                  <a:pt x="484" y="323"/>
                </a:lnTo>
                <a:lnTo>
                  <a:pt x="457" y="295"/>
                </a:lnTo>
                <a:lnTo>
                  <a:pt x="752" y="0"/>
                </a:lnTo>
                <a:lnTo>
                  <a:pt x="896" y="144"/>
                </a:lnTo>
                <a:lnTo>
                  <a:pt x="962" y="79"/>
                </a:lnTo>
                <a:lnTo>
                  <a:pt x="989" y="107"/>
                </a:lnTo>
                <a:lnTo>
                  <a:pt x="802" y="294"/>
                </a:lnTo>
                <a:lnTo>
                  <a:pt x="816" y="307"/>
                </a:lnTo>
                <a:cubicBezTo>
                  <a:pt x="853" y="318"/>
                  <a:pt x="889" y="323"/>
                  <a:pt x="922" y="325"/>
                </a:cubicBezTo>
                <a:cubicBezTo>
                  <a:pt x="933" y="267"/>
                  <a:pt x="943" y="217"/>
                  <a:pt x="949" y="174"/>
                </a:cubicBezTo>
                <a:close/>
                <a:moveTo>
                  <a:pt x="721" y="659"/>
                </a:moveTo>
                <a:cubicBezTo>
                  <a:pt x="753" y="595"/>
                  <a:pt x="790" y="515"/>
                  <a:pt x="831" y="419"/>
                </a:cubicBezTo>
                <a:cubicBezTo>
                  <a:pt x="844" y="427"/>
                  <a:pt x="856" y="435"/>
                  <a:pt x="869" y="443"/>
                </a:cubicBezTo>
                <a:cubicBezTo>
                  <a:pt x="829" y="529"/>
                  <a:pt x="793" y="607"/>
                  <a:pt x="763" y="676"/>
                </a:cubicBezTo>
                <a:lnTo>
                  <a:pt x="721" y="659"/>
                </a:lnTo>
                <a:close/>
                <a:moveTo>
                  <a:pt x="646" y="470"/>
                </a:moveTo>
                <a:cubicBezTo>
                  <a:pt x="654" y="469"/>
                  <a:pt x="664" y="467"/>
                  <a:pt x="677" y="464"/>
                </a:cubicBezTo>
                <a:cubicBezTo>
                  <a:pt x="718" y="454"/>
                  <a:pt x="752" y="448"/>
                  <a:pt x="780" y="443"/>
                </a:cubicBezTo>
                <a:lnTo>
                  <a:pt x="788" y="489"/>
                </a:lnTo>
                <a:cubicBezTo>
                  <a:pt x="767" y="493"/>
                  <a:pt x="737" y="498"/>
                  <a:pt x="701" y="505"/>
                </a:cubicBezTo>
                <a:cubicBezTo>
                  <a:pt x="679" y="508"/>
                  <a:pt x="662" y="511"/>
                  <a:pt x="651" y="513"/>
                </a:cubicBezTo>
                <a:lnTo>
                  <a:pt x="646" y="47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reeform 8"/>
          <p:cNvSpPr>
            <a:spLocks noEditPoints="1"/>
          </p:cNvSpPr>
          <p:nvPr/>
        </p:nvSpPr>
        <p:spPr bwMode="auto">
          <a:xfrm>
            <a:off x="10677176" y="274434"/>
            <a:ext cx="673065" cy="683081"/>
          </a:xfrm>
          <a:custGeom>
            <a:avLst/>
            <a:gdLst>
              <a:gd name="T0" fmla="*/ 163 w 1017"/>
              <a:gd name="T1" fmla="*/ 893 h 1013"/>
              <a:gd name="T2" fmla="*/ 41 w 1017"/>
              <a:gd name="T3" fmla="*/ 977 h 1013"/>
              <a:gd name="T4" fmla="*/ 113 w 1017"/>
              <a:gd name="T5" fmla="*/ 847 h 1013"/>
              <a:gd name="T6" fmla="*/ 43 w 1017"/>
              <a:gd name="T7" fmla="*/ 873 h 1013"/>
              <a:gd name="T8" fmla="*/ 140 w 1017"/>
              <a:gd name="T9" fmla="*/ 971 h 1013"/>
              <a:gd name="T10" fmla="*/ 172 w 1017"/>
              <a:gd name="T11" fmla="*/ 745 h 1013"/>
              <a:gd name="T12" fmla="*/ 268 w 1017"/>
              <a:gd name="T13" fmla="*/ 843 h 1013"/>
              <a:gd name="T14" fmla="*/ 172 w 1017"/>
              <a:gd name="T15" fmla="*/ 745 h 1013"/>
              <a:gd name="T16" fmla="*/ 167 w 1017"/>
              <a:gd name="T17" fmla="*/ 851 h 1013"/>
              <a:gd name="T18" fmla="*/ 277 w 1017"/>
              <a:gd name="T19" fmla="*/ 738 h 1013"/>
              <a:gd name="T20" fmla="*/ 452 w 1017"/>
              <a:gd name="T21" fmla="*/ 676 h 1013"/>
              <a:gd name="T22" fmla="*/ 324 w 1017"/>
              <a:gd name="T23" fmla="*/ 573 h 1013"/>
              <a:gd name="T24" fmla="*/ 428 w 1017"/>
              <a:gd name="T25" fmla="*/ 674 h 1013"/>
              <a:gd name="T26" fmla="*/ 413 w 1017"/>
              <a:gd name="T27" fmla="*/ 670 h 1013"/>
              <a:gd name="T28" fmla="*/ 245 w 1017"/>
              <a:gd name="T29" fmla="*/ 652 h 1013"/>
              <a:gd name="T30" fmla="*/ 374 w 1017"/>
              <a:gd name="T31" fmla="*/ 755 h 1013"/>
              <a:gd name="T32" fmla="*/ 268 w 1017"/>
              <a:gd name="T33" fmla="*/ 652 h 1013"/>
              <a:gd name="T34" fmla="*/ 285 w 1017"/>
              <a:gd name="T35" fmla="*/ 658 h 1013"/>
              <a:gd name="T36" fmla="*/ 452 w 1017"/>
              <a:gd name="T37" fmla="*/ 676 h 1013"/>
              <a:gd name="T38" fmla="*/ 465 w 1017"/>
              <a:gd name="T39" fmla="*/ 454 h 1013"/>
              <a:gd name="T40" fmla="*/ 530 w 1017"/>
              <a:gd name="T41" fmla="*/ 598 h 1013"/>
              <a:gd name="T42" fmla="*/ 412 w 1017"/>
              <a:gd name="T43" fmla="*/ 507 h 1013"/>
              <a:gd name="T44" fmla="*/ 362 w 1017"/>
              <a:gd name="T45" fmla="*/ 535 h 1013"/>
              <a:gd name="T46" fmla="*/ 596 w 1017"/>
              <a:gd name="T47" fmla="*/ 511 h 1013"/>
              <a:gd name="T48" fmla="*/ 681 w 1017"/>
              <a:gd name="T49" fmla="*/ 448 h 1013"/>
              <a:gd name="T50" fmla="*/ 478 w 1017"/>
              <a:gd name="T51" fmla="*/ 419 h 1013"/>
              <a:gd name="T52" fmla="*/ 572 w 1017"/>
              <a:gd name="T53" fmla="*/ 346 h 1013"/>
              <a:gd name="T54" fmla="*/ 541 w 1017"/>
              <a:gd name="T55" fmla="*/ 456 h 1013"/>
              <a:gd name="T56" fmla="*/ 619 w 1017"/>
              <a:gd name="T57" fmla="*/ 402 h 1013"/>
              <a:gd name="T58" fmla="*/ 596 w 1017"/>
              <a:gd name="T59" fmla="*/ 511 h 1013"/>
              <a:gd name="T60" fmla="*/ 685 w 1017"/>
              <a:gd name="T61" fmla="*/ 212 h 1013"/>
              <a:gd name="T62" fmla="*/ 757 w 1017"/>
              <a:gd name="T63" fmla="*/ 309 h 1013"/>
              <a:gd name="T64" fmla="*/ 775 w 1017"/>
              <a:gd name="T65" fmla="*/ 327 h 1013"/>
              <a:gd name="T66" fmla="*/ 608 w 1017"/>
              <a:gd name="T67" fmla="*/ 288 h 1013"/>
              <a:gd name="T68" fmla="*/ 709 w 1017"/>
              <a:gd name="T69" fmla="*/ 419 h 1013"/>
              <a:gd name="T70" fmla="*/ 637 w 1017"/>
              <a:gd name="T71" fmla="*/ 321 h 1013"/>
              <a:gd name="T72" fmla="*/ 616 w 1017"/>
              <a:gd name="T73" fmla="*/ 303 h 1013"/>
              <a:gd name="T74" fmla="*/ 786 w 1017"/>
              <a:gd name="T75" fmla="*/ 342 h 1013"/>
              <a:gd name="T76" fmla="*/ 802 w 1017"/>
              <a:gd name="T77" fmla="*/ 95 h 1013"/>
              <a:gd name="T78" fmla="*/ 774 w 1017"/>
              <a:gd name="T79" fmla="*/ 145 h 1013"/>
              <a:gd name="T80" fmla="*/ 865 w 1017"/>
              <a:gd name="T81" fmla="*/ 263 h 1013"/>
              <a:gd name="T82" fmla="*/ 721 w 1017"/>
              <a:gd name="T83" fmla="*/ 198 h 1013"/>
              <a:gd name="T84" fmla="*/ 802 w 1017"/>
              <a:gd name="T85" fmla="*/ 95 h 1013"/>
              <a:gd name="T86" fmla="*/ 939 w 1017"/>
              <a:gd name="T87" fmla="*/ 16 h 1013"/>
              <a:gd name="T88" fmla="*/ 854 w 1017"/>
              <a:gd name="T89" fmla="*/ 101 h 1013"/>
              <a:gd name="T90" fmla="*/ 984 w 1017"/>
              <a:gd name="T91" fmla="*/ 83 h 1013"/>
              <a:gd name="T92" fmla="*/ 912 w 1017"/>
              <a:gd name="T93" fmla="*/ 141 h 1013"/>
              <a:gd name="T94" fmla="*/ 988 w 1017"/>
              <a:gd name="T95" fmla="*/ 144 h 1013"/>
              <a:gd name="T96" fmla="*/ 917 w 1017"/>
              <a:gd name="T97" fmla="*/ 79 h 1013"/>
              <a:gd name="T98" fmla="*/ 876 w 1017"/>
              <a:gd name="T99" fmla="*/ 39 h 10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017" h="1013">
                <a:moveTo>
                  <a:pt x="144" y="904"/>
                </a:moveTo>
                <a:lnTo>
                  <a:pt x="163" y="893"/>
                </a:lnTo>
                <a:cubicBezTo>
                  <a:pt x="181" y="925"/>
                  <a:pt x="177" y="955"/>
                  <a:pt x="151" y="981"/>
                </a:cubicBezTo>
                <a:cubicBezTo>
                  <a:pt x="116" y="1013"/>
                  <a:pt x="79" y="1011"/>
                  <a:pt x="41" y="977"/>
                </a:cubicBezTo>
                <a:cubicBezTo>
                  <a:pt x="3" y="936"/>
                  <a:pt x="0" y="897"/>
                  <a:pt x="32" y="861"/>
                </a:cubicBezTo>
                <a:cubicBezTo>
                  <a:pt x="55" y="839"/>
                  <a:pt x="82" y="835"/>
                  <a:pt x="113" y="847"/>
                </a:cubicBezTo>
                <a:lnTo>
                  <a:pt x="102" y="865"/>
                </a:lnTo>
                <a:cubicBezTo>
                  <a:pt x="78" y="856"/>
                  <a:pt x="59" y="858"/>
                  <a:pt x="43" y="873"/>
                </a:cubicBezTo>
                <a:cubicBezTo>
                  <a:pt x="22" y="899"/>
                  <a:pt x="25" y="929"/>
                  <a:pt x="53" y="962"/>
                </a:cubicBezTo>
                <a:cubicBezTo>
                  <a:pt x="85" y="990"/>
                  <a:pt x="113" y="993"/>
                  <a:pt x="140" y="971"/>
                </a:cubicBezTo>
                <a:cubicBezTo>
                  <a:pt x="158" y="952"/>
                  <a:pt x="159" y="929"/>
                  <a:pt x="144" y="904"/>
                </a:cubicBezTo>
                <a:close/>
                <a:moveTo>
                  <a:pt x="172" y="745"/>
                </a:moveTo>
                <a:cubicBezTo>
                  <a:pt x="149" y="772"/>
                  <a:pt x="151" y="803"/>
                  <a:pt x="179" y="836"/>
                </a:cubicBezTo>
                <a:cubicBezTo>
                  <a:pt x="210" y="864"/>
                  <a:pt x="240" y="867"/>
                  <a:pt x="268" y="843"/>
                </a:cubicBezTo>
                <a:cubicBezTo>
                  <a:pt x="293" y="815"/>
                  <a:pt x="292" y="784"/>
                  <a:pt x="263" y="752"/>
                </a:cubicBezTo>
                <a:cubicBezTo>
                  <a:pt x="230" y="724"/>
                  <a:pt x="200" y="721"/>
                  <a:pt x="172" y="745"/>
                </a:cubicBezTo>
                <a:close/>
                <a:moveTo>
                  <a:pt x="279" y="853"/>
                </a:moveTo>
                <a:cubicBezTo>
                  <a:pt x="242" y="886"/>
                  <a:pt x="204" y="885"/>
                  <a:pt x="167" y="851"/>
                </a:cubicBezTo>
                <a:cubicBezTo>
                  <a:pt x="129" y="810"/>
                  <a:pt x="127" y="770"/>
                  <a:pt x="161" y="732"/>
                </a:cubicBezTo>
                <a:cubicBezTo>
                  <a:pt x="198" y="700"/>
                  <a:pt x="237" y="702"/>
                  <a:pt x="277" y="738"/>
                </a:cubicBezTo>
                <a:cubicBezTo>
                  <a:pt x="313" y="777"/>
                  <a:pt x="314" y="815"/>
                  <a:pt x="279" y="853"/>
                </a:cubicBezTo>
                <a:close/>
                <a:moveTo>
                  <a:pt x="452" y="676"/>
                </a:moveTo>
                <a:lnTo>
                  <a:pt x="336" y="560"/>
                </a:lnTo>
                <a:lnTo>
                  <a:pt x="324" y="573"/>
                </a:lnTo>
                <a:lnTo>
                  <a:pt x="408" y="657"/>
                </a:lnTo>
                <a:cubicBezTo>
                  <a:pt x="415" y="664"/>
                  <a:pt x="421" y="669"/>
                  <a:pt x="428" y="674"/>
                </a:cubicBezTo>
                <a:lnTo>
                  <a:pt x="427" y="675"/>
                </a:lnTo>
                <a:cubicBezTo>
                  <a:pt x="424" y="673"/>
                  <a:pt x="419" y="672"/>
                  <a:pt x="413" y="670"/>
                </a:cubicBezTo>
                <a:lnTo>
                  <a:pt x="260" y="637"/>
                </a:lnTo>
                <a:lnTo>
                  <a:pt x="245" y="652"/>
                </a:lnTo>
                <a:lnTo>
                  <a:pt x="361" y="768"/>
                </a:lnTo>
                <a:lnTo>
                  <a:pt x="374" y="755"/>
                </a:lnTo>
                <a:lnTo>
                  <a:pt x="288" y="670"/>
                </a:lnTo>
                <a:cubicBezTo>
                  <a:pt x="280" y="662"/>
                  <a:pt x="273" y="656"/>
                  <a:pt x="268" y="652"/>
                </a:cubicBezTo>
                <a:lnTo>
                  <a:pt x="268" y="652"/>
                </a:lnTo>
                <a:cubicBezTo>
                  <a:pt x="274" y="655"/>
                  <a:pt x="280" y="657"/>
                  <a:pt x="285" y="658"/>
                </a:cubicBezTo>
                <a:lnTo>
                  <a:pt x="438" y="691"/>
                </a:lnTo>
                <a:lnTo>
                  <a:pt x="452" y="676"/>
                </a:lnTo>
                <a:close/>
                <a:moveTo>
                  <a:pt x="454" y="443"/>
                </a:moveTo>
                <a:lnTo>
                  <a:pt x="465" y="454"/>
                </a:lnTo>
                <a:lnTo>
                  <a:pt x="425" y="493"/>
                </a:lnTo>
                <a:lnTo>
                  <a:pt x="530" y="598"/>
                </a:lnTo>
                <a:lnTo>
                  <a:pt x="517" y="612"/>
                </a:lnTo>
                <a:lnTo>
                  <a:pt x="412" y="507"/>
                </a:lnTo>
                <a:lnTo>
                  <a:pt x="373" y="546"/>
                </a:lnTo>
                <a:lnTo>
                  <a:pt x="362" y="535"/>
                </a:lnTo>
                <a:lnTo>
                  <a:pt x="454" y="443"/>
                </a:lnTo>
                <a:close/>
                <a:moveTo>
                  <a:pt x="596" y="511"/>
                </a:moveTo>
                <a:lnTo>
                  <a:pt x="670" y="438"/>
                </a:lnTo>
                <a:lnTo>
                  <a:pt x="681" y="448"/>
                </a:lnTo>
                <a:lnTo>
                  <a:pt x="594" y="535"/>
                </a:lnTo>
                <a:lnTo>
                  <a:pt x="478" y="419"/>
                </a:lnTo>
                <a:lnTo>
                  <a:pt x="561" y="335"/>
                </a:lnTo>
                <a:lnTo>
                  <a:pt x="572" y="346"/>
                </a:lnTo>
                <a:lnTo>
                  <a:pt x="502" y="417"/>
                </a:lnTo>
                <a:lnTo>
                  <a:pt x="541" y="456"/>
                </a:lnTo>
                <a:lnTo>
                  <a:pt x="607" y="390"/>
                </a:lnTo>
                <a:lnTo>
                  <a:pt x="619" y="402"/>
                </a:lnTo>
                <a:lnTo>
                  <a:pt x="553" y="468"/>
                </a:lnTo>
                <a:lnTo>
                  <a:pt x="596" y="511"/>
                </a:lnTo>
                <a:close/>
                <a:moveTo>
                  <a:pt x="801" y="328"/>
                </a:moveTo>
                <a:lnTo>
                  <a:pt x="685" y="212"/>
                </a:lnTo>
                <a:lnTo>
                  <a:pt x="672" y="225"/>
                </a:lnTo>
                <a:lnTo>
                  <a:pt x="757" y="309"/>
                </a:lnTo>
                <a:cubicBezTo>
                  <a:pt x="763" y="315"/>
                  <a:pt x="769" y="321"/>
                  <a:pt x="776" y="326"/>
                </a:cubicBezTo>
                <a:lnTo>
                  <a:pt x="775" y="327"/>
                </a:lnTo>
                <a:cubicBezTo>
                  <a:pt x="772" y="325"/>
                  <a:pt x="767" y="324"/>
                  <a:pt x="761" y="322"/>
                </a:cubicBezTo>
                <a:lnTo>
                  <a:pt x="608" y="288"/>
                </a:lnTo>
                <a:lnTo>
                  <a:pt x="593" y="303"/>
                </a:lnTo>
                <a:lnTo>
                  <a:pt x="709" y="419"/>
                </a:lnTo>
                <a:lnTo>
                  <a:pt x="722" y="407"/>
                </a:lnTo>
                <a:lnTo>
                  <a:pt x="637" y="321"/>
                </a:lnTo>
                <a:cubicBezTo>
                  <a:pt x="628" y="313"/>
                  <a:pt x="621" y="308"/>
                  <a:pt x="616" y="304"/>
                </a:cubicBezTo>
                <a:lnTo>
                  <a:pt x="616" y="303"/>
                </a:lnTo>
                <a:cubicBezTo>
                  <a:pt x="622" y="307"/>
                  <a:pt x="628" y="309"/>
                  <a:pt x="633" y="310"/>
                </a:cubicBezTo>
                <a:lnTo>
                  <a:pt x="786" y="342"/>
                </a:lnTo>
                <a:lnTo>
                  <a:pt x="801" y="328"/>
                </a:lnTo>
                <a:close/>
                <a:moveTo>
                  <a:pt x="802" y="95"/>
                </a:moveTo>
                <a:lnTo>
                  <a:pt x="813" y="106"/>
                </a:lnTo>
                <a:lnTo>
                  <a:pt x="774" y="145"/>
                </a:lnTo>
                <a:lnTo>
                  <a:pt x="878" y="250"/>
                </a:lnTo>
                <a:lnTo>
                  <a:pt x="865" y="263"/>
                </a:lnTo>
                <a:lnTo>
                  <a:pt x="760" y="158"/>
                </a:lnTo>
                <a:lnTo>
                  <a:pt x="721" y="198"/>
                </a:lnTo>
                <a:lnTo>
                  <a:pt x="710" y="187"/>
                </a:lnTo>
                <a:lnTo>
                  <a:pt x="802" y="95"/>
                </a:lnTo>
                <a:close/>
                <a:moveTo>
                  <a:pt x="930" y="34"/>
                </a:moveTo>
                <a:lnTo>
                  <a:pt x="939" y="16"/>
                </a:lnTo>
                <a:cubicBezTo>
                  <a:pt x="914" y="0"/>
                  <a:pt x="888" y="4"/>
                  <a:pt x="863" y="29"/>
                </a:cubicBezTo>
                <a:cubicBezTo>
                  <a:pt x="839" y="56"/>
                  <a:pt x="835" y="80"/>
                  <a:pt x="854" y="101"/>
                </a:cubicBezTo>
                <a:cubicBezTo>
                  <a:pt x="868" y="119"/>
                  <a:pt x="893" y="116"/>
                  <a:pt x="928" y="92"/>
                </a:cubicBezTo>
                <a:cubicBezTo>
                  <a:pt x="957" y="73"/>
                  <a:pt x="975" y="70"/>
                  <a:pt x="984" y="83"/>
                </a:cubicBezTo>
                <a:cubicBezTo>
                  <a:pt x="998" y="98"/>
                  <a:pt x="995" y="115"/>
                  <a:pt x="977" y="135"/>
                </a:cubicBezTo>
                <a:cubicBezTo>
                  <a:pt x="956" y="157"/>
                  <a:pt x="934" y="159"/>
                  <a:pt x="912" y="141"/>
                </a:cubicBezTo>
                <a:lnTo>
                  <a:pt x="903" y="159"/>
                </a:lnTo>
                <a:cubicBezTo>
                  <a:pt x="932" y="179"/>
                  <a:pt x="960" y="174"/>
                  <a:pt x="988" y="144"/>
                </a:cubicBezTo>
                <a:cubicBezTo>
                  <a:pt x="1013" y="117"/>
                  <a:pt x="1017" y="92"/>
                  <a:pt x="999" y="70"/>
                </a:cubicBezTo>
                <a:cubicBezTo>
                  <a:pt x="982" y="50"/>
                  <a:pt x="955" y="53"/>
                  <a:pt x="917" y="79"/>
                </a:cubicBezTo>
                <a:cubicBezTo>
                  <a:pt x="893" y="95"/>
                  <a:pt x="876" y="98"/>
                  <a:pt x="867" y="88"/>
                </a:cubicBezTo>
                <a:cubicBezTo>
                  <a:pt x="855" y="74"/>
                  <a:pt x="858" y="58"/>
                  <a:pt x="876" y="39"/>
                </a:cubicBezTo>
                <a:cubicBezTo>
                  <a:pt x="891" y="24"/>
                  <a:pt x="909" y="22"/>
                  <a:pt x="930" y="3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3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3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000"/>
                            </p:stCondLst>
                            <p:childTnLst>
                              <p:par>
                                <p:cTn id="9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500"/>
                            </p:stCondLst>
                            <p:childTnLst>
                              <p:par>
                                <p:cTn id="10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80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500"/>
                            </p:stCondLst>
                            <p:childTnLst>
                              <p:par>
                                <p:cTn id="1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4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/>
      <p:bldP spid="41" grpId="0"/>
      <p:bldP spid="43" grpId="0"/>
      <p:bldP spid="45" grpId="0"/>
      <p:bldP spid="47" grpId="0" animBg="1"/>
      <p:bldP spid="48" grpId="0" animBg="1"/>
      <p:bldP spid="49" grpId="0" animBg="1"/>
      <p:bldP spid="50" grpId="0"/>
      <p:bldP spid="14" grpId="0" animBg="1"/>
      <p:bldP spid="15" grpId="0" animBg="1"/>
      <p:bldP spid="16" grpId="0" animBg="1"/>
      <p:bldP spid="17" grpId="0" animBg="1"/>
      <p:bldP spid="18" grpId="0" animBg="1"/>
      <p:bldP spid="40" grpId="0" animBg="1"/>
      <p:bldP spid="42" grpId="0" animBg="1"/>
      <p:bldP spid="44" grpId="0" animBg="1"/>
      <p:bldP spid="4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对策意见</a:t>
            </a:r>
            <a:endParaRPr lang="zh-CN" altLang="en-US" sz="2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24" name="Freeform 6"/>
          <p:cNvSpPr/>
          <p:nvPr/>
        </p:nvSpPr>
        <p:spPr bwMode="auto">
          <a:xfrm>
            <a:off x="3678237" y="629634"/>
            <a:ext cx="2657475" cy="1706563"/>
          </a:xfrm>
          <a:custGeom>
            <a:avLst/>
            <a:gdLst>
              <a:gd name="T0" fmla="*/ 2990 w 3047"/>
              <a:gd name="T1" fmla="*/ 607 h 1956"/>
              <a:gd name="T2" fmla="*/ 2990 w 3047"/>
              <a:gd name="T3" fmla="*/ 1329 h 1956"/>
              <a:gd name="T4" fmla="*/ 1891 w 3047"/>
              <a:gd name="T5" fmla="*/ 1839 h 1956"/>
              <a:gd name="T6" fmla="*/ 0 w 3047"/>
              <a:gd name="T7" fmla="*/ 978 h 1956"/>
              <a:gd name="T8" fmla="*/ 1881 w 3047"/>
              <a:gd name="T9" fmla="*/ 138 h 1956"/>
              <a:gd name="T10" fmla="*/ 2990 w 3047"/>
              <a:gd name="T11" fmla="*/ 607 h 1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7" h="1956">
                <a:moveTo>
                  <a:pt x="2990" y="607"/>
                </a:moveTo>
                <a:cubicBezTo>
                  <a:pt x="3047" y="858"/>
                  <a:pt x="3042" y="1098"/>
                  <a:pt x="2990" y="1329"/>
                </a:cubicBezTo>
                <a:cubicBezTo>
                  <a:pt x="2837" y="1815"/>
                  <a:pt x="2451" y="1956"/>
                  <a:pt x="1891" y="1839"/>
                </a:cubicBezTo>
                <a:cubicBezTo>
                  <a:pt x="1293" y="1681"/>
                  <a:pt x="602" y="1394"/>
                  <a:pt x="0" y="978"/>
                </a:cubicBezTo>
                <a:cubicBezTo>
                  <a:pt x="579" y="605"/>
                  <a:pt x="1233" y="284"/>
                  <a:pt x="1881" y="138"/>
                </a:cubicBezTo>
                <a:cubicBezTo>
                  <a:pt x="2502" y="0"/>
                  <a:pt x="2850" y="183"/>
                  <a:pt x="2990" y="607"/>
                </a:cubicBezTo>
                <a:close/>
              </a:path>
            </a:pathLst>
          </a:custGeom>
          <a:solidFill>
            <a:schemeClr val="tx1"/>
          </a:solidFill>
          <a:ln w="11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5" name="Freeform 7"/>
          <p:cNvSpPr/>
          <p:nvPr/>
        </p:nvSpPr>
        <p:spPr bwMode="auto">
          <a:xfrm>
            <a:off x="3665538" y="3392488"/>
            <a:ext cx="2657475" cy="1704975"/>
          </a:xfrm>
          <a:custGeom>
            <a:avLst/>
            <a:gdLst>
              <a:gd name="T0" fmla="*/ 2990 w 3047"/>
              <a:gd name="T1" fmla="*/ 606 h 1956"/>
              <a:gd name="T2" fmla="*/ 2990 w 3047"/>
              <a:gd name="T3" fmla="*/ 1329 h 1956"/>
              <a:gd name="T4" fmla="*/ 1891 w 3047"/>
              <a:gd name="T5" fmla="*/ 1838 h 1956"/>
              <a:gd name="T6" fmla="*/ 0 w 3047"/>
              <a:gd name="T7" fmla="*/ 978 h 1956"/>
              <a:gd name="T8" fmla="*/ 1881 w 3047"/>
              <a:gd name="T9" fmla="*/ 138 h 1956"/>
              <a:gd name="T10" fmla="*/ 2990 w 3047"/>
              <a:gd name="T11" fmla="*/ 606 h 1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7" h="1956">
                <a:moveTo>
                  <a:pt x="2990" y="606"/>
                </a:moveTo>
                <a:cubicBezTo>
                  <a:pt x="3047" y="858"/>
                  <a:pt x="3042" y="1098"/>
                  <a:pt x="2990" y="1329"/>
                </a:cubicBezTo>
                <a:cubicBezTo>
                  <a:pt x="2837" y="1814"/>
                  <a:pt x="2451" y="1956"/>
                  <a:pt x="1891" y="1838"/>
                </a:cubicBezTo>
                <a:cubicBezTo>
                  <a:pt x="1293" y="1680"/>
                  <a:pt x="602" y="1394"/>
                  <a:pt x="0" y="978"/>
                </a:cubicBezTo>
                <a:cubicBezTo>
                  <a:pt x="579" y="605"/>
                  <a:pt x="1233" y="283"/>
                  <a:pt x="1881" y="138"/>
                </a:cubicBezTo>
                <a:cubicBezTo>
                  <a:pt x="2502" y="0"/>
                  <a:pt x="2850" y="182"/>
                  <a:pt x="2990" y="606"/>
                </a:cubicBezTo>
                <a:close/>
              </a:path>
            </a:pathLst>
          </a:custGeom>
          <a:solidFill>
            <a:schemeClr val="tx2"/>
          </a:solidFill>
          <a:ln w="11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6" name="Freeform 8"/>
          <p:cNvSpPr/>
          <p:nvPr/>
        </p:nvSpPr>
        <p:spPr bwMode="auto">
          <a:xfrm>
            <a:off x="5205413" y="2078038"/>
            <a:ext cx="2657475" cy="1704975"/>
          </a:xfrm>
          <a:custGeom>
            <a:avLst/>
            <a:gdLst>
              <a:gd name="T0" fmla="*/ 57 w 3047"/>
              <a:gd name="T1" fmla="*/ 607 h 1956"/>
              <a:gd name="T2" fmla="*/ 57 w 3047"/>
              <a:gd name="T3" fmla="*/ 1330 h 1956"/>
              <a:gd name="T4" fmla="*/ 1157 w 3047"/>
              <a:gd name="T5" fmla="*/ 1839 h 1956"/>
              <a:gd name="T6" fmla="*/ 3047 w 3047"/>
              <a:gd name="T7" fmla="*/ 978 h 1956"/>
              <a:gd name="T8" fmla="*/ 1167 w 3047"/>
              <a:gd name="T9" fmla="*/ 139 h 1956"/>
              <a:gd name="T10" fmla="*/ 57 w 3047"/>
              <a:gd name="T11" fmla="*/ 607 h 1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7" h="1956">
                <a:moveTo>
                  <a:pt x="57" y="607"/>
                </a:moveTo>
                <a:cubicBezTo>
                  <a:pt x="0" y="859"/>
                  <a:pt x="6" y="1098"/>
                  <a:pt x="57" y="1330"/>
                </a:cubicBezTo>
                <a:cubicBezTo>
                  <a:pt x="211" y="1815"/>
                  <a:pt x="596" y="1956"/>
                  <a:pt x="1157" y="1839"/>
                </a:cubicBezTo>
                <a:cubicBezTo>
                  <a:pt x="1755" y="1681"/>
                  <a:pt x="2446" y="1395"/>
                  <a:pt x="3047" y="978"/>
                </a:cubicBezTo>
                <a:cubicBezTo>
                  <a:pt x="2469" y="605"/>
                  <a:pt x="1814" y="284"/>
                  <a:pt x="1167" y="139"/>
                </a:cubicBezTo>
                <a:cubicBezTo>
                  <a:pt x="545" y="0"/>
                  <a:pt x="198" y="183"/>
                  <a:pt x="57" y="607"/>
                </a:cubicBezTo>
                <a:close/>
              </a:path>
            </a:pathLst>
          </a:custGeom>
          <a:solidFill>
            <a:schemeClr val="accent4"/>
          </a:solidFill>
          <a:ln w="28575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9"/>
          <p:cNvSpPr/>
          <p:nvPr/>
        </p:nvSpPr>
        <p:spPr bwMode="auto">
          <a:xfrm>
            <a:off x="5205413" y="4776788"/>
            <a:ext cx="2657475" cy="1706563"/>
          </a:xfrm>
          <a:custGeom>
            <a:avLst/>
            <a:gdLst>
              <a:gd name="T0" fmla="*/ 57 w 3047"/>
              <a:gd name="T1" fmla="*/ 606 h 1956"/>
              <a:gd name="T2" fmla="*/ 57 w 3047"/>
              <a:gd name="T3" fmla="*/ 1329 h 1956"/>
              <a:gd name="T4" fmla="*/ 1157 w 3047"/>
              <a:gd name="T5" fmla="*/ 1838 h 1956"/>
              <a:gd name="T6" fmla="*/ 3047 w 3047"/>
              <a:gd name="T7" fmla="*/ 978 h 1956"/>
              <a:gd name="T8" fmla="*/ 1167 w 3047"/>
              <a:gd name="T9" fmla="*/ 138 h 1956"/>
              <a:gd name="T10" fmla="*/ 57 w 3047"/>
              <a:gd name="T11" fmla="*/ 606 h 1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047" h="1956">
                <a:moveTo>
                  <a:pt x="57" y="606"/>
                </a:moveTo>
                <a:cubicBezTo>
                  <a:pt x="0" y="858"/>
                  <a:pt x="6" y="1098"/>
                  <a:pt x="57" y="1329"/>
                </a:cubicBezTo>
                <a:cubicBezTo>
                  <a:pt x="211" y="1814"/>
                  <a:pt x="596" y="1956"/>
                  <a:pt x="1157" y="1838"/>
                </a:cubicBezTo>
                <a:cubicBezTo>
                  <a:pt x="1755" y="1681"/>
                  <a:pt x="2446" y="1394"/>
                  <a:pt x="3047" y="978"/>
                </a:cubicBezTo>
                <a:cubicBezTo>
                  <a:pt x="2469" y="605"/>
                  <a:pt x="1814" y="284"/>
                  <a:pt x="1167" y="138"/>
                </a:cubicBezTo>
                <a:cubicBezTo>
                  <a:pt x="545" y="0"/>
                  <a:pt x="198" y="182"/>
                  <a:pt x="57" y="606"/>
                </a:cubicBezTo>
                <a:close/>
              </a:path>
            </a:pathLst>
          </a:custGeom>
          <a:solidFill>
            <a:schemeClr val="bg2"/>
          </a:solidFill>
          <a:ln w="28575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8" name="Freeform 10"/>
          <p:cNvSpPr>
            <a:spLocks noEditPoints="1"/>
          </p:cNvSpPr>
          <p:nvPr/>
        </p:nvSpPr>
        <p:spPr bwMode="auto">
          <a:xfrm>
            <a:off x="6499225" y="1446213"/>
            <a:ext cx="257175" cy="257175"/>
          </a:xfrm>
          <a:custGeom>
            <a:avLst/>
            <a:gdLst>
              <a:gd name="T0" fmla="*/ 147 w 295"/>
              <a:gd name="T1" fmla="*/ 0 h 295"/>
              <a:gd name="T2" fmla="*/ 295 w 295"/>
              <a:gd name="T3" fmla="*/ 147 h 295"/>
              <a:gd name="T4" fmla="*/ 147 w 295"/>
              <a:gd name="T5" fmla="*/ 295 h 295"/>
              <a:gd name="T6" fmla="*/ 0 w 295"/>
              <a:gd name="T7" fmla="*/ 147 h 295"/>
              <a:gd name="T8" fmla="*/ 147 w 295"/>
              <a:gd name="T9" fmla="*/ 0 h 295"/>
              <a:gd name="T10" fmla="*/ 124 w 295"/>
              <a:gd name="T11" fmla="*/ 251 h 295"/>
              <a:gd name="T12" fmla="*/ 170 w 295"/>
              <a:gd name="T13" fmla="*/ 251 h 295"/>
              <a:gd name="T14" fmla="*/ 170 w 295"/>
              <a:gd name="T15" fmla="*/ 171 h 295"/>
              <a:gd name="T16" fmla="*/ 250 w 295"/>
              <a:gd name="T17" fmla="*/ 171 h 295"/>
              <a:gd name="T18" fmla="*/ 250 w 295"/>
              <a:gd name="T19" fmla="*/ 124 h 295"/>
              <a:gd name="T20" fmla="*/ 170 w 295"/>
              <a:gd name="T21" fmla="*/ 124 h 295"/>
              <a:gd name="T22" fmla="*/ 170 w 295"/>
              <a:gd name="T23" fmla="*/ 44 h 295"/>
              <a:gd name="T24" fmla="*/ 124 w 295"/>
              <a:gd name="T25" fmla="*/ 44 h 295"/>
              <a:gd name="T26" fmla="*/ 124 w 295"/>
              <a:gd name="T27" fmla="*/ 124 h 295"/>
              <a:gd name="T28" fmla="*/ 44 w 295"/>
              <a:gd name="T29" fmla="*/ 124 h 295"/>
              <a:gd name="T30" fmla="*/ 44 w 295"/>
              <a:gd name="T31" fmla="*/ 171 h 295"/>
              <a:gd name="T32" fmla="*/ 124 w 295"/>
              <a:gd name="T33" fmla="*/ 171 h 295"/>
              <a:gd name="T34" fmla="*/ 124 w 295"/>
              <a:gd name="T35" fmla="*/ 25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5" h="295">
                <a:moveTo>
                  <a:pt x="147" y="0"/>
                </a:moveTo>
                <a:cubicBezTo>
                  <a:pt x="229" y="0"/>
                  <a:pt x="295" y="66"/>
                  <a:pt x="295" y="147"/>
                </a:cubicBezTo>
                <a:cubicBezTo>
                  <a:pt x="295" y="229"/>
                  <a:pt x="229" y="295"/>
                  <a:pt x="147" y="295"/>
                </a:cubicBezTo>
                <a:cubicBezTo>
                  <a:pt x="66" y="295"/>
                  <a:pt x="0" y="229"/>
                  <a:pt x="0" y="147"/>
                </a:cubicBezTo>
                <a:cubicBezTo>
                  <a:pt x="0" y="66"/>
                  <a:pt x="66" y="0"/>
                  <a:pt x="147" y="0"/>
                </a:cubicBezTo>
                <a:close/>
                <a:moveTo>
                  <a:pt x="124" y="251"/>
                </a:moveTo>
                <a:lnTo>
                  <a:pt x="170" y="251"/>
                </a:lnTo>
                <a:lnTo>
                  <a:pt x="170" y="171"/>
                </a:lnTo>
                <a:lnTo>
                  <a:pt x="250" y="171"/>
                </a:lnTo>
                <a:lnTo>
                  <a:pt x="250" y="124"/>
                </a:lnTo>
                <a:lnTo>
                  <a:pt x="170" y="124"/>
                </a:lnTo>
                <a:lnTo>
                  <a:pt x="170" y="44"/>
                </a:lnTo>
                <a:lnTo>
                  <a:pt x="124" y="44"/>
                </a:lnTo>
                <a:lnTo>
                  <a:pt x="124" y="124"/>
                </a:lnTo>
                <a:lnTo>
                  <a:pt x="44" y="124"/>
                </a:lnTo>
                <a:lnTo>
                  <a:pt x="44" y="171"/>
                </a:lnTo>
                <a:lnTo>
                  <a:pt x="124" y="171"/>
                </a:lnTo>
                <a:lnTo>
                  <a:pt x="124" y="2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9" name="Freeform 11"/>
          <p:cNvSpPr>
            <a:spLocks noEditPoints="1"/>
          </p:cNvSpPr>
          <p:nvPr/>
        </p:nvSpPr>
        <p:spPr bwMode="auto">
          <a:xfrm>
            <a:off x="4749800" y="2803525"/>
            <a:ext cx="257175" cy="258763"/>
          </a:xfrm>
          <a:custGeom>
            <a:avLst/>
            <a:gdLst>
              <a:gd name="T0" fmla="*/ 148 w 295"/>
              <a:gd name="T1" fmla="*/ 0 h 296"/>
              <a:gd name="T2" fmla="*/ 295 w 295"/>
              <a:gd name="T3" fmla="*/ 148 h 296"/>
              <a:gd name="T4" fmla="*/ 148 w 295"/>
              <a:gd name="T5" fmla="*/ 296 h 296"/>
              <a:gd name="T6" fmla="*/ 0 w 295"/>
              <a:gd name="T7" fmla="*/ 148 h 296"/>
              <a:gd name="T8" fmla="*/ 148 w 295"/>
              <a:gd name="T9" fmla="*/ 0 h 296"/>
              <a:gd name="T10" fmla="*/ 124 w 295"/>
              <a:gd name="T11" fmla="*/ 251 h 296"/>
              <a:gd name="T12" fmla="*/ 171 w 295"/>
              <a:gd name="T13" fmla="*/ 251 h 296"/>
              <a:gd name="T14" fmla="*/ 171 w 295"/>
              <a:gd name="T15" fmla="*/ 171 h 296"/>
              <a:gd name="T16" fmla="*/ 251 w 295"/>
              <a:gd name="T17" fmla="*/ 171 h 296"/>
              <a:gd name="T18" fmla="*/ 251 w 295"/>
              <a:gd name="T19" fmla="*/ 125 h 296"/>
              <a:gd name="T20" fmla="*/ 171 w 295"/>
              <a:gd name="T21" fmla="*/ 125 h 296"/>
              <a:gd name="T22" fmla="*/ 171 w 295"/>
              <a:gd name="T23" fmla="*/ 45 h 296"/>
              <a:gd name="T24" fmla="*/ 124 w 295"/>
              <a:gd name="T25" fmla="*/ 45 h 296"/>
              <a:gd name="T26" fmla="*/ 124 w 295"/>
              <a:gd name="T27" fmla="*/ 125 h 296"/>
              <a:gd name="T28" fmla="*/ 44 w 295"/>
              <a:gd name="T29" fmla="*/ 125 h 296"/>
              <a:gd name="T30" fmla="*/ 44 w 295"/>
              <a:gd name="T31" fmla="*/ 171 h 296"/>
              <a:gd name="T32" fmla="*/ 124 w 295"/>
              <a:gd name="T33" fmla="*/ 171 h 296"/>
              <a:gd name="T34" fmla="*/ 124 w 295"/>
              <a:gd name="T35" fmla="*/ 251 h 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5" h="296">
                <a:moveTo>
                  <a:pt x="148" y="0"/>
                </a:moveTo>
                <a:cubicBezTo>
                  <a:pt x="229" y="0"/>
                  <a:pt x="295" y="66"/>
                  <a:pt x="295" y="148"/>
                </a:cubicBezTo>
                <a:cubicBezTo>
                  <a:pt x="295" y="229"/>
                  <a:pt x="229" y="296"/>
                  <a:pt x="148" y="296"/>
                </a:cubicBezTo>
                <a:cubicBezTo>
                  <a:pt x="66" y="296"/>
                  <a:pt x="0" y="229"/>
                  <a:pt x="0" y="148"/>
                </a:cubicBezTo>
                <a:cubicBezTo>
                  <a:pt x="0" y="66"/>
                  <a:pt x="66" y="0"/>
                  <a:pt x="148" y="0"/>
                </a:cubicBezTo>
                <a:close/>
                <a:moveTo>
                  <a:pt x="124" y="251"/>
                </a:moveTo>
                <a:lnTo>
                  <a:pt x="171" y="251"/>
                </a:lnTo>
                <a:lnTo>
                  <a:pt x="171" y="171"/>
                </a:lnTo>
                <a:lnTo>
                  <a:pt x="251" y="171"/>
                </a:lnTo>
                <a:lnTo>
                  <a:pt x="251" y="125"/>
                </a:lnTo>
                <a:lnTo>
                  <a:pt x="171" y="125"/>
                </a:lnTo>
                <a:lnTo>
                  <a:pt x="171" y="45"/>
                </a:lnTo>
                <a:lnTo>
                  <a:pt x="124" y="45"/>
                </a:lnTo>
                <a:lnTo>
                  <a:pt x="124" y="125"/>
                </a:lnTo>
                <a:lnTo>
                  <a:pt x="44" y="125"/>
                </a:lnTo>
                <a:lnTo>
                  <a:pt x="44" y="171"/>
                </a:lnTo>
                <a:lnTo>
                  <a:pt x="124" y="171"/>
                </a:lnTo>
                <a:lnTo>
                  <a:pt x="124" y="2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12"/>
          <p:cNvSpPr>
            <a:spLocks noEditPoints="1"/>
          </p:cNvSpPr>
          <p:nvPr/>
        </p:nvSpPr>
        <p:spPr bwMode="auto">
          <a:xfrm>
            <a:off x="6464300" y="4116387"/>
            <a:ext cx="257175" cy="257175"/>
          </a:xfrm>
          <a:custGeom>
            <a:avLst/>
            <a:gdLst>
              <a:gd name="T0" fmla="*/ 147 w 295"/>
              <a:gd name="T1" fmla="*/ 0 h 295"/>
              <a:gd name="T2" fmla="*/ 295 w 295"/>
              <a:gd name="T3" fmla="*/ 147 h 295"/>
              <a:gd name="T4" fmla="*/ 147 w 295"/>
              <a:gd name="T5" fmla="*/ 295 h 295"/>
              <a:gd name="T6" fmla="*/ 0 w 295"/>
              <a:gd name="T7" fmla="*/ 147 h 295"/>
              <a:gd name="T8" fmla="*/ 147 w 295"/>
              <a:gd name="T9" fmla="*/ 0 h 295"/>
              <a:gd name="T10" fmla="*/ 124 w 295"/>
              <a:gd name="T11" fmla="*/ 250 h 295"/>
              <a:gd name="T12" fmla="*/ 171 w 295"/>
              <a:gd name="T13" fmla="*/ 250 h 295"/>
              <a:gd name="T14" fmla="*/ 171 w 295"/>
              <a:gd name="T15" fmla="*/ 170 h 295"/>
              <a:gd name="T16" fmla="*/ 251 w 295"/>
              <a:gd name="T17" fmla="*/ 170 h 295"/>
              <a:gd name="T18" fmla="*/ 251 w 295"/>
              <a:gd name="T19" fmla="*/ 124 h 295"/>
              <a:gd name="T20" fmla="*/ 171 w 295"/>
              <a:gd name="T21" fmla="*/ 124 h 295"/>
              <a:gd name="T22" fmla="*/ 171 w 295"/>
              <a:gd name="T23" fmla="*/ 44 h 295"/>
              <a:gd name="T24" fmla="*/ 124 w 295"/>
              <a:gd name="T25" fmla="*/ 44 h 295"/>
              <a:gd name="T26" fmla="*/ 124 w 295"/>
              <a:gd name="T27" fmla="*/ 124 h 295"/>
              <a:gd name="T28" fmla="*/ 44 w 295"/>
              <a:gd name="T29" fmla="*/ 124 h 295"/>
              <a:gd name="T30" fmla="*/ 44 w 295"/>
              <a:gd name="T31" fmla="*/ 170 h 295"/>
              <a:gd name="T32" fmla="*/ 124 w 295"/>
              <a:gd name="T33" fmla="*/ 170 h 295"/>
              <a:gd name="T34" fmla="*/ 124 w 295"/>
              <a:gd name="T35" fmla="*/ 250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5" h="295">
                <a:moveTo>
                  <a:pt x="147" y="0"/>
                </a:moveTo>
                <a:cubicBezTo>
                  <a:pt x="229" y="0"/>
                  <a:pt x="295" y="66"/>
                  <a:pt x="295" y="147"/>
                </a:cubicBezTo>
                <a:cubicBezTo>
                  <a:pt x="295" y="229"/>
                  <a:pt x="229" y="295"/>
                  <a:pt x="147" y="295"/>
                </a:cubicBezTo>
                <a:cubicBezTo>
                  <a:pt x="66" y="295"/>
                  <a:pt x="0" y="229"/>
                  <a:pt x="0" y="147"/>
                </a:cubicBezTo>
                <a:cubicBezTo>
                  <a:pt x="0" y="66"/>
                  <a:pt x="66" y="0"/>
                  <a:pt x="147" y="0"/>
                </a:cubicBezTo>
                <a:close/>
                <a:moveTo>
                  <a:pt x="124" y="250"/>
                </a:moveTo>
                <a:lnTo>
                  <a:pt x="171" y="250"/>
                </a:lnTo>
                <a:lnTo>
                  <a:pt x="171" y="170"/>
                </a:lnTo>
                <a:lnTo>
                  <a:pt x="251" y="170"/>
                </a:lnTo>
                <a:lnTo>
                  <a:pt x="251" y="124"/>
                </a:lnTo>
                <a:lnTo>
                  <a:pt x="171" y="124"/>
                </a:lnTo>
                <a:lnTo>
                  <a:pt x="171" y="44"/>
                </a:lnTo>
                <a:lnTo>
                  <a:pt x="124" y="44"/>
                </a:lnTo>
                <a:lnTo>
                  <a:pt x="124" y="124"/>
                </a:lnTo>
                <a:lnTo>
                  <a:pt x="44" y="124"/>
                </a:lnTo>
                <a:lnTo>
                  <a:pt x="44" y="170"/>
                </a:lnTo>
                <a:lnTo>
                  <a:pt x="124" y="170"/>
                </a:lnTo>
                <a:lnTo>
                  <a:pt x="124" y="250"/>
                </a:lnTo>
                <a:close/>
              </a:path>
            </a:pathLst>
          </a:custGeom>
          <a:solidFill>
            <a:srgbClr val="6F737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4722813" y="5511800"/>
            <a:ext cx="258762" cy="257175"/>
          </a:xfrm>
          <a:custGeom>
            <a:avLst/>
            <a:gdLst>
              <a:gd name="T0" fmla="*/ 147 w 295"/>
              <a:gd name="T1" fmla="*/ 0 h 295"/>
              <a:gd name="T2" fmla="*/ 295 w 295"/>
              <a:gd name="T3" fmla="*/ 148 h 295"/>
              <a:gd name="T4" fmla="*/ 147 w 295"/>
              <a:gd name="T5" fmla="*/ 295 h 295"/>
              <a:gd name="T6" fmla="*/ 0 w 295"/>
              <a:gd name="T7" fmla="*/ 148 h 295"/>
              <a:gd name="T8" fmla="*/ 147 w 295"/>
              <a:gd name="T9" fmla="*/ 0 h 295"/>
              <a:gd name="T10" fmla="*/ 124 w 295"/>
              <a:gd name="T11" fmla="*/ 251 h 295"/>
              <a:gd name="T12" fmla="*/ 170 w 295"/>
              <a:gd name="T13" fmla="*/ 251 h 295"/>
              <a:gd name="T14" fmla="*/ 170 w 295"/>
              <a:gd name="T15" fmla="*/ 171 h 295"/>
              <a:gd name="T16" fmla="*/ 250 w 295"/>
              <a:gd name="T17" fmla="*/ 171 h 295"/>
              <a:gd name="T18" fmla="*/ 250 w 295"/>
              <a:gd name="T19" fmla="*/ 125 h 295"/>
              <a:gd name="T20" fmla="*/ 170 w 295"/>
              <a:gd name="T21" fmla="*/ 125 h 295"/>
              <a:gd name="T22" fmla="*/ 170 w 295"/>
              <a:gd name="T23" fmla="*/ 45 h 295"/>
              <a:gd name="T24" fmla="*/ 124 w 295"/>
              <a:gd name="T25" fmla="*/ 45 h 295"/>
              <a:gd name="T26" fmla="*/ 124 w 295"/>
              <a:gd name="T27" fmla="*/ 125 h 295"/>
              <a:gd name="T28" fmla="*/ 44 w 295"/>
              <a:gd name="T29" fmla="*/ 125 h 295"/>
              <a:gd name="T30" fmla="*/ 44 w 295"/>
              <a:gd name="T31" fmla="*/ 171 h 295"/>
              <a:gd name="T32" fmla="*/ 124 w 295"/>
              <a:gd name="T33" fmla="*/ 171 h 295"/>
              <a:gd name="T34" fmla="*/ 124 w 295"/>
              <a:gd name="T35" fmla="*/ 251 h 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95" h="295">
                <a:moveTo>
                  <a:pt x="147" y="0"/>
                </a:moveTo>
                <a:cubicBezTo>
                  <a:pt x="229" y="0"/>
                  <a:pt x="295" y="66"/>
                  <a:pt x="295" y="148"/>
                </a:cubicBezTo>
                <a:cubicBezTo>
                  <a:pt x="295" y="229"/>
                  <a:pt x="229" y="295"/>
                  <a:pt x="147" y="295"/>
                </a:cubicBezTo>
                <a:cubicBezTo>
                  <a:pt x="66" y="295"/>
                  <a:pt x="0" y="229"/>
                  <a:pt x="0" y="148"/>
                </a:cubicBezTo>
                <a:cubicBezTo>
                  <a:pt x="0" y="66"/>
                  <a:pt x="66" y="0"/>
                  <a:pt x="147" y="0"/>
                </a:cubicBezTo>
                <a:close/>
                <a:moveTo>
                  <a:pt x="124" y="251"/>
                </a:moveTo>
                <a:lnTo>
                  <a:pt x="170" y="251"/>
                </a:lnTo>
                <a:lnTo>
                  <a:pt x="170" y="171"/>
                </a:lnTo>
                <a:lnTo>
                  <a:pt x="250" y="171"/>
                </a:lnTo>
                <a:lnTo>
                  <a:pt x="250" y="125"/>
                </a:lnTo>
                <a:lnTo>
                  <a:pt x="170" y="125"/>
                </a:lnTo>
                <a:lnTo>
                  <a:pt x="170" y="45"/>
                </a:lnTo>
                <a:lnTo>
                  <a:pt x="124" y="45"/>
                </a:lnTo>
                <a:lnTo>
                  <a:pt x="124" y="125"/>
                </a:lnTo>
                <a:lnTo>
                  <a:pt x="44" y="125"/>
                </a:lnTo>
                <a:lnTo>
                  <a:pt x="44" y="171"/>
                </a:lnTo>
                <a:lnTo>
                  <a:pt x="124" y="171"/>
                </a:lnTo>
                <a:lnTo>
                  <a:pt x="124" y="251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4383280" y="1343967"/>
            <a:ext cx="18705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chemeClr val="accent2"/>
                </a:solidFill>
                <a:latin typeface="+mj-ea"/>
                <a:ea typeface="+mj-ea"/>
              </a:rPr>
              <a:t>您的标题</a:t>
            </a:r>
            <a:endParaRPr lang="zh-CN" altLang="en-US" sz="2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90470" y="1222265"/>
            <a:ext cx="33131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某某地区的销量占据了某市的一半以上，区域市场表现极不均衡。</a:t>
            </a:r>
            <a:endParaRPr lang="zh-CN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450309" y="2732742"/>
            <a:ext cx="1902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您的标题</a:t>
            </a:r>
            <a:endParaRPr lang="zh-CN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418655" y="2468860"/>
            <a:ext cx="32091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回款问题一直是困扰着我们的大问题，本季度在新政策剌激下依然没有大的改观。</a:t>
            </a:r>
            <a:endParaRPr lang="zh-CN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4378526" y="4014141"/>
            <a:ext cx="18710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r"/>
            <a:r>
              <a:rPr lang="zh-CN" altLang="en-US" dirty="0"/>
              <a:t>您的标题</a:t>
            </a:r>
            <a:endParaRPr lang="zh-CN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6890470" y="4045383"/>
            <a:ext cx="33131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latin typeface="+mn-ea"/>
                <a:ea typeface="+mn-ea"/>
              </a:defRPr>
            </a:lvl1pPr>
          </a:lstStyle>
          <a:p>
            <a:r>
              <a:rPr lang="zh-CN" altLang="en-US" dirty="0"/>
              <a:t>本季度投诉率同比增加了</a:t>
            </a:r>
            <a:r>
              <a:rPr lang="en-US" altLang="zh-CN" dirty="0"/>
              <a:t>2</a:t>
            </a:r>
            <a:r>
              <a:rPr lang="zh-CN" altLang="en-US" dirty="0"/>
              <a:t>个百分点。</a:t>
            </a:r>
            <a:endParaRPr lang="zh-CN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5450309" y="5428645"/>
            <a:ext cx="1902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2"/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dirty="0"/>
              <a:t>您的标题</a:t>
            </a:r>
            <a:endParaRPr lang="zh-CN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418655" y="5275122"/>
            <a:ext cx="3209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latin typeface="+mn-ea"/>
                <a:ea typeface="+mn-ea"/>
              </a:defRPr>
            </a:lvl1pPr>
          </a:lstStyle>
          <a:p>
            <a:r>
              <a:rPr lang="en-US" altLang="zh-CN" dirty="0"/>
              <a:t>5</a:t>
            </a:r>
            <a:r>
              <a:rPr lang="zh-CN" altLang="en-US" dirty="0"/>
              <a:t>月上市的新品表现平淡，影响了整体业绩的增长。</a:t>
            </a:r>
            <a:endParaRPr lang="zh-CN" altLang="en-US" dirty="0"/>
          </a:p>
        </p:txBody>
      </p:sp>
    </p:spTree>
  </p:cSld>
  <p:clrMapOvr>
    <a:masterClrMapping/>
  </p:clrMapOvr>
  <p:transition spd="slow"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 tmFilter="0,0; .5, 1; 1, 1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19"/>
                                </p:stCondLst>
                                <p:childTnLst>
                                  <p:par>
                                    <p:cTn id="19" presetID="2" presetClass="entr" presetSubtype="8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 p14:presetBounceEnd="4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319"/>
                                </p:stCondLst>
                                <p:childTnLst>
                                  <p:par>
                                    <p:cTn id="3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819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319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819"/>
                                </p:stCondLst>
                                <p:childTnLst>
                                  <p:par>
                                    <p:cTn id="5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319"/>
                                </p:stCondLst>
                                <p:childTnLst>
                                  <p:par>
                                    <p:cTn id="6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819"/>
                                </p:stCondLst>
                                <p:childTnLst>
                                  <p:par>
                                    <p:cTn id="6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19"/>
                                </p:stCondLst>
                                <p:childTnLst>
                                  <p:par>
                                    <p:cTn id="7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819"/>
                                </p:stCondLst>
                                <p:childTnLst>
                                  <p:par>
                                    <p:cTn id="7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319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819"/>
                                </p:stCondLst>
                                <p:childTnLst>
                                  <p:par>
                                    <p:cTn id="8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319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819"/>
                                </p:stCondLst>
                                <p:childTnLst>
                                  <p:par>
                                    <p:cTn id="10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5" grpId="0"/>
          <p:bldP spid="71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 tmFilter="0,0; .5, 1; 1, 1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19"/>
                                </p:stCondLst>
                                <p:childTnLst>
                                  <p:par>
                                    <p:cTn id="19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2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2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319"/>
                                </p:stCondLst>
                                <p:childTnLst>
                                  <p:par>
                                    <p:cTn id="3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1819"/>
                                </p:stCondLst>
                                <p:childTnLst>
                                  <p:par>
                                    <p:cTn id="43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2319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819"/>
                                </p:stCondLst>
                                <p:childTnLst>
                                  <p:par>
                                    <p:cTn id="5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3319"/>
                                </p:stCondLst>
                                <p:childTnLst>
                                  <p:par>
                                    <p:cTn id="6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819"/>
                                </p:stCondLst>
                                <p:childTnLst>
                                  <p:par>
                                    <p:cTn id="6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9" fill="hold">
                                <p:stCondLst>
                                  <p:cond delay="4319"/>
                                </p:stCondLst>
                                <p:childTnLst>
                                  <p:par>
                                    <p:cTn id="70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4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4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819"/>
                                </p:stCondLst>
                                <p:childTnLst>
                                  <p:par>
                                    <p:cTn id="77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2" fill="hold">
                                <p:stCondLst>
                                  <p:cond delay="5319"/>
                                </p:stCondLst>
                                <p:childTnLst>
                                  <p:par>
                                    <p:cTn id="8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5819"/>
                                </p:stCondLst>
                                <p:childTnLst>
                                  <p:par>
                                    <p:cTn id="8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6319"/>
                                </p:stCondLst>
                                <p:childTnLst>
                                  <p:par>
                                    <p:cTn id="9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6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6819"/>
                                </p:stCondLst>
                                <p:childTnLst>
                                  <p:par>
                                    <p:cTn id="100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5" grpId="0"/>
          <p:bldP spid="71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  <p:bldP spid="39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62"/>
          <p:cNvSpPr>
            <a:spLocks noChangeAspect="1" noChangeArrowheads="1" noTextEdit="1"/>
          </p:cNvSpPr>
          <p:nvPr/>
        </p:nvSpPr>
        <p:spPr bwMode="auto">
          <a:xfrm>
            <a:off x="238126" y="194469"/>
            <a:ext cx="11641137" cy="64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64"/>
          <p:cNvSpPr/>
          <p:nvPr/>
        </p:nvSpPr>
        <p:spPr bwMode="auto">
          <a:xfrm>
            <a:off x="212381" y="4110832"/>
            <a:ext cx="11772000" cy="2552700"/>
          </a:xfrm>
          <a:custGeom>
            <a:avLst/>
            <a:gdLst>
              <a:gd name="T0" fmla="*/ 15600 w 15600"/>
              <a:gd name="T1" fmla="*/ 0 h 3398"/>
              <a:gd name="T2" fmla="*/ 15600 w 15600"/>
              <a:gd name="T3" fmla="*/ 3269 h 3398"/>
              <a:gd name="T4" fmla="*/ 15471 w 15600"/>
              <a:gd name="T5" fmla="*/ 3398 h 3398"/>
              <a:gd name="T6" fmla="*/ 129 w 15600"/>
              <a:gd name="T7" fmla="*/ 3398 h 3398"/>
              <a:gd name="T8" fmla="*/ 0 w 15600"/>
              <a:gd name="T9" fmla="*/ 3269 h 3398"/>
              <a:gd name="T10" fmla="*/ 0 w 15600"/>
              <a:gd name="T11" fmla="*/ 0 h 3398"/>
              <a:gd name="T12" fmla="*/ 15600 w 15600"/>
              <a:gd name="T13" fmla="*/ 0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3398">
                <a:moveTo>
                  <a:pt x="15600" y="0"/>
                </a:moveTo>
                <a:lnTo>
                  <a:pt x="15600" y="3269"/>
                </a:lnTo>
                <a:cubicBezTo>
                  <a:pt x="15600" y="3340"/>
                  <a:pt x="15542" y="3398"/>
                  <a:pt x="15471" y="3398"/>
                </a:cubicBezTo>
                <a:lnTo>
                  <a:pt x="129" y="3398"/>
                </a:lnTo>
                <a:cubicBezTo>
                  <a:pt x="58" y="3398"/>
                  <a:pt x="0" y="3340"/>
                  <a:pt x="0" y="3269"/>
                </a:cubicBezTo>
                <a:lnTo>
                  <a:pt x="0" y="0"/>
                </a:lnTo>
                <a:lnTo>
                  <a:pt x="1560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65"/>
          <p:cNvSpPr/>
          <p:nvPr/>
        </p:nvSpPr>
        <p:spPr bwMode="auto">
          <a:xfrm>
            <a:off x="212090" y="202565"/>
            <a:ext cx="11772265" cy="6461760"/>
          </a:xfrm>
          <a:custGeom>
            <a:avLst/>
            <a:gdLst>
              <a:gd name="T0" fmla="*/ 129 w 15600"/>
              <a:gd name="T1" fmla="*/ 0 h 5080"/>
              <a:gd name="T2" fmla="*/ 15471 w 15600"/>
              <a:gd name="T3" fmla="*/ 0 h 5080"/>
              <a:gd name="T4" fmla="*/ 15600 w 15600"/>
              <a:gd name="T5" fmla="*/ 129 h 5080"/>
              <a:gd name="T6" fmla="*/ 15600 w 15600"/>
              <a:gd name="T7" fmla="*/ 5080 h 5080"/>
              <a:gd name="T8" fmla="*/ 0 w 15600"/>
              <a:gd name="T9" fmla="*/ 5080 h 5080"/>
              <a:gd name="T10" fmla="*/ 0 w 15600"/>
              <a:gd name="T11" fmla="*/ 129 h 5080"/>
              <a:gd name="T12" fmla="*/ 129 w 15600"/>
              <a:gd name="T13" fmla="*/ 0 h 5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5080">
                <a:moveTo>
                  <a:pt x="129" y="0"/>
                </a:moveTo>
                <a:lnTo>
                  <a:pt x="15471" y="0"/>
                </a:lnTo>
                <a:cubicBezTo>
                  <a:pt x="15542" y="0"/>
                  <a:pt x="15600" y="58"/>
                  <a:pt x="15600" y="129"/>
                </a:cubicBezTo>
                <a:lnTo>
                  <a:pt x="15600" y="5080"/>
                </a:lnTo>
                <a:lnTo>
                  <a:pt x="0" y="5080"/>
                </a:lnTo>
                <a:lnTo>
                  <a:pt x="0" y="129"/>
                </a:lnTo>
                <a:cubicBezTo>
                  <a:pt x="0" y="58"/>
                  <a:pt x="58" y="0"/>
                  <a:pt x="1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 bwMode="auto">
          <a:xfrm>
            <a:off x="212381" y="5508742"/>
            <a:ext cx="11772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42583" y="3985195"/>
            <a:ext cx="4665345" cy="119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F8F8F8"/>
                </a:solidFill>
                <a:latin typeface="+mj-ea"/>
                <a:ea typeface="+mj-ea"/>
              </a:rPr>
              <a:t>4.</a:t>
            </a:r>
            <a:r>
              <a:rPr lang="zh-CN" altLang="en-US" sz="7200" b="1" dirty="0" smtClean="0">
                <a:solidFill>
                  <a:srgbClr val="F8F8F8"/>
                </a:solidFill>
                <a:latin typeface="+mj-ea"/>
                <a:ea typeface="+mj-ea"/>
              </a:rPr>
              <a:t>实施效果</a:t>
            </a:r>
            <a:endParaRPr lang="zh-CN" altLang="en-US" sz="7200" b="1" dirty="0" smtClean="0">
              <a:solidFill>
                <a:srgbClr val="F8F8F8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107" y="2596296"/>
            <a:ext cx="3008531" cy="2911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13480" r="7604" b="10011"/>
          <a:stretch>
            <a:fillRect/>
          </a:stretch>
        </p:blipFill>
        <p:spPr>
          <a:xfrm>
            <a:off x="2714005" y="202407"/>
            <a:ext cx="4770262" cy="378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661" y="1255077"/>
            <a:ext cx="1135958" cy="1000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914" y="657958"/>
            <a:ext cx="767541" cy="1166661"/>
          </a:xfrm>
          <a:prstGeom prst="rect">
            <a:avLst/>
          </a:prstGeom>
        </p:spPr>
      </p:pic>
      <p:pic>
        <p:nvPicPr>
          <p:cNvPr id="5" name="背景音乐 - 轻快背景音乐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54165" y="-74746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50404E-7 2.03515E-7 C 4.50404E-7 2.03515E-7 0.12523 0.11008 0.18849 0.12905 C 0.25176 0.14801 0.34405 0.14662 0.37542 0.1376 " pathEditMode="relative" rAng="0" ptsTypes="fsF">
                                      <p:cBhvr>
                                        <p:cTn id="40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71" y="7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7" grpId="0" bldLvl="0" animBg="1"/>
      <p:bldP spid="30" grpId="0" bldLvl="0" animBg="1"/>
      <p:bldP spid="32" grpId="0" bldLvl="0" animBg="1"/>
      <p:bldP spid="32" grpId="1" bldLvl="0" animBg="1"/>
      <p:bldP spid="33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效果确认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3804" y="5476719"/>
            <a:ext cx="103634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这是一个图表范例，可以将阶段性的数据做成类似的图表，配色可以参考以上的，既美观，又方便直接在</a:t>
            </a:r>
            <a:r>
              <a:rPr lang="en-US" altLang="zh-CN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20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里编辑数据。</a:t>
            </a:r>
            <a:endParaRPr lang="zh-CN" altLang="en-US" sz="20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913805" y="1800616"/>
          <a:ext cx="10363423" cy="3345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19653" y="973456"/>
            <a:ext cx="39517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latin typeface="+mj-ea"/>
                <a:ea typeface="+mj-ea"/>
              </a:rPr>
              <a:t>201X</a:t>
            </a:r>
            <a:r>
              <a:rPr lang="zh-CN" altLang="en-US" sz="2400" b="1" dirty="0" smtClean="0">
                <a:latin typeface="+mj-ea"/>
                <a:ea typeface="+mj-ea"/>
              </a:rPr>
              <a:t>年第</a:t>
            </a:r>
            <a:r>
              <a:rPr lang="en-US" altLang="zh-CN" sz="2400" b="1" dirty="0" smtClean="0">
                <a:latin typeface="+mj-ea"/>
                <a:ea typeface="+mj-ea"/>
              </a:rPr>
              <a:t>X</a:t>
            </a:r>
            <a:r>
              <a:rPr lang="zh-CN" altLang="en-US" sz="2400" b="1" dirty="0" smtClean="0">
                <a:latin typeface="+mj-ea"/>
                <a:ea typeface="+mj-ea"/>
              </a:rPr>
              <a:t>季度业绩概况表</a:t>
            </a:r>
            <a:endParaRPr lang="zh-CN" altLang="en-US" sz="2400" b="1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9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19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5" grpId="0"/>
      <p:bldGraphic spid="6" grpId="0">
        <p:bldAsOne/>
      </p:bldGraphic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效果定位</a:t>
            </a:r>
            <a:endParaRPr lang="zh-CN" altLang="en-US" sz="2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5028834" y="1004171"/>
            <a:ext cx="2137510" cy="2954184"/>
            <a:chOff x="3116" y="561"/>
            <a:chExt cx="1450" cy="2004"/>
          </a:xfrm>
        </p:grpSpPr>
        <p:sp>
          <p:nvSpPr>
            <p:cNvPr id="7" name="Freeform 5"/>
            <p:cNvSpPr/>
            <p:nvPr/>
          </p:nvSpPr>
          <p:spPr bwMode="auto">
            <a:xfrm>
              <a:off x="3116" y="561"/>
              <a:ext cx="1450" cy="2004"/>
            </a:xfrm>
            <a:custGeom>
              <a:avLst/>
              <a:gdLst>
                <a:gd name="T0" fmla="*/ 1835 w 3670"/>
                <a:gd name="T1" fmla="*/ 0 h 5076"/>
                <a:gd name="T2" fmla="*/ 3670 w 3670"/>
                <a:gd name="T3" fmla="*/ 1835 h 5076"/>
                <a:gd name="T4" fmla="*/ 1835 w 3670"/>
                <a:gd name="T5" fmla="*/ 5076 h 5076"/>
                <a:gd name="T6" fmla="*/ 0 w 3670"/>
                <a:gd name="T7" fmla="*/ 1835 h 5076"/>
                <a:gd name="T8" fmla="*/ 1835 w 3670"/>
                <a:gd name="T9" fmla="*/ 0 h 5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0" h="5076">
                  <a:moveTo>
                    <a:pt x="1835" y="0"/>
                  </a:moveTo>
                  <a:cubicBezTo>
                    <a:pt x="2848" y="0"/>
                    <a:pt x="3670" y="822"/>
                    <a:pt x="3670" y="1835"/>
                  </a:cubicBezTo>
                  <a:cubicBezTo>
                    <a:pt x="3670" y="2848"/>
                    <a:pt x="2344" y="5076"/>
                    <a:pt x="1835" y="5076"/>
                  </a:cubicBezTo>
                  <a:cubicBezTo>
                    <a:pt x="1326" y="5076"/>
                    <a:pt x="0" y="2848"/>
                    <a:pt x="0" y="1835"/>
                  </a:cubicBezTo>
                  <a:cubicBezTo>
                    <a:pt x="0" y="822"/>
                    <a:pt x="822" y="0"/>
                    <a:pt x="1835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95959"/>
                </a:solidFill>
              </a:endParaRPr>
            </a:p>
          </p:txBody>
        </p:sp>
        <p:sp>
          <p:nvSpPr>
            <p:cNvPr id="8" name="Oval 6"/>
            <p:cNvSpPr>
              <a:spLocks noChangeArrowheads="1"/>
            </p:cNvSpPr>
            <p:nvPr/>
          </p:nvSpPr>
          <p:spPr bwMode="auto">
            <a:xfrm>
              <a:off x="3225" y="670"/>
              <a:ext cx="1232" cy="123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595959"/>
                </a:solidFill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5485521" y="1440567"/>
            <a:ext cx="12241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效果定位</a:t>
            </a:r>
            <a:endParaRPr lang="zh-CN" altLang="en-US" sz="3600" b="1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96927" y="3990215"/>
            <a:ext cx="102140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/>
            <a:r>
              <a:rPr lang="zh-CN" altLang="en-US" sz="2000" dirty="0" smtClean="0">
                <a:solidFill>
                  <a:srgbClr val="595959"/>
                </a:solidFill>
              </a:rPr>
              <a:t>请在这里输入您的</a:t>
            </a:r>
            <a:r>
              <a:rPr lang="zh-CN" altLang="en-US" sz="2000" dirty="0">
                <a:solidFill>
                  <a:srgbClr val="595959"/>
                </a:solidFill>
              </a:rPr>
              <a:t>文本说明请在这里输入您的文本</a:t>
            </a:r>
            <a:r>
              <a:rPr lang="zh-CN" altLang="en-US" sz="2000" dirty="0" smtClean="0">
                <a:solidFill>
                  <a:srgbClr val="595959"/>
                </a:solidFill>
              </a:rPr>
              <a:t>说明</a:t>
            </a:r>
            <a:r>
              <a:rPr lang="zh-CN" altLang="en-US" sz="2000" dirty="0">
                <a:solidFill>
                  <a:srgbClr val="595959"/>
                </a:solidFill>
              </a:rPr>
              <a:t>请在这里输入您的文本说明</a:t>
            </a:r>
            <a:endParaRPr lang="en-US" altLang="zh-CN" sz="2000" dirty="0">
              <a:solidFill>
                <a:srgbClr val="595959"/>
              </a:solidFill>
            </a:endParaRPr>
          </a:p>
          <a:p>
            <a:pPr algn="ctr"/>
            <a:r>
              <a:rPr lang="zh-CN" altLang="en-US" sz="2000" dirty="0">
                <a:solidFill>
                  <a:srgbClr val="595959"/>
                </a:solidFill>
              </a:rPr>
              <a:t>请在这里输入您的文本</a:t>
            </a:r>
            <a:r>
              <a:rPr lang="zh-CN" altLang="en-US" sz="2000" dirty="0" smtClean="0">
                <a:solidFill>
                  <a:srgbClr val="595959"/>
                </a:solidFill>
              </a:rPr>
              <a:t>说明</a:t>
            </a:r>
            <a:r>
              <a:rPr lang="zh-CN" altLang="en-US" sz="2000" dirty="0">
                <a:solidFill>
                  <a:srgbClr val="595959"/>
                </a:solidFill>
              </a:rPr>
              <a:t>请在这里输入您的文本</a:t>
            </a:r>
            <a:r>
              <a:rPr lang="zh-CN" altLang="en-US" sz="2000" dirty="0" smtClean="0">
                <a:solidFill>
                  <a:srgbClr val="595959"/>
                </a:solidFill>
              </a:rPr>
              <a:t>说明</a:t>
            </a:r>
            <a:r>
              <a:rPr lang="zh-CN" altLang="en-US" sz="2000" dirty="0">
                <a:solidFill>
                  <a:srgbClr val="595959"/>
                </a:solidFill>
              </a:rPr>
              <a:t>请在这里输入您的文本说明</a:t>
            </a:r>
            <a:endParaRPr lang="en-US" altLang="zh-CN" sz="2000" dirty="0">
              <a:solidFill>
                <a:srgbClr val="595959"/>
              </a:solidFill>
            </a:endParaRPr>
          </a:p>
          <a:p>
            <a:pPr algn="ctr"/>
            <a:r>
              <a:rPr lang="zh-CN" altLang="en-US" sz="2000" dirty="0" smtClean="0">
                <a:solidFill>
                  <a:srgbClr val="595959"/>
                </a:solidFill>
              </a:rPr>
              <a:t>请</a:t>
            </a:r>
            <a:r>
              <a:rPr lang="zh-CN" altLang="en-US" sz="2000" dirty="0">
                <a:solidFill>
                  <a:srgbClr val="595959"/>
                </a:solidFill>
              </a:rPr>
              <a:t>在这里输入您的文本说明</a:t>
            </a:r>
            <a:endParaRPr lang="en-US" altLang="zh-CN" sz="2000" dirty="0">
              <a:solidFill>
                <a:srgbClr val="595959"/>
              </a:solidFill>
            </a:endParaRPr>
          </a:p>
          <a:p>
            <a:pPr algn="ctr"/>
            <a:endParaRPr lang="en-US" altLang="zh-CN" sz="2000" dirty="0">
              <a:solidFill>
                <a:srgbClr val="595959"/>
              </a:solidFill>
            </a:endParaRPr>
          </a:p>
        </p:txBody>
      </p:sp>
      <p:sp>
        <p:nvSpPr>
          <p:cNvPr id="11" name="六边形 10"/>
          <p:cNvSpPr/>
          <p:nvPr/>
        </p:nvSpPr>
        <p:spPr bwMode="auto">
          <a:xfrm>
            <a:off x="2358354" y="5121527"/>
            <a:ext cx="1368152" cy="1179441"/>
          </a:xfrm>
          <a:prstGeom prst="hexagon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smtClean="0">
              <a:solidFill>
                <a:srgbClr val="595959"/>
              </a:solidFill>
            </a:endParaRPr>
          </a:p>
        </p:txBody>
      </p:sp>
      <p:sp>
        <p:nvSpPr>
          <p:cNvPr id="12" name="六边形 11"/>
          <p:cNvSpPr/>
          <p:nvPr/>
        </p:nvSpPr>
        <p:spPr bwMode="auto">
          <a:xfrm>
            <a:off x="6291866" y="5149651"/>
            <a:ext cx="1368152" cy="1179441"/>
          </a:xfrm>
          <a:prstGeom prst="hexagon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smtClean="0">
              <a:solidFill>
                <a:srgbClr val="595959"/>
              </a:solidFill>
            </a:endParaRPr>
          </a:p>
        </p:txBody>
      </p:sp>
      <p:sp>
        <p:nvSpPr>
          <p:cNvPr id="13" name="六边形 12"/>
          <p:cNvSpPr/>
          <p:nvPr/>
        </p:nvSpPr>
        <p:spPr bwMode="auto">
          <a:xfrm>
            <a:off x="8258621" y="5149651"/>
            <a:ext cx="1368152" cy="1179441"/>
          </a:xfrm>
          <a:prstGeom prst="hexagon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smtClean="0">
              <a:solidFill>
                <a:srgbClr val="595959"/>
              </a:solidFill>
            </a:endParaRPr>
          </a:p>
        </p:txBody>
      </p:sp>
      <p:sp>
        <p:nvSpPr>
          <p:cNvPr id="14" name="六边形 13"/>
          <p:cNvSpPr/>
          <p:nvPr/>
        </p:nvSpPr>
        <p:spPr bwMode="auto">
          <a:xfrm>
            <a:off x="4325110" y="5121527"/>
            <a:ext cx="1368152" cy="1179441"/>
          </a:xfrm>
          <a:prstGeom prst="hexagon">
            <a:avLst/>
          </a:prstGeom>
          <a:solidFill>
            <a:schemeClr val="accent4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smtClean="0">
              <a:solidFill>
                <a:srgbClr val="595959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04564" y="5295748"/>
            <a:ext cx="107573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sz="2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81966" y="5323872"/>
            <a:ext cx="10337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sz="2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59622" y="5323872"/>
            <a:ext cx="10337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sz="2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426645" y="5323872"/>
            <a:ext cx="10337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sz="24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9"/>
                            </p:stCondLst>
                            <p:childTnLst>
                              <p:par>
                                <p:cTn id="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319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19"/>
                            </p:stCondLst>
                            <p:childTnLst>
                              <p:par>
                                <p:cTn id="3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1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1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319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重点内容</a:t>
            </a:r>
            <a:endParaRPr lang="zh-CN" altLang="en-US" sz="2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1389063" y="1341438"/>
            <a:ext cx="239712" cy="4773612"/>
          </a:xfrm>
          <a:custGeom>
            <a:avLst/>
            <a:gdLst>
              <a:gd name="T0" fmla="*/ 142 w 285"/>
              <a:gd name="T1" fmla="*/ 0 h 5701"/>
              <a:gd name="T2" fmla="*/ 142 w 285"/>
              <a:gd name="T3" fmla="*/ 0 h 5701"/>
              <a:gd name="T4" fmla="*/ 285 w 285"/>
              <a:gd name="T5" fmla="*/ 143 h 5701"/>
              <a:gd name="T6" fmla="*/ 285 w 285"/>
              <a:gd name="T7" fmla="*/ 5558 h 5701"/>
              <a:gd name="T8" fmla="*/ 142 w 285"/>
              <a:gd name="T9" fmla="*/ 5701 h 5701"/>
              <a:gd name="T10" fmla="*/ 142 w 285"/>
              <a:gd name="T11" fmla="*/ 5701 h 5701"/>
              <a:gd name="T12" fmla="*/ 0 w 285"/>
              <a:gd name="T13" fmla="*/ 5558 h 5701"/>
              <a:gd name="T14" fmla="*/ 0 w 285"/>
              <a:gd name="T15" fmla="*/ 143 h 5701"/>
              <a:gd name="T16" fmla="*/ 142 w 285"/>
              <a:gd name="T17" fmla="*/ 0 h 5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5" h="5701">
                <a:moveTo>
                  <a:pt x="142" y="0"/>
                </a:moveTo>
                <a:lnTo>
                  <a:pt x="142" y="0"/>
                </a:lnTo>
                <a:cubicBezTo>
                  <a:pt x="221" y="0"/>
                  <a:pt x="285" y="64"/>
                  <a:pt x="285" y="143"/>
                </a:cubicBezTo>
                <a:lnTo>
                  <a:pt x="285" y="5558"/>
                </a:lnTo>
                <a:cubicBezTo>
                  <a:pt x="285" y="5637"/>
                  <a:pt x="221" y="5701"/>
                  <a:pt x="142" y="5701"/>
                </a:cubicBezTo>
                <a:lnTo>
                  <a:pt x="142" y="5701"/>
                </a:lnTo>
                <a:cubicBezTo>
                  <a:pt x="64" y="5701"/>
                  <a:pt x="0" y="5637"/>
                  <a:pt x="0" y="5558"/>
                </a:cubicBezTo>
                <a:lnTo>
                  <a:pt x="0" y="143"/>
                </a:lnTo>
                <a:cubicBezTo>
                  <a:pt x="0" y="64"/>
                  <a:pt x="64" y="0"/>
                  <a:pt x="1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/>
          <p:nvPr/>
        </p:nvSpPr>
        <p:spPr bwMode="auto">
          <a:xfrm>
            <a:off x="2582863" y="1341438"/>
            <a:ext cx="239712" cy="4773612"/>
          </a:xfrm>
          <a:custGeom>
            <a:avLst/>
            <a:gdLst>
              <a:gd name="T0" fmla="*/ 143 w 285"/>
              <a:gd name="T1" fmla="*/ 0 h 5701"/>
              <a:gd name="T2" fmla="*/ 143 w 285"/>
              <a:gd name="T3" fmla="*/ 0 h 5701"/>
              <a:gd name="T4" fmla="*/ 285 w 285"/>
              <a:gd name="T5" fmla="*/ 143 h 5701"/>
              <a:gd name="T6" fmla="*/ 285 w 285"/>
              <a:gd name="T7" fmla="*/ 5558 h 5701"/>
              <a:gd name="T8" fmla="*/ 143 w 285"/>
              <a:gd name="T9" fmla="*/ 5701 h 5701"/>
              <a:gd name="T10" fmla="*/ 143 w 285"/>
              <a:gd name="T11" fmla="*/ 5701 h 5701"/>
              <a:gd name="T12" fmla="*/ 0 w 285"/>
              <a:gd name="T13" fmla="*/ 5558 h 5701"/>
              <a:gd name="T14" fmla="*/ 0 w 285"/>
              <a:gd name="T15" fmla="*/ 143 h 5701"/>
              <a:gd name="T16" fmla="*/ 143 w 285"/>
              <a:gd name="T17" fmla="*/ 0 h 5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5" h="5701">
                <a:moveTo>
                  <a:pt x="143" y="0"/>
                </a:moveTo>
                <a:lnTo>
                  <a:pt x="143" y="0"/>
                </a:lnTo>
                <a:cubicBezTo>
                  <a:pt x="221" y="0"/>
                  <a:pt x="285" y="64"/>
                  <a:pt x="285" y="143"/>
                </a:cubicBezTo>
                <a:lnTo>
                  <a:pt x="285" y="5558"/>
                </a:lnTo>
                <a:cubicBezTo>
                  <a:pt x="285" y="5637"/>
                  <a:pt x="221" y="5701"/>
                  <a:pt x="143" y="5701"/>
                </a:cubicBezTo>
                <a:lnTo>
                  <a:pt x="143" y="5701"/>
                </a:lnTo>
                <a:cubicBezTo>
                  <a:pt x="64" y="5701"/>
                  <a:pt x="0" y="5637"/>
                  <a:pt x="0" y="5558"/>
                </a:cubicBezTo>
                <a:lnTo>
                  <a:pt x="0" y="143"/>
                </a:lnTo>
                <a:cubicBezTo>
                  <a:pt x="0" y="64"/>
                  <a:pt x="64" y="0"/>
                  <a:pt x="1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8"/>
          <p:cNvSpPr/>
          <p:nvPr/>
        </p:nvSpPr>
        <p:spPr bwMode="auto">
          <a:xfrm>
            <a:off x="3776663" y="1341438"/>
            <a:ext cx="239712" cy="4773612"/>
          </a:xfrm>
          <a:custGeom>
            <a:avLst/>
            <a:gdLst>
              <a:gd name="T0" fmla="*/ 143 w 285"/>
              <a:gd name="T1" fmla="*/ 0 h 5701"/>
              <a:gd name="T2" fmla="*/ 143 w 285"/>
              <a:gd name="T3" fmla="*/ 0 h 5701"/>
              <a:gd name="T4" fmla="*/ 285 w 285"/>
              <a:gd name="T5" fmla="*/ 143 h 5701"/>
              <a:gd name="T6" fmla="*/ 285 w 285"/>
              <a:gd name="T7" fmla="*/ 5558 h 5701"/>
              <a:gd name="T8" fmla="*/ 143 w 285"/>
              <a:gd name="T9" fmla="*/ 5701 h 5701"/>
              <a:gd name="T10" fmla="*/ 143 w 285"/>
              <a:gd name="T11" fmla="*/ 5701 h 5701"/>
              <a:gd name="T12" fmla="*/ 0 w 285"/>
              <a:gd name="T13" fmla="*/ 5558 h 5701"/>
              <a:gd name="T14" fmla="*/ 0 w 285"/>
              <a:gd name="T15" fmla="*/ 143 h 5701"/>
              <a:gd name="T16" fmla="*/ 143 w 285"/>
              <a:gd name="T17" fmla="*/ 0 h 5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5" h="5701">
                <a:moveTo>
                  <a:pt x="143" y="0"/>
                </a:moveTo>
                <a:lnTo>
                  <a:pt x="143" y="0"/>
                </a:lnTo>
                <a:cubicBezTo>
                  <a:pt x="221" y="0"/>
                  <a:pt x="285" y="64"/>
                  <a:pt x="285" y="143"/>
                </a:cubicBezTo>
                <a:lnTo>
                  <a:pt x="285" y="5558"/>
                </a:lnTo>
                <a:cubicBezTo>
                  <a:pt x="285" y="5637"/>
                  <a:pt x="221" y="5701"/>
                  <a:pt x="143" y="5701"/>
                </a:cubicBezTo>
                <a:lnTo>
                  <a:pt x="143" y="5701"/>
                </a:lnTo>
                <a:cubicBezTo>
                  <a:pt x="64" y="5701"/>
                  <a:pt x="0" y="5637"/>
                  <a:pt x="0" y="5558"/>
                </a:cubicBezTo>
                <a:lnTo>
                  <a:pt x="0" y="143"/>
                </a:lnTo>
                <a:cubicBezTo>
                  <a:pt x="0" y="64"/>
                  <a:pt x="64" y="0"/>
                  <a:pt x="1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9"/>
          <p:cNvSpPr/>
          <p:nvPr/>
        </p:nvSpPr>
        <p:spPr bwMode="auto">
          <a:xfrm>
            <a:off x="4972050" y="1341438"/>
            <a:ext cx="238125" cy="4773612"/>
          </a:xfrm>
          <a:custGeom>
            <a:avLst/>
            <a:gdLst>
              <a:gd name="T0" fmla="*/ 143 w 285"/>
              <a:gd name="T1" fmla="*/ 0 h 5701"/>
              <a:gd name="T2" fmla="*/ 143 w 285"/>
              <a:gd name="T3" fmla="*/ 0 h 5701"/>
              <a:gd name="T4" fmla="*/ 285 w 285"/>
              <a:gd name="T5" fmla="*/ 143 h 5701"/>
              <a:gd name="T6" fmla="*/ 285 w 285"/>
              <a:gd name="T7" fmla="*/ 5558 h 5701"/>
              <a:gd name="T8" fmla="*/ 143 w 285"/>
              <a:gd name="T9" fmla="*/ 5701 h 5701"/>
              <a:gd name="T10" fmla="*/ 143 w 285"/>
              <a:gd name="T11" fmla="*/ 5701 h 5701"/>
              <a:gd name="T12" fmla="*/ 0 w 285"/>
              <a:gd name="T13" fmla="*/ 5558 h 5701"/>
              <a:gd name="T14" fmla="*/ 0 w 285"/>
              <a:gd name="T15" fmla="*/ 143 h 5701"/>
              <a:gd name="T16" fmla="*/ 143 w 285"/>
              <a:gd name="T17" fmla="*/ 0 h 5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5" h="5701">
                <a:moveTo>
                  <a:pt x="143" y="0"/>
                </a:moveTo>
                <a:lnTo>
                  <a:pt x="143" y="0"/>
                </a:lnTo>
                <a:cubicBezTo>
                  <a:pt x="221" y="0"/>
                  <a:pt x="285" y="64"/>
                  <a:pt x="285" y="143"/>
                </a:cubicBezTo>
                <a:lnTo>
                  <a:pt x="285" y="5558"/>
                </a:lnTo>
                <a:cubicBezTo>
                  <a:pt x="285" y="5637"/>
                  <a:pt x="221" y="5701"/>
                  <a:pt x="143" y="5701"/>
                </a:cubicBezTo>
                <a:lnTo>
                  <a:pt x="143" y="5701"/>
                </a:lnTo>
                <a:cubicBezTo>
                  <a:pt x="65" y="5701"/>
                  <a:pt x="0" y="5637"/>
                  <a:pt x="0" y="5558"/>
                </a:cubicBezTo>
                <a:lnTo>
                  <a:pt x="0" y="143"/>
                </a:lnTo>
                <a:cubicBezTo>
                  <a:pt x="0" y="64"/>
                  <a:pt x="65" y="0"/>
                  <a:pt x="143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0"/>
          <p:cNvSpPr/>
          <p:nvPr/>
        </p:nvSpPr>
        <p:spPr bwMode="auto">
          <a:xfrm>
            <a:off x="6165850" y="1341438"/>
            <a:ext cx="239712" cy="4773612"/>
          </a:xfrm>
          <a:custGeom>
            <a:avLst/>
            <a:gdLst>
              <a:gd name="T0" fmla="*/ 142 w 285"/>
              <a:gd name="T1" fmla="*/ 0 h 5701"/>
              <a:gd name="T2" fmla="*/ 142 w 285"/>
              <a:gd name="T3" fmla="*/ 0 h 5701"/>
              <a:gd name="T4" fmla="*/ 285 w 285"/>
              <a:gd name="T5" fmla="*/ 143 h 5701"/>
              <a:gd name="T6" fmla="*/ 285 w 285"/>
              <a:gd name="T7" fmla="*/ 5558 h 5701"/>
              <a:gd name="T8" fmla="*/ 142 w 285"/>
              <a:gd name="T9" fmla="*/ 5701 h 5701"/>
              <a:gd name="T10" fmla="*/ 142 w 285"/>
              <a:gd name="T11" fmla="*/ 5701 h 5701"/>
              <a:gd name="T12" fmla="*/ 0 w 285"/>
              <a:gd name="T13" fmla="*/ 5558 h 5701"/>
              <a:gd name="T14" fmla="*/ 0 w 285"/>
              <a:gd name="T15" fmla="*/ 143 h 5701"/>
              <a:gd name="T16" fmla="*/ 142 w 285"/>
              <a:gd name="T17" fmla="*/ 0 h 5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5" h="5701">
                <a:moveTo>
                  <a:pt x="142" y="0"/>
                </a:moveTo>
                <a:lnTo>
                  <a:pt x="142" y="0"/>
                </a:lnTo>
                <a:cubicBezTo>
                  <a:pt x="220" y="0"/>
                  <a:pt x="285" y="64"/>
                  <a:pt x="285" y="143"/>
                </a:cubicBezTo>
                <a:lnTo>
                  <a:pt x="285" y="5558"/>
                </a:lnTo>
                <a:cubicBezTo>
                  <a:pt x="285" y="5637"/>
                  <a:pt x="220" y="5701"/>
                  <a:pt x="142" y="5701"/>
                </a:cubicBezTo>
                <a:lnTo>
                  <a:pt x="142" y="5701"/>
                </a:lnTo>
                <a:cubicBezTo>
                  <a:pt x="64" y="5701"/>
                  <a:pt x="0" y="5637"/>
                  <a:pt x="0" y="5558"/>
                </a:cubicBezTo>
                <a:lnTo>
                  <a:pt x="0" y="143"/>
                </a:lnTo>
                <a:cubicBezTo>
                  <a:pt x="0" y="64"/>
                  <a:pt x="64" y="0"/>
                  <a:pt x="1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>
            <a:off x="7359650" y="1341438"/>
            <a:ext cx="239712" cy="4773612"/>
          </a:xfrm>
          <a:custGeom>
            <a:avLst/>
            <a:gdLst>
              <a:gd name="T0" fmla="*/ 142 w 285"/>
              <a:gd name="T1" fmla="*/ 0 h 5701"/>
              <a:gd name="T2" fmla="*/ 142 w 285"/>
              <a:gd name="T3" fmla="*/ 0 h 5701"/>
              <a:gd name="T4" fmla="*/ 285 w 285"/>
              <a:gd name="T5" fmla="*/ 143 h 5701"/>
              <a:gd name="T6" fmla="*/ 285 w 285"/>
              <a:gd name="T7" fmla="*/ 5558 h 5701"/>
              <a:gd name="T8" fmla="*/ 142 w 285"/>
              <a:gd name="T9" fmla="*/ 5701 h 5701"/>
              <a:gd name="T10" fmla="*/ 142 w 285"/>
              <a:gd name="T11" fmla="*/ 5701 h 5701"/>
              <a:gd name="T12" fmla="*/ 0 w 285"/>
              <a:gd name="T13" fmla="*/ 5558 h 5701"/>
              <a:gd name="T14" fmla="*/ 0 w 285"/>
              <a:gd name="T15" fmla="*/ 143 h 5701"/>
              <a:gd name="T16" fmla="*/ 142 w 285"/>
              <a:gd name="T17" fmla="*/ 0 h 5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85" h="5701">
                <a:moveTo>
                  <a:pt x="142" y="0"/>
                </a:moveTo>
                <a:lnTo>
                  <a:pt x="142" y="0"/>
                </a:lnTo>
                <a:cubicBezTo>
                  <a:pt x="221" y="0"/>
                  <a:pt x="285" y="64"/>
                  <a:pt x="285" y="143"/>
                </a:cubicBezTo>
                <a:lnTo>
                  <a:pt x="285" y="5558"/>
                </a:lnTo>
                <a:cubicBezTo>
                  <a:pt x="285" y="5637"/>
                  <a:pt x="221" y="5701"/>
                  <a:pt x="142" y="5701"/>
                </a:cubicBezTo>
                <a:lnTo>
                  <a:pt x="142" y="5701"/>
                </a:lnTo>
                <a:cubicBezTo>
                  <a:pt x="64" y="5701"/>
                  <a:pt x="0" y="5637"/>
                  <a:pt x="0" y="5558"/>
                </a:cubicBezTo>
                <a:lnTo>
                  <a:pt x="0" y="143"/>
                </a:lnTo>
                <a:cubicBezTo>
                  <a:pt x="0" y="64"/>
                  <a:pt x="64" y="0"/>
                  <a:pt x="14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2"/>
          <p:cNvSpPr>
            <a:spLocks noChangeArrowheads="1"/>
          </p:cNvSpPr>
          <p:nvPr/>
        </p:nvSpPr>
        <p:spPr bwMode="auto">
          <a:xfrm>
            <a:off x="1209675" y="1951038"/>
            <a:ext cx="581025" cy="579437"/>
          </a:xfrm>
          <a:prstGeom prst="ellipse">
            <a:avLst/>
          </a:prstGeom>
          <a:solidFill>
            <a:schemeClr val="bg2"/>
          </a:solidFill>
          <a:ln w="28575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1203578" y="2056090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83%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2397030" y="3261223"/>
            <a:ext cx="581025" cy="579437"/>
          </a:xfrm>
          <a:prstGeom prst="ellipse">
            <a:avLst/>
          </a:prstGeom>
          <a:solidFill>
            <a:schemeClr val="bg2"/>
          </a:solidFill>
          <a:ln w="28575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390933" y="336627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65%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5" name="Oval 12"/>
          <p:cNvSpPr>
            <a:spLocks noChangeArrowheads="1"/>
          </p:cNvSpPr>
          <p:nvPr/>
        </p:nvSpPr>
        <p:spPr bwMode="auto">
          <a:xfrm>
            <a:off x="3584385" y="3929964"/>
            <a:ext cx="581025" cy="579437"/>
          </a:xfrm>
          <a:prstGeom prst="ellipse">
            <a:avLst/>
          </a:prstGeom>
          <a:solidFill>
            <a:schemeClr val="bg2"/>
          </a:solidFill>
          <a:ln w="28575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3578288" y="403501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43%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7" name="Oval 12"/>
          <p:cNvSpPr>
            <a:spLocks noChangeArrowheads="1"/>
          </p:cNvSpPr>
          <p:nvPr/>
        </p:nvSpPr>
        <p:spPr bwMode="auto">
          <a:xfrm>
            <a:off x="4785388" y="2469653"/>
            <a:ext cx="581025" cy="579437"/>
          </a:xfrm>
          <a:prstGeom prst="ellipse">
            <a:avLst/>
          </a:prstGeom>
          <a:solidFill>
            <a:schemeClr val="bg2"/>
          </a:solidFill>
          <a:ln w="28575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4779291" y="2574705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75%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19" name="Oval 12"/>
          <p:cNvSpPr>
            <a:spLocks noChangeArrowheads="1"/>
          </p:cNvSpPr>
          <p:nvPr/>
        </p:nvSpPr>
        <p:spPr bwMode="auto">
          <a:xfrm>
            <a:off x="6000039" y="3820781"/>
            <a:ext cx="581025" cy="579437"/>
          </a:xfrm>
          <a:prstGeom prst="ellipse">
            <a:avLst/>
          </a:prstGeom>
          <a:solidFill>
            <a:schemeClr val="bg2"/>
          </a:solidFill>
          <a:ln w="28575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993942" y="3925833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48%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7173747" y="2892734"/>
            <a:ext cx="581025" cy="579437"/>
          </a:xfrm>
          <a:prstGeom prst="ellipse">
            <a:avLst/>
          </a:prstGeom>
          <a:solidFill>
            <a:schemeClr val="bg2"/>
          </a:solidFill>
          <a:ln w="28575" cap="flat">
            <a:solidFill>
              <a:srgbClr val="FFFFFF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7167650" y="2997786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2"/>
                </a:solidFill>
              </a:rPr>
              <a:t>70%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42513" y="6136476"/>
            <a:ext cx="92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mtClean="0">
                <a:latin typeface="+mn-ea"/>
                <a:ea typeface="+mn-ea"/>
              </a:rPr>
              <a:t>文本一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198107" y="6136476"/>
            <a:ext cx="92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+mn-ea"/>
                <a:ea typeface="+mn-ea"/>
              </a:rPr>
              <a:t>文本二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12757" y="6136476"/>
            <a:ext cx="92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+mn-ea"/>
                <a:ea typeface="+mn-ea"/>
              </a:rPr>
              <a:t>文本三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13760" y="6136476"/>
            <a:ext cx="92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+mn-ea"/>
                <a:ea typeface="+mn-ea"/>
              </a:rPr>
              <a:t>文本四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814763" y="6136476"/>
            <a:ext cx="92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+mn-ea"/>
                <a:ea typeface="+mn-ea"/>
              </a:rPr>
              <a:t>文本五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029414" y="6136476"/>
            <a:ext cx="923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+mn-ea"/>
                <a:ea typeface="+mn-ea"/>
              </a:rPr>
              <a:t>文本六</a:t>
            </a:r>
            <a:endParaRPr lang="zh-CN" altLang="en-US" dirty="0"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8546653" y="2618203"/>
            <a:ext cx="17602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b="1" dirty="0" smtClean="0">
                <a:solidFill>
                  <a:schemeClr val="accent1"/>
                </a:solidFill>
                <a:latin typeface="+mn-ea"/>
                <a:ea typeface="+mn-ea"/>
              </a:rPr>
              <a:t>添加标题</a:t>
            </a:r>
            <a:endParaRPr lang="en-US" altLang="zh-CN" sz="2200" b="1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562151" y="3167904"/>
            <a:ext cx="288813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这里可以添加主要内容这里可以添加主要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ea typeface="+mn-ea"/>
              </a:rPr>
              <a:t>添加主要内容这里可以添加主要</a:t>
            </a:r>
            <a:r>
              <a:rPr lang="zh-CN" altLang="en-US" sz="2000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endParaRPr lang="zh-CN" altLang="en-US" sz="2000" dirty="0">
              <a:solidFill>
                <a:schemeClr val="accent1"/>
              </a:solidFill>
              <a:latin typeface="+mn-ea"/>
              <a:ea typeface="+mn-ea"/>
            </a:endParaRPr>
          </a:p>
          <a:p>
            <a:endParaRPr lang="zh-CN" altLang="en-US" sz="2000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9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9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9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9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9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19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819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2503E-6 0.56181 L -4.82503E-6 -3.7037E-7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810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819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319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6696E-6 0.37084 L -1.96696E-6 -2.59259E-6 " pathEditMode="relative" rAng="0" ptsTypes="AA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8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319"/>
                            </p:stCondLst>
                            <p:childTnLst>
                              <p:par>
                                <p:cTn id="8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819"/>
                            </p:stCondLst>
                            <p:childTnLst>
                              <p:par>
                                <p:cTn id="8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91115E-7 0.27315 L 8.91115E-7 2.22222E-6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819"/>
                            </p:stCondLst>
                            <p:childTnLst>
                              <p:par>
                                <p:cTn id="9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319"/>
                            </p:stCondLst>
                            <p:childTnLst>
                              <p:par>
                                <p:cTn id="9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3109E-6 0.48612 L 3.03109E-6 -4.81481E-6 " pathEditMode="relative" rAng="0" ptsTypes="AA">
                                      <p:cBhvr>
                                        <p:cTn id="10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3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19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819"/>
                            </p:stCondLst>
                            <p:childTnLst>
                              <p:par>
                                <p:cTn id="1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91115E-7 0.27315 L 8.91115E-7 2.22222E-6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3819"/>
                            </p:stCondLst>
                            <p:childTnLst>
                              <p:par>
                                <p:cTn id="1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319"/>
                            </p:stCondLst>
                            <p:childTnLst>
                              <p:par>
                                <p:cTn id="1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6062E-6 0.42454 L -2.06062E-6 1.11111E-6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319"/>
                            </p:stCondLst>
                            <p:childTnLst>
                              <p:par>
                                <p:cTn id="1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819"/>
                            </p:stCondLst>
                            <p:childTnLst>
                              <p:par>
                                <p:cTn id="13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319"/>
                            </p:stCondLst>
                            <p:childTnLst>
                              <p:par>
                                <p:cTn id="1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1" grpId="1" animBg="1"/>
      <p:bldP spid="12" grpId="0"/>
      <p:bldP spid="13" grpId="0" animBg="1"/>
      <p:bldP spid="13" grpId="1" animBg="1"/>
      <p:bldP spid="14" grpId="0"/>
      <p:bldP spid="15" grpId="0" animBg="1"/>
      <p:bldP spid="15" grpId="1" animBg="1"/>
      <p:bldP spid="16" grpId="0"/>
      <p:bldP spid="17" grpId="0" animBg="1"/>
      <p:bldP spid="17" grpId="1" animBg="1"/>
      <p:bldP spid="18" grpId="0"/>
      <p:bldP spid="19" grpId="0" animBg="1"/>
      <p:bldP spid="19" grpId="1" animBg="1"/>
      <p:bldP spid="20" grpId="0"/>
      <p:bldP spid="21" grpId="0" animBg="1"/>
      <p:bldP spid="21" grpId="1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62"/>
          <p:cNvSpPr>
            <a:spLocks noChangeAspect="1" noChangeArrowheads="1" noTextEdit="1"/>
          </p:cNvSpPr>
          <p:nvPr/>
        </p:nvSpPr>
        <p:spPr bwMode="auto">
          <a:xfrm>
            <a:off x="238126" y="194469"/>
            <a:ext cx="11641137" cy="64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64"/>
          <p:cNvSpPr/>
          <p:nvPr/>
        </p:nvSpPr>
        <p:spPr bwMode="auto">
          <a:xfrm>
            <a:off x="212381" y="4110832"/>
            <a:ext cx="11772000" cy="2552700"/>
          </a:xfrm>
          <a:custGeom>
            <a:avLst/>
            <a:gdLst>
              <a:gd name="T0" fmla="*/ 15600 w 15600"/>
              <a:gd name="T1" fmla="*/ 0 h 3398"/>
              <a:gd name="T2" fmla="*/ 15600 w 15600"/>
              <a:gd name="T3" fmla="*/ 3269 h 3398"/>
              <a:gd name="T4" fmla="*/ 15471 w 15600"/>
              <a:gd name="T5" fmla="*/ 3398 h 3398"/>
              <a:gd name="T6" fmla="*/ 129 w 15600"/>
              <a:gd name="T7" fmla="*/ 3398 h 3398"/>
              <a:gd name="T8" fmla="*/ 0 w 15600"/>
              <a:gd name="T9" fmla="*/ 3269 h 3398"/>
              <a:gd name="T10" fmla="*/ 0 w 15600"/>
              <a:gd name="T11" fmla="*/ 0 h 3398"/>
              <a:gd name="T12" fmla="*/ 15600 w 15600"/>
              <a:gd name="T13" fmla="*/ 0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3398">
                <a:moveTo>
                  <a:pt x="15600" y="0"/>
                </a:moveTo>
                <a:lnTo>
                  <a:pt x="15600" y="3269"/>
                </a:lnTo>
                <a:cubicBezTo>
                  <a:pt x="15600" y="3340"/>
                  <a:pt x="15542" y="3398"/>
                  <a:pt x="15471" y="3398"/>
                </a:cubicBezTo>
                <a:lnTo>
                  <a:pt x="129" y="3398"/>
                </a:lnTo>
                <a:cubicBezTo>
                  <a:pt x="58" y="3398"/>
                  <a:pt x="0" y="3340"/>
                  <a:pt x="0" y="3269"/>
                </a:cubicBezTo>
                <a:lnTo>
                  <a:pt x="0" y="0"/>
                </a:lnTo>
                <a:lnTo>
                  <a:pt x="1560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65"/>
          <p:cNvSpPr/>
          <p:nvPr/>
        </p:nvSpPr>
        <p:spPr bwMode="auto">
          <a:xfrm>
            <a:off x="212090" y="202565"/>
            <a:ext cx="11772265" cy="6461760"/>
          </a:xfrm>
          <a:custGeom>
            <a:avLst/>
            <a:gdLst>
              <a:gd name="T0" fmla="*/ 129 w 15600"/>
              <a:gd name="T1" fmla="*/ 0 h 5080"/>
              <a:gd name="T2" fmla="*/ 15471 w 15600"/>
              <a:gd name="T3" fmla="*/ 0 h 5080"/>
              <a:gd name="T4" fmla="*/ 15600 w 15600"/>
              <a:gd name="T5" fmla="*/ 129 h 5080"/>
              <a:gd name="T6" fmla="*/ 15600 w 15600"/>
              <a:gd name="T7" fmla="*/ 5080 h 5080"/>
              <a:gd name="T8" fmla="*/ 0 w 15600"/>
              <a:gd name="T9" fmla="*/ 5080 h 5080"/>
              <a:gd name="T10" fmla="*/ 0 w 15600"/>
              <a:gd name="T11" fmla="*/ 129 h 5080"/>
              <a:gd name="T12" fmla="*/ 129 w 15600"/>
              <a:gd name="T13" fmla="*/ 0 h 5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5080">
                <a:moveTo>
                  <a:pt x="129" y="0"/>
                </a:moveTo>
                <a:lnTo>
                  <a:pt x="15471" y="0"/>
                </a:lnTo>
                <a:cubicBezTo>
                  <a:pt x="15542" y="0"/>
                  <a:pt x="15600" y="58"/>
                  <a:pt x="15600" y="129"/>
                </a:cubicBezTo>
                <a:lnTo>
                  <a:pt x="15600" y="5080"/>
                </a:lnTo>
                <a:lnTo>
                  <a:pt x="0" y="5080"/>
                </a:lnTo>
                <a:lnTo>
                  <a:pt x="0" y="129"/>
                </a:lnTo>
                <a:cubicBezTo>
                  <a:pt x="0" y="58"/>
                  <a:pt x="58" y="0"/>
                  <a:pt x="1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 bwMode="auto">
          <a:xfrm>
            <a:off x="212381" y="5508742"/>
            <a:ext cx="11772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42583" y="3985195"/>
            <a:ext cx="4665345" cy="119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F8F8F8"/>
                </a:solidFill>
                <a:latin typeface="+mj-ea"/>
                <a:ea typeface="+mj-ea"/>
              </a:rPr>
              <a:t>4.</a:t>
            </a:r>
            <a:r>
              <a:rPr lang="zh-CN" altLang="en-US" sz="7200" b="1" dirty="0" smtClean="0">
                <a:solidFill>
                  <a:srgbClr val="F8F8F8"/>
                </a:solidFill>
                <a:latin typeface="+mj-ea"/>
                <a:ea typeface="+mj-ea"/>
              </a:rPr>
              <a:t>心得体会</a:t>
            </a:r>
            <a:endParaRPr lang="zh-CN" altLang="en-US" sz="7200" b="1" dirty="0" smtClean="0">
              <a:solidFill>
                <a:srgbClr val="F8F8F8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107" y="2596296"/>
            <a:ext cx="3008531" cy="2911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13480" r="7604" b="10011"/>
          <a:stretch>
            <a:fillRect/>
          </a:stretch>
        </p:blipFill>
        <p:spPr>
          <a:xfrm>
            <a:off x="2714005" y="202407"/>
            <a:ext cx="4770262" cy="378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661" y="1255077"/>
            <a:ext cx="1135958" cy="1000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914" y="657958"/>
            <a:ext cx="767541" cy="1166661"/>
          </a:xfrm>
          <a:prstGeom prst="rect">
            <a:avLst/>
          </a:prstGeom>
        </p:spPr>
      </p:pic>
      <p:pic>
        <p:nvPicPr>
          <p:cNvPr id="5" name="背景音乐 - 轻快背景音乐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54165" y="-74746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50404E-7 2.03515E-7 C 4.50404E-7 2.03515E-7 0.12523 0.11008 0.18849 0.12905 C 0.25176 0.14801 0.34405 0.14662 0.37542 0.1376 " pathEditMode="relative" rAng="0" ptsTypes="fsF">
                                      <p:cBhvr>
                                        <p:cTn id="40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71" y="7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7" grpId="0" bldLvl="0" animBg="1"/>
      <p:bldP spid="30" grpId="0" bldLvl="0" animBg="1"/>
      <p:bldP spid="32" grpId="0" bldLvl="0" animBg="1"/>
      <p:bldP spid="32" grpId="1" bldLvl="0" animBg="1"/>
      <p:bldP spid="33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检讨与改善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4978173" y="1316367"/>
            <a:ext cx="1725613" cy="1725613"/>
          </a:xfrm>
          <a:prstGeom prst="ellipse">
            <a:avLst/>
          </a:prstGeom>
          <a:solidFill>
            <a:schemeClr val="accent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5081361" y="1419555"/>
            <a:ext cx="1519238" cy="15192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8"/>
          <p:cNvSpPr>
            <a:spLocks noChangeArrowheads="1"/>
          </p:cNvSpPr>
          <p:nvPr/>
        </p:nvSpPr>
        <p:spPr bwMode="auto">
          <a:xfrm>
            <a:off x="2555648" y="4175264"/>
            <a:ext cx="1725613" cy="1725613"/>
          </a:xfrm>
          <a:prstGeom prst="ellipse">
            <a:avLst/>
          </a:prstGeom>
          <a:solidFill>
            <a:schemeClr val="accent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Oval 9"/>
          <p:cNvSpPr>
            <a:spLocks noChangeArrowheads="1"/>
          </p:cNvSpPr>
          <p:nvPr/>
        </p:nvSpPr>
        <p:spPr bwMode="auto">
          <a:xfrm>
            <a:off x="2658836" y="4278451"/>
            <a:ext cx="1519238" cy="151923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Oval 10"/>
          <p:cNvSpPr>
            <a:spLocks noChangeArrowheads="1"/>
          </p:cNvSpPr>
          <p:nvPr/>
        </p:nvSpPr>
        <p:spPr bwMode="auto">
          <a:xfrm>
            <a:off x="7656286" y="4175264"/>
            <a:ext cx="1727200" cy="1725613"/>
          </a:xfrm>
          <a:prstGeom prst="ellipse">
            <a:avLst/>
          </a:prstGeom>
          <a:solidFill>
            <a:schemeClr val="accent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7761061" y="4278451"/>
            <a:ext cx="1517650" cy="15192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reeform 12"/>
          <p:cNvSpPr/>
          <p:nvPr/>
        </p:nvSpPr>
        <p:spPr bwMode="auto">
          <a:xfrm>
            <a:off x="7094311" y="2332176"/>
            <a:ext cx="1295400" cy="1614488"/>
          </a:xfrm>
          <a:custGeom>
            <a:avLst/>
            <a:gdLst>
              <a:gd name="T0" fmla="*/ 644 w 1535"/>
              <a:gd name="T1" fmla="*/ 465 h 1915"/>
              <a:gd name="T2" fmla="*/ 1419 w 1535"/>
              <a:gd name="T3" fmla="*/ 1527 h 1915"/>
              <a:gd name="T4" fmla="*/ 1535 w 1535"/>
              <a:gd name="T5" fmla="*/ 1473 h 1915"/>
              <a:gd name="T6" fmla="*/ 1516 w 1535"/>
              <a:gd name="T7" fmla="*/ 1694 h 1915"/>
              <a:gd name="T8" fmla="*/ 1497 w 1535"/>
              <a:gd name="T9" fmla="*/ 1915 h 1915"/>
              <a:gd name="T10" fmla="*/ 1315 w 1535"/>
              <a:gd name="T11" fmla="*/ 1788 h 1915"/>
              <a:gd name="T12" fmla="*/ 1133 w 1535"/>
              <a:gd name="T13" fmla="*/ 1661 h 1915"/>
              <a:gd name="T14" fmla="*/ 1260 w 1535"/>
              <a:gd name="T15" fmla="*/ 1602 h 1915"/>
              <a:gd name="T16" fmla="*/ 526 w 1535"/>
              <a:gd name="T17" fmla="*/ 583 h 1915"/>
              <a:gd name="T18" fmla="*/ 0 w 1535"/>
              <a:gd name="T19" fmla="*/ 141 h 1915"/>
              <a:gd name="T20" fmla="*/ 94 w 1535"/>
              <a:gd name="T21" fmla="*/ 0 h 1915"/>
              <a:gd name="T22" fmla="*/ 644 w 1535"/>
              <a:gd name="T23" fmla="*/ 465 h 19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535" h="1915">
                <a:moveTo>
                  <a:pt x="644" y="465"/>
                </a:moveTo>
                <a:cubicBezTo>
                  <a:pt x="973" y="794"/>
                  <a:pt x="1232" y="1157"/>
                  <a:pt x="1419" y="1527"/>
                </a:cubicBezTo>
                <a:lnTo>
                  <a:pt x="1535" y="1473"/>
                </a:lnTo>
                <a:lnTo>
                  <a:pt x="1516" y="1694"/>
                </a:lnTo>
                <a:lnTo>
                  <a:pt x="1497" y="1915"/>
                </a:lnTo>
                <a:lnTo>
                  <a:pt x="1315" y="1788"/>
                </a:lnTo>
                <a:lnTo>
                  <a:pt x="1133" y="1661"/>
                </a:lnTo>
                <a:lnTo>
                  <a:pt x="1260" y="1602"/>
                </a:lnTo>
                <a:cubicBezTo>
                  <a:pt x="1087" y="1246"/>
                  <a:pt x="841" y="898"/>
                  <a:pt x="526" y="583"/>
                </a:cubicBezTo>
                <a:cubicBezTo>
                  <a:pt x="359" y="416"/>
                  <a:pt x="183" y="269"/>
                  <a:pt x="0" y="141"/>
                </a:cubicBezTo>
                <a:lnTo>
                  <a:pt x="94" y="0"/>
                </a:lnTo>
                <a:cubicBezTo>
                  <a:pt x="285" y="135"/>
                  <a:pt x="469" y="291"/>
                  <a:pt x="644" y="465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13"/>
          <p:cNvSpPr/>
          <p:nvPr/>
        </p:nvSpPr>
        <p:spPr bwMode="auto">
          <a:xfrm>
            <a:off x="3398611" y="2368689"/>
            <a:ext cx="1362075" cy="1524000"/>
          </a:xfrm>
          <a:custGeom>
            <a:avLst/>
            <a:gdLst>
              <a:gd name="T0" fmla="*/ 352 w 1613"/>
              <a:gd name="T1" fmla="*/ 1113 h 1807"/>
              <a:gd name="T2" fmla="*/ 1247 w 1613"/>
              <a:gd name="T3" fmla="*/ 150 h 1807"/>
              <a:gd name="T4" fmla="*/ 1172 w 1613"/>
              <a:gd name="T5" fmla="*/ 47 h 1807"/>
              <a:gd name="T6" fmla="*/ 1392 w 1613"/>
              <a:gd name="T7" fmla="*/ 23 h 1807"/>
              <a:gd name="T8" fmla="*/ 1613 w 1613"/>
              <a:gd name="T9" fmla="*/ 0 h 1807"/>
              <a:gd name="T10" fmla="*/ 1523 w 1613"/>
              <a:gd name="T11" fmla="*/ 203 h 1807"/>
              <a:gd name="T12" fmla="*/ 1433 w 1613"/>
              <a:gd name="T13" fmla="*/ 405 h 1807"/>
              <a:gd name="T14" fmla="*/ 1351 w 1613"/>
              <a:gd name="T15" fmla="*/ 292 h 1807"/>
              <a:gd name="T16" fmla="*/ 491 w 1613"/>
              <a:gd name="T17" fmla="*/ 1206 h 1807"/>
              <a:gd name="T18" fmla="*/ 156 w 1613"/>
              <a:gd name="T19" fmla="*/ 1807 h 1807"/>
              <a:gd name="T20" fmla="*/ 0 w 1613"/>
              <a:gd name="T21" fmla="*/ 1741 h 1807"/>
              <a:gd name="T22" fmla="*/ 352 w 1613"/>
              <a:gd name="T23" fmla="*/ 1113 h 18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13" h="1807">
                <a:moveTo>
                  <a:pt x="352" y="1113"/>
                </a:moveTo>
                <a:cubicBezTo>
                  <a:pt x="612" y="728"/>
                  <a:pt x="919" y="404"/>
                  <a:pt x="1247" y="150"/>
                </a:cubicBezTo>
                <a:lnTo>
                  <a:pt x="1172" y="47"/>
                </a:lnTo>
                <a:lnTo>
                  <a:pt x="1392" y="23"/>
                </a:lnTo>
                <a:lnTo>
                  <a:pt x="1613" y="0"/>
                </a:lnTo>
                <a:lnTo>
                  <a:pt x="1523" y="203"/>
                </a:lnTo>
                <a:lnTo>
                  <a:pt x="1433" y="405"/>
                </a:lnTo>
                <a:lnTo>
                  <a:pt x="1351" y="292"/>
                </a:lnTo>
                <a:cubicBezTo>
                  <a:pt x="1035" y="530"/>
                  <a:pt x="739" y="837"/>
                  <a:pt x="491" y="1206"/>
                </a:cubicBezTo>
                <a:cubicBezTo>
                  <a:pt x="358" y="1402"/>
                  <a:pt x="247" y="1603"/>
                  <a:pt x="156" y="1807"/>
                </a:cubicBezTo>
                <a:lnTo>
                  <a:pt x="0" y="1741"/>
                </a:lnTo>
                <a:cubicBezTo>
                  <a:pt x="97" y="1528"/>
                  <a:pt x="214" y="1318"/>
                  <a:pt x="352" y="111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14"/>
          <p:cNvSpPr/>
          <p:nvPr/>
        </p:nvSpPr>
        <p:spPr bwMode="auto">
          <a:xfrm>
            <a:off x="4905148" y="5470664"/>
            <a:ext cx="1998663" cy="363538"/>
          </a:xfrm>
          <a:custGeom>
            <a:avLst/>
            <a:gdLst>
              <a:gd name="T0" fmla="*/ 1661 w 2370"/>
              <a:gd name="T1" fmla="*/ 383 h 430"/>
              <a:gd name="T2" fmla="*/ 349 w 2370"/>
              <a:gd name="T3" fmla="*/ 305 h 430"/>
              <a:gd name="T4" fmla="*/ 317 w 2370"/>
              <a:gd name="T5" fmla="*/ 430 h 430"/>
              <a:gd name="T6" fmla="*/ 159 w 2370"/>
              <a:gd name="T7" fmla="*/ 274 h 430"/>
              <a:gd name="T8" fmla="*/ 0 w 2370"/>
              <a:gd name="T9" fmla="*/ 119 h 430"/>
              <a:gd name="T10" fmla="*/ 214 w 2370"/>
              <a:gd name="T11" fmla="*/ 60 h 430"/>
              <a:gd name="T12" fmla="*/ 428 w 2370"/>
              <a:gd name="T13" fmla="*/ 0 h 430"/>
              <a:gd name="T14" fmla="*/ 393 w 2370"/>
              <a:gd name="T15" fmla="*/ 135 h 430"/>
              <a:gd name="T16" fmla="*/ 1645 w 2370"/>
              <a:gd name="T17" fmla="*/ 217 h 430"/>
              <a:gd name="T18" fmla="*/ 2321 w 2370"/>
              <a:gd name="T19" fmla="*/ 92 h 430"/>
              <a:gd name="T20" fmla="*/ 2370 w 2370"/>
              <a:gd name="T21" fmla="*/ 254 h 430"/>
              <a:gd name="T22" fmla="*/ 1661 w 2370"/>
              <a:gd name="T23" fmla="*/ 383 h 4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370" h="430">
                <a:moveTo>
                  <a:pt x="1661" y="383"/>
                </a:moveTo>
                <a:cubicBezTo>
                  <a:pt x="1199" y="428"/>
                  <a:pt x="753" y="397"/>
                  <a:pt x="349" y="305"/>
                </a:cubicBezTo>
                <a:lnTo>
                  <a:pt x="317" y="430"/>
                </a:lnTo>
                <a:lnTo>
                  <a:pt x="159" y="274"/>
                </a:lnTo>
                <a:lnTo>
                  <a:pt x="0" y="119"/>
                </a:lnTo>
                <a:lnTo>
                  <a:pt x="214" y="60"/>
                </a:lnTo>
                <a:lnTo>
                  <a:pt x="428" y="0"/>
                </a:lnTo>
                <a:lnTo>
                  <a:pt x="393" y="135"/>
                </a:lnTo>
                <a:cubicBezTo>
                  <a:pt x="777" y="228"/>
                  <a:pt x="1202" y="260"/>
                  <a:pt x="1645" y="217"/>
                </a:cubicBezTo>
                <a:cubicBezTo>
                  <a:pt x="1880" y="194"/>
                  <a:pt x="2106" y="152"/>
                  <a:pt x="2321" y="92"/>
                </a:cubicBezTo>
                <a:lnTo>
                  <a:pt x="2370" y="254"/>
                </a:lnTo>
                <a:cubicBezTo>
                  <a:pt x="2144" y="315"/>
                  <a:pt x="1907" y="359"/>
                  <a:pt x="1661" y="383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907080" y="1008737"/>
            <a:ext cx="31742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latin typeface="+mn-ea"/>
                <a:ea typeface="+mn-ea"/>
              </a:rPr>
              <a:t>这里可以添加主要内容</a:t>
            </a:r>
            <a:r>
              <a:rPr lang="zh-CN" altLang="en-US" sz="1600" dirty="0">
                <a:latin typeface="+mn-ea"/>
                <a:ea typeface="+mn-ea"/>
              </a:rPr>
              <a:t>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r>
              <a:rPr lang="zh-CN" altLang="en-US" sz="1600" dirty="0">
                <a:latin typeface="+mn-ea"/>
                <a:ea typeface="+mn-ea"/>
              </a:rPr>
              <a:t>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53036" y="1859420"/>
            <a:ext cx="775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添加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标题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023734" y="4694409"/>
            <a:ext cx="775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添加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标题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32792" y="4707280"/>
            <a:ext cx="20966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latin typeface="+mn-ea"/>
                <a:ea typeface="+mn-ea"/>
              </a:rPr>
              <a:t>这里可以添加主要内容</a:t>
            </a:r>
            <a:r>
              <a:rPr lang="zh-CN" altLang="en-US" sz="1600" dirty="0">
                <a:latin typeface="+mn-ea"/>
                <a:ea typeface="+mn-ea"/>
              </a:rPr>
              <a:t>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r>
              <a:rPr lang="zh-CN" altLang="en-US" sz="1600" dirty="0">
                <a:latin typeface="+mn-ea"/>
                <a:ea typeface="+mn-ea"/>
              </a:rPr>
              <a:t>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endParaRPr lang="zh-CN" altLang="en-US" sz="1600" dirty="0">
              <a:latin typeface="+mn-ea"/>
              <a:ea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141645" y="4694409"/>
            <a:ext cx="7758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添加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  <a:p>
            <a:pPr algn="ctr"/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</a:rPr>
              <a:t>标题</a:t>
            </a:r>
            <a:endParaRPr lang="en-US" altLang="zh-CN" sz="2000" dirty="0" smtClean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408553" y="4707280"/>
            <a:ext cx="20966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 smtClean="0">
                <a:latin typeface="+mn-ea"/>
                <a:ea typeface="+mn-ea"/>
              </a:rPr>
              <a:t>这里可以添加主要内容</a:t>
            </a:r>
            <a:r>
              <a:rPr lang="zh-CN" altLang="en-US" sz="1600" dirty="0">
                <a:latin typeface="+mn-ea"/>
                <a:ea typeface="+mn-ea"/>
              </a:rPr>
              <a:t>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r>
              <a:rPr lang="zh-CN" altLang="en-US" sz="1600" dirty="0">
                <a:latin typeface="+mn-ea"/>
                <a:ea typeface="+mn-ea"/>
              </a:rPr>
              <a:t>这里可以添加主要</a:t>
            </a:r>
            <a:r>
              <a:rPr lang="zh-CN" altLang="en-US" sz="1600" dirty="0" smtClean="0">
                <a:latin typeface="+mn-ea"/>
                <a:ea typeface="+mn-ea"/>
              </a:rPr>
              <a:t>内容</a:t>
            </a:r>
            <a:endParaRPr lang="zh-CN" altLang="en-US" sz="1600" dirty="0"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6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360"/>
                            </p:stCondLst>
                            <p:childTnLst>
                              <p:par>
                                <p:cTn id="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86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6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86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86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6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860"/>
                            </p:stCondLst>
                            <p:childTnLst>
                              <p:par>
                                <p:cTn id="6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86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360"/>
                            </p:stCondLst>
                            <p:childTnLst>
                              <p:par>
                                <p:cTn id="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检讨与改善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pic>
        <p:nvPicPr>
          <p:cNvPr id="4" name="Picture 2" descr="F:\快盘\商务图片\png\903642_153949082_2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3" t="11567" r="13959" b="7668"/>
          <a:stretch>
            <a:fillRect/>
          </a:stretch>
        </p:blipFill>
        <p:spPr bwMode="auto">
          <a:xfrm>
            <a:off x="457191" y="1628801"/>
            <a:ext cx="3336933" cy="40767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5"/>
          <p:cNvSpPr/>
          <p:nvPr/>
        </p:nvSpPr>
        <p:spPr bwMode="auto">
          <a:xfrm>
            <a:off x="2933700" y="917575"/>
            <a:ext cx="2098675" cy="5510213"/>
          </a:xfrm>
          <a:custGeom>
            <a:avLst/>
            <a:gdLst>
              <a:gd name="T0" fmla="*/ 0 w 2306"/>
              <a:gd name="T1" fmla="*/ 0 h 6111"/>
              <a:gd name="T2" fmla="*/ 2306 w 2306"/>
              <a:gd name="T3" fmla="*/ 3055 h 6111"/>
              <a:gd name="T4" fmla="*/ 0 w 2306"/>
              <a:gd name="T5" fmla="*/ 6111 h 6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06" h="6111">
                <a:moveTo>
                  <a:pt x="0" y="0"/>
                </a:moveTo>
                <a:cubicBezTo>
                  <a:pt x="1331" y="378"/>
                  <a:pt x="2306" y="1603"/>
                  <a:pt x="2306" y="3055"/>
                </a:cubicBezTo>
                <a:cubicBezTo>
                  <a:pt x="2306" y="4508"/>
                  <a:pt x="1331" y="5733"/>
                  <a:pt x="0" y="6111"/>
                </a:cubicBezTo>
              </a:path>
            </a:pathLst>
          </a:custGeom>
          <a:noFill/>
          <a:ln w="11" cap="flat">
            <a:solidFill>
              <a:schemeClr val="accent1">
                <a:lumMod val="75000"/>
              </a:schemeClr>
            </a:solidFill>
            <a:prstDash val="dash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" name="Freeform 14"/>
          <p:cNvSpPr/>
          <p:nvPr/>
        </p:nvSpPr>
        <p:spPr bwMode="auto">
          <a:xfrm>
            <a:off x="4557713" y="1204913"/>
            <a:ext cx="171450" cy="271463"/>
          </a:xfrm>
          <a:custGeom>
            <a:avLst/>
            <a:gdLst>
              <a:gd name="T0" fmla="*/ 190 w 190"/>
              <a:gd name="T1" fmla="*/ 151 h 301"/>
              <a:gd name="T2" fmla="*/ 95 w 190"/>
              <a:gd name="T3" fmla="*/ 226 h 301"/>
              <a:gd name="T4" fmla="*/ 0 w 190"/>
              <a:gd name="T5" fmla="*/ 301 h 301"/>
              <a:gd name="T6" fmla="*/ 0 w 190"/>
              <a:gd name="T7" fmla="*/ 151 h 301"/>
              <a:gd name="T8" fmla="*/ 0 w 190"/>
              <a:gd name="T9" fmla="*/ 0 h 301"/>
              <a:gd name="T10" fmla="*/ 95 w 190"/>
              <a:gd name="T11" fmla="*/ 75 h 301"/>
              <a:gd name="T12" fmla="*/ 190 w 190"/>
              <a:gd name="T13" fmla="*/ 151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0" h="301">
                <a:moveTo>
                  <a:pt x="190" y="151"/>
                </a:moveTo>
                <a:lnTo>
                  <a:pt x="95" y="226"/>
                </a:lnTo>
                <a:lnTo>
                  <a:pt x="0" y="301"/>
                </a:lnTo>
                <a:lnTo>
                  <a:pt x="0" y="151"/>
                </a:lnTo>
                <a:lnTo>
                  <a:pt x="0" y="0"/>
                </a:lnTo>
                <a:lnTo>
                  <a:pt x="95" y="75"/>
                </a:lnTo>
                <a:lnTo>
                  <a:pt x="190" y="15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Freeform 15"/>
          <p:cNvSpPr/>
          <p:nvPr/>
        </p:nvSpPr>
        <p:spPr bwMode="auto">
          <a:xfrm>
            <a:off x="5410200" y="2554288"/>
            <a:ext cx="171450" cy="271463"/>
          </a:xfrm>
          <a:custGeom>
            <a:avLst/>
            <a:gdLst>
              <a:gd name="T0" fmla="*/ 189 w 189"/>
              <a:gd name="T1" fmla="*/ 150 h 300"/>
              <a:gd name="T2" fmla="*/ 94 w 189"/>
              <a:gd name="T3" fmla="*/ 225 h 300"/>
              <a:gd name="T4" fmla="*/ 0 w 189"/>
              <a:gd name="T5" fmla="*/ 300 h 300"/>
              <a:gd name="T6" fmla="*/ 0 w 189"/>
              <a:gd name="T7" fmla="*/ 150 h 300"/>
              <a:gd name="T8" fmla="*/ 0 w 189"/>
              <a:gd name="T9" fmla="*/ 0 h 300"/>
              <a:gd name="T10" fmla="*/ 94 w 189"/>
              <a:gd name="T11" fmla="*/ 75 h 300"/>
              <a:gd name="T12" fmla="*/ 189 w 189"/>
              <a:gd name="T13" fmla="*/ 15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89" h="300">
                <a:moveTo>
                  <a:pt x="189" y="150"/>
                </a:moveTo>
                <a:lnTo>
                  <a:pt x="94" y="225"/>
                </a:lnTo>
                <a:lnTo>
                  <a:pt x="0" y="300"/>
                </a:lnTo>
                <a:lnTo>
                  <a:pt x="0" y="150"/>
                </a:lnTo>
                <a:lnTo>
                  <a:pt x="0" y="0"/>
                </a:lnTo>
                <a:lnTo>
                  <a:pt x="94" y="75"/>
                </a:lnTo>
                <a:lnTo>
                  <a:pt x="189" y="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Freeform 16"/>
          <p:cNvSpPr/>
          <p:nvPr/>
        </p:nvSpPr>
        <p:spPr bwMode="auto">
          <a:xfrm>
            <a:off x="5502275" y="4363839"/>
            <a:ext cx="173038" cy="271463"/>
          </a:xfrm>
          <a:custGeom>
            <a:avLst/>
            <a:gdLst>
              <a:gd name="T0" fmla="*/ 190 w 190"/>
              <a:gd name="T1" fmla="*/ 150 h 301"/>
              <a:gd name="T2" fmla="*/ 95 w 190"/>
              <a:gd name="T3" fmla="*/ 225 h 301"/>
              <a:gd name="T4" fmla="*/ 0 w 190"/>
              <a:gd name="T5" fmla="*/ 301 h 301"/>
              <a:gd name="T6" fmla="*/ 0 w 190"/>
              <a:gd name="T7" fmla="*/ 150 h 301"/>
              <a:gd name="T8" fmla="*/ 0 w 190"/>
              <a:gd name="T9" fmla="*/ 0 h 301"/>
              <a:gd name="T10" fmla="*/ 95 w 190"/>
              <a:gd name="T11" fmla="*/ 75 h 301"/>
              <a:gd name="T12" fmla="*/ 190 w 190"/>
              <a:gd name="T13" fmla="*/ 150 h 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0" h="301">
                <a:moveTo>
                  <a:pt x="190" y="150"/>
                </a:moveTo>
                <a:lnTo>
                  <a:pt x="95" y="225"/>
                </a:lnTo>
                <a:lnTo>
                  <a:pt x="0" y="301"/>
                </a:lnTo>
                <a:lnTo>
                  <a:pt x="0" y="150"/>
                </a:lnTo>
                <a:lnTo>
                  <a:pt x="0" y="0"/>
                </a:lnTo>
                <a:lnTo>
                  <a:pt x="95" y="75"/>
                </a:lnTo>
                <a:lnTo>
                  <a:pt x="190" y="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Freeform 17"/>
          <p:cNvSpPr/>
          <p:nvPr/>
        </p:nvSpPr>
        <p:spPr bwMode="auto">
          <a:xfrm>
            <a:off x="4502150" y="5822950"/>
            <a:ext cx="171450" cy="271463"/>
          </a:xfrm>
          <a:custGeom>
            <a:avLst/>
            <a:gdLst>
              <a:gd name="T0" fmla="*/ 190 w 190"/>
              <a:gd name="T1" fmla="*/ 150 h 300"/>
              <a:gd name="T2" fmla="*/ 95 w 190"/>
              <a:gd name="T3" fmla="*/ 225 h 300"/>
              <a:gd name="T4" fmla="*/ 0 w 190"/>
              <a:gd name="T5" fmla="*/ 300 h 300"/>
              <a:gd name="T6" fmla="*/ 0 w 190"/>
              <a:gd name="T7" fmla="*/ 150 h 300"/>
              <a:gd name="T8" fmla="*/ 0 w 190"/>
              <a:gd name="T9" fmla="*/ 0 h 300"/>
              <a:gd name="T10" fmla="*/ 95 w 190"/>
              <a:gd name="T11" fmla="*/ 75 h 300"/>
              <a:gd name="T12" fmla="*/ 190 w 190"/>
              <a:gd name="T13" fmla="*/ 15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0" h="300">
                <a:moveTo>
                  <a:pt x="190" y="150"/>
                </a:moveTo>
                <a:lnTo>
                  <a:pt x="95" y="225"/>
                </a:lnTo>
                <a:lnTo>
                  <a:pt x="0" y="300"/>
                </a:lnTo>
                <a:lnTo>
                  <a:pt x="0" y="150"/>
                </a:lnTo>
                <a:lnTo>
                  <a:pt x="0" y="0"/>
                </a:lnTo>
                <a:lnTo>
                  <a:pt x="95" y="75"/>
                </a:lnTo>
                <a:lnTo>
                  <a:pt x="190" y="1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22663" y="1001713"/>
            <a:ext cx="908050" cy="898525"/>
            <a:chOff x="3522663" y="1001713"/>
            <a:chExt cx="908050" cy="898525"/>
          </a:xfrm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3522663" y="1001713"/>
              <a:ext cx="908050" cy="898525"/>
            </a:xfrm>
            <a:prstGeom prst="ellipse">
              <a:avLst/>
            </a:prstGeom>
            <a:solidFill>
              <a:schemeClr val="accent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2" name="Oval 7"/>
            <p:cNvSpPr>
              <a:spLocks noChangeArrowheads="1"/>
            </p:cNvSpPr>
            <p:nvPr/>
          </p:nvSpPr>
          <p:spPr bwMode="auto">
            <a:xfrm>
              <a:off x="3619500" y="1096963"/>
              <a:ext cx="712788" cy="708025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715704" y="1126485"/>
              <a:ext cx="53466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2"/>
                  </a:solidFill>
                  <a:latin typeface="+mn-ea"/>
                  <a:ea typeface="+mn-ea"/>
                </a:rPr>
                <a:t>1</a:t>
              </a:r>
              <a:endParaRPr lang="zh-CN" altLang="en-US" sz="3600" b="1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92613" y="2268538"/>
            <a:ext cx="908050" cy="898525"/>
            <a:chOff x="4392613" y="2268538"/>
            <a:chExt cx="908050" cy="898525"/>
          </a:xfrm>
        </p:grpSpPr>
        <p:sp>
          <p:nvSpPr>
            <p:cNvPr id="15" name="Oval 12"/>
            <p:cNvSpPr>
              <a:spLocks noChangeArrowheads="1"/>
            </p:cNvSpPr>
            <p:nvPr/>
          </p:nvSpPr>
          <p:spPr bwMode="auto">
            <a:xfrm>
              <a:off x="4392613" y="2268538"/>
              <a:ext cx="908050" cy="898525"/>
            </a:xfrm>
            <a:prstGeom prst="ellipse">
              <a:avLst/>
            </a:prstGeom>
            <a:solidFill>
              <a:schemeClr val="accent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6" name="Oval 13"/>
            <p:cNvSpPr>
              <a:spLocks noChangeArrowheads="1"/>
            </p:cNvSpPr>
            <p:nvPr/>
          </p:nvSpPr>
          <p:spPr bwMode="auto">
            <a:xfrm>
              <a:off x="4491038" y="2363788"/>
              <a:ext cx="712788" cy="70643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572773" y="2394634"/>
              <a:ext cx="5477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2"/>
                  </a:solidFill>
                  <a:latin typeface="+mn-ea"/>
                  <a:ea typeface="+mn-ea"/>
                </a:rPr>
                <a:t>2</a:t>
              </a:r>
              <a:endParaRPr lang="zh-CN" altLang="en-US" sz="3600" b="1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495800" y="4005064"/>
            <a:ext cx="908050" cy="898525"/>
            <a:chOff x="4495800" y="4005064"/>
            <a:chExt cx="908050" cy="898525"/>
          </a:xfrm>
        </p:grpSpPr>
        <p:sp>
          <p:nvSpPr>
            <p:cNvPr id="19" name="Oval 10"/>
            <p:cNvSpPr>
              <a:spLocks noChangeArrowheads="1"/>
            </p:cNvSpPr>
            <p:nvPr/>
          </p:nvSpPr>
          <p:spPr bwMode="auto">
            <a:xfrm>
              <a:off x="4495800" y="4005064"/>
              <a:ext cx="908050" cy="898525"/>
            </a:xfrm>
            <a:prstGeom prst="ellipse">
              <a:avLst/>
            </a:prstGeom>
            <a:solidFill>
              <a:schemeClr val="accent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0" name="Oval 11"/>
            <p:cNvSpPr>
              <a:spLocks noChangeArrowheads="1"/>
            </p:cNvSpPr>
            <p:nvPr/>
          </p:nvSpPr>
          <p:spPr bwMode="auto">
            <a:xfrm>
              <a:off x="4592638" y="4101901"/>
              <a:ext cx="712788" cy="7048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08025" y="4124194"/>
              <a:ext cx="54032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2"/>
                  </a:solidFill>
                  <a:latin typeface="+mn-ea"/>
                  <a:ea typeface="+mn-ea"/>
                </a:rPr>
                <a:t>3</a:t>
              </a:r>
              <a:endParaRPr lang="zh-CN" altLang="en-US" sz="3600" b="1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522663" y="5426075"/>
            <a:ext cx="908050" cy="900113"/>
            <a:chOff x="3522663" y="5426075"/>
            <a:chExt cx="908050" cy="900113"/>
          </a:xfrm>
        </p:grpSpPr>
        <p:sp>
          <p:nvSpPr>
            <p:cNvPr id="23" name="Oval 8"/>
            <p:cNvSpPr>
              <a:spLocks noChangeArrowheads="1"/>
            </p:cNvSpPr>
            <p:nvPr/>
          </p:nvSpPr>
          <p:spPr bwMode="auto">
            <a:xfrm>
              <a:off x="3522663" y="5426075"/>
              <a:ext cx="908050" cy="900113"/>
            </a:xfrm>
            <a:prstGeom prst="ellipse">
              <a:avLst/>
            </a:prstGeom>
            <a:solidFill>
              <a:schemeClr val="accent2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4" name="Oval 9"/>
            <p:cNvSpPr>
              <a:spLocks noChangeArrowheads="1"/>
            </p:cNvSpPr>
            <p:nvPr/>
          </p:nvSpPr>
          <p:spPr bwMode="auto">
            <a:xfrm>
              <a:off x="3619500" y="5522913"/>
              <a:ext cx="712788" cy="706438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2"/>
                </a:solidFill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59786" y="5583020"/>
              <a:ext cx="5702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chemeClr val="accent2"/>
                  </a:solidFill>
                  <a:latin typeface="+mn-ea"/>
                  <a:ea typeface="+mn-ea"/>
                </a:rPr>
                <a:t>4</a:t>
              </a:r>
              <a:endParaRPr lang="zh-CN" altLang="en-US" sz="3600" b="1" dirty="0">
                <a:solidFill>
                  <a:schemeClr val="accent2"/>
                </a:solidFill>
                <a:latin typeface="+mn-ea"/>
                <a:ea typeface="+mn-ea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5001500" y="916739"/>
            <a:ext cx="3794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n-ea"/>
                <a:ea typeface="+mn-ea"/>
              </a:rPr>
              <a:t>这里输入您的文字</a:t>
            </a:r>
            <a:endParaRPr lang="en-US" altLang="zh-CN" sz="2000" b="1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993492" y="1238649"/>
            <a:ext cx="6433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810349" y="2308810"/>
            <a:ext cx="3794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n-ea"/>
                <a:ea typeface="+mn-ea"/>
              </a:rPr>
              <a:t>这里输入您的文字</a:t>
            </a:r>
            <a:endParaRPr lang="en-US" altLang="zh-CN" sz="2000" b="1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802342" y="2630720"/>
            <a:ext cx="5552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可以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添加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810349" y="4032423"/>
            <a:ext cx="3794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n-ea"/>
                <a:ea typeface="+mn-ea"/>
              </a:rPr>
              <a:t>这里输入您的文字</a:t>
            </a:r>
            <a:endParaRPr lang="en-US" altLang="zh-CN" sz="2000" b="1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802342" y="4354333"/>
            <a:ext cx="5552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可以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添加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001500" y="5461443"/>
            <a:ext cx="3794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n-ea"/>
                <a:ea typeface="+mn-ea"/>
              </a:rPr>
              <a:t>这里输入您的文字</a:t>
            </a:r>
            <a:endParaRPr lang="en-US" altLang="zh-CN" sz="2000" b="1" dirty="0" smtClean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4993492" y="5783353"/>
            <a:ext cx="6433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这里可以添加主要内容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这里可以添加主要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可以添加主要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内容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6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6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60"/>
                            </p:stCondLst>
                            <p:childTnLst>
                              <p:par>
                                <p:cTn id="29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86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36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5" grpId="0" animBg="1"/>
      <p:bldP spid="6" grpId="0" animBg="1"/>
      <p:bldP spid="7" grpId="0" animBg="1"/>
      <p:bldP spid="8" grpId="0" animBg="1"/>
      <p:bldP spid="9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修改意见</a:t>
            </a:r>
            <a:endParaRPr lang="zh-CN" altLang="en-US" sz="2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4" name="Freeform 6"/>
          <p:cNvSpPr/>
          <p:nvPr/>
        </p:nvSpPr>
        <p:spPr bwMode="auto">
          <a:xfrm>
            <a:off x="2028791" y="1626733"/>
            <a:ext cx="3529011" cy="4210409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" name="Freeform 6"/>
          <p:cNvSpPr/>
          <p:nvPr/>
        </p:nvSpPr>
        <p:spPr bwMode="auto">
          <a:xfrm>
            <a:off x="4850622" y="3112352"/>
            <a:ext cx="2336248" cy="2787341"/>
          </a:xfrm>
          <a:custGeom>
            <a:avLst/>
            <a:gdLst>
              <a:gd name="T0" fmla="*/ 2932 w 5863"/>
              <a:gd name="T1" fmla="*/ 0 h 6999"/>
              <a:gd name="T2" fmla="*/ 5863 w 5863"/>
              <a:gd name="T3" fmla="*/ 2932 h 6999"/>
              <a:gd name="T4" fmla="*/ 5450 w 5863"/>
              <a:gd name="T5" fmla="*/ 4434 h 6999"/>
              <a:gd name="T6" fmla="*/ 2932 w 5863"/>
              <a:gd name="T7" fmla="*/ 6999 h 6999"/>
              <a:gd name="T8" fmla="*/ 414 w 5863"/>
              <a:gd name="T9" fmla="*/ 4434 h 6999"/>
              <a:gd name="T10" fmla="*/ 0 w 5863"/>
              <a:gd name="T11" fmla="*/ 2932 h 6999"/>
              <a:gd name="T12" fmla="*/ 2932 w 5863"/>
              <a:gd name="T13" fmla="*/ 0 h 6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863" h="6999">
                <a:moveTo>
                  <a:pt x="2932" y="0"/>
                </a:moveTo>
                <a:cubicBezTo>
                  <a:pt x="4550" y="0"/>
                  <a:pt x="5863" y="1313"/>
                  <a:pt x="5863" y="2932"/>
                </a:cubicBezTo>
                <a:cubicBezTo>
                  <a:pt x="5863" y="3480"/>
                  <a:pt x="5712" y="3994"/>
                  <a:pt x="5450" y="4434"/>
                </a:cubicBezTo>
                <a:cubicBezTo>
                  <a:pt x="5201" y="4840"/>
                  <a:pt x="3807" y="6359"/>
                  <a:pt x="2932" y="6999"/>
                </a:cubicBezTo>
                <a:cubicBezTo>
                  <a:pt x="2056" y="6359"/>
                  <a:pt x="663" y="4840"/>
                  <a:pt x="414" y="4434"/>
                </a:cubicBezTo>
                <a:cubicBezTo>
                  <a:pt x="151" y="3994"/>
                  <a:pt x="0" y="3480"/>
                  <a:pt x="0" y="2932"/>
                </a:cubicBezTo>
                <a:cubicBezTo>
                  <a:pt x="0" y="1313"/>
                  <a:pt x="1313" y="0"/>
                  <a:pt x="2932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椭圆 5"/>
          <p:cNvSpPr/>
          <p:nvPr/>
        </p:nvSpPr>
        <p:spPr bwMode="auto">
          <a:xfrm>
            <a:off x="4604478" y="1639770"/>
            <a:ext cx="936104" cy="936104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椭圆 6"/>
          <p:cNvSpPr/>
          <p:nvPr/>
        </p:nvSpPr>
        <p:spPr bwMode="auto">
          <a:xfrm>
            <a:off x="6607880" y="3244217"/>
            <a:ext cx="782712" cy="782712"/>
          </a:xfrm>
          <a:prstGeom prst="ellipse">
            <a:avLst/>
          </a:prstGeom>
          <a:solidFill>
            <a:schemeClr val="bg1"/>
          </a:solidFill>
          <a:ln w="9525" cap="flat" cmpd="sng" algn="ctr">
            <a:solidFill>
              <a:srgbClr val="F8F8F8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05297" y="1830823"/>
            <a:ext cx="9525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000" dirty="0" smtClean="0">
                <a:solidFill>
                  <a:srgbClr val="F8F8F8"/>
                </a:solidFill>
              </a:rPr>
              <a:t>75%</a:t>
            </a:r>
            <a:endParaRPr lang="zh-CN" altLang="en-US" sz="3000" dirty="0">
              <a:solidFill>
                <a:srgbClr val="F8F8F8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624502" y="3404740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8F8F8"/>
                </a:solidFill>
              </a:rPr>
              <a:t>34%</a:t>
            </a:r>
            <a:endParaRPr lang="zh-CN" altLang="en-US" sz="2400" dirty="0">
              <a:solidFill>
                <a:srgbClr val="F8F8F8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3188" y="2151799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8F8F8"/>
                </a:solidFill>
                <a:latin typeface="+mj-ea"/>
                <a:ea typeface="+mj-ea"/>
              </a:rPr>
              <a:t>预计数字</a:t>
            </a:r>
            <a:endParaRPr lang="zh-CN" altLang="en-US" sz="3200" dirty="0">
              <a:solidFill>
                <a:srgbClr val="F8F8F8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439063" y="2751696"/>
            <a:ext cx="26116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8F8F8"/>
                </a:solidFill>
                <a:latin typeface="+mn-ea"/>
                <a:ea typeface="+mn-ea"/>
              </a:rPr>
              <a:t>请输入您的文字对目标进行说明</a:t>
            </a:r>
            <a:r>
              <a:rPr lang="zh-CN" altLang="en-US" dirty="0">
                <a:solidFill>
                  <a:srgbClr val="F8F8F8"/>
                </a:solidFill>
                <a:latin typeface="+mn-ea"/>
                <a:ea typeface="+mn-ea"/>
              </a:rPr>
              <a:t>请输入您的文字对目标进行</a:t>
            </a:r>
            <a:r>
              <a:rPr lang="zh-CN" altLang="en-US" dirty="0" smtClean="0">
                <a:solidFill>
                  <a:srgbClr val="F8F8F8"/>
                </a:solidFill>
                <a:latin typeface="+mn-ea"/>
                <a:ea typeface="+mn-ea"/>
              </a:rPr>
              <a:t>说明请</a:t>
            </a:r>
            <a:r>
              <a:rPr lang="zh-CN" altLang="en-US" dirty="0">
                <a:solidFill>
                  <a:srgbClr val="F8F8F8"/>
                </a:solidFill>
                <a:latin typeface="+mn-ea"/>
                <a:ea typeface="+mn-ea"/>
              </a:rPr>
              <a:t>输入您的文字对目标进行说明</a:t>
            </a:r>
            <a:endParaRPr lang="zh-CN" altLang="en-US" dirty="0">
              <a:solidFill>
                <a:srgbClr val="F8F8F8"/>
              </a:solidFill>
              <a:latin typeface="+mn-ea"/>
              <a:ea typeface="+mn-ea"/>
            </a:endParaRPr>
          </a:p>
          <a:p>
            <a:pPr algn="ctr"/>
            <a:endParaRPr lang="zh-CN" altLang="en-US" dirty="0">
              <a:solidFill>
                <a:srgbClr val="F8F8F8"/>
              </a:solidFill>
              <a:latin typeface="+mn-ea"/>
              <a:ea typeface="+mn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99067" y="372468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rgbClr val="F8F8F8"/>
                </a:solidFill>
                <a:latin typeface="+mj-ea"/>
                <a:ea typeface="+mj-ea"/>
              </a:rPr>
              <a:t>现有资金</a:t>
            </a:r>
            <a:endParaRPr lang="zh-CN" altLang="en-US" sz="2800" dirty="0">
              <a:solidFill>
                <a:srgbClr val="F8F8F8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018255" y="4197366"/>
            <a:ext cx="19825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rgbClr val="F8F8F8"/>
                </a:solidFill>
                <a:latin typeface="+mn-ea"/>
                <a:ea typeface="+mn-ea"/>
              </a:rPr>
              <a:t>请输入您的文字对实际情况进行说明</a:t>
            </a:r>
            <a:endParaRPr lang="zh-CN" altLang="en-US" dirty="0">
              <a:solidFill>
                <a:srgbClr val="F8F8F8"/>
              </a:solidFill>
              <a:latin typeface="+mn-ea"/>
              <a:ea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08171" y="1461491"/>
            <a:ext cx="51147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请输入您的文字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请输入您的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文字请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输入您的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文字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请输入您的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文字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请输入您的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文字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25669" y="3160136"/>
            <a:ext cx="339724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请输入您的文字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请输入您的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文字请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输入您的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文字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请输入您的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文字</a:t>
            </a:r>
            <a:r>
              <a:rPr lang="zh-CN" altLang="en-US" dirty="0">
                <a:solidFill>
                  <a:schemeClr val="accent1"/>
                </a:solidFill>
                <a:latin typeface="+mn-ea"/>
                <a:ea typeface="+mn-ea"/>
              </a:rPr>
              <a:t>请输入您的</a:t>
            </a:r>
            <a:r>
              <a:rPr lang="zh-CN" altLang="en-US" dirty="0" smtClean="0">
                <a:solidFill>
                  <a:schemeClr val="accent1"/>
                </a:solidFill>
                <a:latin typeface="+mn-ea"/>
                <a:ea typeface="+mn-ea"/>
              </a:rPr>
              <a:t>文字</a:t>
            </a:r>
            <a:endParaRPr lang="zh-CN" altLang="en-US" dirty="0">
              <a:solidFill>
                <a:schemeClr val="accent1"/>
              </a:solidFill>
              <a:latin typeface="+mn-ea"/>
              <a:ea typeface="+mn-ea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26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319"/>
                            </p:stCondLst>
                            <p:childTnLst>
                              <p:par>
                                <p:cTn id="5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819"/>
                            </p:stCondLst>
                            <p:childTnLst>
                              <p:par>
                                <p:cTn id="6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819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319"/>
                            </p:stCondLst>
                            <p:childTnLst>
                              <p:par>
                                <p:cTn id="8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819"/>
                            </p:stCondLst>
                            <p:childTnLst>
                              <p:par>
                                <p:cTn id="9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9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9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0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0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819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346889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未来计划</a:t>
            </a:r>
            <a:endParaRPr lang="zh-CN" altLang="en-US" sz="2800" b="1" dirty="0" smtClean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879227" y="1280141"/>
            <a:ext cx="867553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</a:rPr>
              <a:t>成长型家庭的理财目标较多，我们的建议是您实现理财目标的顺序要先短期后长期，先重要后次要，把家庭理财目标的优先顺序安排为</a:t>
            </a:r>
            <a:r>
              <a:rPr lang="zh-CN" altLang="en-US" sz="2000" dirty="0" smtClean="0">
                <a:solidFill>
                  <a:schemeClr val="accent1"/>
                </a:solidFill>
                <a:latin typeface="+mj-ea"/>
                <a:ea typeface="+mj-ea"/>
              </a:rPr>
              <a:t>：</a:t>
            </a:r>
            <a:endParaRPr lang="zh-CN" altLang="en-US" sz="20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7" name="Rectangle 5"/>
          <p:cNvSpPr>
            <a:spLocks noChangeArrowheads="1"/>
          </p:cNvSpPr>
          <p:nvPr/>
        </p:nvSpPr>
        <p:spPr bwMode="auto">
          <a:xfrm>
            <a:off x="890588" y="6151563"/>
            <a:ext cx="1574800" cy="184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reeform 6"/>
          <p:cNvSpPr/>
          <p:nvPr/>
        </p:nvSpPr>
        <p:spPr bwMode="auto">
          <a:xfrm>
            <a:off x="2354263" y="5526088"/>
            <a:ext cx="695325" cy="809625"/>
          </a:xfrm>
          <a:custGeom>
            <a:avLst/>
            <a:gdLst>
              <a:gd name="T0" fmla="*/ 0 w 884"/>
              <a:gd name="T1" fmla="*/ 860 h 1024"/>
              <a:gd name="T2" fmla="*/ 743 w 884"/>
              <a:gd name="T3" fmla="*/ 0 h 1024"/>
              <a:gd name="T4" fmla="*/ 884 w 884"/>
              <a:gd name="T5" fmla="*/ 164 h 1024"/>
              <a:gd name="T6" fmla="*/ 142 w 884"/>
              <a:gd name="T7" fmla="*/ 1024 h 1024"/>
              <a:gd name="T8" fmla="*/ 0 w 884"/>
              <a:gd name="T9" fmla="*/ 86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1024">
                <a:moveTo>
                  <a:pt x="0" y="860"/>
                </a:moveTo>
                <a:lnTo>
                  <a:pt x="743" y="0"/>
                </a:lnTo>
                <a:lnTo>
                  <a:pt x="884" y="164"/>
                </a:lnTo>
                <a:lnTo>
                  <a:pt x="142" y="1024"/>
                </a:lnTo>
                <a:lnTo>
                  <a:pt x="0" y="8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Rectangle 7"/>
          <p:cNvSpPr>
            <a:spLocks noChangeArrowheads="1"/>
          </p:cNvSpPr>
          <p:nvPr/>
        </p:nvSpPr>
        <p:spPr bwMode="auto">
          <a:xfrm>
            <a:off x="2938463" y="5526088"/>
            <a:ext cx="1574800" cy="184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reeform 8"/>
          <p:cNvSpPr/>
          <p:nvPr/>
        </p:nvSpPr>
        <p:spPr bwMode="auto">
          <a:xfrm>
            <a:off x="4402138" y="4900613"/>
            <a:ext cx="695325" cy="809625"/>
          </a:xfrm>
          <a:custGeom>
            <a:avLst/>
            <a:gdLst>
              <a:gd name="T0" fmla="*/ 0 w 884"/>
              <a:gd name="T1" fmla="*/ 860 h 1024"/>
              <a:gd name="T2" fmla="*/ 743 w 884"/>
              <a:gd name="T3" fmla="*/ 0 h 1024"/>
              <a:gd name="T4" fmla="*/ 884 w 884"/>
              <a:gd name="T5" fmla="*/ 164 h 1024"/>
              <a:gd name="T6" fmla="*/ 141 w 884"/>
              <a:gd name="T7" fmla="*/ 1024 h 1024"/>
              <a:gd name="T8" fmla="*/ 0 w 884"/>
              <a:gd name="T9" fmla="*/ 86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1024">
                <a:moveTo>
                  <a:pt x="0" y="860"/>
                </a:moveTo>
                <a:lnTo>
                  <a:pt x="743" y="0"/>
                </a:lnTo>
                <a:lnTo>
                  <a:pt x="884" y="164"/>
                </a:lnTo>
                <a:lnTo>
                  <a:pt x="141" y="1024"/>
                </a:lnTo>
                <a:lnTo>
                  <a:pt x="0" y="8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Rectangle 9"/>
          <p:cNvSpPr>
            <a:spLocks noChangeArrowheads="1"/>
          </p:cNvSpPr>
          <p:nvPr/>
        </p:nvSpPr>
        <p:spPr bwMode="auto">
          <a:xfrm>
            <a:off x="4986338" y="4900613"/>
            <a:ext cx="1574800" cy="182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reeform 10"/>
          <p:cNvSpPr/>
          <p:nvPr/>
        </p:nvSpPr>
        <p:spPr bwMode="auto">
          <a:xfrm>
            <a:off x="6450013" y="4275138"/>
            <a:ext cx="695325" cy="808038"/>
          </a:xfrm>
          <a:custGeom>
            <a:avLst/>
            <a:gdLst>
              <a:gd name="T0" fmla="*/ 0 w 884"/>
              <a:gd name="T1" fmla="*/ 861 h 1024"/>
              <a:gd name="T2" fmla="*/ 742 w 884"/>
              <a:gd name="T3" fmla="*/ 0 h 1024"/>
              <a:gd name="T4" fmla="*/ 884 w 884"/>
              <a:gd name="T5" fmla="*/ 164 h 1024"/>
              <a:gd name="T6" fmla="*/ 141 w 884"/>
              <a:gd name="T7" fmla="*/ 1024 h 1024"/>
              <a:gd name="T8" fmla="*/ 0 w 884"/>
              <a:gd name="T9" fmla="*/ 861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1024">
                <a:moveTo>
                  <a:pt x="0" y="861"/>
                </a:moveTo>
                <a:lnTo>
                  <a:pt x="742" y="0"/>
                </a:lnTo>
                <a:lnTo>
                  <a:pt x="884" y="164"/>
                </a:lnTo>
                <a:lnTo>
                  <a:pt x="141" y="1024"/>
                </a:lnTo>
                <a:lnTo>
                  <a:pt x="0" y="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Rectangle 11"/>
          <p:cNvSpPr>
            <a:spLocks noChangeArrowheads="1"/>
          </p:cNvSpPr>
          <p:nvPr/>
        </p:nvSpPr>
        <p:spPr bwMode="auto">
          <a:xfrm>
            <a:off x="7034213" y="4275138"/>
            <a:ext cx="1574800" cy="1825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4" name="Freeform 12"/>
          <p:cNvSpPr/>
          <p:nvPr/>
        </p:nvSpPr>
        <p:spPr bwMode="auto">
          <a:xfrm>
            <a:off x="8497888" y="3648075"/>
            <a:ext cx="695325" cy="809625"/>
          </a:xfrm>
          <a:custGeom>
            <a:avLst/>
            <a:gdLst>
              <a:gd name="T0" fmla="*/ 0 w 884"/>
              <a:gd name="T1" fmla="*/ 860 h 1024"/>
              <a:gd name="T2" fmla="*/ 742 w 884"/>
              <a:gd name="T3" fmla="*/ 0 h 1024"/>
              <a:gd name="T4" fmla="*/ 884 w 884"/>
              <a:gd name="T5" fmla="*/ 164 h 1024"/>
              <a:gd name="T6" fmla="*/ 141 w 884"/>
              <a:gd name="T7" fmla="*/ 1024 h 1024"/>
              <a:gd name="T8" fmla="*/ 0 w 884"/>
              <a:gd name="T9" fmla="*/ 860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4" h="1024">
                <a:moveTo>
                  <a:pt x="0" y="860"/>
                </a:moveTo>
                <a:lnTo>
                  <a:pt x="742" y="0"/>
                </a:lnTo>
                <a:lnTo>
                  <a:pt x="884" y="164"/>
                </a:lnTo>
                <a:lnTo>
                  <a:pt x="141" y="1024"/>
                </a:lnTo>
                <a:lnTo>
                  <a:pt x="0" y="8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5" name="Rectangle 13"/>
          <p:cNvSpPr>
            <a:spLocks noChangeArrowheads="1"/>
          </p:cNvSpPr>
          <p:nvPr/>
        </p:nvSpPr>
        <p:spPr bwMode="auto">
          <a:xfrm>
            <a:off x="9082088" y="3648075"/>
            <a:ext cx="1574800" cy="184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6" name="Freeform 14"/>
          <p:cNvSpPr/>
          <p:nvPr/>
        </p:nvSpPr>
        <p:spPr bwMode="auto">
          <a:xfrm>
            <a:off x="10545763" y="2390775"/>
            <a:ext cx="1236663" cy="1441450"/>
          </a:xfrm>
          <a:custGeom>
            <a:avLst/>
            <a:gdLst>
              <a:gd name="T0" fmla="*/ 0 w 1571"/>
              <a:gd name="T1" fmla="*/ 1660 h 1824"/>
              <a:gd name="T2" fmla="*/ 529 w 1571"/>
              <a:gd name="T3" fmla="*/ 1047 h 1824"/>
              <a:gd name="T4" fmla="*/ 743 w 1571"/>
              <a:gd name="T5" fmla="*/ 800 h 1824"/>
              <a:gd name="T6" fmla="*/ 1215 w 1571"/>
              <a:gd name="T7" fmla="*/ 254 h 1824"/>
              <a:gd name="T8" fmla="*/ 1108 w 1571"/>
              <a:gd name="T9" fmla="*/ 161 h 1824"/>
              <a:gd name="T10" fmla="*/ 1340 w 1571"/>
              <a:gd name="T11" fmla="*/ 81 h 1824"/>
              <a:gd name="T12" fmla="*/ 1571 w 1571"/>
              <a:gd name="T13" fmla="*/ 0 h 1824"/>
              <a:gd name="T14" fmla="*/ 1524 w 1571"/>
              <a:gd name="T15" fmla="*/ 241 h 1824"/>
              <a:gd name="T16" fmla="*/ 1477 w 1571"/>
              <a:gd name="T17" fmla="*/ 482 h 1824"/>
              <a:gd name="T18" fmla="*/ 1376 w 1571"/>
              <a:gd name="T19" fmla="*/ 394 h 1824"/>
              <a:gd name="T20" fmla="*/ 885 w 1571"/>
              <a:gd name="T21" fmla="*/ 963 h 1824"/>
              <a:gd name="T22" fmla="*/ 671 w 1571"/>
              <a:gd name="T23" fmla="*/ 1211 h 1824"/>
              <a:gd name="T24" fmla="*/ 142 w 1571"/>
              <a:gd name="T25" fmla="*/ 1824 h 1824"/>
              <a:gd name="T26" fmla="*/ 0 w 1571"/>
              <a:gd name="T27" fmla="*/ 1660 h 18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571" h="1824">
                <a:moveTo>
                  <a:pt x="0" y="1660"/>
                </a:moveTo>
                <a:lnTo>
                  <a:pt x="529" y="1047"/>
                </a:lnTo>
                <a:lnTo>
                  <a:pt x="743" y="800"/>
                </a:lnTo>
                <a:lnTo>
                  <a:pt x="1215" y="254"/>
                </a:lnTo>
                <a:lnTo>
                  <a:pt x="1108" y="161"/>
                </a:lnTo>
                <a:lnTo>
                  <a:pt x="1340" y="81"/>
                </a:lnTo>
                <a:lnTo>
                  <a:pt x="1571" y="0"/>
                </a:lnTo>
                <a:lnTo>
                  <a:pt x="1524" y="241"/>
                </a:lnTo>
                <a:lnTo>
                  <a:pt x="1477" y="482"/>
                </a:lnTo>
                <a:lnTo>
                  <a:pt x="1376" y="394"/>
                </a:lnTo>
                <a:lnTo>
                  <a:pt x="885" y="963"/>
                </a:lnTo>
                <a:lnTo>
                  <a:pt x="671" y="1211"/>
                </a:lnTo>
                <a:lnTo>
                  <a:pt x="142" y="1824"/>
                </a:lnTo>
                <a:lnTo>
                  <a:pt x="0" y="166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7" name="Oval 15"/>
          <p:cNvSpPr>
            <a:spLocks noChangeArrowheads="1"/>
          </p:cNvSpPr>
          <p:nvPr/>
        </p:nvSpPr>
        <p:spPr bwMode="auto">
          <a:xfrm>
            <a:off x="974726" y="4702175"/>
            <a:ext cx="1433513" cy="14414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8" name="Oval 16"/>
          <p:cNvSpPr>
            <a:spLocks noChangeArrowheads="1"/>
          </p:cNvSpPr>
          <p:nvPr/>
        </p:nvSpPr>
        <p:spPr bwMode="auto">
          <a:xfrm>
            <a:off x="3030538" y="4084638"/>
            <a:ext cx="1435100" cy="144145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Oval 17"/>
          <p:cNvSpPr>
            <a:spLocks noChangeArrowheads="1"/>
          </p:cNvSpPr>
          <p:nvPr/>
        </p:nvSpPr>
        <p:spPr bwMode="auto">
          <a:xfrm>
            <a:off x="5043488" y="3444875"/>
            <a:ext cx="1435100" cy="143986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0" name="Oval 18"/>
          <p:cNvSpPr>
            <a:spLocks noChangeArrowheads="1"/>
          </p:cNvSpPr>
          <p:nvPr/>
        </p:nvSpPr>
        <p:spPr bwMode="auto">
          <a:xfrm>
            <a:off x="7100888" y="2825750"/>
            <a:ext cx="1433513" cy="144145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Oval 19"/>
          <p:cNvSpPr>
            <a:spLocks noChangeArrowheads="1"/>
          </p:cNvSpPr>
          <p:nvPr/>
        </p:nvSpPr>
        <p:spPr bwMode="auto">
          <a:xfrm>
            <a:off x="9209088" y="2197100"/>
            <a:ext cx="1435100" cy="1439863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reeform 20"/>
          <p:cNvSpPr/>
          <p:nvPr/>
        </p:nvSpPr>
        <p:spPr bwMode="auto">
          <a:xfrm>
            <a:off x="1685926" y="3844925"/>
            <a:ext cx="1581150" cy="800100"/>
          </a:xfrm>
          <a:custGeom>
            <a:avLst/>
            <a:gdLst>
              <a:gd name="T0" fmla="*/ 0 w 2009"/>
              <a:gd name="T1" fmla="*/ 1013 h 1013"/>
              <a:gd name="T2" fmla="*/ 2009 w 2009"/>
              <a:gd name="T3" fmla="*/ 427 h 10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09" h="1013">
                <a:moveTo>
                  <a:pt x="0" y="1013"/>
                </a:moveTo>
                <a:cubicBezTo>
                  <a:pt x="385" y="242"/>
                  <a:pt x="1047" y="0"/>
                  <a:pt x="2009" y="427"/>
                </a:cubicBezTo>
              </a:path>
            </a:pathLst>
          </a:custGeom>
          <a:ln w="19050">
            <a:solidFill>
              <a:schemeClr val="accent1"/>
            </a:solidFill>
            <a:prstDash val="dash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63" name="Freeform 21"/>
          <p:cNvSpPr/>
          <p:nvPr/>
        </p:nvSpPr>
        <p:spPr bwMode="auto">
          <a:xfrm>
            <a:off x="3652838" y="3240088"/>
            <a:ext cx="1582738" cy="800100"/>
          </a:xfrm>
          <a:custGeom>
            <a:avLst/>
            <a:gdLst>
              <a:gd name="T0" fmla="*/ 0 w 2010"/>
              <a:gd name="T1" fmla="*/ 1013 h 1013"/>
              <a:gd name="T2" fmla="*/ 2010 w 2010"/>
              <a:gd name="T3" fmla="*/ 427 h 10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10" h="1013">
                <a:moveTo>
                  <a:pt x="0" y="1013"/>
                </a:moveTo>
                <a:cubicBezTo>
                  <a:pt x="386" y="242"/>
                  <a:pt x="1048" y="0"/>
                  <a:pt x="2010" y="427"/>
                </a:cubicBezTo>
              </a:path>
            </a:pathLst>
          </a:custGeom>
          <a:ln w="19050">
            <a:solidFill>
              <a:schemeClr val="accent1"/>
            </a:solidFill>
            <a:prstDash val="dash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64" name="Freeform 22"/>
          <p:cNvSpPr/>
          <p:nvPr/>
        </p:nvSpPr>
        <p:spPr bwMode="auto">
          <a:xfrm>
            <a:off x="5756276" y="2586038"/>
            <a:ext cx="1581150" cy="800100"/>
          </a:xfrm>
          <a:custGeom>
            <a:avLst/>
            <a:gdLst>
              <a:gd name="T0" fmla="*/ 0 w 2010"/>
              <a:gd name="T1" fmla="*/ 1012 h 1012"/>
              <a:gd name="T2" fmla="*/ 2010 w 2010"/>
              <a:gd name="T3" fmla="*/ 427 h 101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10" h="1012">
                <a:moveTo>
                  <a:pt x="0" y="1012"/>
                </a:moveTo>
                <a:cubicBezTo>
                  <a:pt x="385" y="242"/>
                  <a:pt x="1048" y="0"/>
                  <a:pt x="2010" y="427"/>
                </a:cubicBezTo>
              </a:path>
            </a:pathLst>
          </a:custGeom>
          <a:ln w="19050">
            <a:solidFill>
              <a:schemeClr val="accent1"/>
            </a:solidFill>
            <a:prstDash val="dash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65" name="Freeform 23"/>
          <p:cNvSpPr/>
          <p:nvPr/>
        </p:nvSpPr>
        <p:spPr bwMode="auto">
          <a:xfrm>
            <a:off x="7723188" y="1982788"/>
            <a:ext cx="1581150" cy="800100"/>
          </a:xfrm>
          <a:custGeom>
            <a:avLst/>
            <a:gdLst>
              <a:gd name="T0" fmla="*/ 0 w 2009"/>
              <a:gd name="T1" fmla="*/ 1013 h 1013"/>
              <a:gd name="T2" fmla="*/ 2009 w 2009"/>
              <a:gd name="T3" fmla="*/ 427 h 101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009" h="1013">
                <a:moveTo>
                  <a:pt x="0" y="1013"/>
                </a:moveTo>
                <a:cubicBezTo>
                  <a:pt x="385" y="242"/>
                  <a:pt x="1047" y="0"/>
                  <a:pt x="2009" y="427"/>
                </a:cubicBezTo>
              </a:path>
            </a:pathLst>
          </a:custGeom>
          <a:ln w="19050">
            <a:solidFill>
              <a:schemeClr val="accent1"/>
            </a:solidFill>
            <a:prstDash val="dash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096112" y="5007401"/>
            <a:ext cx="1179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 smtClean="0">
                <a:solidFill>
                  <a:schemeClr val="accent2"/>
                </a:solidFill>
              </a:rPr>
              <a:t>增加家庭保障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105079" y="4389864"/>
            <a:ext cx="1179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 smtClean="0">
                <a:solidFill>
                  <a:schemeClr val="accent2"/>
                </a:solidFill>
              </a:rPr>
              <a:t>子女教育金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171224" y="3817915"/>
            <a:ext cx="1179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 smtClean="0">
                <a:solidFill>
                  <a:schemeClr val="accent2"/>
                </a:solidFill>
              </a:rPr>
              <a:t>提高生活品质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233655" y="3280717"/>
            <a:ext cx="1179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 smtClean="0">
                <a:solidFill>
                  <a:schemeClr val="accent2"/>
                </a:solidFill>
              </a:rPr>
              <a:t>换房</a:t>
            </a:r>
            <a:endParaRPr lang="zh-CN" altLang="en-US" dirty="0">
              <a:solidFill>
                <a:schemeClr val="accent2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9330469" y="2555141"/>
            <a:ext cx="1179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400" b="1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pPr algn="ctr"/>
            <a:r>
              <a:rPr lang="zh-CN" altLang="en-US" dirty="0" smtClean="0">
                <a:solidFill>
                  <a:schemeClr val="accent2"/>
                </a:solidFill>
              </a:rPr>
              <a:t>养老金准备</a:t>
            </a:r>
            <a:endParaRPr lang="zh-CN" alt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4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319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819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2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19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3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819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319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819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2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19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3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819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2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319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3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819"/>
                            </p:stCondLst>
                            <p:childTnLst>
                              <p:par>
                                <p:cTn id="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319"/>
                            </p:stCondLst>
                            <p:childTnLst>
                              <p:par>
                                <p:cTn id="6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26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319"/>
                            </p:stCondLst>
                            <p:childTnLst>
                              <p:par>
                                <p:cTn id="1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7819"/>
                            </p:stCondLst>
                            <p:childTnLst>
                              <p:par>
                                <p:cTn id="1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8319"/>
                            </p:stCondLst>
                            <p:childTnLst>
                              <p:par>
                                <p:cTn id="1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8819"/>
                            </p:stCondLst>
                            <p:childTnLst>
                              <p:par>
                                <p:cTn id="1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9319"/>
                            </p:stCondLst>
                            <p:childTnLst>
                              <p:par>
                                <p:cTn id="1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9819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0319"/>
                            </p:stCondLst>
                            <p:childTnLst>
                              <p:par>
                                <p:cTn id="17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10819"/>
                            </p:stCondLst>
                            <p:childTnLst>
                              <p:par>
                                <p:cTn id="1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1319"/>
                            </p:stCondLst>
                            <p:childTnLst>
                              <p:par>
                                <p:cTn id="1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3" grpId="0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33" grpId="0"/>
      <p:bldP spid="34" grpId="0"/>
      <p:bldP spid="35" grpId="0"/>
      <p:bldP spid="36" grpId="0"/>
      <p:bldP spid="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62"/>
          <p:cNvSpPr>
            <a:spLocks noChangeAspect="1" noChangeArrowheads="1" noTextEdit="1"/>
          </p:cNvSpPr>
          <p:nvPr/>
        </p:nvSpPr>
        <p:spPr bwMode="auto">
          <a:xfrm>
            <a:off x="238126" y="194469"/>
            <a:ext cx="11641137" cy="64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64"/>
          <p:cNvSpPr/>
          <p:nvPr/>
        </p:nvSpPr>
        <p:spPr bwMode="auto">
          <a:xfrm>
            <a:off x="212381" y="4110832"/>
            <a:ext cx="11772000" cy="2552700"/>
          </a:xfrm>
          <a:custGeom>
            <a:avLst/>
            <a:gdLst>
              <a:gd name="T0" fmla="*/ 15600 w 15600"/>
              <a:gd name="T1" fmla="*/ 0 h 3398"/>
              <a:gd name="T2" fmla="*/ 15600 w 15600"/>
              <a:gd name="T3" fmla="*/ 3269 h 3398"/>
              <a:gd name="T4" fmla="*/ 15471 w 15600"/>
              <a:gd name="T5" fmla="*/ 3398 h 3398"/>
              <a:gd name="T6" fmla="*/ 129 w 15600"/>
              <a:gd name="T7" fmla="*/ 3398 h 3398"/>
              <a:gd name="T8" fmla="*/ 0 w 15600"/>
              <a:gd name="T9" fmla="*/ 3269 h 3398"/>
              <a:gd name="T10" fmla="*/ 0 w 15600"/>
              <a:gd name="T11" fmla="*/ 0 h 3398"/>
              <a:gd name="T12" fmla="*/ 15600 w 15600"/>
              <a:gd name="T13" fmla="*/ 0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3398">
                <a:moveTo>
                  <a:pt x="15600" y="0"/>
                </a:moveTo>
                <a:lnTo>
                  <a:pt x="15600" y="3269"/>
                </a:lnTo>
                <a:cubicBezTo>
                  <a:pt x="15600" y="3340"/>
                  <a:pt x="15542" y="3398"/>
                  <a:pt x="15471" y="3398"/>
                </a:cubicBezTo>
                <a:lnTo>
                  <a:pt x="129" y="3398"/>
                </a:lnTo>
                <a:cubicBezTo>
                  <a:pt x="58" y="3398"/>
                  <a:pt x="0" y="3340"/>
                  <a:pt x="0" y="3269"/>
                </a:cubicBezTo>
                <a:lnTo>
                  <a:pt x="0" y="0"/>
                </a:lnTo>
                <a:lnTo>
                  <a:pt x="1560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65"/>
          <p:cNvSpPr/>
          <p:nvPr/>
        </p:nvSpPr>
        <p:spPr bwMode="auto">
          <a:xfrm>
            <a:off x="212090" y="202565"/>
            <a:ext cx="11772265" cy="6461760"/>
          </a:xfrm>
          <a:custGeom>
            <a:avLst/>
            <a:gdLst>
              <a:gd name="T0" fmla="*/ 129 w 15600"/>
              <a:gd name="T1" fmla="*/ 0 h 5080"/>
              <a:gd name="T2" fmla="*/ 15471 w 15600"/>
              <a:gd name="T3" fmla="*/ 0 h 5080"/>
              <a:gd name="T4" fmla="*/ 15600 w 15600"/>
              <a:gd name="T5" fmla="*/ 129 h 5080"/>
              <a:gd name="T6" fmla="*/ 15600 w 15600"/>
              <a:gd name="T7" fmla="*/ 5080 h 5080"/>
              <a:gd name="T8" fmla="*/ 0 w 15600"/>
              <a:gd name="T9" fmla="*/ 5080 h 5080"/>
              <a:gd name="T10" fmla="*/ 0 w 15600"/>
              <a:gd name="T11" fmla="*/ 129 h 5080"/>
              <a:gd name="T12" fmla="*/ 129 w 15600"/>
              <a:gd name="T13" fmla="*/ 0 h 5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5080">
                <a:moveTo>
                  <a:pt x="129" y="0"/>
                </a:moveTo>
                <a:lnTo>
                  <a:pt x="15471" y="0"/>
                </a:lnTo>
                <a:cubicBezTo>
                  <a:pt x="15542" y="0"/>
                  <a:pt x="15600" y="58"/>
                  <a:pt x="15600" y="129"/>
                </a:cubicBezTo>
                <a:lnTo>
                  <a:pt x="15600" y="5080"/>
                </a:lnTo>
                <a:lnTo>
                  <a:pt x="0" y="5080"/>
                </a:lnTo>
                <a:lnTo>
                  <a:pt x="0" y="129"/>
                </a:lnTo>
                <a:cubicBezTo>
                  <a:pt x="0" y="58"/>
                  <a:pt x="58" y="0"/>
                  <a:pt x="1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 bwMode="auto">
          <a:xfrm>
            <a:off x="212381" y="5508742"/>
            <a:ext cx="11772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42583" y="3985195"/>
            <a:ext cx="4665345" cy="119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F8F8F8"/>
                </a:solidFill>
                <a:latin typeface="+mj-ea"/>
                <a:ea typeface="+mj-ea"/>
              </a:rPr>
              <a:t>1.</a:t>
            </a:r>
            <a:r>
              <a:rPr lang="zh-CN" altLang="en-US" sz="7200" b="1" dirty="0" smtClean="0">
                <a:solidFill>
                  <a:srgbClr val="F8F8F8"/>
                </a:solidFill>
                <a:latin typeface="+mj-ea"/>
                <a:ea typeface="+mj-ea"/>
              </a:rPr>
              <a:t>本圈介绍</a:t>
            </a:r>
            <a:endParaRPr lang="zh-CN" altLang="en-US" sz="7200" b="1" dirty="0" smtClean="0">
              <a:solidFill>
                <a:srgbClr val="F8F8F8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107" y="2596296"/>
            <a:ext cx="3008531" cy="2911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13480" r="7604" b="10011"/>
          <a:stretch>
            <a:fillRect/>
          </a:stretch>
        </p:blipFill>
        <p:spPr>
          <a:xfrm>
            <a:off x="2714005" y="202407"/>
            <a:ext cx="4770262" cy="378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661" y="1255077"/>
            <a:ext cx="1135958" cy="1000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914" y="657958"/>
            <a:ext cx="767541" cy="1166661"/>
          </a:xfrm>
          <a:prstGeom prst="rect">
            <a:avLst/>
          </a:prstGeom>
        </p:spPr>
      </p:pic>
      <p:pic>
        <p:nvPicPr>
          <p:cNvPr id="5" name="背景音乐 - 轻快背景音乐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54165" y="-74746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50404E-7 2.03515E-7 C 4.50404E-7 2.03515E-7 0.12523 0.11008 0.18849 0.12905 C 0.25176 0.14801 0.34405 0.14662 0.37542 0.1376 " pathEditMode="relative" rAng="0" ptsTypes="fsF">
                                      <p:cBhvr>
                                        <p:cTn id="40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71" y="7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7" grpId="0" bldLvl="0" animBg="1"/>
      <p:bldP spid="30" grpId="0" bldLvl="0" animBg="1"/>
      <p:bldP spid="32" grpId="0" bldLvl="0" animBg="1"/>
      <p:bldP spid="32" grpId="1" bldLvl="0" animBg="1"/>
      <p:bldP spid="33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未来计划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6835314" y="2749852"/>
            <a:ext cx="1376363" cy="1587500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" name="Freeform 7"/>
          <p:cNvSpPr/>
          <p:nvPr/>
        </p:nvSpPr>
        <p:spPr bwMode="auto">
          <a:xfrm>
            <a:off x="3980989" y="2749852"/>
            <a:ext cx="1374775" cy="1587500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reeform 8"/>
          <p:cNvSpPr/>
          <p:nvPr/>
        </p:nvSpPr>
        <p:spPr bwMode="auto">
          <a:xfrm>
            <a:off x="4693777" y="1510014"/>
            <a:ext cx="1374775" cy="1589088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Freeform 9"/>
          <p:cNvSpPr/>
          <p:nvPr/>
        </p:nvSpPr>
        <p:spPr bwMode="auto">
          <a:xfrm>
            <a:off x="6124114" y="1510014"/>
            <a:ext cx="1374775" cy="1589088"/>
          </a:xfrm>
          <a:custGeom>
            <a:avLst/>
            <a:gdLst>
              <a:gd name="T0" fmla="*/ 1130 w 2260"/>
              <a:gd name="T1" fmla="*/ 0 h 2610"/>
              <a:gd name="T2" fmla="*/ 1695 w 2260"/>
              <a:gd name="T3" fmla="*/ 326 h 2610"/>
              <a:gd name="T4" fmla="*/ 2260 w 2260"/>
              <a:gd name="T5" fmla="*/ 652 h 2610"/>
              <a:gd name="T6" fmla="*/ 2260 w 2260"/>
              <a:gd name="T7" fmla="*/ 1305 h 2610"/>
              <a:gd name="T8" fmla="*/ 2260 w 2260"/>
              <a:gd name="T9" fmla="*/ 1957 h 2610"/>
              <a:gd name="T10" fmla="*/ 1695 w 2260"/>
              <a:gd name="T11" fmla="*/ 2283 h 2610"/>
              <a:gd name="T12" fmla="*/ 1130 w 2260"/>
              <a:gd name="T13" fmla="*/ 2610 h 2610"/>
              <a:gd name="T14" fmla="*/ 565 w 2260"/>
              <a:gd name="T15" fmla="*/ 2283 h 2610"/>
              <a:gd name="T16" fmla="*/ 0 w 2260"/>
              <a:gd name="T17" fmla="*/ 1957 h 2610"/>
              <a:gd name="T18" fmla="*/ 0 w 2260"/>
              <a:gd name="T19" fmla="*/ 1305 h 2610"/>
              <a:gd name="T20" fmla="*/ 0 w 2260"/>
              <a:gd name="T21" fmla="*/ 652 h 2610"/>
              <a:gd name="T22" fmla="*/ 565 w 2260"/>
              <a:gd name="T23" fmla="*/ 326 h 2610"/>
              <a:gd name="T24" fmla="*/ 1130 w 2260"/>
              <a:gd name="T25" fmla="*/ 0 h 26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10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10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reeform 10"/>
          <p:cNvSpPr/>
          <p:nvPr/>
        </p:nvSpPr>
        <p:spPr bwMode="auto">
          <a:xfrm>
            <a:off x="4693777" y="3981752"/>
            <a:ext cx="1374775" cy="158908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reeform 11"/>
          <p:cNvSpPr/>
          <p:nvPr/>
        </p:nvSpPr>
        <p:spPr bwMode="auto">
          <a:xfrm>
            <a:off x="6124114" y="3981752"/>
            <a:ext cx="1374775" cy="1589088"/>
          </a:xfrm>
          <a:custGeom>
            <a:avLst/>
            <a:gdLst>
              <a:gd name="T0" fmla="*/ 1130 w 2260"/>
              <a:gd name="T1" fmla="*/ 0 h 2609"/>
              <a:gd name="T2" fmla="*/ 1695 w 2260"/>
              <a:gd name="T3" fmla="*/ 326 h 2609"/>
              <a:gd name="T4" fmla="*/ 2260 w 2260"/>
              <a:gd name="T5" fmla="*/ 652 h 2609"/>
              <a:gd name="T6" fmla="*/ 2260 w 2260"/>
              <a:gd name="T7" fmla="*/ 1305 h 2609"/>
              <a:gd name="T8" fmla="*/ 2260 w 2260"/>
              <a:gd name="T9" fmla="*/ 1957 h 2609"/>
              <a:gd name="T10" fmla="*/ 1695 w 2260"/>
              <a:gd name="T11" fmla="*/ 2283 h 2609"/>
              <a:gd name="T12" fmla="*/ 1130 w 2260"/>
              <a:gd name="T13" fmla="*/ 2609 h 2609"/>
              <a:gd name="T14" fmla="*/ 565 w 2260"/>
              <a:gd name="T15" fmla="*/ 2283 h 2609"/>
              <a:gd name="T16" fmla="*/ 0 w 2260"/>
              <a:gd name="T17" fmla="*/ 1957 h 2609"/>
              <a:gd name="T18" fmla="*/ 0 w 2260"/>
              <a:gd name="T19" fmla="*/ 1305 h 2609"/>
              <a:gd name="T20" fmla="*/ 0 w 2260"/>
              <a:gd name="T21" fmla="*/ 652 h 2609"/>
              <a:gd name="T22" fmla="*/ 565 w 2260"/>
              <a:gd name="T23" fmla="*/ 326 h 2609"/>
              <a:gd name="T24" fmla="*/ 1130 w 2260"/>
              <a:gd name="T25" fmla="*/ 0 h 26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60" h="2609">
                <a:moveTo>
                  <a:pt x="1130" y="0"/>
                </a:moveTo>
                <a:lnTo>
                  <a:pt x="1695" y="326"/>
                </a:lnTo>
                <a:lnTo>
                  <a:pt x="2260" y="652"/>
                </a:lnTo>
                <a:lnTo>
                  <a:pt x="2260" y="1305"/>
                </a:lnTo>
                <a:lnTo>
                  <a:pt x="2260" y="1957"/>
                </a:lnTo>
                <a:lnTo>
                  <a:pt x="1695" y="2283"/>
                </a:lnTo>
                <a:lnTo>
                  <a:pt x="1130" y="2609"/>
                </a:lnTo>
                <a:lnTo>
                  <a:pt x="565" y="2283"/>
                </a:lnTo>
                <a:lnTo>
                  <a:pt x="0" y="1957"/>
                </a:lnTo>
                <a:lnTo>
                  <a:pt x="0" y="1305"/>
                </a:lnTo>
                <a:lnTo>
                  <a:pt x="0" y="652"/>
                </a:lnTo>
                <a:lnTo>
                  <a:pt x="565" y="326"/>
                </a:lnTo>
                <a:lnTo>
                  <a:pt x="113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1126317" y="1826522"/>
            <a:ext cx="340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algn="just"/>
            <a:r>
              <a:rPr lang="zh-CN" altLang="en-US" dirty="0"/>
              <a:t>积累每年的家庭盈余，进行积极稳健的分散投资，为实现其他理财目标储备</a:t>
            </a:r>
            <a:r>
              <a:rPr lang="zh-CN" altLang="en-US" dirty="0" smtClean="0"/>
              <a:t>资金</a:t>
            </a:r>
            <a:endParaRPr lang="zh-CN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7651234" y="1970637"/>
            <a:ext cx="340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algn="just"/>
            <a:r>
              <a:rPr lang="zh-CN" altLang="en-US" dirty="0"/>
              <a:t>提高现有生活质量，每年准备旅游基金。</a:t>
            </a:r>
            <a:endParaRPr lang="zh-CN" alt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8344917" y="3099102"/>
            <a:ext cx="29380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algn="just"/>
            <a:r>
              <a:rPr lang="zh-CN" altLang="en-US" dirty="0"/>
              <a:t>建立子女教育创业基金，为子女之后的教育奠定经济基础。</a:t>
            </a:r>
            <a:endParaRPr lang="zh-CN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7619703" y="4713837"/>
            <a:ext cx="3408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algn="just"/>
            <a:r>
              <a:rPr lang="zh-CN" altLang="en-US" dirty="0"/>
              <a:t>增加定期寿险，意外险和住院医疗险的投保，给家庭一个保障。</a:t>
            </a:r>
            <a:endParaRPr lang="zh-CN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108545" y="4729603"/>
            <a:ext cx="3408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algn="just"/>
            <a:r>
              <a:rPr lang="zh-CN" altLang="en-US" dirty="0"/>
              <a:t>在储备教育金、旅游基金等理财目标后，可考虑换购新房，提高生活</a:t>
            </a:r>
            <a:r>
              <a:rPr lang="zh-CN" altLang="en-US" dirty="0" smtClean="0"/>
              <a:t>质量</a:t>
            </a:r>
            <a:endParaRPr lang="zh-CN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552078" y="3373769"/>
            <a:ext cx="2179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 algn="just"/>
            <a:r>
              <a:rPr lang="zh-CN" altLang="en-US" dirty="0"/>
              <a:t>逐步建立养老体系。</a:t>
            </a:r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5114905" y="1909081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accent2"/>
                </a:solidFill>
                <a:latin typeface="+mj-ea"/>
                <a:ea typeface="+mj-ea"/>
              </a:rPr>
              <a:t>1</a:t>
            </a:r>
            <a:endParaRPr lang="zh-CN" altLang="en-US" sz="4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539944" y="1909081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accent2"/>
                </a:solidFill>
                <a:latin typeface="+mj-ea"/>
                <a:ea typeface="+mj-ea"/>
              </a:rPr>
              <a:t>2</a:t>
            </a:r>
            <a:endParaRPr lang="zh-CN" altLang="en-US" sz="4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276214" y="3155990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accent2"/>
                </a:solidFill>
                <a:latin typeface="+mj-ea"/>
                <a:ea typeface="+mj-ea"/>
              </a:rPr>
              <a:t>3</a:t>
            </a:r>
            <a:endParaRPr lang="zh-CN" altLang="en-US" sz="4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528069" y="4402899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accent2"/>
                </a:solidFill>
                <a:latin typeface="+mj-ea"/>
                <a:ea typeface="+mj-ea"/>
              </a:rPr>
              <a:t>4</a:t>
            </a:r>
            <a:endParaRPr lang="zh-CN" altLang="en-US" sz="4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38656" y="4402899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accent2"/>
                </a:solidFill>
                <a:latin typeface="+mj-ea"/>
                <a:ea typeface="+mj-ea"/>
              </a:rPr>
              <a:t>5</a:t>
            </a:r>
            <a:endParaRPr lang="zh-CN" altLang="en-US" sz="4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378635" y="3155990"/>
            <a:ext cx="53251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b="1" dirty="0" smtClean="0">
                <a:solidFill>
                  <a:schemeClr val="accent2"/>
                </a:solidFill>
                <a:latin typeface="+mj-ea"/>
                <a:ea typeface="+mj-ea"/>
              </a:rPr>
              <a:t>6</a:t>
            </a:r>
            <a:endParaRPr lang="zh-CN" altLang="en-US" sz="4400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 tmFilter="0,0; .5, 1; 1, 1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19"/>
                                </p:stCondLst>
                                <p:childTnLst>
                                  <p:par>
                                    <p:cTn id="19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319"/>
                                </p:stCondLst>
                                <p:childTnLst>
                                  <p:par>
                                    <p:cTn id="4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3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3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3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43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819"/>
                                </p:stCondLst>
                                <p:childTnLst>
                                  <p:par>
                                    <p:cTn id="5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319"/>
                                </p:stCondLst>
                                <p:childTnLst>
                                  <p:par>
                                    <p:cTn id="5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819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319"/>
                                </p:stCondLst>
                                <p:childTnLst>
                                  <p:par>
                                    <p:cTn id="6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819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319"/>
                                </p:stCondLst>
                                <p:childTnLst>
                                  <p:par>
                                    <p:cTn id="7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19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319"/>
                                </p:stCondLst>
                                <p:childTnLst>
                                  <p:par>
                                    <p:cTn id="8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819"/>
                                </p:stCondLst>
                                <p:childTnLst>
                                  <p:par>
                                    <p:cTn id="9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319"/>
                                </p:stCondLst>
                                <p:childTnLst>
                                  <p:par>
                                    <p:cTn id="9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819"/>
                                </p:stCondLst>
                                <p:childTnLst>
                                  <p:par>
                                    <p:cTn id="10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5" grpId="0"/>
          <p:bldP spid="71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8" grpId="0"/>
          <p:bldP spid="20" grpId="0"/>
          <p:bldP spid="22" grpId="0"/>
          <p:bldP spid="24" grpId="0"/>
          <p:bldP spid="26" grpId="0"/>
          <p:bldP spid="28" grpId="0"/>
          <p:bldP spid="3" grpId="0"/>
          <p:bldP spid="30" grpId="0"/>
          <p:bldP spid="31" grpId="0"/>
          <p:bldP spid="32" grpId="0"/>
          <p:bldP spid="33" grpId="0"/>
          <p:bldP spid="3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 tmFilter="0,0; .5, 1; 1, 1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819"/>
                                </p:stCondLst>
                                <p:childTnLst>
                                  <p:par>
                                    <p:cTn id="19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1319"/>
                                </p:stCondLst>
                                <p:childTnLst>
                                  <p:par>
                                    <p:cTn id="44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43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43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43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43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1819"/>
                                </p:stCondLst>
                                <p:childTnLst>
                                  <p:par>
                                    <p:cTn id="51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2319"/>
                                </p:stCondLst>
                                <p:childTnLst>
                                  <p:par>
                                    <p:cTn id="5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4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4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819"/>
                                </p:stCondLst>
                                <p:childTnLst>
                                  <p:par>
                                    <p:cTn id="62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5" fill="hold">
                                <p:stCondLst>
                                  <p:cond delay="3319"/>
                                </p:stCondLst>
                                <p:childTnLst>
                                  <p:par>
                                    <p:cTn id="66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4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4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3819"/>
                                </p:stCondLst>
                                <p:childTnLst>
                                  <p:par>
                                    <p:cTn id="7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5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4319"/>
                                </p:stCondLst>
                                <p:childTnLst>
                                  <p:par>
                                    <p:cTn id="7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4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4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3" fill="hold">
                                <p:stCondLst>
                                  <p:cond delay="4819"/>
                                </p:stCondLst>
                                <p:childTnLst>
                                  <p:par>
                                    <p:cTn id="8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6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7" fill="hold">
                                <p:stCondLst>
                                  <p:cond delay="5319"/>
                                </p:stCondLst>
                                <p:childTnLst>
                                  <p:par>
                                    <p:cTn id="88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0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4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4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4" fill="hold">
                                <p:stCondLst>
                                  <p:cond delay="5819"/>
                                </p:stCondLst>
                                <p:childTnLst>
                                  <p:par>
                                    <p:cTn id="9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7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8" fill="hold">
                                <p:stCondLst>
                                  <p:cond delay="6319"/>
                                </p:stCondLst>
                                <p:childTnLst>
                                  <p:par>
                                    <p:cTn id="9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4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4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5" fill="hold">
                                <p:stCondLst>
                                  <p:cond delay="6819"/>
                                </p:stCondLst>
                                <p:childTnLst>
                                  <p:par>
                                    <p:cTn id="10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5" grpId="0"/>
          <p:bldP spid="71" grpId="0" animBg="1"/>
          <p:bldP spid="5" grpId="0" animBg="1"/>
          <p:bldP spid="6" grpId="0" animBg="1"/>
          <p:bldP spid="7" grpId="0" animBg="1"/>
          <p:bldP spid="8" grpId="0" animBg="1"/>
          <p:bldP spid="9" grpId="0" animBg="1"/>
          <p:bldP spid="10" grpId="0" animBg="1"/>
          <p:bldP spid="18" grpId="0"/>
          <p:bldP spid="20" grpId="0"/>
          <p:bldP spid="22" grpId="0"/>
          <p:bldP spid="24" grpId="0"/>
          <p:bldP spid="26" grpId="0"/>
          <p:bldP spid="28" grpId="0"/>
          <p:bldP spid="3" grpId="0"/>
          <p:bldP spid="30" grpId="0"/>
          <p:bldP spid="31" grpId="0"/>
          <p:bldP spid="32" grpId="0"/>
          <p:bldP spid="33" grpId="0"/>
          <p:bldP spid="34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现场服务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4" name="Freeform 5"/>
          <p:cNvSpPr/>
          <p:nvPr/>
        </p:nvSpPr>
        <p:spPr bwMode="auto">
          <a:xfrm>
            <a:off x="5715650" y="1030034"/>
            <a:ext cx="1961270" cy="2077821"/>
          </a:xfrm>
          <a:custGeom>
            <a:avLst/>
            <a:gdLst>
              <a:gd name="T0" fmla="*/ 2245 w 2245"/>
              <a:gd name="T1" fmla="*/ 0 h 2370"/>
              <a:gd name="T2" fmla="*/ 1772 w 2245"/>
              <a:gd name="T3" fmla="*/ 223 h 2370"/>
              <a:gd name="T4" fmla="*/ 702 w 2245"/>
              <a:gd name="T5" fmla="*/ 223 h 2370"/>
              <a:gd name="T6" fmla="*/ 0 w 2245"/>
              <a:gd name="T7" fmla="*/ 1012 h 2370"/>
              <a:gd name="T8" fmla="*/ 0 w 2245"/>
              <a:gd name="T9" fmla="*/ 2370 h 2370"/>
              <a:gd name="T10" fmla="*/ 468 w 2245"/>
              <a:gd name="T11" fmla="*/ 2089 h 2370"/>
              <a:gd name="T12" fmla="*/ 1431 w 2245"/>
              <a:gd name="T13" fmla="*/ 2089 h 2370"/>
              <a:gd name="T14" fmla="*/ 2240 w 2245"/>
              <a:gd name="T15" fmla="*/ 1373 h 2370"/>
              <a:gd name="T16" fmla="*/ 2245 w 2245"/>
              <a:gd name="T17" fmla="*/ 0 h 2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45" h="2370">
                <a:moveTo>
                  <a:pt x="2245" y="0"/>
                </a:moveTo>
                <a:cubicBezTo>
                  <a:pt x="2134" y="114"/>
                  <a:pt x="1990" y="199"/>
                  <a:pt x="1772" y="223"/>
                </a:cubicBezTo>
                <a:cubicBezTo>
                  <a:pt x="1415" y="223"/>
                  <a:pt x="1058" y="223"/>
                  <a:pt x="702" y="223"/>
                </a:cubicBezTo>
                <a:cubicBezTo>
                  <a:pt x="409" y="254"/>
                  <a:pt x="2" y="616"/>
                  <a:pt x="0" y="1012"/>
                </a:cubicBezTo>
                <a:cubicBezTo>
                  <a:pt x="0" y="1465"/>
                  <a:pt x="0" y="1917"/>
                  <a:pt x="0" y="2370"/>
                </a:cubicBezTo>
                <a:cubicBezTo>
                  <a:pt x="101" y="2221"/>
                  <a:pt x="241" y="2112"/>
                  <a:pt x="468" y="2089"/>
                </a:cubicBezTo>
                <a:cubicBezTo>
                  <a:pt x="789" y="2089"/>
                  <a:pt x="1110" y="2089"/>
                  <a:pt x="1431" y="2089"/>
                </a:cubicBezTo>
                <a:cubicBezTo>
                  <a:pt x="1798" y="2064"/>
                  <a:pt x="2087" y="1870"/>
                  <a:pt x="2240" y="1373"/>
                </a:cubicBezTo>
                <a:cubicBezTo>
                  <a:pt x="2242" y="916"/>
                  <a:pt x="2243" y="458"/>
                  <a:pt x="2245" y="0"/>
                </a:cubicBezTo>
                <a:close/>
              </a:path>
            </a:pathLst>
          </a:custGeom>
          <a:solidFill>
            <a:schemeClr val="tx1"/>
          </a:solidFill>
          <a:ln w="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5942723" y="3113884"/>
            <a:ext cx="1414687" cy="1499086"/>
          </a:xfrm>
          <a:custGeom>
            <a:avLst/>
            <a:gdLst>
              <a:gd name="T0" fmla="*/ 1621 w 1621"/>
              <a:gd name="T1" fmla="*/ 0 h 1711"/>
              <a:gd name="T2" fmla="*/ 1280 w 1621"/>
              <a:gd name="T3" fmla="*/ 161 h 1711"/>
              <a:gd name="T4" fmla="*/ 507 w 1621"/>
              <a:gd name="T5" fmla="*/ 161 h 1711"/>
              <a:gd name="T6" fmla="*/ 0 w 1621"/>
              <a:gd name="T7" fmla="*/ 731 h 1711"/>
              <a:gd name="T8" fmla="*/ 0 w 1621"/>
              <a:gd name="T9" fmla="*/ 1711 h 1711"/>
              <a:gd name="T10" fmla="*/ 338 w 1621"/>
              <a:gd name="T11" fmla="*/ 1508 h 1711"/>
              <a:gd name="T12" fmla="*/ 1033 w 1621"/>
              <a:gd name="T13" fmla="*/ 1508 h 1711"/>
              <a:gd name="T14" fmla="*/ 1618 w 1621"/>
              <a:gd name="T15" fmla="*/ 991 h 1711"/>
              <a:gd name="T16" fmla="*/ 1621 w 1621"/>
              <a:gd name="T17" fmla="*/ 0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1" h="1711">
                <a:moveTo>
                  <a:pt x="1621" y="0"/>
                </a:moveTo>
                <a:cubicBezTo>
                  <a:pt x="1541" y="82"/>
                  <a:pt x="1437" y="144"/>
                  <a:pt x="1280" y="161"/>
                </a:cubicBezTo>
                <a:cubicBezTo>
                  <a:pt x="1022" y="161"/>
                  <a:pt x="764" y="161"/>
                  <a:pt x="507" y="161"/>
                </a:cubicBezTo>
                <a:cubicBezTo>
                  <a:pt x="295" y="183"/>
                  <a:pt x="1" y="444"/>
                  <a:pt x="0" y="731"/>
                </a:cubicBezTo>
                <a:cubicBezTo>
                  <a:pt x="0" y="1057"/>
                  <a:pt x="0" y="1384"/>
                  <a:pt x="0" y="1711"/>
                </a:cubicBezTo>
                <a:cubicBezTo>
                  <a:pt x="73" y="1604"/>
                  <a:pt x="174" y="1525"/>
                  <a:pt x="338" y="1508"/>
                </a:cubicBezTo>
                <a:cubicBezTo>
                  <a:pt x="570" y="1508"/>
                  <a:pt x="801" y="1508"/>
                  <a:pt x="1033" y="1508"/>
                </a:cubicBezTo>
                <a:cubicBezTo>
                  <a:pt x="1298" y="1490"/>
                  <a:pt x="1507" y="1350"/>
                  <a:pt x="1618" y="991"/>
                </a:cubicBezTo>
                <a:cubicBezTo>
                  <a:pt x="1619" y="661"/>
                  <a:pt x="1620" y="331"/>
                  <a:pt x="1621" y="0"/>
                </a:cubicBezTo>
                <a:close/>
              </a:path>
            </a:pathLst>
          </a:custGeom>
          <a:solidFill>
            <a:schemeClr val="bg1"/>
          </a:solidFill>
          <a:ln w="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6" name="Freeform 7"/>
          <p:cNvSpPr/>
          <p:nvPr/>
        </p:nvSpPr>
        <p:spPr bwMode="auto">
          <a:xfrm>
            <a:off x="4152260" y="3785056"/>
            <a:ext cx="1416697" cy="1497077"/>
          </a:xfrm>
          <a:custGeom>
            <a:avLst/>
            <a:gdLst>
              <a:gd name="T0" fmla="*/ 0 w 1621"/>
              <a:gd name="T1" fmla="*/ 0 h 1710"/>
              <a:gd name="T2" fmla="*/ 342 w 1621"/>
              <a:gd name="T3" fmla="*/ 160 h 1710"/>
              <a:gd name="T4" fmla="*/ 1114 w 1621"/>
              <a:gd name="T5" fmla="*/ 160 h 1710"/>
              <a:gd name="T6" fmla="*/ 1621 w 1621"/>
              <a:gd name="T7" fmla="*/ 730 h 1710"/>
              <a:gd name="T8" fmla="*/ 1621 w 1621"/>
              <a:gd name="T9" fmla="*/ 1710 h 1710"/>
              <a:gd name="T10" fmla="*/ 1283 w 1621"/>
              <a:gd name="T11" fmla="*/ 1508 h 1710"/>
              <a:gd name="T12" fmla="*/ 588 w 1621"/>
              <a:gd name="T13" fmla="*/ 1508 h 1710"/>
              <a:gd name="T14" fmla="*/ 4 w 1621"/>
              <a:gd name="T15" fmla="*/ 991 h 1710"/>
              <a:gd name="T16" fmla="*/ 0 w 1621"/>
              <a:gd name="T17" fmla="*/ 0 h 17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21" h="1710">
                <a:moveTo>
                  <a:pt x="0" y="0"/>
                </a:moveTo>
                <a:cubicBezTo>
                  <a:pt x="80" y="81"/>
                  <a:pt x="184" y="143"/>
                  <a:pt x="342" y="160"/>
                </a:cubicBezTo>
                <a:cubicBezTo>
                  <a:pt x="599" y="160"/>
                  <a:pt x="857" y="160"/>
                  <a:pt x="1114" y="160"/>
                </a:cubicBezTo>
                <a:cubicBezTo>
                  <a:pt x="1326" y="182"/>
                  <a:pt x="1620" y="444"/>
                  <a:pt x="1621" y="730"/>
                </a:cubicBezTo>
                <a:cubicBezTo>
                  <a:pt x="1621" y="1057"/>
                  <a:pt x="1621" y="1384"/>
                  <a:pt x="1621" y="1710"/>
                </a:cubicBezTo>
                <a:cubicBezTo>
                  <a:pt x="1548" y="1603"/>
                  <a:pt x="1447" y="1524"/>
                  <a:pt x="1283" y="1508"/>
                </a:cubicBezTo>
                <a:cubicBezTo>
                  <a:pt x="1052" y="1508"/>
                  <a:pt x="820" y="1508"/>
                  <a:pt x="588" y="1508"/>
                </a:cubicBezTo>
                <a:cubicBezTo>
                  <a:pt x="323" y="1490"/>
                  <a:pt x="114" y="1350"/>
                  <a:pt x="4" y="991"/>
                </a:cubicBezTo>
                <a:cubicBezTo>
                  <a:pt x="2" y="661"/>
                  <a:pt x="1" y="330"/>
                  <a:pt x="0" y="0"/>
                </a:cubicBezTo>
                <a:close/>
              </a:path>
            </a:pathLst>
          </a:custGeom>
          <a:solidFill>
            <a:schemeClr val="tx2"/>
          </a:solidFill>
          <a:ln w="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7" name="Freeform 8"/>
          <p:cNvSpPr/>
          <p:nvPr/>
        </p:nvSpPr>
        <p:spPr bwMode="auto">
          <a:xfrm>
            <a:off x="3830740" y="1803691"/>
            <a:ext cx="1603580" cy="1698027"/>
          </a:xfrm>
          <a:custGeom>
            <a:avLst/>
            <a:gdLst>
              <a:gd name="T0" fmla="*/ 0 w 1835"/>
              <a:gd name="T1" fmla="*/ 0 h 1937"/>
              <a:gd name="T2" fmla="*/ 387 w 1835"/>
              <a:gd name="T3" fmla="*/ 182 h 1937"/>
              <a:gd name="T4" fmla="*/ 1261 w 1835"/>
              <a:gd name="T5" fmla="*/ 182 h 1937"/>
              <a:gd name="T6" fmla="*/ 1835 w 1835"/>
              <a:gd name="T7" fmla="*/ 827 h 1937"/>
              <a:gd name="T8" fmla="*/ 1835 w 1835"/>
              <a:gd name="T9" fmla="*/ 1937 h 1937"/>
              <a:gd name="T10" fmla="*/ 1453 w 1835"/>
              <a:gd name="T11" fmla="*/ 1707 h 1937"/>
              <a:gd name="T12" fmla="*/ 666 w 1835"/>
              <a:gd name="T13" fmla="*/ 1707 h 1937"/>
              <a:gd name="T14" fmla="*/ 4 w 1835"/>
              <a:gd name="T15" fmla="*/ 1122 h 1937"/>
              <a:gd name="T16" fmla="*/ 0 w 1835"/>
              <a:gd name="T17" fmla="*/ 0 h 1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835" h="1937">
                <a:moveTo>
                  <a:pt x="0" y="0"/>
                </a:moveTo>
                <a:cubicBezTo>
                  <a:pt x="91" y="93"/>
                  <a:pt x="209" y="163"/>
                  <a:pt x="387" y="182"/>
                </a:cubicBezTo>
                <a:cubicBezTo>
                  <a:pt x="678" y="182"/>
                  <a:pt x="970" y="182"/>
                  <a:pt x="1261" y="182"/>
                </a:cubicBezTo>
                <a:cubicBezTo>
                  <a:pt x="1501" y="207"/>
                  <a:pt x="1834" y="503"/>
                  <a:pt x="1835" y="827"/>
                </a:cubicBezTo>
                <a:cubicBezTo>
                  <a:pt x="1835" y="1197"/>
                  <a:pt x="1835" y="1567"/>
                  <a:pt x="1835" y="1937"/>
                </a:cubicBezTo>
                <a:cubicBezTo>
                  <a:pt x="1753" y="1816"/>
                  <a:pt x="1638" y="1726"/>
                  <a:pt x="1453" y="1707"/>
                </a:cubicBezTo>
                <a:cubicBezTo>
                  <a:pt x="1190" y="1707"/>
                  <a:pt x="928" y="1707"/>
                  <a:pt x="666" y="1707"/>
                </a:cubicBezTo>
                <a:cubicBezTo>
                  <a:pt x="366" y="1687"/>
                  <a:pt x="129" y="1529"/>
                  <a:pt x="4" y="1122"/>
                </a:cubicBezTo>
                <a:cubicBezTo>
                  <a:pt x="3" y="748"/>
                  <a:pt x="1" y="374"/>
                  <a:pt x="0" y="0"/>
                </a:cubicBezTo>
                <a:close/>
              </a:path>
            </a:pathLst>
          </a:custGeom>
          <a:solidFill>
            <a:schemeClr val="accent4"/>
          </a:solidFill>
          <a:ln w="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" name="Freeform 9"/>
          <p:cNvSpPr/>
          <p:nvPr/>
        </p:nvSpPr>
        <p:spPr bwMode="auto">
          <a:xfrm>
            <a:off x="5647327" y="5057068"/>
            <a:ext cx="1251918" cy="1324260"/>
          </a:xfrm>
          <a:custGeom>
            <a:avLst/>
            <a:gdLst>
              <a:gd name="T0" fmla="*/ 1434 w 1434"/>
              <a:gd name="T1" fmla="*/ 0 h 1513"/>
              <a:gd name="T2" fmla="*/ 1132 w 1434"/>
              <a:gd name="T3" fmla="*/ 142 h 1513"/>
              <a:gd name="T4" fmla="*/ 449 w 1434"/>
              <a:gd name="T5" fmla="*/ 142 h 1513"/>
              <a:gd name="T6" fmla="*/ 0 w 1434"/>
              <a:gd name="T7" fmla="*/ 646 h 1513"/>
              <a:gd name="T8" fmla="*/ 0 w 1434"/>
              <a:gd name="T9" fmla="*/ 1513 h 1513"/>
              <a:gd name="T10" fmla="*/ 299 w 1434"/>
              <a:gd name="T11" fmla="*/ 1334 h 1513"/>
              <a:gd name="T12" fmla="*/ 914 w 1434"/>
              <a:gd name="T13" fmla="*/ 1334 h 1513"/>
              <a:gd name="T14" fmla="*/ 1431 w 1434"/>
              <a:gd name="T15" fmla="*/ 877 h 1513"/>
              <a:gd name="T16" fmla="*/ 1434 w 1434"/>
              <a:gd name="T17" fmla="*/ 0 h 15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34" h="1513">
                <a:moveTo>
                  <a:pt x="1434" y="0"/>
                </a:moveTo>
                <a:cubicBezTo>
                  <a:pt x="1364" y="73"/>
                  <a:pt x="1271" y="127"/>
                  <a:pt x="1132" y="142"/>
                </a:cubicBezTo>
                <a:cubicBezTo>
                  <a:pt x="904" y="142"/>
                  <a:pt x="677" y="142"/>
                  <a:pt x="449" y="142"/>
                </a:cubicBezTo>
                <a:cubicBezTo>
                  <a:pt x="262" y="162"/>
                  <a:pt x="2" y="393"/>
                  <a:pt x="0" y="646"/>
                </a:cubicBezTo>
                <a:cubicBezTo>
                  <a:pt x="0" y="935"/>
                  <a:pt x="0" y="1224"/>
                  <a:pt x="0" y="1513"/>
                </a:cubicBezTo>
                <a:cubicBezTo>
                  <a:pt x="65" y="1419"/>
                  <a:pt x="155" y="1349"/>
                  <a:pt x="299" y="1334"/>
                </a:cubicBezTo>
                <a:cubicBezTo>
                  <a:pt x="504" y="1334"/>
                  <a:pt x="709" y="1334"/>
                  <a:pt x="914" y="1334"/>
                </a:cubicBezTo>
                <a:cubicBezTo>
                  <a:pt x="1149" y="1318"/>
                  <a:pt x="1334" y="1194"/>
                  <a:pt x="1431" y="877"/>
                </a:cubicBezTo>
                <a:cubicBezTo>
                  <a:pt x="1432" y="585"/>
                  <a:pt x="1433" y="292"/>
                  <a:pt x="1434" y="0"/>
                </a:cubicBezTo>
                <a:close/>
              </a:path>
            </a:pathLst>
          </a:custGeom>
          <a:solidFill>
            <a:schemeClr val="bg2"/>
          </a:solidFill>
          <a:ln w="9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227514" y="1684223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2"/>
                </a:solidFill>
                <a:latin typeface="+mj-ea"/>
                <a:ea typeface="+mj-ea"/>
              </a:rPr>
              <a:t>01</a:t>
            </a:r>
            <a:endParaRPr lang="zh-CN" altLang="en-US" sz="4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50642" y="2267983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2"/>
                </a:solidFill>
                <a:latin typeface="+mj-ea"/>
                <a:ea typeface="+mj-ea"/>
              </a:rPr>
              <a:t>02</a:t>
            </a:r>
            <a:endParaRPr lang="zh-CN" altLang="en-US" sz="4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270828" y="3437565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2"/>
                </a:solidFill>
                <a:latin typeface="+mj-ea"/>
                <a:ea typeface="+mj-ea"/>
              </a:rPr>
              <a:t>03</a:t>
            </a:r>
            <a:endParaRPr lang="zh-CN" altLang="en-US" sz="4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73925" y="4171211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2"/>
                </a:solidFill>
                <a:latin typeface="+mj-ea"/>
                <a:ea typeface="+mj-ea"/>
              </a:rPr>
              <a:t>04</a:t>
            </a:r>
            <a:endParaRPr lang="zh-CN" altLang="en-US" sz="4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6157" y="5340792"/>
            <a:ext cx="84510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accent2"/>
                </a:solidFill>
                <a:latin typeface="+mj-ea"/>
                <a:ea typeface="+mj-ea"/>
              </a:rPr>
              <a:t>05</a:t>
            </a:r>
            <a:endParaRPr lang="zh-CN" altLang="en-US" sz="4400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788161" y="1071317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会场布置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788162" y="1468778"/>
            <a:ext cx="36575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背景、设备（音响、LED）调试、主席台、领导席、嘉宾休息区、嘉宾签到处、迎宾礼仪、引导员、检票员、主持人安排等。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490450" y="3006443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参与人员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490451" y="3443542"/>
            <a:ext cx="36575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引导签到、发放代表证、引导入场入座、相关提醒等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097045" y="4867141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会后服务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97046" y="5304240"/>
            <a:ext cx="3657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退场秩序维持、嘉宾答谢、合影等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29828" y="1803691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defRPr sz="2000" b="1">
                <a:latin typeface="+mj-ea"/>
                <a:ea typeface="+mj-ea"/>
              </a:defRPr>
            </a:lvl1pPr>
          </a:lstStyle>
          <a:p>
            <a:r>
              <a:rPr lang="zh-CN" altLang="en-US" dirty="0">
                <a:solidFill>
                  <a:schemeClr val="accent1"/>
                </a:solidFill>
              </a:rPr>
              <a:t>嘉宾接待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97781" y="2240790"/>
            <a:ext cx="3103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pPr algn="r"/>
            <a:r>
              <a:rPr lang="zh-CN" altLang="en-US" dirty="0">
                <a:solidFill>
                  <a:schemeClr val="accent1"/>
                </a:solidFill>
              </a:rPr>
              <a:t>主讲嘉宾、各部门领导、主赞助、特邀嘉宾等；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957101" y="3834510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000" b="1">
                <a:latin typeface="+mj-ea"/>
                <a:ea typeface="+mj-ea"/>
              </a:defRPr>
            </a:lvl1pPr>
          </a:lstStyle>
          <a:p>
            <a:pPr algn="r"/>
            <a:r>
              <a:rPr lang="zh-CN" altLang="en-US" dirty="0">
                <a:solidFill>
                  <a:schemeClr val="accent1"/>
                </a:solidFill>
              </a:rPr>
              <a:t>会中服务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25054" y="4271609"/>
            <a:ext cx="31032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pPr algn="r"/>
            <a:r>
              <a:rPr lang="zh-CN" altLang="en-US" dirty="0">
                <a:solidFill>
                  <a:schemeClr val="accent1"/>
                </a:solidFill>
              </a:rPr>
              <a:t>现场秩序维持、课前宣传片播放等</a:t>
            </a:r>
            <a:endParaRPr lang="zh-CN" altLang="en-US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49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48086E-6 -4.45883E-6 L -0.088 0.79418 " pathEditMode="relative" rAng="0" ptsTypes="AA">
                                      <p:cBhvr>
                                        <p:cTn id="22" dur="5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400" y="3970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9" presetClass="path" presetSubtype="0" accel="50000" decel="5000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2.44728E-7 -8.41813E-7 L 0.08123 0.70907 " pathEditMode="relative" rAng="0" ptsTypes="AA">
                                      <p:cBhvr>
                                        <p:cTn id="26" dur="5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1" y="35453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49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6056E-6 2.17391E-6 L -0.08422 0.53261 " pathEditMode="relative" rAng="0" ptsTypes="AA">
                                      <p:cBhvr>
                                        <p:cTn id="30" dur="5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8" y="26619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49" presetClass="path" presetSubtype="0" accel="50000" decel="5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-4.87373E-6 -2.6457E-6 L 0.06249 0.43502 " pathEditMode="relative" rAng="0" ptsTypes="AA">
                                      <p:cBhvr>
                                        <p:cTn id="34" dur="5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24" y="21739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9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1.1976E-7 6.47549E-7 L -0.05337 0.26226 " pathEditMode="relative" rAng="0" ptsTypes="AA">
                                      <p:cBhvr>
                                        <p:cTn id="38" dur="500" spd="-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9" y="1311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19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7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31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62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819"/>
                            </p:stCondLst>
                            <p:childTnLst>
                              <p:par>
                                <p:cTn id="6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77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319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92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819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3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Rot by="21600000">
                                      <p:cBhvr>
                                        <p:cTn id="10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3319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62"/>
          <p:cNvSpPr>
            <a:spLocks noChangeAspect="1" noChangeArrowheads="1" noTextEdit="1"/>
          </p:cNvSpPr>
          <p:nvPr/>
        </p:nvSpPr>
        <p:spPr bwMode="auto">
          <a:xfrm>
            <a:off x="238126" y="194469"/>
            <a:ext cx="11641137" cy="64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F4054"/>
              </a:solidFill>
            </a:endParaRPr>
          </a:p>
        </p:txBody>
      </p:sp>
      <p:sp>
        <p:nvSpPr>
          <p:cNvPr id="27" name="Freeform 64"/>
          <p:cNvSpPr/>
          <p:nvPr/>
        </p:nvSpPr>
        <p:spPr bwMode="auto">
          <a:xfrm>
            <a:off x="212381" y="4110832"/>
            <a:ext cx="11772000" cy="2552700"/>
          </a:xfrm>
          <a:custGeom>
            <a:avLst/>
            <a:gdLst>
              <a:gd name="T0" fmla="*/ 15600 w 15600"/>
              <a:gd name="T1" fmla="*/ 0 h 3398"/>
              <a:gd name="T2" fmla="*/ 15600 w 15600"/>
              <a:gd name="T3" fmla="*/ 3269 h 3398"/>
              <a:gd name="T4" fmla="*/ 15471 w 15600"/>
              <a:gd name="T5" fmla="*/ 3398 h 3398"/>
              <a:gd name="T6" fmla="*/ 129 w 15600"/>
              <a:gd name="T7" fmla="*/ 3398 h 3398"/>
              <a:gd name="T8" fmla="*/ 0 w 15600"/>
              <a:gd name="T9" fmla="*/ 3269 h 3398"/>
              <a:gd name="T10" fmla="*/ 0 w 15600"/>
              <a:gd name="T11" fmla="*/ 0 h 3398"/>
              <a:gd name="T12" fmla="*/ 15600 w 15600"/>
              <a:gd name="T13" fmla="*/ 0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3398">
                <a:moveTo>
                  <a:pt x="15600" y="0"/>
                </a:moveTo>
                <a:lnTo>
                  <a:pt x="15600" y="3269"/>
                </a:lnTo>
                <a:cubicBezTo>
                  <a:pt x="15600" y="3340"/>
                  <a:pt x="15542" y="3398"/>
                  <a:pt x="15471" y="3398"/>
                </a:cubicBezTo>
                <a:lnTo>
                  <a:pt x="129" y="3398"/>
                </a:lnTo>
                <a:cubicBezTo>
                  <a:pt x="58" y="3398"/>
                  <a:pt x="0" y="3340"/>
                  <a:pt x="0" y="3269"/>
                </a:cubicBezTo>
                <a:lnTo>
                  <a:pt x="0" y="0"/>
                </a:lnTo>
                <a:lnTo>
                  <a:pt x="1560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F4054"/>
              </a:solidFill>
            </a:endParaRPr>
          </a:p>
        </p:txBody>
      </p:sp>
      <p:sp>
        <p:nvSpPr>
          <p:cNvPr id="30" name="Freeform 65"/>
          <p:cNvSpPr/>
          <p:nvPr/>
        </p:nvSpPr>
        <p:spPr bwMode="auto">
          <a:xfrm>
            <a:off x="212381" y="202407"/>
            <a:ext cx="11772000" cy="3816350"/>
          </a:xfrm>
          <a:custGeom>
            <a:avLst/>
            <a:gdLst>
              <a:gd name="T0" fmla="*/ 129 w 15600"/>
              <a:gd name="T1" fmla="*/ 0 h 5080"/>
              <a:gd name="T2" fmla="*/ 15471 w 15600"/>
              <a:gd name="T3" fmla="*/ 0 h 5080"/>
              <a:gd name="T4" fmla="*/ 15600 w 15600"/>
              <a:gd name="T5" fmla="*/ 129 h 5080"/>
              <a:gd name="T6" fmla="*/ 15600 w 15600"/>
              <a:gd name="T7" fmla="*/ 5080 h 5080"/>
              <a:gd name="T8" fmla="*/ 0 w 15600"/>
              <a:gd name="T9" fmla="*/ 5080 h 5080"/>
              <a:gd name="T10" fmla="*/ 0 w 15600"/>
              <a:gd name="T11" fmla="*/ 129 h 5080"/>
              <a:gd name="T12" fmla="*/ 129 w 15600"/>
              <a:gd name="T13" fmla="*/ 0 h 5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5080">
                <a:moveTo>
                  <a:pt x="129" y="0"/>
                </a:moveTo>
                <a:lnTo>
                  <a:pt x="15471" y="0"/>
                </a:lnTo>
                <a:cubicBezTo>
                  <a:pt x="15542" y="0"/>
                  <a:pt x="15600" y="58"/>
                  <a:pt x="15600" y="129"/>
                </a:cubicBezTo>
                <a:lnTo>
                  <a:pt x="15600" y="5080"/>
                </a:lnTo>
                <a:lnTo>
                  <a:pt x="0" y="5080"/>
                </a:lnTo>
                <a:lnTo>
                  <a:pt x="0" y="129"/>
                </a:lnTo>
                <a:cubicBezTo>
                  <a:pt x="0" y="58"/>
                  <a:pt x="58" y="0"/>
                  <a:pt x="1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2F4054"/>
              </a:solidFill>
            </a:endParaRPr>
          </a:p>
        </p:txBody>
      </p:sp>
      <p:sp>
        <p:nvSpPr>
          <p:cNvPr id="32" name="矩形 31"/>
          <p:cNvSpPr/>
          <p:nvPr/>
        </p:nvSpPr>
        <p:spPr bwMode="auto">
          <a:xfrm>
            <a:off x="212381" y="4036177"/>
            <a:ext cx="11772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 smtClean="0">
              <a:solidFill>
                <a:srgbClr val="2F4054"/>
              </a:solidFill>
            </a:endParaRP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625773" y="4725144"/>
            <a:ext cx="10945216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lang="zh-CN" altLang="en-US" sz="7200" b="1" dirty="0" smtClean="0">
                <a:solidFill>
                  <a:srgbClr val="2F4054"/>
                </a:solidFill>
                <a:latin typeface="微软雅黑" panose="020B0503020204020204" pitchFamily="34" charset="-122"/>
              </a:rPr>
              <a:t>汇报完毕   感谢聆听</a:t>
            </a:r>
            <a:endParaRPr lang="zh-CN" altLang="en-US" sz="7200" b="1" dirty="0">
              <a:solidFill>
                <a:srgbClr val="2F4054"/>
              </a:solidFill>
              <a:latin typeface="微软雅黑" panose="020B0503020204020204" pitchFamily="34" charset="-122"/>
            </a:endParaRPr>
          </a:p>
        </p:txBody>
      </p:sp>
      <p:sp>
        <p:nvSpPr>
          <p:cNvPr id="38" name="Freeform 10"/>
          <p:cNvSpPr>
            <a:spLocks noChangeAspect="1" noEditPoints="1"/>
          </p:cNvSpPr>
          <p:nvPr/>
        </p:nvSpPr>
        <p:spPr bwMode="auto">
          <a:xfrm>
            <a:off x="5793080" y="6150944"/>
            <a:ext cx="372836" cy="374400"/>
          </a:xfrm>
          <a:custGeom>
            <a:avLst/>
            <a:gdLst>
              <a:gd name="T0" fmla="*/ 245 w 490"/>
              <a:gd name="T1" fmla="*/ 0 h 490"/>
              <a:gd name="T2" fmla="*/ 490 w 490"/>
              <a:gd name="T3" fmla="*/ 245 h 490"/>
              <a:gd name="T4" fmla="*/ 245 w 490"/>
              <a:gd name="T5" fmla="*/ 490 h 490"/>
              <a:gd name="T6" fmla="*/ 0 w 490"/>
              <a:gd name="T7" fmla="*/ 245 h 490"/>
              <a:gd name="T8" fmla="*/ 245 w 490"/>
              <a:gd name="T9" fmla="*/ 0 h 490"/>
              <a:gd name="T10" fmla="*/ 436 w 490"/>
              <a:gd name="T11" fmla="*/ 250 h 490"/>
              <a:gd name="T12" fmla="*/ 427 w 490"/>
              <a:gd name="T13" fmla="*/ 256 h 490"/>
              <a:gd name="T14" fmla="*/ 394 w 490"/>
              <a:gd name="T15" fmla="*/ 256 h 490"/>
              <a:gd name="T16" fmla="*/ 386 w 490"/>
              <a:gd name="T17" fmla="*/ 253 h 490"/>
              <a:gd name="T18" fmla="*/ 245 w 490"/>
              <a:gd name="T19" fmla="*/ 105 h 490"/>
              <a:gd name="T20" fmla="*/ 104 w 490"/>
              <a:gd name="T21" fmla="*/ 253 h 490"/>
              <a:gd name="T22" fmla="*/ 96 w 490"/>
              <a:gd name="T23" fmla="*/ 256 h 490"/>
              <a:gd name="T24" fmla="*/ 63 w 490"/>
              <a:gd name="T25" fmla="*/ 256 h 490"/>
              <a:gd name="T26" fmla="*/ 54 w 490"/>
              <a:gd name="T27" fmla="*/ 250 h 490"/>
              <a:gd name="T28" fmla="*/ 56 w 490"/>
              <a:gd name="T29" fmla="*/ 239 h 490"/>
              <a:gd name="T30" fmla="*/ 236 w 490"/>
              <a:gd name="T31" fmla="*/ 52 h 490"/>
              <a:gd name="T32" fmla="*/ 245 w 490"/>
              <a:gd name="T33" fmla="*/ 48 h 490"/>
              <a:gd name="T34" fmla="*/ 254 w 490"/>
              <a:gd name="T35" fmla="*/ 52 h 490"/>
              <a:gd name="T36" fmla="*/ 434 w 490"/>
              <a:gd name="T37" fmla="*/ 239 h 490"/>
              <a:gd name="T38" fmla="*/ 436 w 490"/>
              <a:gd name="T39" fmla="*/ 250 h 490"/>
              <a:gd name="T40" fmla="*/ 113 w 490"/>
              <a:gd name="T41" fmla="*/ 267 h 490"/>
              <a:gd name="T42" fmla="*/ 113 w 490"/>
              <a:gd name="T43" fmla="*/ 267 h 490"/>
              <a:gd name="T44" fmla="*/ 113 w 490"/>
              <a:gd name="T45" fmla="*/ 379 h 490"/>
              <a:gd name="T46" fmla="*/ 129 w 490"/>
              <a:gd name="T47" fmla="*/ 398 h 490"/>
              <a:gd name="T48" fmla="*/ 202 w 490"/>
              <a:gd name="T49" fmla="*/ 398 h 490"/>
              <a:gd name="T50" fmla="*/ 202 w 490"/>
              <a:gd name="T51" fmla="*/ 276 h 490"/>
              <a:gd name="T52" fmla="*/ 221 w 490"/>
              <a:gd name="T53" fmla="*/ 257 h 490"/>
              <a:gd name="T54" fmla="*/ 269 w 490"/>
              <a:gd name="T55" fmla="*/ 257 h 490"/>
              <a:gd name="T56" fmla="*/ 288 w 490"/>
              <a:gd name="T57" fmla="*/ 276 h 490"/>
              <a:gd name="T58" fmla="*/ 288 w 490"/>
              <a:gd name="T59" fmla="*/ 398 h 490"/>
              <a:gd name="T60" fmla="*/ 361 w 490"/>
              <a:gd name="T61" fmla="*/ 398 h 490"/>
              <a:gd name="T62" fmla="*/ 377 w 490"/>
              <a:gd name="T63" fmla="*/ 379 h 490"/>
              <a:gd name="T64" fmla="*/ 377 w 490"/>
              <a:gd name="T65" fmla="*/ 268 h 490"/>
              <a:gd name="T66" fmla="*/ 245 w 490"/>
              <a:gd name="T67" fmla="*/ 130 h 490"/>
              <a:gd name="T68" fmla="*/ 113 w 490"/>
              <a:gd name="T69" fmla="*/ 267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0" h="490">
                <a:moveTo>
                  <a:pt x="245" y="0"/>
                </a:moveTo>
                <a:cubicBezTo>
                  <a:pt x="380" y="0"/>
                  <a:pt x="490" y="110"/>
                  <a:pt x="490" y="245"/>
                </a:cubicBezTo>
                <a:cubicBezTo>
                  <a:pt x="490" y="381"/>
                  <a:pt x="380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  <a:moveTo>
                  <a:pt x="436" y="250"/>
                </a:moveTo>
                <a:cubicBezTo>
                  <a:pt x="435" y="254"/>
                  <a:pt x="431" y="256"/>
                  <a:pt x="427" y="256"/>
                </a:cubicBezTo>
                <a:lnTo>
                  <a:pt x="394" y="256"/>
                </a:lnTo>
                <a:cubicBezTo>
                  <a:pt x="391" y="256"/>
                  <a:pt x="388" y="255"/>
                  <a:pt x="386" y="253"/>
                </a:cubicBezTo>
                <a:lnTo>
                  <a:pt x="245" y="105"/>
                </a:lnTo>
                <a:lnTo>
                  <a:pt x="104" y="253"/>
                </a:lnTo>
                <a:cubicBezTo>
                  <a:pt x="102" y="255"/>
                  <a:pt x="99" y="256"/>
                  <a:pt x="96" y="256"/>
                </a:cubicBezTo>
                <a:lnTo>
                  <a:pt x="63" y="256"/>
                </a:lnTo>
                <a:cubicBezTo>
                  <a:pt x="59" y="256"/>
                  <a:pt x="55" y="254"/>
                  <a:pt x="54" y="250"/>
                </a:cubicBezTo>
                <a:cubicBezTo>
                  <a:pt x="52" y="246"/>
                  <a:pt x="53" y="242"/>
                  <a:pt x="56" y="239"/>
                </a:cubicBezTo>
                <a:lnTo>
                  <a:pt x="236" y="52"/>
                </a:lnTo>
                <a:cubicBezTo>
                  <a:pt x="238" y="49"/>
                  <a:pt x="242" y="48"/>
                  <a:pt x="245" y="48"/>
                </a:cubicBezTo>
                <a:cubicBezTo>
                  <a:pt x="248" y="48"/>
                  <a:pt x="252" y="49"/>
                  <a:pt x="254" y="52"/>
                </a:cubicBezTo>
                <a:lnTo>
                  <a:pt x="434" y="239"/>
                </a:lnTo>
                <a:cubicBezTo>
                  <a:pt x="437" y="242"/>
                  <a:pt x="438" y="246"/>
                  <a:pt x="436" y="250"/>
                </a:cubicBezTo>
                <a:close/>
                <a:moveTo>
                  <a:pt x="113" y="267"/>
                </a:moveTo>
                <a:lnTo>
                  <a:pt x="113" y="267"/>
                </a:lnTo>
                <a:lnTo>
                  <a:pt x="113" y="379"/>
                </a:lnTo>
                <a:cubicBezTo>
                  <a:pt x="113" y="389"/>
                  <a:pt x="120" y="398"/>
                  <a:pt x="129" y="398"/>
                </a:cubicBezTo>
                <a:lnTo>
                  <a:pt x="202" y="398"/>
                </a:lnTo>
                <a:lnTo>
                  <a:pt x="202" y="276"/>
                </a:lnTo>
                <a:cubicBezTo>
                  <a:pt x="202" y="266"/>
                  <a:pt x="211" y="257"/>
                  <a:pt x="221" y="257"/>
                </a:cubicBezTo>
                <a:lnTo>
                  <a:pt x="269" y="257"/>
                </a:lnTo>
                <a:cubicBezTo>
                  <a:pt x="279" y="257"/>
                  <a:pt x="288" y="266"/>
                  <a:pt x="288" y="276"/>
                </a:cubicBezTo>
                <a:lnTo>
                  <a:pt x="288" y="398"/>
                </a:lnTo>
                <a:lnTo>
                  <a:pt x="361" y="398"/>
                </a:lnTo>
                <a:cubicBezTo>
                  <a:pt x="370" y="398"/>
                  <a:pt x="377" y="389"/>
                  <a:pt x="377" y="379"/>
                </a:cubicBezTo>
                <a:lnTo>
                  <a:pt x="377" y="268"/>
                </a:lnTo>
                <a:lnTo>
                  <a:pt x="245" y="130"/>
                </a:lnTo>
                <a:lnTo>
                  <a:pt x="113" y="267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D5A00"/>
              </a:solidFill>
            </a:endParaRPr>
          </a:p>
        </p:txBody>
      </p:sp>
      <p:sp>
        <p:nvSpPr>
          <p:cNvPr id="39" name="Rectangle 4"/>
          <p:cNvSpPr txBox="1">
            <a:spLocks noChangeArrowheads="1"/>
          </p:cNvSpPr>
          <p:nvPr/>
        </p:nvSpPr>
        <p:spPr bwMode="auto">
          <a:xfrm>
            <a:off x="6180668" y="6167094"/>
            <a:ext cx="4341190" cy="34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r>
              <a:rPr lang="zh-CN" altLang="en-US" sz="2600" b="0" dirty="0" smtClean="0">
                <a:solidFill>
                  <a:srgbClr val="2F4054"/>
                </a:solidFill>
              </a:rPr>
              <a:t>部门：</a:t>
            </a:r>
            <a:r>
              <a:rPr lang="en-US" altLang="zh-CN" sz="2600" b="0" dirty="0" smtClean="0">
                <a:solidFill>
                  <a:srgbClr val="2F4054"/>
                </a:solidFill>
              </a:rPr>
              <a:t>xxx</a:t>
            </a:r>
            <a:endParaRPr lang="en-US" altLang="zh-CN" sz="2600" b="0" dirty="0" smtClean="0">
              <a:solidFill>
                <a:srgbClr val="2F4054"/>
              </a:solidFill>
            </a:endParaRPr>
          </a:p>
        </p:txBody>
      </p:sp>
      <p:sp>
        <p:nvSpPr>
          <p:cNvPr id="40" name="Freeform 9"/>
          <p:cNvSpPr>
            <a:spLocks noEditPoints="1"/>
          </p:cNvSpPr>
          <p:nvPr/>
        </p:nvSpPr>
        <p:spPr bwMode="auto">
          <a:xfrm>
            <a:off x="2036209" y="6137670"/>
            <a:ext cx="373115" cy="374683"/>
          </a:xfrm>
          <a:custGeom>
            <a:avLst/>
            <a:gdLst>
              <a:gd name="T0" fmla="*/ 358 w 490"/>
              <a:gd name="T1" fmla="*/ 250 h 490"/>
              <a:gd name="T2" fmla="*/ 358 w 490"/>
              <a:gd name="T3" fmla="*/ 183 h 490"/>
              <a:gd name="T4" fmla="*/ 328 w 490"/>
              <a:gd name="T5" fmla="*/ 183 h 490"/>
              <a:gd name="T6" fmla="*/ 328 w 490"/>
              <a:gd name="T7" fmla="*/ 250 h 490"/>
              <a:gd name="T8" fmla="*/ 247 w 490"/>
              <a:gd name="T9" fmla="*/ 330 h 490"/>
              <a:gd name="T10" fmla="*/ 246 w 490"/>
              <a:gd name="T11" fmla="*/ 330 h 490"/>
              <a:gd name="T12" fmla="*/ 245 w 490"/>
              <a:gd name="T13" fmla="*/ 330 h 490"/>
              <a:gd name="T14" fmla="*/ 245 w 490"/>
              <a:gd name="T15" fmla="*/ 330 h 490"/>
              <a:gd name="T16" fmla="*/ 243 w 490"/>
              <a:gd name="T17" fmla="*/ 330 h 490"/>
              <a:gd name="T18" fmla="*/ 162 w 490"/>
              <a:gd name="T19" fmla="*/ 250 h 490"/>
              <a:gd name="T20" fmla="*/ 162 w 490"/>
              <a:gd name="T21" fmla="*/ 183 h 490"/>
              <a:gd name="T22" fmla="*/ 132 w 490"/>
              <a:gd name="T23" fmla="*/ 183 h 490"/>
              <a:gd name="T24" fmla="*/ 132 w 490"/>
              <a:gd name="T25" fmla="*/ 250 h 490"/>
              <a:gd name="T26" fmla="*/ 227 w 490"/>
              <a:gd name="T27" fmla="*/ 359 h 490"/>
              <a:gd name="T28" fmla="*/ 227 w 490"/>
              <a:gd name="T29" fmla="*/ 407 h 490"/>
              <a:gd name="T30" fmla="*/ 160 w 490"/>
              <a:gd name="T31" fmla="*/ 426 h 490"/>
              <a:gd name="T32" fmla="*/ 331 w 490"/>
              <a:gd name="T33" fmla="*/ 426 h 490"/>
              <a:gd name="T34" fmla="*/ 263 w 490"/>
              <a:gd name="T35" fmla="*/ 407 h 490"/>
              <a:gd name="T36" fmla="*/ 263 w 490"/>
              <a:gd name="T37" fmla="*/ 360 h 490"/>
              <a:gd name="T38" fmla="*/ 358 w 490"/>
              <a:gd name="T39" fmla="*/ 250 h 490"/>
              <a:gd name="T40" fmla="*/ 244 w 490"/>
              <a:gd name="T41" fmla="*/ 302 h 490"/>
              <a:gd name="T42" fmla="*/ 245 w 490"/>
              <a:gd name="T43" fmla="*/ 302 h 490"/>
              <a:gd name="T44" fmla="*/ 246 w 490"/>
              <a:gd name="T45" fmla="*/ 302 h 490"/>
              <a:gd name="T46" fmla="*/ 300 w 490"/>
              <a:gd name="T47" fmla="*/ 248 h 490"/>
              <a:gd name="T48" fmla="*/ 300 w 490"/>
              <a:gd name="T49" fmla="*/ 118 h 490"/>
              <a:gd name="T50" fmla="*/ 246 w 490"/>
              <a:gd name="T51" fmla="*/ 64 h 490"/>
              <a:gd name="T52" fmla="*/ 245 w 490"/>
              <a:gd name="T53" fmla="*/ 64 h 490"/>
              <a:gd name="T54" fmla="*/ 244 w 490"/>
              <a:gd name="T55" fmla="*/ 64 h 490"/>
              <a:gd name="T56" fmla="*/ 190 w 490"/>
              <a:gd name="T57" fmla="*/ 118 h 490"/>
              <a:gd name="T58" fmla="*/ 190 w 490"/>
              <a:gd name="T59" fmla="*/ 248 h 490"/>
              <a:gd name="T60" fmla="*/ 244 w 490"/>
              <a:gd name="T61" fmla="*/ 302 h 490"/>
              <a:gd name="T62" fmla="*/ 245 w 490"/>
              <a:gd name="T63" fmla="*/ 0 h 490"/>
              <a:gd name="T64" fmla="*/ 490 w 490"/>
              <a:gd name="T65" fmla="*/ 245 h 490"/>
              <a:gd name="T66" fmla="*/ 245 w 490"/>
              <a:gd name="T67" fmla="*/ 490 h 490"/>
              <a:gd name="T68" fmla="*/ 0 w 490"/>
              <a:gd name="T69" fmla="*/ 245 h 490"/>
              <a:gd name="T70" fmla="*/ 245 w 490"/>
              <a:gd name="T71" fmla="*/ 0 h 4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490" h="490">
                <a:moveTo>
                  <a:pt x="358" y="250"/>
                </a:moveTo>
                <a:lnTo>
                  <a:pt x="358" y="183"/>
                </a:lnTo>
                <a:cubicBezTo>
                  <a:pt x="358" y="165"/>
                  <a:pt x="328" y="164"/>
                  <a:pt x="328" y="183"/>
                </a:cubicBezTo>
                <a:lnTo>
                  <a:pt x="328" y="250"/>
                </a:lnTo>
                <a:cubicBezTo>
                  <a:pt x="328" y="294"/>
                  <a:pt x="292" y="330"/>
                  <a:pt x="247" y="330"/>
                </a:cubicBezTo>
                <a:cubicBezTo>
                  <a:pt x="247" y="330"/>
                  <a:pt x="246" y="330"/>
                  <a:pt x="246" y="330"/>
                </a:cubicBezTo>
                <a:lnTo>
                  <a:pt x="245" y="330"/>
                </a:lnTo>
                <a:lnTo>
                  <a:pt x="245" y="330"/>
                </a:lnTo>
                <a:cubicBezTo>
                  <a:pt x="244" y="330"/>
                  <a:pt x="244" y="330"/>
                  <a:pt x="243" y="330"/>
                </a:cubicBezTo>
                <a:cubicBezTo>
                  <a:pt x="198" y="330"/>
                  <a:pt x="162" y="294"/>
                  <a:pt x="162" y="250"/>
                </a:cubicBezTo>
                <a:lnTo>
                  <a:pt x="162" y="183"/>
                </a:lnTo>
                <a:cubicBezTo>
                  <a:pt x="162" y="165"/>
                  <a:pt x="132" y="164"/>
                  <a:pt x="132" y="183"/>
                </a:cubicBezTo>
                <a:cubicBezTo>
                  <a:pt x="132" y="192"/>
                  <a:pt x="132" y="250"/>
                  <a:pt x="132" y="250"/>
                </a:cubicBezTo>
                <a:cubicBezTo>
                  <a:pt x="132" y="306"/>
                  <a:pt x="173" y="352"/>
                  <a:pt x="227" y="359"/>
                </a:cubicBezTo>
                <a:lnTo>
                  <a:pt x="227" y="407"/>
                </a:lnTo>
                <a:lnTo>
                  <a:pt x="160" y="426"/>
                </a:lnTo>
                <a:lnTo>
                  <a:pt x="331" y="426"/>
                </a:lnTo>
                <a:lnTo>
                  <a:pt x="263" y="407"/>
                </a:lnTo>
                <a:lnTo>
                  <a:pt x="263" y="360"/>
                </a:lnTo>
                <a:cubicBezTo>
                  <a:pt x="317" y="352"/>
                  <a:pt x="358" y="306"/>
                  <a:pt x="358" y="250"/>
                </a:cubicBezTo>
                <a:close/>
                <a:moveTo>
                  <a:pt x="244" y="302"/>
                </a:moveTo>
                <a:cubicBezTo>
                  <a:pt x="244" y="302"/>
                  <a:pt x="245" y="302"/>
                  <a:pt x="245" y="302"/>
                </a:cubicBezTo>
                <a:cubicBezTo>
                  <a:pt x="245" y="302"/>
                  <a:pt x="246" y="302"/>
                  <a:pt x="246" y="302"/>
                </a:cubicBezTo>
                <a:cubicBezTo>
                  <a:pt x="276" y="302"/>
                  <a:pt x="300" y="278"/>
                  <a:pt x="300" y="248"/>
                </a:cubicBezTo>
                <a:lnTo>
                  <a:pt x="300" y="118"/>
                </a:lnTo>
                <a:cubicBezTo>
                  <a:pt x="300" y="88"/>
                  <a:pt x="276" y="64"/>
                  <a:pt x="246" y="64"/>
                </a:cubicBezTo>
                <a:cubicBezTo>
                  <a:pt x="246" y="64"/>
                  <a:pt x="245" y="64"/>
                  <a:pt x="245" y="64"/>
                </a:cubicBezTo>
                <a:cubicBezTo>
                  <a:pt x="245" y="64"/>
                  <a:pt x="244" y="64"/>
                  <a:pt x="244" y="64"/>
                </a:cubicBezTo>
                <a:cubicBezTo>
                  <a:pt x="214" y="64"/>
                  <a:pt x="190" y="88"/>
                  <a:pt x="190" y="118"/>
                </a:cubicBezTo>
                <a:lnTo>
                  <a:pt x="190" y="248"/>
                </a:lnTo>
                <a:cubicBezTo>
                  <a:pt x="190" y="278"/>
                  <a:pt x="214" y="302"/>
                  <a:pt x="244" y="302"/>
                </a:cubicBezTo>
                <a:close/>
                <a:moveTo>
                  <a:pt x="245" y="0"/>
                </a:moveTo>
                <a:cubicBezTo>
                  <a:pt x="381" y="0"/>
                  <a:pt x="490" y="110"/>
                  <a:pt x="490" y="245"/>
                </a:cubicBezTo>
                <a:cubicBezTo>
                  <a:pt x="490" y="381"/>
                  <a:pt x="381" y="490"/>
                  <a:pt x="245" y="490"/>
                </a:cubicBezTo>
                <a:cubicBezTo>
                  <a:pt x="110" y="490"/>
                  <a:pt x="0" y="381"/>
                  <a:pt x="0" y="245"/>
                </a:cubicBezTo>
                <a:cubicBezTo>
                  <a:pt x="0" y="110"/>
                  <a:pt x="110" y="0"/>
                  <a:pt x="245" y="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ED5A00"/>
              </a:solidFill>
            </a:endParaRPr>
          </a:p>
        </p:txBody>
      </p:sp>
      <p:sp>
        <p:nvSpPr>
          <p:cNvPr id="41" name="Rectangle 4"/>
          <p:cNvSpPr txBox="1">
            <a:spLocks noChangeArrowheads="1"/>
          </p:cNvSpPr>
          <p:nvPr/>
        </p:nvSpPr>
        <p:spPr bwMode="auto">
          <a:xfrm>
            <a:off x="2386396" y="6150944"/>
            <a:ext cx="2988330" cy="348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defPPr>
              <a:defRPr lang="zh-CN"/>
            </a:defPPr>
            <a:lvl1pPr marL="0" indent="0">
              <a:buFontTx/>
              <a:buNone/>
              <a:defRPr sz="2600" b="0"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r>
              <a:rPr lang="zh-CN" altLang="en-US" dirty="0">
                <a:solidFill>
                  <a:srgbClr val="2F4054"/>
                </a:solidFill>
              </a:rPr>
              <a:t>汇报人</a:t>
            </a:r>
            <a:r>
              <a:rPr lang="zh-CN" altLang="en-US" dirty="0" smtClean="0">
                <a:solidFill>
                  <a:srgbClr val="2F4054"/>
                </a:solidFill>
              </a:rPr>
              <a:t>：</a:t>
            </a:r>
            <a:r>
              <a:rPr lang="en-US" altLang="zh-CN" dirty="0" smtClean="0">
                <a:solidFill>
                  <a:srgbClr val="2F4054"/>
                </a:solidFill>
              </a:rPr>
              <a:t>xxx</a:t>
            </a:r>
            <a:endParaRPr lang="en-US" altLang="zh-CN" dirty="0" smtClean="0">
              <a:solidFill>
                <a:srgbClr val="2F4054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0102" y="1086901"/>
            <a:ext cx="3008531" cy="2911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13480" r="7604" b="10011"/>
          <a:stretch>
            <a:fillRect/>
          </a:stretch>
        </p:blipFill>
        <p:spPr>
          <a:xfrm>
            <a:off x="2714005" y="202407"/>
            <a:ext cx="4770262" cy="378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661" y="1255077"/>
            <a:ext cx="1135958" cy="1000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914" y="657958"/>
            <a:ext cx="767541" cy="11666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3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7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50404E-7 2.03515E-7 C 4.50404E-7 2.03515E-7 0.12523 0.11008 0.18849 0.12905 C 0.25176 0.14801 0.34405 0.14662 0.37542 0.1376 " pathEditMode="relative" rAng="0" ptsTypes="fsF">
                                      <p:cBhvr>
                                        <p:cTn id="37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71" y="7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300"/>
                            </p:stCondLst>
                            <p:childTnLst>
                              <p:par>
                                <p:cTn id="4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8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 animBg="1"/>
      <p:bldP spid="32" grpId="0" animBg="1"/>
      <p:bldP spid="32" grpId="1" animBg="1"/>
      <p:bldP spid="31" grpId="0"/>
      <p:bldP spid="38" grpId="0" animBg="1"/>
      <p:bldP spid="39" grpId="0"/>
      <p:bldP spid="40" grpId="0" animBg="1"/>
      <p:bldP spid="4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5498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护理品管圈</a:t>
            </a:r>
            <a:r>
              <a:rPr lang="en-US" altLang="zh-CN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同心圈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22316" y="858696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改善主题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22317" y="1256157"/>
            <a:ext cx="5647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 smtClean="0">
                <a:solidFill>
                  <a:schemeClr val="accent1"/>
                </a:solidFill>
              </a:rPr>
              <a:t>降低巡回护士外出的次数，保证手术患者的安全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22316" y="1735513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活动单位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22317" y="2132974"/>
            <a:ext cx="5647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 smtClean="0">
                <a:solidFill>
                  <a:schemeClr val="accent1"/>
                </a:solidFill>
              </a:rPr>
              <a:t>某某市人民医院手术室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522316" y="2683677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活动时间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22317" y="3081138"/>
            <a:ext cx="5647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en-US" altLang="zh-CN" dirty="0" smtClean="0">
                <a:solidFill>
                  <a:schemeClr val="accent1"/>
                </a:solidFill>
              </a:rPr>
              <a:t>201X</a:t>
            </a:r>
            <a:r>
              <a:rPr lang="zh-CN" altLang="en-US" dirty="0" smtClean="0">
                <a:solidFill>
                  <a:schemeClr val="accent1"/>
                </a:solidFill>
              </a:rPr>
              <a:t>年</a:t>
            </a:r>
            <a:r>
              <a:rPr lang="en-US" altLang="zh-CN" dirty="0" smtClean="0">
                <a:solidFill>
                  <a:schemeClr val="accent1"/>
                </a:solidFill>
              </a:rPr>
              <a:t>5</a:t>
            </a:r>
            <a:r>
              <a:rPr lang="zh-CN" altLang="en-US" dirty="0" smtClean="0">
                <a:solidFill>
                  <a:schemeClr val="accent1"/>
                </a:solidFill>
              </a:rPr>
              <a:t>月－</a:t>
            </a:r>
            <a:r>
              <a:rPr lang="en-US" altLang="zh-CN" dirty="0" smtClean="0">
                <a:solidFill>
                  <a:schemeClr val="accent1"/>
                </a:solidFill>
              </a:rPr>
              <a:t>201X</a:t>
            </a:r>
            <a:r>
              <a:rPr lang="zh-CN" altLang="en-US" dirty="0" smtClean="0">
                <a:solidFill>
                  <a:schemeClr val="accent1"/>
                </a:solidFill>
              </a:rPr>
              <a:t>年</a:t>
            </a:r>
            <a:r>
              <a:rPr lang="en-US" altLang="zh-CN" dirty="0" smtClean="0">
                <a:solidFill>
                  <a:schemeClr val="accent1"/>
                </a:solidFill>
              </a:rPr>
              <a:t>12</a:t>
            </a:r>
            <a:r>
              <a:rPr lang="zh-CN" altLang="en-US" dirty="0" smtClean="0">
                <a:solidFill>
                  <a:schemeClr val="accent1"/>
                </a:solidFill>
              </a:rPr>
              <a:t>月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522316" y="3679964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圈名意义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22317" y="4077425"/>
            <a:ext cx="56473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zh-CN" altLang="en-US" dirty="0" smtClean="0">
                <a:solidFill>
                  <a:schemeClr val="accent1"/>
                </a:solidFill>
              </a:rPr>
              <a:t>与病人心心相通，与医生心手相连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522316" y="4676250"/>
            <a:ext cx="1997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主要工作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522317" y="5073711"/>
            <a:ext cx="56473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en-US" altLang="zh-CN" dirty="0" smtClean="0">
                <a:solidFill>
                  <a:schemeClr val="accent1"/>
                </a:solidFill>
              </a:rPr>
              <a:t>1</a:t>
            </a:r>
            <a:r>
              <a:rPr lang="zh-CN" altLang="en-US" dirty="0" smtClean="0">
                <a:solidFill>
                  <a:schemeClr val="accent1"/>
                </a:solidFill>
              </a:rPr>
              <a:t>、调查科室目前工作现状，查找存在问题；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r>
              <a:rPr lang="en-US" altLang="zh-CN" dirty="0" smtClean="0">
                <a:solidFill>
                  <a:schemeClr val="accent1"/>
                </a:solidFill>
              </a:rPr>
              <a:t>2</a:t>
            </a:r>
            <a:r>
              <a:rPr lang="zh-CN" altLang="en-US" dirty="0" smtClean="0">
                <a:solidFill>
                  <a:schemeClr val="accent1"/>
                </a:solidFill>
              </a:rPr>
              <a:t>、针对问题进行原因分析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r>
              <a:rPr lang="en-US" altLang="zh-CN" dirty="0" smtClean="0">
                <a:solidFill>
                  <a:schemeClr val="accent1"/>
                </a:solidFill>
              </a:rPr>
              <a:t>3</a:t>
            </a:r>
            <a:r>
              <a:rPr lang="zh-CN" altLang="en-US" dirty="0" smtClean="0">
                <a:solidFill>
                  <a:schemeClr val="accent1"/>
                </a:solidFill>
              </a:rPr>
              <a:t>、制定改进措施及目标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r>
              <a:rPr lang="en-US" altLang="zh-CN" dirty="0" smtClean="0">
                <a:solidFill>
                  <a:schemeClr val="accent1"/>
                </a:solidFill>
              </a:rPr>
              <a:t>4</a:t>
            </a:r>
            <a:r>
              <a:rPr lang="zh-CN" altLang="en-US" dirty="0" smtClean="0">
                <a:solidFill>
                  <a:schemeClr val="accent1"/>
                </a:solidFill>
              </a:rPr>
              <a:t>、对改进效果进行评价</a:t>
            </a:r>
            <a:endParaRPr lang="en-US" altLang="zh-CN" dirty="0" smtClean="0">
              <a:solidFill>
                <a:schemeClr val="accent1"/>
              </a:solidFill>
            </a:endParaRPr>
          </a:p>
          <a:p>
            <a:r>
              <a:rPr lang="en-US" altLang="zh-CN" dirty="0" smtClean="0">
                <a:solidFill>
                  <a:schemeClr val="accent1"/>
                </a:solidFill>
              </a:rPr>
              <a:t>5</a:t>
            </a:r>
            <a:r>
              <a:rPr lang="zh-CN" altLang="en-US" dirty="0" smtClean="0">
                <a:solidFill>
                  <a:schemeClr val="accent1"/>
                </a:solidFill>
              </a:rPr>
              <a:t>、学习应用管理工具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19" y="948347"/>
            <a:ext cx="4924138" cy="55096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1551" y="2135623"/>
            <a:ext cx="1702249" cy="1824981"/>
          </a:xfrm>
          <a:prstGeom prst="rect">
            <a:avLst/>
          </a:prstGeom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19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19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19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19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19"/>
                            </p:stCondLst>
                            <p:childTnLst>
                              <p:par>
                                <p:cTn id="4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19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19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19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19"/>
                            </p:stCondLst>
                            <p:childTnLst>
                              <p:par>
                                <p:cTn id="6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19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19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19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7" grpId="0"/>
      <p:bldP spid="8" grpId="0"/>
      <p:bldP spid="9" grpId="0"/>
      <p:bldP spid="10" grpId="0"/>
      <p:bldP spid="11" grpId="0"/>
      <p:bldP spid="12" grpId="0"/>
      <p:bldP spid="14" grpId="0"/>
      <p:bldP spid="15" grpId="0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圈徽释义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93925" y="5486444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同心</a:t>
            </a:r>
            <a:r>
              <a:rPr lang="zh-CN" altLang="en-US" sz="24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圈圈徽</a:t>
            </a:r>
            <a:endParaRPr lang="zh-CN" altLang="en-US" sz="24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04" y="1256157"/>
            <a:ext cx="3798780" cy="4072672"/>
          </a:xfrm>
          <a:prstGeom prst="rect">
            <a:avLst/>
          </a:prstGeom>
        </p:spPr>
      </p:pic>
      <p:sp>
        <p:nvSpPr>
          <p:cNvPr id="8" name="Oval 7"/>
          <p:cNvSpPr>
            <a:spLocks noChangeArrowheads="1"/>
          </p:cNvSpPr>
          <p:nvPr/>
        </p:nvSpPr>
        <p:spPr bwMode="auto">
          <a:xfrm>
            <a:off x="5578967" y="1246722"/>
            <a:ext cx="444500" cy="442913"/>
          </a:xfrm>
          <a:prstGeom prst="ellipse">
            <a:avLst/>
          </a:prstGeom>
          <a:solidFill>
            <a:schemeClr val="bg2"/>
          </a:solidFill>
          <a:ln w="38100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b="1" dirty="0" smtClean="0">
                <a:solidFill>
                  <a:schemeClr val="accent2"/>
                </a:solidFill>
                <a:latin typeface="+mn-ea"/>
                <a:ea typeface="+mn-ea"/>
              </a:rPr>
              <a:t>1</a:t>
            </a:r>
            <a:endParaRPr lang="zh-CN" altLang="en-US" b="1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611894" y="2543434"/>
            <a:ext cx="442912" cy="442913"/>
          </a:xfrm>
          <a:prstGeom prst="ellipse">
            <a:avLst/>
          </a:prstGeom>
          <a:solidFill>
            <a:schemeClr val="bg2"/>
          </a:solidFill>
          <a:ln w="38100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b="1" dirty="0" smtClean="0">
                <a:solidFill>
                  <a:schemeClr val="accent2"/>
                </a:solidFill>
                <a:latin typeface="+mn-ea"/>
                <a:ea typeface="+mn-ea"/>
              </a:rPr>
              <a:t>2</a:t>
            </a:r>
            <a:endParaRPr lang="zh-CN" altLang="en-US" b="1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0" name="Oval 11"/>
          <p:cNvSpPr>
            <a:spLocks noChangeArrowheads="1"/>
          </p:cNvSpPr>
          <p:nvPr/>
        </p:nvSpPr>
        <p:spPr bwMode="auto">
          <a:xfrm>
            <a:off x="5619853" y="3842934"/>
            <a:ext cx="442912" cy="442913"/>
          </a:xfrm>
          <a:prstGeom prst="ellipse">
            <a:avLst/>
          </a:prstGeom>
          <a:solidFill>
            <a:schemeClr val="bg2"/>
          </a:solidFill>
          <a:ln w="38100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b="1" dirty="0" smtClean="0">
                <a:solidFill>
                  <a:schemeClr val="accent2"/>
                </a:solidFill>
                <a:latin typeface="+mn-ea"/>
                <a:ea typeface="+mn-ea"/>
              </a:rPr>
              <a:t>3</a:t>
            </a:r>
            <a:endParaRPr lang="zh-CN" altLang="en-US" b="1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1" name="Oval 13"/>
          <p:cNvSpPr>
            <a:spLocks noChangeArrowheads="1"/>
          </p:cNvSpPr>
          <p:nvPr/>
        </p:nvSpPr>
        <p:spPr bwMode="auto">
          <a:xfrm>
            <a:off x="5639907" y="5251789"/>
            <a:ext cx="442912" cy="442913"/>
          </a:xfrm>
          <a:prstGeom prst="ellipse">
            <a:avLst/>
          </a:prstGeom>
          <a:solidFill>
            <a:schemeClr val="bg2"/>
          </a:solidFill>
          <a:ln w="38100" cap="flat">
            <a:solidFill>
              <a:schemeClr val="accent2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algn="ctr"/>
            <a:r>
              <a:rPr lang="en-US" altLang="zh-CN" b="1" dirty="0" smtClean="0">
                <a:solidFill>
                  <a:schemeClr val="accent2"/>
                </a:solidFill>
                <a:latin typeface="+mn-ea"/>
                <a:ea typeface="+mn-ea"/>
              </a:rPr>
              <a:t>4</a:t>
            </a:r>
            <a:endParaRPr lang="zh-CN" altLang="en-US" b="1" dirty="0">
              <a:solidFill>
                <a:schemeClr val="accent2"/>
              </a:solidFill>
              <a:latin typeface="+mn-ea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9497" y="1145012"/>
            <a:ext cx="51220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accent1"/>
                </a:solidFill>
                <a:latin typeface="+mj-ea"/>
                <a:ea typeface="+mj-ea"/>
              </a:rPr>
              <a:t>请在这里输入您的圈徽释义，可以从颜色，图形组成等方面来讲述圈徽的意义。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9497" y="2468845"/>
            <a:ext cx="51220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accent1"/>
                </a:solidFill>
                <a:latin typeface="+mj-ea"/>
                <a:ea typeface="+mj-ea"/>
              </a:rPr>
              <a:t>请在这里输入您的圈徽释义，可以从颜色，图形组成等方面来讲述圈徽的意义。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99497" y="3792678"/>
            <a:ext cx="51220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accent1"/>
                </a:solidFill>
                <a:latin typeface="+mj-ea"/>
                <a:ea typeface="+mj-ea"/>
              </a:rPr>
              <a:t>请在这里输入您的圈徽释义，可以从颜色，图形组成等方面来讲述圈徽的意义。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9497" y="5143806"/>
            <a:ext cx="51220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accent1"/>
                </a:solidFill>
                <a:latin typeface="+mj-ea"/>
                <a:ea typeface="+mj-ea"/>
              </a:rPr>
              <a:t>请在这里输入您的圈徽释义，可以从颜色，图形组成等方面来讲述圈徽的意义。</a:t>
            </a:r>
            <a:endParaRPr lang="zh-CN" altLang="en-US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819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319"/>
                            </p:stCondLst>
                            <p:childTnLst>
                              <p:par>
                                <p:cTn id="3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19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19"/>
                            </p:stCondLst>
                            <p:childTnLst>
                              <p:par>
                                <p:cTn id="40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81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319"/>
                            </p:stCondLst>
                            <p:childTnLst>
                              <p:par>
                                <p:cTn id="4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19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319"/>
                            </p:stCondLst>
                            <p:childTnLst>
                              <p:par>
                                <p:cTn id="58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19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6" grpId="0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4346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同心圈成员介绍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93718" y="595484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圈长：</a:t>
            </a:r>
            <a:r>
              <a:rPr lang="zh-CN" altLang="en-US" dirty="0" smtClean="0">
                <a:latin typeface="+mj-ea"/>
                <a:ea typeface="+mj-ea"/>
              </a:rPr>
              <a:t>某某某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6" name="Oval 12"/>
          <p:cNvSpPr>
            <a:spLocks noChangeArrowheads="1"/>
          </p:cNvSpPr>
          <p:nvPr/>
        </p:nvSpPr>
        <p:spPr bwMode="auto">
          <a:xfrm>
            <a:off x="909067" y="3834888"/>
            <a:ext cx="2109380" cy="211995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Oval 13"/>
          <p:cNvSpPr>
            <a:spLocks noChangeArrowheads="1"/>
          </p:cNvSpPr>
          <p:nvPr/>
        </p:nvSpPr>
        <p:spPr bwMode="auto">
          <a:xfrm>
            <a:off x="1033304" y="3960006"/>
            <a:ext cx="1860907" cy="1869717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10" cap="flat">
            <a:solidFill>
              <a:srgbClr val="C1C0C3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8" name="Oval 12"/>
          <p:cNvSpPr>
            <a:spLocks noChangeArrowheads="1"/>
          </p:cNvSpPr>
          <p:nvPr/>
        </p:nvSpPr>
        <p:spPr bwMode="auto">
          <a:xfrm>
            <a:off x="903099" y="1136999"/>
            <a:ext cx="2109380" cy="211995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Oval 13"/>
          <p:cNvSpPr>
            <a:spLocks noChangeArrowheads="1"/>
          </p:cNvSpPr>
          <p:nvPr/>
        </p:nvSpPr>
        <p:spPr bwMode="auto">
          <a:xfrm>
            <a:off x="1027336" y="1262117"/>
            <a:ext cx="1860907" cy="1869717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10" cap="flat">
            <a:solidFill>
              <a:srgbClr val="C1C0C3"/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3718" y="3261367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latin typeface="+mj-ea"/>
                <a:ea typeface="+mj-ea"/>
              </a:rPr>
              <a:t>辅导员：</a:t>
            </a:r>
            <a:r>
              <a:rPr lang="zh-CN" altLang="en-US" dirty="0" smtClean="0">
                <a:latin typeface="+mj-ea"/>
                <a:ea typeface="+mj-ea"/>
              </a:rPr>
              <a:t>某某某</a:t>
            </a:r>
            <a:endParaRPr lang="zh-CN" altLang="en-US" dirty="0">
              <a:latin typeface="+mj-ea"/>
              <a:ea typeface="+mj-ea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2" b="7226"/>
          <a:stretch>
            <a:fillRect/>
          </a:stretch>
        </p:blipFill>
        <p:spPr bwMode="auto">
          <a:xfrm>
            <a:off x="3607728" y="1262117"/>
            <a:ext cx="7254674" cy="3737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30229" y="5211587"/>
            <a:ext cx="4297680" cy="64516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b="1">
                <a:latin typeface="+mj-ea"/>
                <a:ea typeface="+mj-ea"/>
              </a:defRPr>
            </a:lvl1pPr>
          </a:lstStyle>
          <a:p>
            <a:pPr algn="l"/>
            <a:r>
              <a:rPr lang="zh-CN" altLang="en-US" b="0" dirty="0"/>
              <a:t>请输入您需要的内容</a:t>
            </a:r>
            <a:r>
              <a:rPr lang="zh-CN" altLang="en-US" b="0" dirty="0">
                <a:sym typeface="+mn-ea"/>
              </a:rPr>
              <a:t>请输入您需要的内容</a:t>
            </a:r>
            <a:endParaRPr lang="zh-CN" altLang="en-US" b="0" dirty="0"/>
          </a:p>
          <a:p>
            <a:pPr algn="l"/>
            <a:r>
              <a:rPr lang="zh-CN" altLang="en-US" b="0" dirty="0">
                <a:sym typeface="+mn-ea"/>
              </a:rPr>
              <a:t>请输入您需要的内容请输入您需要的内容</a:t>
            </a:r>
            <a:endParaRPr lang="en-US" altLang="zh-CN" b="0" dirty="0"/>
          </a:p>
        </p:txBody>
      </p:sp>
      <p:sp>
        <p:nvSpPr>
          <p:cNvPr id="15" name="矩形 14"/>
          <p:cNvSpPr/>
          <p:nvPr/>
        </p:nvSpPr>
        <p:spPr>
          <a:xfrm>
            <a:off x="3853485" y="5207614"/>
            <a:ext cx="728095" cy="646331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2"/>
                </a:solidFill>
                <a:latin typeface="+mj-ea"/>
                <a:ea typeface="+mj-ea"/>
              </a:rPr>
              <a:t>圈员</a:t>
            </a:r>
            <a:endParaRPr lang="en-US" altLang="zh-CN" b="1" dirty="0" smtClean="0">
              <a:solidFill>
                <a:schemeClr val="accent2"/>
              </a:solidFill>
              <a:latin typeface="+mj-ea"/>
              <a:ea typeface="+mj-ea"/>
            </a:endParaRPr>
          </a:p>
          <a:p>
            <a:pPr algn="ctr"/>
            <a:r>
              <a:rPr lang="en-US" altLang="zh-CN" b="1" dirty="0" smtClean="0">
                <a:solidFill>
                  <a:schemeClr val="accent2"/>
                </a:solidFill>
                <a:latin typeface="+mj-ea"/>
                <a:ea typeface="+mj-ea"/>
              </a:rPr>
              <a:t>12</a:t>
            </a:r>
            <a:r>
              <a:rPr lang="zh-CN" altLang="en-US" b="1" dirty="0" smtClean="0">
                <a:solidFill>
                  <a:schemeClr val="accent2"/>
                </a:solidFill>
                <a:latin typeface="+mj-ea"/>
                <a:ea typeface="+mj-ea"/>
              </a:rPr>
              <a:t>人</a:t>
            </a:r>
            <a:endParaRPr lang="zh-CN" altLang="en-US" b="1" dirty="0">
              <a:solidFill>
                <a:schemeClr val="accent2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939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39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39"/>
                            </p:stCondLst>
                            <p:childTnLst>
                              <p:par>
                                <p:cTn id="34" presetID="52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39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39"/>
                            </p:stCondLst>
                            <p:childTnLst>
                              <p:par>
                                <p:cTn id="4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39"/>
                            </p:stCondLst>
                            <p:childTnLst>
                              <p:par>
                                <p:cTn id="5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39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5" grpId="0"/>
      <p:bldP spid="6" grpId="0" animBg="1"/>
      <p:bldP spid="7" grpId="0" animBg="1"/>
      <p:bldP spid="8" grpId="0" animBg="1"/>
      <p:bldP spid="9" grpId="0" animBg="1"/>
      <p:bldP spid="10" grpId="0"/>
      <p:bldP spid="2" grpId="0"/>
      <p:bldP spid="15" grpId="0" animBg="1"/>
      <p:bldP spid="15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28342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成员职责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792457" y="1628800"/>
            <a:ext cx="3338354" cy="4896544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1569813" y="736979"/>
            <a:ext cx="1783642" cy="1783642"/>
          </a:xfrm>
          <a:prstGeom prst="ellipse">
            <a:avLst/>
          </a:prstGeom>
          <a:solidFill>
            <a:schemeClr val="accent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4436120" y="1628800"/>
            <a:ext cx="3338354" cy="4896544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5213476" y="736979"/>
            <a:ext cx="1783642" cy="1783642"/>
          </a:xfrm>
          <a:prstGeom prst="ellipse">
            <a:avLst/>
          </a:prstGeom>
          <a:solidFill>
            <a:schemeClr val="accent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101259" y="1628800"/>
            <a:ext cx="3338354" cy="4896544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Oval 6"/>
          <p:cNvSpPr>
            <a:spLocks noChangeArrowheads="1"/>
          </p:cNvSpPr>
          <p:nvPr/>
        </p:nvSpPr>
        <p:spPr bwMode="auto">
          <a:xfrm>
            <a:off x="8878615" y="736979"/>
            <a:ext cx="1783642" cy="1783642"/>
          </a:xfrm>
          <a:prstGeom prst="ellipse">
            <a:avLst/>
          </a:prstGeom>
          <a:solidFill>
            <a:schemeClr val="accent2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0" name="Oval 6"/>
          <p:cNvSpPr>
            <a:spLocks noChangeArrowheads="1"/>
          </p:cNvSpPr>
          <p:nvPr/>
        </p:nvSpPr>
        <p:spPr bwMode="auto">
          <a:xfrm>
            <a:off x="1718165" y="867634"/>
            <a:ext cx="1486938" cy="148693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1" name="Oval 6"/>
          <p:cNvSpPr>
            <a:spLocks noChangeArrowheads="1"/>
          </p:cNvSpPr>
          <p:nvPr/>
        </p:nvSpPr>
        <p:spPr bwMode="auto">
          <a:xfrm>
            <a:off x="5361828" y="885331"/>
            <a:ext cx="1486938" cy="148693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2" name="Oval 6"/>
          <p:cNvSpPr>
            <a:spLocks noChangeArrowheads="1"/>
          </p:cNvSpPr>
          <p:nvPr/>
        </p:nvSpPr>
        <p:spPr bwMode="auto">
          <a:xfrm>
            <a:off x="9026967" y="867634"/>
            <a:ext cx="1486938" cy="1486938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reeform 6"/>
          <p:cNvSpPr>
            <a:spLocks noEditPoints="1"/>
          </p:cNvSpPr>
          <p:nvPr/>
        </p:nvSpPr>
        <p:spPr bwMode="auto">
          <a:xfrm>
            <a:off x="9438071" y="1228299"/>
            <a:ext cx="664730" cy="649714"/>
          </a:xfrm>
          <a:custGeom>
            <a:avLst/>
            <a:gdLst>
              <a:gd name="T0" fmla="*/ 337 w 1209"/>
              <a:gd name="T1" fmla="*/ 645 h 1155"/>
              <a:gd name="T2" fmla="*/ 359 w 1209"/>
              <a:gd name="T3" fmla="*/ 635 h 1155"/>
              <a:gd name="T4" fmla="*/ 405 w 1209"/>
              <a:gd name="T5" fmla="*/ 589 h 1155"/>
              <a:gd name="T6" fmla="*/ 416 w 1209"/>
              <a:gd name="T7" fmla="*/ 564 h 1155"/>
              <a:gd name="T8" fmla="*/ 424 w 1209"/>
              <a:gd name="T9" fmla="*/ 520 h 1155"/>
              <a:gd name="T10" fmla="*/ 418 w 1209"/>
              <a:gd name="T11" fmla="*/ 480 h 1155"/>
              <a:gd name="T12" fmla="*/ 410 w 1209"/>
              <a:gd name="T13" fmla="*/ 460 h 1155"/>
              <a:gd name="T14" fmla="*/ 391 w 1209"/>
              <a:gd name="T15" fmla="*/ 431 h 1155"/>
              <a:gd name="T16" fmla="*/ 376 w 1209"/>
              <a:gd name="T17" fmla="*/ 417 h 1155"/>
              <a:gd name="T18" fmla="*/ 344 w 1209"/>
              <a:gd name="T19" fmla="*/ 397 h 1155"/>
              <a:gd name="T20" fmla="*/ 155 w 1209"/>
              <a:gd name="T21" fmla="*/ 520 h 1155"/>
              <a:gd name="T22" fmla="*/ 1006 w 1209"/>
              <a:gd name="T23" fmla="*/ 682 h 1155"/>
              <a:gd name="T24" fmla="*/ 808 w 1209"/>
              <a:gd name="T25" fmla="*/ 683 h 1155"/>
              <a:gd name="T26" fmla="*/ 776 w 1209"/>
              <a:gd name="T27" fmla="*/ 690 h 1155"/>
              <a:gd name="T28" fmla="*/ 680 w 1209"/>
              <a:gd name="T29" fmla="*/ 751 h 1155"/>
              <a:gd name="T30" fmla="*/ 630 w 1209"/>
              <a:gd name="T31" fmla="*/ 1155 h 1155"/>
              <a:gd name="T32" fmla="*/ 790 w 1209"/>
              <a:gd name="T33" fmla="*/ 875 h 1155"/>
              <a:gd name="T34" fmla="*/ 1045 w 1209"/>
              <a:gd name="T35" fmla="*/ 875 h 1155"/>
              <a:gd name="T36" fmla="*/ 1209 w 1209"/>
              <a:gd name="T37" fmla="*/ 1155 h 1155"/>
              <a:gd name="T38" fmla="*/ 543 w 1209"/>
              <a:gd name="T39" fmla="*/ 770 h 1155"/>
              <a:gd name="T40" fmla="*/ 528 w 1209"/>
              <a:gd name="T41" fmla="*/ 750 h 1155"/>
              <a:gd name="T42" fmla="*/ 496 w 1209"/>
              <a:gd name="T43" fmla="*/ 721 h 1155"/>
              <a:gd name="T44" fmla="*/ 420 w 1209"/>
              <a:gd name="T45" fmla="*/ 686 h 1155"/>
              <a:gd name="T46" fmla="*/ 394 w 1209"/>
              <a:gd name="T47" fmla="*/ 683 h 1155"/>
              <a:gd name="T48" fmla="*/ 0 w 1209"/>
              <a:gd name="T49" fmla="*/ 885 h 1155"/>
              <a:gd name="T50" fmla="*/ 119 w 1209"/>
              <a:gd name="T51" fmla="*/ 875 h 1155"/>
              <a:gd name="T52" fmla="*/ 415 w 1209"/>
              <a:gd name="T53" fmla="*/ 1155 h 1155"/>
              <a:gd name="T54" fmla="*/ 457 w 1209"/>
              <a:gd name="T55" fmla="*/ 1155 h 1155"/>
              <a:gd name="T56" fmla="*/ 543 w 1209"/>
              <a:gd name="T57" fmla="*/ 770 h 1155"/>
              <a:gd name="T58" fmla="*/ 730 w 1209"/>
              <a:gd name="T59" fmla="*/ 647 h 1155"/>
              <a:gd name="T60" fmla="*/ 730 w 1209"/>
              <a:gd name="T61" fmla="*/ 495 h 1155"/>
              <a:gd name="T62" fmla="*/ 830 w 1209"/>
              <a:gd name="T63" fmla="*/ 351 h 1155"/>
              <a:gd name="T64" fmla="*/ 379 w 1209"/>
              <a:gd name="T65" fmla="*/ 351 h 1155"/>
              <a:gd name="T66" fmla="*/ 475 w 1209"/>
              <a:gd name="T67" fmla="*/ 645 h 1155"/>
              <a:gd name="T68" fmla="*/ 605 w 1209"/>
              <a:gd name="T69" fmla="*/ 269 h 1155"/>
              <a:gd name="T70" fmla="*/ 605 w 1209"/>
              <a:gd name="T71" fmla="*/ 0 h 1155"/>
              <a:gd name="T72" fmla="*/ 818 w 1209"/>
              <a:gd name="T73" fmla="*/ 431 h 1155"/>
              <a:gd name="T74" fmla="*/ 799 w 1209"/>
              <a:gd name="T75" fmla="*/ 460 h 1155"/>
              <a:gd name="T76" fmla="*/ 791 w 1209"/>
              <a:gd name="T77" fmla="*/ 481 h 1155"/>
              <a:gd name="T78" fmla="*/ 785 w 1209"/>
              <a:gd name="T79" fmla="*/ 520 h 1155"/>
              <a:gd name="T80" fmla="*/ 793 w 1209"/>
              <a:gd name="T81" fmla="*/ 564 h 1155"/>
              <a:gd name="T82" fmla="*/ 804 w 1209"/>
              <a:gd name="T83" fmla="*/ 589 h 1155"/>
              <a:gd name="T84" fmla="*/ 831 w 1209"/>
              <a:gd name="T85" fmla="*/ 621 h 1155"/>
              <a:gd name="T86" fmla="*/ 852 w 1209"/>
              <a:gd name="T87" fmla="*/ 636 h 1155"/>
              <a:gd name="T88" fmla="*/ 919 w 1209"/>
              <a:gd name="T89" fmla="*/ 654 h 1155"/>
              <a:gd name="T90" fmla="*/ 866 w 1209"/>
              <a:gd name="T91" fmla="*/ 396 h 1155"/>
              <a:gd name="T92" fmla="*/ 851 w 1209"/>
              <a:gd name="T93" fmla="*/ 404 h 1155"/>
              <a:gd name="T94" fmla="*/ 832 w 1209"/>
              <a:gd name="T95" fmla="*/ 418 h 1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209" h="1155">
                <a:moveTo>
                  <a:pt x="290" y="654"/>
                </a:moveTo>
                <a:lnTo>
                  <a:pt x="290" y="654"/>
                </a:lnTo>
                <a:cubicBezTo>
                  <a:pt x="306" y="654"/>
                  <a:pt x="322" y="651"/>
                  <a:pt x="337" y="645"/>
                </a:cubicBezTo>
                <a:cubicBezTo>
                  <a:pt x="337" y="645"/>
                  <a:pt x="338" y="645"/>
                  <a:pt x="338" y="645"/>
                </a:cubicBezTo>
                <a:cubicBezTo>
                  <a:pt x="345" y="642"/>
                  <a:pt x="351" y="639"/>
                  <a:pt x="358" y="636"/>
                </a:cubicBezTo>
                <a:cubicBezTo>
                  <a:pt x="358" y="635"/>
                  <a:pt x="358" y="635"/>
                  <a:pt x="359" y="635"/>
                </a:cubicBezTo>
                <a:cubicBezTo>
                  <a:pt x="365" y="631"/>
                  <a:pt x="371" y="627"/>
                  <a:pt x="377" y="622"/>
                </a:cubicBezTo>
                <a:cubicBezTo>
                  <a:pt x="377" y="622"/>
                  <a:pt x="377" y="622"/>
                  <a:pt x="377" y="622"/>
                </a:cubicBezTo>
                <a:cubicBezTo>
                  <a:pt x="388" y="612"/>
                  <a:pt x="397" y="601"/>
                  <a:pt x="405" y="589"/>
                </a:cubicBezTo>
                <a:cubicBezTo>
                  <a:pt x="405" y="588"/>
                  <a:pt x="406" y="587"/>
                  <a:pt x="406" y="586"/>
                </a:cubicBezTo>
                <a:cubicBezTo>
                  <a:pt x="410" y="580"/>
                  <a:pt x="413" y="574"/>
                  <a:pt x="415" y="568"/>
                </a:cubicBezTo>
                <a:cubicBezTo>
                  <a:pt x="415" y="567"/>
                  <a:pt x="416" y="566"/>
                  <a:pt x="416" y="564"/>
                </a:cubicBezTo>
                <a:cubicBezTo>
                  <a:pt x="418" y="558"/>
                  <a:pt x="420" y="552"/>
                  <a:pt x="422" y="545"/>
                </a:cubicBezTo>
                <a:cubicBezTo>
                  <a:pt x="422" y="544"/>
                  <a:pt x="422" y="543"/>
                  <a:pt x="422" y="542"/>
                </a:cubicBezTo>
                <a:cubicBezTo>
                  <a:pt x="423" y="534"/>
                  <a:pt x="424" y="527"/>
                  <a:pt x="424" y="520"/>
                </a:cubicBezTo>
                <a:cubicBezTo>
                  <a:pt x="424" y="514"/>
                  <a:pt x="423" y="507"/>
                  <a:pt x="423" y="502"/>
                </a:cubicBezTo>
                <a:cubicBezTo>
                  <a:pt x="422" y="500"/>
                  <a:pt x="422" y="499"/>
                  <a:pt x="422" y="497"/>
                </a:cubicBezTo>
                <a:cubicBezTo>
                  <a:pt x="421" y="491"/>
                  <a:pt x="420" y="486"/>
                  <a:pt x="418" y="480"/>
                </a:cubicBezTo>
                <a:cubicBezTo>
                  <a:pt x="418" y="480"/>
                  <a:pt x="418" y="480"/>
                  <a:pt x="418" y="480"/>
                </a:cubicBezTo>
                <a:cubicBezTo>
                  <a:pt x="416" y="474"/>
                  <a:pt x="414" y="469"/>
                  <a:pt x="412" y="464"/>
                </a:cubicBezTo>
                <a:cubicBezTo>
                  <a:pt x="411" y="462"/>
                  <a:pt x="411" y="461"/>
                  <a:pt x="410" y="460"/>
                </a:cubicBezTo>
                <a:cubicBezTo>
                  <a:pt x="407" y="455"/>
                  <a:pt x="405" y="450"/>
                  <a:pt x="401" y="445"/>
                </a:cubicBezTo>
                <a:lnTo>
                  <a:pt x="401" y="445"/>
                </a:lnTo>
                <a:cubicBezTo>
                  <a:pt x="398" y="440"/>
                  <a:pt x="394" y="436"/>
                  <a:pt x="391" y="431"/>
                </a:cubicBezTo>
                <a:cubicBezTo>
                  <a:pt x="390" y="430"/>
                  <a:pt x="389" y="430"/>
                  <a:pt x="388" y="429"/>
                </a:cubicBezTo>
                <a:cubicBezTo>
                  <a:pt x="384" y="425"/>
                  <a:pt x="380" y="421"/>
                  <a:pt x="376" y="417"/>
                </a:cubicBezTo>
                <a:cubicBezTo>
                  <a:pt x="376" y="417"/>
                  <a:pt x="376" y="417"/>
                  <a:pt x="376" y="417"/>
                </a:cubicBezTo>
                <a:cubicBezTo>
                  <a:pt x="371" y="413"/>
                  <a:pt x="367" y="409"/>
                  <a:pt x="362" y="406"/>
                </a:cubicBezTo>
                <a:cubicBezTo>
                  <a:pt x="361" y="406"/>
                  <a:pt x="360" y="405"/>
                  <a:pt x="359" y="405"/>
                </a:cubicBezTo>
                <a:cubicBezTo>
                  <a:pt x="354" y="402"/>
                  <a:pt x="349" y="399"/>
                  <a:pt x="344" y="397"/>
                </a:cubicBezTo>
                <a:cubicBezTo>
                  <a:pt x="344" y="397"/>
                  <a:pt x="344" y="397"/>
                  <a:pt x="343" y="396"/>
                </a:cubicBezTo>
                <a:cubicBezTo>
                  <a:pt x="327" y="389"/>
                  <a:pt x="309" y="385"/>
                  <a:pt x="290" y="385"/>
                </a:cubicBezTo>
                <a:cubicBezTo>
                  <a:pt x="215" y="385"/>
                  <a:pt x="155" y="446"/>
                  <a:pt x="155" y="520"/>
                </a:cubicBezTo>
                <a:cubicBezTo>
                  <a:pt x="155" y="594"/>
                  <a:pt x="215" y="654"/>
                  <a:pt x="290" y="654"/>
                </a:cubicBezTo>
                <a:close/>
                <a:moveTo>
                  <a:pt x="1006" y="682"/>
                </a:moveTo>
                <a:lnTo>
                  <a:pt x="1006" y="682"/>
                </a:lnTo>
                <a:lnTo>
                  <a:pt x="833" y="682"/>
                </a:lnTo>
                <a:cubicBezTo>
                  <a:pt x="827" y="682"/>
                  <a:pt x="820" y="682"/>
                  <a:pt x="814" y="683"/>
                </a:cubicBezTo>
                <a:cubicBezTo>
                  <a:pt x="812" y="683"/>
                  <a:pt x="810" y="683"/>
                  <a:pt x="808" y="683"/>
                </a:cubicBezTo>
                <a:cubicBezTo>
                  <a:pt x="804" y="684"/>
                  <a:pt x="800" y="684"/>
                  <a:pt x="796" y="685"/>
                </a:cubicBezTo>
                <a:cubicBezTo>
                  <a:pt x="794" y="686"/>
                  <a:pt x="791" y="686"/>
                  <a:pt x="789" y="687"/>
                </a:cubicBezTo>
                <a:cubicBezTo>
                  <a:pt x="785" y="687"/>
                  <a:pt x="781" y="689"/>
                  <a:pt x="776" y="690"/>
                </a:cubicBezTo>
                <a:cubicBezTo>
                  <a:pt x="746" y="699"/>
                  <a:pt x="718" y="715"/>
                  <a:pt x="695" y="736"/>
                </a:cubicBezTo>
                <a:cubicBezTo>
                  <a:pt x="695" y="736"/>
                  <a:pt x="695" y="736"/>
                  <a:pt x="694" y="737"/>
                </a:cubicBezTo>
                <a:cubicBezTo>
                  <a:pt x="689" y="741"/>
                  <a:pt x="685" y="746"/>
                  <a:pt x="680" y="751"/>
                </a:cubicBezTo>
                <a:cubicBezTo>
                  <a:pt x="680" y="752"/>
                  <a:pt x="679" y="752"/>
                  <a:pt x="679" y="753"/>
                </a:cubicBezTo>
                <a:cubicBezTo>
                  <a:pt x="648" y="788"/>
                  <a:pt x="630" y="834"/>
                  <a:pt x="630" y="885"/>
                </a:cubicBezTo>
                <a:lnTo>
                  <a:pt x="630" y="1155"/>
                </a:lnTo>
                <a:lnTo>
                  <a:pt x="749" y="1155"/>
                </a:lnTo>
                <a:lnTo>
                  <a:pt x="749" y="875"/>
                </a:lnTo>
                <a:lnTo>
                  <a:pt x="790" y="875"/>
                </a:lnTo>
                <a:lnTo>
                  <a:pt x="790" y="1155"/>
                </a:lnTo>
                <a:lnTo>
                  <a:pt x="1045" y="1155"/>
                </a:lnTo>
                <a:lnTo>
                  <a:pt x="1045" y="875"/>
                </a:lnTo>
                <a:lnTo>
                  <a:pt x="1087" y="875"/>
                </a:lnTo>
                <a:lnTo>
                  <a:pt x="1087" y="1155"/>
                </a:lnTo>
                <a:lnTo>
                  <a:pt x="1209" y="1155"/>
                </a:lnTo>
                <a:lnTo>
                  <a:pt x="1209" y="885"/>
                </a:lnTo>
                <a:cubicBezTo>
                  <a:pt x="1209" y="773"/>
                  <a:pt x="1118" y="682"/>
                  <a:pt x="1006" y="682"/>
                </a:cubicBezTo>
                <a:close/>
                <a:moveTo>
                  <a:pt x="543" y="770"/>
                </a:moveTo>
                <a:lnTo>
                  <a:pt x="543" y="770"/>
                </a:lnTo>
                <a:cubicBezTo>
                  <a:pt x="539" y="764"/>
                  <a:pt x="535" y="758"/>
                  <a:pt x="530" y="752"/>
                </a:cubicBezTo>
                <a:cubicBezTo>
                  <a:pt x="529" y="752"/>
                  <a:pt x="528" y="751"/>
                  <a:pt x="528" y="750"/>
                </a:cubicBezTo>
                <a:cubicBezTo>
                  <a:pt x="524" y="745"/>
                  <a:pt x="519" y="740"/>
                  <a:pt x="514" y="736"/>
                </a:cubicBezTo>
                <a:cubicBezTo>
                  <a:pt x="513" y="735"/>
                  <a:pt x="512" y="735"/>
                  <a:pt x="512" y="734"/>
                </a:cubicBezTo>
                <a:cubicBezTo>
                  <a:pt x="507" y="729"/>
                  <a:pt x="502" y="725"/>
                  <a:pt x="496" y="721"/>
                </a:cubicBezTo>
                <a:cubicBezTo>
                  <a:pt x="496" y="721"/>
                  <a:pt x="495" y="720"/>
                  <a:pt x="494" y="720"/>
                </a:cubicBezTo>
                <a:cubicBezTo>
                  <a:pt x="476" y="707"/>
                  <a:pt x="456" y="697"/>
                  <a:pt x="434" y="690"/>
                </a:cubicBezTo>
                <a:cubicBezTo>
                  <a:pt x="429" y="689"/>
                  <a:pt x="424" y="688"/>
                  <a:pt x="420" y="686"/>
                </a:cubicBezTo>
                <a:cubicBezTo>
                  <a:pt x="417" y="686"/>
                  <a:pt x="414" y="686"/>
                  <a:pt x="412" y="685"/>
                </a:cubicBezTo>
                <a:cubicBezTo>
                  <a:pt x="408" y="684"/>
                  <a:pt x="405" y="684"/>
                  <a:pt x="401" y="683"/>
                </a:cubicBezTo>
                <a:cubicBezTo>
                  <a:pt x="399" y="683"/>
                  <a:pt x="397" y="683"/>
                  <a:pt x="394" y="683"/>
                </a:cubicBezTo>
                <a:cubicBezTo>
                  <a:pt x="388" y="682"/>
                  <a:pt x="382" y="682"/>
                  <a:pt x="376" y="682"/>
                </a:cubicBezTo>
                <a:lnTo>
                  <a:pt x="203" y="682"/>
                </a:lnTo>
                <a:cubicBezTo>
                  <a:pt x="91" y="682"/>
                  <a:pt x="0" y="773"/>
                  <a:pt x="0" y="885"/>
                </a:cubicBezTo>
                <a:lnTo>
                  <a:pt x="0" y="1155"/>
                </a:lnTo>
                <a:lnTo>
                  <a:pt x="119" y="1155"/>
                </a:lnTo>
                <a:lnTo>
                  <a:pt x="119" y="875"/>
                </a:lnTo>
                <a:lnTo>
                  <a:pt x="160" y="875"/>
                </a:lnTo>
                <a:lnTo>
                  <a:pt x="160" y="1155"/>
                </a:lnTo>
                <a:lnTo>
                  <a:pt x="415" y="1155"/>
                </a:lnTo>
                <a:lnTo>
                  <a:pt x="415" y="875"/>
                </a:lnTo>
                <a:lnTo>
                  <a:pt x="457" y="875"/>
                </a:lnTo>
                <a:lnTo>
                  <a:pt x="457" y="1155"/>
                </a:lnTo>
                <a:lnTo>
                  <a:pt x="579" y="1155"/>
                </a:lnTo>
                <a:lnTo>
                  <a:pt x="579" y="885"/>
                </a:lnTo>
                <a:cubicBezTo>
                  <a:pt x="579" y="842"/>
                  <a:pt x="566" y="802"/>
                  <a:pt x="543" y="770"/>
                </a:cubicBezTo>
                <a:cubicBezTo>
                  <a:pt x="543" y="770"/>
                  <a:pt x="543" y="770"/>
                  <a:pt x="543" y="770"/>
                </a:cubicBezTo>
                <a:close/>
                <a:moveTo>
                  <a:pt x="730" y="647"/>
                </a:moveTo>
                <a:lnTo>
                  <a:pt x="730" y="647"/>
                </a:lnTo>
                <a:lnTo>
                  <a:pt x="730" y="544"/>
                </a:lnTo>
                <a:cubicBezTo>
                  <a:pt x="729" y="536"/>
                  <a:pt x="729" y="528"/>
                  <a:pt x="729" y="520"/>
                </a:cubicBezTo>
                <a:cubicBezTo>
                  <a:pt x="729" y="511"/>
                  <a:pt x="729" y="503"/>
                  <a:pt x="730" y="495"/>
                </a:cubicBezTo>
                <a:lnTo>
                  <a:pt x="730" y="489"/>
                </a:lnTo>
                <a:lnTo>
                  <a:pt x="731" y="489"/>
                </a:lnTo>
                <a:cubicBezTo>
                  <a:pt x="741" y="430"/>
                  <a:pt x="778" y="379"/>
                  <a:pt x="830" y="351"/>
                </a:cubicBezTo>
                <a:cubicBezTo>
                  <a:pt x="794" y="317"/>
                  <a:pt x="745" y="296"/>
                  <a:pt x="691" y="296"/>
                </a:cubicBezTo>
                <a:lnTo>
                  <a:pt x="518" y="296"/>
                </a:lnTo>
                <a:cubicBezTo>
                  <a:pt x="464" y="296"/>
                  <a:pt x="416" y="317"/>
                  <a:pt x="379" y="351"/>
                </a:cubicBezTo>
                <a:cubicBezTo>
                  <a:pt x="439" y="384"/>
                  <a:pt x="480" y="447"/>
                  <a:pt x="480" y="520"/>
                </a:cubicBezTo>
                <a:cubicBezTo>
                  <a:pt x="480" y="535"/>
                  <a:pt x="479" y="549"/>
                  <a:pt x="475" y="563"/>
                </a:cubicBezTo>
                <a:lnTo>
                  <a:pt x="475" y="645"/>
                </a:lnTo>
                <a:cubicBezTo>
                  <a:pt x="531" y="668"/>
                  <a:pt x="576" y="710"/>
                  <a:pt x="605" y="762"/>
                </a:cubicBezTo>
                <a:cubicBezTo>
                  <a:pt x="632" y="711"/>
                  <a:pt x="677" y="670"/>
                  <a:pt x="730" y="647"/>
                </a:cubicBezTo>
                <a:close/>
                <a:moveTo>
                  <a:pt x="605" y="269"/>
                </a:moveTo>
                <a:lnTo>
                  <a:pt x="605" y="269"/>
                </a:lnTo>
                <a:cubicBezTo>
                  <a:pt x="679" y="269"/>
                  <a:pt x="739" y="209"/>
                  <a:pt x="739" y="134"/>
                </a:cubicBezTo>
                <a:cubicBezTo>
                  <a:pt x="739" y="60"/>
                  <a:pt x="679" y="0"/>
                  <a:pt x="605" y="0"/>
                </a:cubicBezTo>
                <a:cubicBezTo>
                  <a:pt x="530" y="0"/>
                  <a:pt x="470" y="60"/>
                  <a:pt x="470" y="134"/>
                </a:cubicBezTo>
                <a:cubicBezTo>
                  <a:pt x="470" y="209"/>
                  <a:pt x="530" y="269"/>
                  <a:pt x="605" y="269"/>
                </a:cubicBezTo>
                <a:close/>
                <a:moveTo>
                  <a:pt x="818" y="431"/>
                </a:moveTo>
                <a:cubicBezTo>
                  <a:pt x="814" y="436"/>
                  <a:pt x="811" y="440"/>
                  <a:pt x="808" y="445"/>
                </a:cubicBezTo>
                <a:cubicBezTo>
                  <a:pt x="807" y="445"/>
                  <a:pt x="807" y="446"/>
                  <a:pt x="807" y="446"/>
                </a:cubicBezTo>
                <a:cubicBezTo>
                  <a:pt x="804" y="450"/>
                  <a:pt x="802" y="455"/>
                  <a:pt x="799" y="460"/>
                </a:cubicBezTo>
                <a:cubicBezTo>
                  <a:pt x="799" y="461"/>
                  <a:pt x="798" y="463"/>
                  <a:pt x="797" y="464"/>
                </a:cubicBezTo>
                <a:cubicBezTo>
                  <a:pt x="795" y="469"/>
                  <a:pt x="793" y="474"/>
                  <a:pt x="791" y="480"/>
                </a:cubicBezTo>
                <a:cubicBezTo>
                  <a:pt x="791" y="480"/>
                  <a:pt x="791" y="480"/>
                  <a:pt x="791" y="481"/>
                </a:cubicBezTo>
                <a:cubicBezTo>
                  <a:pt x="789" y="486"/>
                  <a:pt x="788" y="492"/>
                  <a:pt x="787" y="497"/>
                </a:cubicBezTo>
                <a:cubicBezTo>
                  <a:pt x="787" y="499"/>
                  <a:pt x="787" y="500"/>
                  <a:pt x="786" y="502"/>
                </a:cubicBezTo>
                <a:cubicBezTo>
                  <a:pt x="786" y="507"/>
                  <a:pt x="785" y="514"/>
                  <a:pt x="785" y="520"/>
                </a:cubicBezTo>
                <a:cubicBezTo>
                  <a:pt x="785" y="527"/>
                  <a:pt x="786" y="534"/>
                  <a:pt x="787" y="542"/>
                </a:cubicBezTo>
                <a:cubicBezTo>
                  <a:pt x="787" y="543"/>
                  <a:pt x="787" y="544"/>
                  <a:pt x="787" y="545"/>
                </a:cubicBezTo>
                <a:cubicBezTo>
                  <a:pt x="789" y="551"/>
                  <a:pt x="791" y="558"/>
                  <a:pt x="793" y="564"/>
                </a:cubicBezTo>
                <a:cubicBezTo>
                  <a:pt x="793" y="566"/>
                  <a:pt x="794" y="567"/>
                  <a:pt x="794" y="568"/>
                </a:cubicBezTo>
                <a:cubicBezTo>
                  <a:pt x="796" y="574"/>
                  <a:pt x="799" y="580"/>
                  <a:pt x="803" y="586"/>
                </a:cubicBezTo>
                <a:cubicBezTo>
                  <a:pt x="803" y="587"/>
                  <a:pt x="804" y="588"/>
                  <a:pt x="804" y="589"/>
                </a:cubicBezTo>
                <a:cubicBezTo>
                  <a:pt x="808" y="595"/>
                  <a:pt x="812" y="600"/>
                  <a:pt x="816" y="606"/>
                </a:cubicBezTo>
                <a:cubicBezTo>
                  <a:pt x="816" y="606"/>
                  <a:pt x="817" y="606"/>
                  <a:pt x="817" y="606"/>
                </a:cubicBezTo>
                <a:cubicBezTo>
                  <a:pt x="821" y="612"/>
                  <a:pt x="826" y="617"/>
                  <a:pt x="831" y="621"/>
                </a:cubicBezTo>
                <a:cubicBezTo>
                  <a:pt x="832" y="622"/>
                  <a:pt x="832" y="622"/>
                  <a:pt x="833" y="622"/>
                </a:cubicBezTo>
                <a:cubicBezTo>
                  <a:pt x="838" y="627"/>
                  <a:pt x="844" y="631"/>
                  <a:pt x="850" y="635"/>
                </a:cubicBezTo>
                <a:cubicBezTo>
                  <a:pt x="850" y="635"/>
                  <a:pt x="851" y="635"/>
                  <a:pt x="852" y="636"/>
                </a:cubicBezTo>
                <a:cubicBezTo>
                  <a:pt x="858" y="639"/>
                  <a:pt x="864" y="642"/>
                  <a:pt x="871" y="645"/>
                </a:cubicBezTo>
                <a:cubicBezTo>
                  <a:pt x="871" y="645"/>
                  <a:pt x="872" y="645"/>
                  <a:pt x="872" y="646"/>
                </a:cubicBezTo>
                <a:cubicBezTo>
                  <a:pt x="887" y="651"/>
                  <a:pt x="903" y="654"/>
                  <a:pt x="919" y="654"/>
                </a:cubicBezTo>
                <a:cubicBezTo>
                  <a:pt x="994" y="654"/>
                  <a:pt x="1054" y="594"/>
                  <a:pt x="1054" y="520"/>
                </a:cubicBezTo>
                <a:cubicBezTo>
                  <a:pt x="1054" y="446"/>
                  <a:pt x="994" y="385"/>
                  <a:pt x="919" y="385"/>
                </a:cubicBezTo>
                <a:cubicBezTo>
                  <a:pt x="900" y="385"/>
                  <a:pt x="882" y="389"/>
                  <a:pt x="866" y="396"/>
                </a:cubicBezTo>
                <a:cubicBezTo>
                  <a:pt x="866" y="396"/>
                  <a:pt x="866" y="396"/>
                  <a:pt x="866" y="396"/>
                </a:cubicBezTo>
                <a:cubicBezTo>
                  <a:pt x="865" y="397"/>
                  <a:pt x="865" y="397"/>
                  <a:pt x="864" y="397"/>
                </a:cubicBezTo>
                <a:cubicBezTo>
                  <a:pt x="860" y="399"/>
                  <a:pt x="855" y="402"/>
                  <a:pt x="851" y="404"/>
                </a:cubicBezTo>
                <a:cubicBezTo>
                  <a:pt x="850" y="405"/>
                  <a:pt x="848" y="406"/>
                  <a:pt x="847" y="406"/>
                </a:cubicBezTo>
                <a:cubicBezTo>
                  <a:pt x="842" y="410"/>
                  <a:pt x="838" y="413"/>
                  <a:pt x="833" y="416"/>
                </a:cubicBezTo>
                <a:cubicBezTo>
                  <a:pt x="833" y="417"/>
                  <a:pt x="833" y="417"/>
                  <a:pt x="832" y="418"/>
                </a:cubicBezTo>
                <a:cubicBezTo>
                  <a:pt x="828" y="421"/>
                  <a:pt x="825" y="425"/>
                  <a:pt x="821" y="429"/>
                </a:cubicBezTo>
                <a:cubicBezTo>
                  <a:pt x="820" y="429"/>
                  <a:pt x="819" y="430"/>
                  <a:pt x="818" y="43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reeform 7"/>
          <p:cNvSpPr>
            <a:spLocks noEditPoints="1"/>
          </p:cNvSpPr>
          <p:nvPr/>
        </p:nvSpPr>
        <p:spPr bwMode="auto">
          <a:xfrm>
            <a:off x="5809472" y="1260242"/>
            <a:ext cx="591650" cy="628690"/>
          </a:xfrm>
          <a:custGeom>
            <a:avLst/>
            <a:gdLst>
              <a:gd name="T0" fmla="*/ 539 w 1077"/>
              <a:gd name="T1" fmla="*/ 500 h 1117"/>
              <a:gd name="T2" fmla="*/ 539 w 1077"/>
              <a:gd name="T3" fmla="*/ 500 h 1117"/>
              <a:gd name="T4" fmla="*/ 627 w 1077"/>
              <a:gd name="T5" fmla="*/ 484 h 1117"/>
              <a:gd name="T6" fmla="*/ 628 w 1077"/>
              <a:gd name="T7" fmla="*/ 483 h 1117"/>
              <a:gd name="T8" fmla="*/ 665 w 1077"/>
              <a:gd name="T9" fmla="*/ 465 h 1117"/>
              <a:gd name="T10" fmla="*/ 667 w 1077"/>
              <a:gd name="T11" fmla="*/ 464 h 1117"/>
              <a:gd name="T12" fmla="*/ 700 w 1077"/>
              <a:gd name="T13" fmla="*/ 440 h 1117"/>
              <a:gd name="T14" fmla="*/ 701 w 1077"/>
              <a:gd name="T15" fmla="*/ 440 h 1117"/>
              <a:gd name="T16" fmla="*/ 753 w 1077"/>
              <a:gd name="T17" fmla="*/ 378 h 1117"/>
              <a:gd name="T18" fmla="*/ 756 w 1077"/>
              <a:gd name="T19" fmla="*/ 373 h 1117"/>
              <a:gd name="T20" fmla="*/ 772 w 1077"/>
              <a:gd name="T21" fmla="*/ 339 h 1117"/>
              <a:gd name="T22" fmla="*/ 774 w 1077"/>
              <a:gd name="T23" fmla="*/ 333 h 1117"/>
              <a:gd name="T24" fmla="*/ 784 w 1077"/>
              <a:gd name="T25" fmla="*/ 296 h 1117"/>
              <a:gd name="T26" fmla="*/ 785 w 1077"/>
              <a:gd name="T27" fmla="*/ 291 h 1117"/>
              <a:gd name="T28" fmla="*/ 788 w 1077"/>
              <a:gd name="T29" fmla="*/ 249 h 1117"/>
              <a:gd name="T30" fmla="*/ 786 w 1077"/>
              <a:gd name="T31" fmla="*/ 216 h 1117"/>
              <a:gd name="T32" fmla="*/ 785 w 1077"/>
              <a:gd name="T33" fmla="*/ 208 h 1117"/>
              <a:gd name="T34" fmla="*/ 778 w 1077"/>
              <a:gd name="T35" fmla="*/ 176 h 1117"/>
              <a:gd name="T36" fmla="*/ 777 w 1077"/>
              <a:gd name="T37" fmla="*/ 176 h 1117"/>
              <a:gd name="T38" fmla="*/ 766 w 1077"/>
              <a:gd name="T39" fmla="*/ 145 h 1117"/>
              <a:gd name="T40" fmla="*/ 762 w 1077"/>
              <a:gd name="T41" fmla="*/ 139 h 1117"/>
              <a:gd name="T42" fmla="*/ 747 w 1077"/>
              <a:gd name="T43" fmla="*/ 111 h 1117"/>
              <a:gd name="T44" fmla="*/ 746 w 1077"/>
              <a:gd name="T45" fmla="*/ 111 h 1117"/>
              <a:gd name="T46" fmla="*/ 726 w 1077"/>
              <a:gd name="T47" fmla="*/ 85 h 1117"/>
              <a:gd name="T48" fmla="*/ 722 w 1077"/>
              <a:gd name="T49" fmla="*/ 80 h 1117"/>
              <a:gd name="T50" fmla="*/ 699 w 1077"/>
              <a:gd name="T51" fmla="*/ 58 h 1117"/>
              <a:gd name="T52" fmla="*/ 699 w 1077"/>
              <a:gd name="T53" fmla="*/ 58 h 1117"/>
              <a:gd name="T54" fmla="*/ 672 w 1077"/>
              <a:gd name="T55" fmla="*/ 39 h 1117"/>
              <a:gd name="T56" fmla="*/ 667 w 1077"/>
              <a:gd name="T57" fmla="*/ 35 h 1117"/>
              <a:gd name="T58" fmla="*/ 640 w 1077"/>
              <a:gd name="T59" fmla="*/ 21 h 1117"/>
              <a:gd name="T60" fmla="*/ 638 w 1077"/>
              <a:gd name="T61" fmla="*/ 20 h 1117"/>
              <a:gd name="T62" fmla="*/ 539 w 1077"/>
              <a:gd name="T63" fmla="*/ 0 h 1117"/>
              <a:gd name="T64" fmla="*/ 288 w 1077"/>
              <a:gd name="T65" fmla="*/ 249 h 1117"/>
              <a:gd name="T66" fmla="*/ 539 w 1077"/>
              <a:gd name="T67" fmla="*/ 500 h 1117"/>
              <a:gd name="T68" fmla="*/ 1011 w 1077"/>
              <a:gd name="T69" fmla="*/ 715 h 1117"/>
              <a:gd name="T70" fmla="*/ 1011 w 1077"/>
              <a:gd name="T71" fmla="*/ 715 h 1117"/>
              <a:gd name="T72" fmla="*/ 985 w 1077"/>
              <a:gd name="T73" fmla="*/ 682 h 1117"/>
              <a:gd name="T74" fmla="*/ 982 w 1077"/>
              <a:gd name="T75" fmla="*/ 678 h 1117"/>
              <a:gd name="T76" fmla="*/ 956 w 1077"/>
              <a:gd name="T77" fmla="*/ 652 h 1117"/>
              <a:gd name="T78" fmla="*/ 952 w 1077"/>
              <a:gd name="T79" fmla="*/ 648 h 1117"/>
              <a:gd name="T80" fmla="*/ 923 w 1077"/>
              <a:gd name="T81" fmla="*/ 625 h 1117"/>
              <a:gd name="T82" fmla="*/ 919 w 1077"/>
              <a:gd name="T83" fmla="*/ 622 h 1117"/>
              <a:gd name="T84" fmla="*/ 807 w 1077"/>
              <a:gd name="T85" fmla="*/ 567 h 1117"/>
              <a:gd name="T86" fmla="*/ 780 w 1077"/>
              <a:gd name="T87" fmla="*/ 560 h 1117"/>
              <a:gd name="T88" fmla="*/ 766 w 1077"/>
              <a:gd name="T89" fmla="*/ 557 h 1117"/>
              <a:gd name="T90" fmla="*/ 746 w 1077"/>
              <a:gd name="T91" fmla="*/ 554 h 1117"/>
              <a:gd name="T92" fmla="*/ 733 w 1077"/>
              <a:gd name="T93" fmla="*/ 553 h 1117"/>
              <a:gd name="T94" fmla="*/ 700 w 1077"/>
              <a:gd name="T95" fmla="*/ 551 h 1117"/>
              <a:gd name="T96" fmla="*/ 377 w 1077"/>
              <a:gd name="T97" fmla="*/ 551 h 1117"/>
              <a:gd name="T98" fmla="*/ 0 w 1077"/>
              <a:gd name="T99" fmla="*/ 929 h 1117"/>
              <a:gd name="T100" fmla="*/ 0 w 1077"/>
              <a:gd name="T101" fmla="*/ 1117 h 1117"/>
              <a:gd name="T102" fmla="*/ 221 w 1077"/>
              <a:gd name="T103" fmla="*/ 1117 h 1117"/>
              <a:gd name="T104" fmla="*/ 221 w 1077"/>
              <a:gd name="T105" fmla="*/ 910 h 1117"/>
              <a:gd name="T106" fmla="*/ 298 w 1077"/>
              <a:gd name="T107" fmla="*/ 910 h 1117"/>
              <a:gd name="T108" fmla="*/ 298 w 1077"/>
              <a:gd name="T109" fmla="*/ 1117 h 1117"/>
              <a:gd name="T110" fmla="*/ 773 w 1077"/>
              <a:gd name="T111" fmla="*/ 1117 h 1117"/>
              <a:gd name="T112" fmla="*/ 773 w 1077"/>
              <a:gd name="T113" fmla="*/ 910 h 1117"/>
              <a:gd name="T114" fmla="*/ 850 w 1077"/>
              <a:gd name="T115" fmla="*/ 910 h 1117"/>
              <a:gd name="T116" fmla="*/ 850 w 1077"/>
              <a:gd name="T117" fmla="*/ 1117 h 1117"/>
              <a:gd name="T118" fmla="*/ 1077 w 1077"/>
              <a:gd name="T119" fmla="*/ 1117 h 1117"/>
              <a:gd name="T120" fmla="*/ 1077 w 1077"/>
              <a:gd name="T121" fmla="*/ 929 h 1117"/>
              <a:gd name="T122" fmla="*/ 1011 w 1077"/>
              <a:gd name="T123" fmla="*/ 715 h 1117"/>
              <a:gd name="T124" fmla="*/ 1011 w 1077"/>
              <a:gd name="T125" fmla="*/ 715 h 1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7" h="1117">
                <a:moveTo>
                  <a:pt x="539" y="500"/>
                </a:moveTo>
                <a:lnTo>
                  <a:pt x="539" y="500"/>
                </a:lnTo>
                <a:cubicBezTo>
                  <a:pt x="569" y="500"/>
                  <a:pt x="599" y="494"/>
                  <a:pt x="627" y="484"/>
                </a:cubicBezTo>
                <a:cubicBezTo>
                  <a:pt x="627" y="483"/>
                  <a:pt x="628" y="483"/>
                  <a:pt x="628" y="483"/>
                </a:cubicBezTo>
                <a:cubicBezTo>
                  <a:pt x="641" y="478"/>
                  <a:pt x="653" y="472"/>
                  <a:pt x="665" y="465"/>
                </a:cubicBezTo>
                <a:cubicBezTo>
                  <a:pt x="666" y="465"/>
                  <a:pt x="667" y="464"/>
                  <a:pt x="667" y="464"/>
                </a:cubicBezTo>
                <a:cubicBezTo>
                  <a:pt x="679" y="457"/>
                  <a:pt x="690" y="449"/>
                  <a:pt x="700" y="440"/>
                </a:cubicBezTo>
                <a:cubicBezTo>
                  <a:pt x="701" y="440"/>
                  <a:pt x="701" y="440"/>
                  <a:pt x="701" y="440"/>
                </a:cubicBezTo>
                <a:cubicBezTo>
                  <a:pt x="722" y="422"/>
                  <a:pt x="739" y="401"/>
                  <a:pt x="753" y="378"/>
                </a:cubicBezTo>
                <a:cubicBezTo>
                  <a:pt x="754" y="376"/>
                  <a:pt x="755" y="375"/>
                  <a:pt x="756" y="373"/>
                </a:cubicBezTo>
                <a:cubicBezTo>
                  <a:pt x="762" y="362"/>
                  <a:pt x="767" y="351"/>
                  <a:pt x="772" y="339"/>
                </a:cubicBezTo>
                <a:cubicBezTo>
                  <a:pt x="772" y="337"/>
                  <a:pt x="773" y="335"/>
                  <a:pt x="774" y="333"/>
                </a:cubicBezTo>
                <a:cubicBezTo>
                  <a:pt x="778" y="321"/>
                  <a:pt x="782" y="309"/>
                  <a:pt x="784" y="296"/>
                </a:cubicBezTo>
                <a:cubicBezTo>
                  <a:pt x="784" y="294"/>
                  <a:pt x="785" y="293"/>
                  <a:pt x="785" y="291"/>
                </a:cubicBezTo>
                <a:cubicBezTo>
                  <a:pt x="787" y="277"/>
                  <a:pt x="788" y="264"/>
                  <a:pt x="788" y="249"/>
                </a:cubicBezTo>
                <a:cubicBezTo>
                  <a:pt x="788" y="238"/>
                  <a:pt x="787" y="227"/>
                  <a:pt x="786" y="216"/>
                </a:cubicBezTo>
                <a:cubicBezTo>
                  <a:pt x="786" y="213"/>
                  <a:pt x="785" y="211"/>
                  <a:pt x="785" y="208"/>
                </a:cubicBezTo>
                <a:cubicBezTo>
                  <a:pt x="783" y="197"/>
                  <a:pt x="781" y="187"/>
                  <a:pt x="778" y="176"/>
                </a:cubicBezTo>
                <a:cubicBezTo>
                  <a:pt x="777" y="176"/>
                  <a:pt x="777" y="176"/>
                  <a:pt x="777" y="176"/>
                </a:cubicBezTo>
                <a:cubicBezTo>
                  <a:pt x="774" y="165"/>
                  <a:pt x="770" y="155"/>
                  <a:pt x="766" y="145"/>
                </a:cubicBezTo>
                <a:cubicBezTo>
                  <a:pt x="765" y="143"/>
                  <a:pt x="763" y="141"/>
                  <a:pt x="762" y="139"/>
                </a:cubicBezTo>
                <a:cubicBezTo>
                  <a:pt x="758" y="129"/>
                  <a:pt x="753" y="120"/>
                  <a:pt x="747" y="111"/>
                </a:cubicBezTo>
                <a:lnTo>
                  <a:pt x="746" y="111"/>
                </a:lnTo>
                <a:cubicBezTo>
                  <a:pt x="740" y="102"/>
                  <a:pt x="734" y="93"/>
                  <a:pt x="726" y="85"/>
                </a:cubicBezTo>
                <a:cubicBezTo>
                  <a:pt x="725" y="83"/>
                  <a:pt x="724" y="82"/>
                  <a:pt x="722" y="80"/>
                </a:cubicBezTo>
                <a:cubicBezTo>
                  <a:pt x="715" y="73"/>
                  <a:pt x="707" y="65"/>
                  <a:pt x="699" y="58"/>
                </a:cubicBezTo>
                <a:cubicBezTo>
                  <a:pt x="699" y="58"/>
                  <a:pt x="699" y="58"/>
                  <a:pt x="699" y="58"/>
                </a:cubicBezTo>
                <a:cubicBezTo>
                  <a:pt x="690" y="51"/>
                  <a:pt x="682" y="44"/>
                  <a:pt x="672" y="39"/>
                </a:cubicBezTo>
                <a:cubicBezTo>
                  <a:pt x="670" y="37"/>
                  <a:pt x="669" y="36"/>
                  <a:pt x="667" y="35"/>
                </a:cubicBezTo>
                <a:cubicBezTo>
                  <a:pt x="658" y="30"/>
                  <a:pt x="649" y="25"/>
                  <a:pt x="640" y="21"/>
                </a:cubicBezTo>
                <a:cubicBezTo>
                  <a:pt x="640" y="21"/>
                  <a:pt x="639" y="21"/>
                  <a:pt x="638" y="20"/>
                </a:cubicBezTo>
                <a:cubicBezTo>
                  <a:pt x="608" y="7"/>
                  <a:pt x="574" y="0"/>
                  <a:pt x="539" y="0"/>
                </a:cubicBezTo>
                <a:cubicBezTo>
                  <a:pt x="400" y="0"/>
                  <a:pt x="288" y="112"/>
                  <a:pt x="288" y="249"/>
                </a:cubicBezTo>
                <a:cubicBezTo>
                  <a:pt x="288" y="388"/>
                  <a:pt x="400" y="500"/>
                  <a:pt x="539" y="500"/>
                </a:cubicBezTo>
                <a:close/>
                <a:moveTo>
                  <a:pt x="1011" y="715"/>
                </a:moveTo>
                <a:lnTo>
                  <a:pt x="1011" y="715"/>
                </a:lnTo>
                <a:cubicBezTo>
                  <a:pt x="1003" y="703"/>
                  <a:pt x="994" y="693"/>
                  <a:pt x="985" y="682"/>
                </a:cubicBezTo>
                <a:cubicBezTo>
                  <a:pt x="984" y="681"/>
                  <a:pt x="983" y="680"/>
                  <a:pt x="982" y="678"/>
                </a:cubicBezTo>
                <a:cubicBezTo>
                  <a:pt x="974" y="669"/>
                  <a:pt x="965" y="660"/>
                  <a:pt x="956" y="652"/>
                </a:cubicBezTo>
                <a:cubicBezTo>
                  <a:pt x="955" y="651"/>
                  <a:pt x="953" y="650"/>
                  <a:pt x="952" y="648"/>
                </a:cubicBezTo>
                <a:cubicBezTo>
                  <a:pt x="942" y="640"/>
                  <a:pt x="933" y="632"/>
                  <a:pt x="923" y="625"/>
                </a:cubicBezTo>
                <a:cubicBezTo>
                  <a:pt x="922" y="624"/>
                  <a:pt x="921" y="623"/>
                  <a:pt x="919" y="622"/>
                </a:cubicBezTo>
                <a:cubicBezTo>
                  <a:pt x="885" y="598"/>
                  <a:pt x="848" y="579"/>
                  <a:pt x="807" y="567"/>
                </a:cubicBezTo>
                <a:cubicBezTo>
                  <a:pt x="798" y="564"/>
                  <a:pt x="789" y="562"/>
                  <a:pt x="780" y="560"/>
                </a:cubicBezTo>
                <a:cubicBezTo>
                  <a:pt x="775" y="559"/>
                  <a:pt x="771" y="558"/>
                  <a:pt x="766" y="557"/>
                </a:cubicBezTo>
                <a:cubicBezTo>
                  <a:pt x="759" y="556"/>
                  <a:pt x="752" y="555"/>
                  <a:pt x="746" y="554"/>
                </a:cubicBezTo>
                <a:cubicBezTo>
                  <a:pt x="742" y="554"/>
                  <a:pt x="738" y="553"/>
                  <a:pt x="733" y="553"/>
                </a:cubicBezTo>
                <a:cubicBezTo>
                  <a:pt x="722" y="552"/>
                  <a:pt x="711" y="551"/>
                  <a:pt x="700" y="551"/>
                </a:cubicBezTo>
                <a:lnTo>
                  <a:pt x="377" y="551"/>
                </a:lnTo>
                <a:cubicBezTo>
                  <a:pt x="169" y="551"/>
                  <a:pt x="0" y="720"/>
                  <a:pt x="0" y="929"/>
                </a:cubicBezTo>
                <a:lnTo>
                  <a:pt x="0" y="1117"/>
                </a:lnTo>
                <a:lnTo>
                  <a:pt x="221" y="1117"/>
                </a:lnTo>
                <a:lnTo>
                  <a:pt x="221" y="910"/>
                </a:lnTo>
                <a:lnTo>
                  <a:pt x="298" y="910"/>
                </a:lnTo>
                <a:lnTo>
                  <a:pt x="298" y="1117"/>
                </a:lnTo>
                <a:lnTo>
                  <a:pt x="773" y="1117"/>
                </a:lnTo>
                <a:lnTo>
                  <a:pt x="773" y="910"/>
                </a:lnTo>
                <a:lnTo>
                  <a:pt x="850" y="910"/>
                </a:lnTo>
                <a:lnTo>
                  <a:pt x="850" y="1117"/>
                </a:lnTo>
                <a:lnTo>
                  <a:pt x="1077" y="1117"/>
                </a:lnTo>
                <a:lnTo>
                  <a:pt x="1077" y="929"/>
                </a:lnTo>
                <a:cubicBezTo>
                  <a:pt x="1077" y="850"/>
                  <a:pt x="1053" y="776"/>
                  <a:pt x="1011" y="715"/>
                </a:cubicBezTo>
                <a:cubicBezTo>
                  <a:pt x="1011" y="715"/>
                  <a:pt x="1011" y="715"/>
                  <a:pt x="1011" y="7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reeform 8"/>
          <p:cNvSpPr>
            <a:spLocks noEditPoints="1"/>
          </p:cNvSpPr>
          <p:nvPr/>
        </p:nvSpPr>
        <p:spPr bwMode="auto">
          <a:xfrm>
            <a:off x="2132053" y="1260242"/>
            <a:ext cx="592650" cy="628690"/>
          </a:xfrm>
          <a:custGeom>
            <a:avLst/>
            <a:gdLst>
              <a:gd name="T0" fmla="*/ 539 w 1078"/>
              <a:gd name="T1" fmla="*/ 500 h 1117"/>
              <a:gd name="T2" fmla="*/ 539 w 1078"/>
              <a:gd name="T3" fmla="*/ 500 h 1117"/>
              <a:gd name="T4" fmla="*/ 627 w 1078"/>
              <a:gd name="T5" fmla="*/ 484 h 1117"/>
              <a:gd name="T6" fmla="*/ 629 w 1078"/>
              <a:gd name="T7" fmla="*/ 483 h 1117"/>
              <a:gd name="T8" fmla="*/ 665 w 1078"/>
              <a:gd name="T9" fmla="*/ 465 h 1117"/>
              <a:gd name="T10" fmla="*/ 668 w 1078"/>
              <a:gd name="T11" fmla="*/ 464 h 1117"/>
              <a:gd name="T12" fmla="*/ 701 w 1078"/>
              <a:gd name="T13" fmla="*/ 440 h 1117"/>
              <a:gd name="T14" fmla="*/ 701 w 1078"/>
              <a:gd name="T15" fmla="*/ 440 h 1117"/>
              <a:gd name="T16" fmla="*/ 753 w 1078"/>
              <a:gd name="T17" fmla="*/ 378 h 1117"/>
              <a:gd name="T18" fmla="*/ 756 w 1078"/>
              <a:gd name="T19" fmla="*/ 373 h 1117"/>
              <a:gd name="T20" fmla="*/ 772 w 1078"/>
              <a:gd name="T21" fmla="*/ 339 h 1117"/>
              <a:gd name="T22" fmla="*/ 774 w 1078"/>
              <a:gd name="T23" fmla="*/ 333 h 1117"/>
              <a:gd name="T24" fmla="*/ 784 w 1078"/>
              <a:gd name="T25" fmla="*/ 296 h 1117"/>
              <a:gd name="T26" fmla="*/ 785 w 1078"/>
              <a:gd name="T27" fmla="*/ 291 h 1117"/>
              <a:gd name="T28" fmla="*/ 789 w 1078"/>
              <a:gd name="T29" fmla="*/ 249 h 1117"/>
              <a:gd name="T30" fmla="*/ 786 w 1078"/>
              <a:gd name="T31" fmla="*/ 216 h 1117"/>
              <a:gd name="T32" fmla="*/ 785 w 1078"/>
              <a:gd name="T33" fmla="*/ 208 h 1117"/>
              <a:gd name="T34" fmla="*/ 778 w 1078"/>
              <a:gd name="T35" fmla="*/ 176 h 1117"/>
              <a:gd name="T36" fmla="*/ 778 w 1078"/>
              <a:gd name="T37" fmla="*/ 176 h 1117"/>
              <a:gd name="T38" fmla="*/ 766 w 1078"/>
              <a:gd name="T39" fmla="*/ 145 h 1117"/>
              <a:gd name="T40" fmla="*/ 763 w 1078"/>
              <a:gd name="T41" fmla="*/ 139 h 1117"/>
              <a:gd name="T42" fmla="*/ 747 w 1078"/>
              <a:gd name="T43" fmla="*/ 111 h 1117"/>
              <a:gd name="T44" fmla="*/ 747 w 1078"/>
              <a:gd name="T45" fmla="*/ 111 h 1117"/>
              <a:gd name="T46" fmla="*/ 727 w 1078"/>
              <a:gd name="T47" fmla="*/ 85 h 1117"/>
              <a:gd name="T48" fmla="*/ 722 w 1078"/>
              <a:gd name="T49" fmla="*/ 80 h 1117"/>
              <a:gd name="T50" fmla="*/ 700 w 1078"/>
              <a:gd name="T51" fmla="*/ 58 h 1117"/>
              <a:gd name="T52" fmla="*/ 699 w 1078"/>
              <a:gd name="T53" fmla="*/ 58 h 1117"/>
              <a:gd name="T54" fmla="*/ 673 w 1078"/>
              <a:gd name="T55" fmla="*/ 39 h 1117"/>
              <a:gd name="T56" fmla="*/ 667 w 1078"/>
              <a:gd name="T57" fmla="*/ 35 h 1117"/>
              <a:gd name="T58" fmla="*/ 641 w 1078"/>
              <a:gd name="T59" fmla="*/ 21 h 1117"/>
              <a:gd name="T60" fmla="*/ 638 w 1078"/>
              <a:gd name="T61" fmla="*/ 20 h 1117"/>
              <a:gd name="T62" fmla="*/ 539 w 1078"/>
              <a:gd name="T63" fmla="*/ 0 h 1117"/>
              <a:gd name="T64" fmla="*/ 288 w 1078"/>
              <a:gd name="T65" fmla="*/ 249 h 1117"/>
              <a:gd name="T66" fmla="*/ 539 w 1078"/>
              <a:gd name="T67" fmla="*/ 500 h 1117"/>
              <a:gd name="T68" fmla="*/ 1011 w 1078"/>
              <a:gd name="T69" fmla="*/ 715 h 1117"/>
              <a:gd name="T70" fmla="*/ 1011 w 1078"/>
              <a:gd name="T71" fmla="*/ 715 h 1117"/>
              <a:gd name="T72" fmla="*/ 986 w 1078"/>
              <a:gd name="T73" fmla="*/ 682 h 1117"/>
              <a:gd name="T74" fmla="*/ 982 w 1078"/>
              <a:gd name="T75" fmla="*/ 678 h 1117"/>
              <a:gd name="T76" fmla="*/ 956 w 1078"/>
              <a:gd name="T77" fmla="*/ 652 h 1117"/>
              <a:gd name="T78" fmla="*/ 952 w 1078"/>
              <a:gd name="T79" fmla="*/ 648 h 1117"/>
              <a:gd name="T80" fmla="*/ 923 w 1078"/>
              <a:gd name="T81" fmla="*/ 625 h 1117"/>
              <a:gd name="T82" fmla="*/ 919 w 1078"/>
              <a:gd name="T83" fmla="*/ 622 h 1117"/>
              <a:gd name="T84" fmla="*/ 807 w 1078"/>
              <a:gd name="T85" fmla="*/ 567 h 1117"/>
              <a:gd name="T86" fmla="*/ 781 w 1078"/>
              <a:gd name="T87" fmla="*/ 560 h 1117"/>
              <a:gd name="T88" fmla="*/ 766 w 1078"/>
              <a:gd name="T89" fmla="*/ 557 h 1117"/>
              <a:gd name="T90" fmla="*/ 746 w 1078"/>
              <a:gd name="T91" fmla="*/ 554 h 1117"/>
              <a:gd name="T92" fmla="*/ 734 w 1078"/>
              <a:gd name="T93" fmla="*/ 553 h 1117"/>
              <a:gd name="T94" fmla="*/ 700 w 1078"/>
              <a:gd name="T95" fmla="*/ 551 h 1117"/>
              <a:gd name="T96" fmla="*/ 377 w 1078"/>
              <a:gd name="T97" fmla="*/ 551 h 1117"/>
              <a:gd name="T98" fmla="*/ 0 w 1078"/>
              <a:gd name="T99" fmla="*/ 929 h 1117"/>
              <a:gd name="T100" fmla="*/ 0 w 1078"/>
              <a:gd name="T101" fmla="*/ 1117 h 1117"/>
              <a:gd name="T102" fmla="*/ 221 w 1078"/>
              <a:gd name="T103" fmla="*/ 1117 h 1117"/>
              <a:gd name="T104" fmla="*/ 221 w 1078"/>
              <a:gd name="T105" fmla="*/ 910 h 1117"/>
              <a:gd name="T106" fmla="*/ 298 w 1078"/>
              <a:gd name="T107" fmla="*/ 910 h 1117"/>
              <a:gd name="T108" fmla="*/ 298 w 1078"/>
              <a:gd name="T109" fmla="*/ 1117 h 1117"/>
              <a:gd name="T110" fmla="*/ 773 w 1078"/>
              <a:gd name="T111" fmla="*/ 1117 h 1117"/>
              <a:gd name="T112" fmla="*/ 773 w 1078"/>
              <a:gd name="T113" fmla="*/ 910 h 1117"/>
              <a:gd name="T114" fmla="*/ 850 w 1078"/>
              <a:gd name="T115" fmla="*/ 910 h 1117"/>
              <a:gd name="T116" fmla="*/ 850 w 1078"/>
              <a:gd name="T117" fmla="*/ 1117 h 1117"/>
              <a:gd name="T118" fmla="*/ 1078 w 1078"/>
              <a:gd name="T119" fmla="*/ 1117 h 1117"/>
              <a:gd name="T120" fmla="*/ 1078 w 1078"/>
              <a:gd name="T121" fmla="*/ 929 h 1117"/>
              <a:gd name="T122" fmla="*/ 1011 w 1078"/>
              <a:gd name="T123" fmla="*/ 715 h 1117"/>
              <a:gd name="T124" fmla="*/ 1011 w 1078"/>
              <a:gd name="T125" fmla="*/ 715 h 1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78" h="1117">
                <a:moveTo>
                  <a:pt x="539" y="500"/>
                </a:moveTo>
                <a:lnTo>
                  <a:pt x="539" y="500"/>
                </a:lnTo>
                <a:cubicBezTo>
                  <a:pt x="570" y="500"/>
                  <a:pt x="599" y="494"/>
                  <a:pt x="627" y="484"/>
                </a:cubicBezTo>
                <a:cubicBezTo>
                  <a:pt x="627" y="483"/>
                  <a:pt x="628" y="483"/>
                  <a:pt x="629" y="483"/>
                </a:cubicBezTo>
                <a:cubicBezTo>
                  <a:pt x="641" y="478"/>
                  <a:pt x="654" y="472"/>
                  <a:pt x="665" y="465"/>
                </a:cubicBezTo>
                <a:cubicBezTo>
                  <a:pt x="666" y="465"/>
                  <a:pt x="667" y="464"/>
                  <a:pt x="668" y="464"/>
                </a:cubicBezTo>
                <a:cubicBezTo>
                  <a:pt x="679" y="457"/>
                  <a:pt x="690" y="449"/>
                  <a:pt x="701" y="440"/>
                </a:cubicBezTo>
                <a:cubicBezTo>
                  <a:pt x="701" y="440"/>
                  <a:pt x="701" y="440"/>
                  <a:pt x="701" y="440"/>
                </a:cubicBezTo>
                <a:cubicBezTo>
                  <a:pt x="722" y="422"/>
                  <a:pt x="739" y="401"/>
                  <a:pt x="753" y="378"/>
                </a:cubicBezTo>
                <a:cubicBezTo>
                  <a:pt x="754" y="376"/>
                  <a:pt x="755" y="375"/>
                  <a:pt x="756" y="373"/>
                </a:cubicBezTo>
                <a:cubicBezTo>
                  <a:pt x="762" y="362"/>
                  <a:pt x="768" y="351"/>
                  <a:pt x="772" y="339"/>
                </a:cubicBezTo>
                <a:cubicBezTo>
                  <a:pt x="773" y="337"/>
                  <a:pt x="773" y="335"/>
                  <a:pt x="774" y="333"/>
                </a:cubicBezTo>
                <a:cubicBezTo>
                  <a:pt x="778" y="321"/>
                  <a:pt x="782" y="309"/>
                  <a:pt x="784" y="296"/>
                </a:cubicBezTo>
                <a:cubicBezTo>
                  <a:pt x="785" y="294"/>
                  <a:pt x="785" y="293"/>
                  <a:pt x="785" y="291"/>
                </a:cubicBezTo>
                <a:cubicBezTo>
                  <a:pt x="787" y="277"/>
                  <a:pt x="789" y="264"/>
                  <a:pt x="789" y="249"/>
                </a:cubicBezTo>
                <a:cubicBezTo>
                  <a:pt x="789" y="238"/>
                  <a:pt x="788" y="227"/>
                  <a:pt x="786" y="216"/>
                </a:cubicBezTo>
                <a:cubicBezTo>
                  <a:pt x="786" y="213"/>
                  <a:pt x="786" y="211"/>
                  <a:pt x="785" y="208"/>
                </a:cubicBezTo>
                <a:cubicBezTo>
                  <a:pt x="783" y="197"/>
                  <a:pt x="781" y="187"/>
                  <a:pt x="778" y="176"/>
                </a:cubicBezTo>
                <a:cubicBezTo>
                  <a:pt x="778" y="176"/>
                  <a:pt x="778" y="176"/>
                  <a:pt x="778" y="176"/>
                </a:cubicBezTo>
                <a:cubicBezTo>
                  <a:pt x="775" y="165"/>
                  <a:pt x="770" y="155"/>
                  <a:pt x="766" y="145"/>
                </a:cubicBezTo>
                <a:cubicBezTo>
                  <a:pt x="765" y="143"/>
                  <a:pt x="764" y="141"/>
                  <a:pt x="763" y="139"/>
                </a:cubicBezTo>
                <a:cubicBezTo>
                  <a:pt x="758" y="129"/>
                  <a:pt x="753" y="120"/>
                  <a:pt x="747" y="111"/>
                </a:cubicBezTo>
                <a:lnTo>
                  <a:pt x="747" y="111"/>
                </a:lnTo>
                <a:cubicBezTo>
                  <a:pt x="741" y="102"/>
                  <a:pt x="734" y="93"/>
                  <a:pt x="727" y="85"/>
                </a:cubicBezTo>
                <a:cubicBezTo>
                  <a:pt x="725" y="83"/>
                  <a:pt x="724" y="82"/>
                  <a:pt x="722" y="80"/>
                </a:cubicBezTo>
                <a:cubicBezTo>
                  <a:pt x="715" y="73"/>
                  <a:pt x="708" y="65"/>
                  <a:pt x="700" y="58"/>
                </a:cubicBezTo>
                <a:cubicBezTo>
                  <a:pt x="699" y="58"/>
                  <a:pt x="699" y="58"/>
                  <a:pt x="699" y="58"/>
                </a:cubicBezTo>
                <a:cubicBezTo>
                  <a:pt x="691" y="51"/>
                  <a:pt x="682" y="44"/>
                  <a:pt x="673" y="39"/>
                </a:cubicBezTo>
                <a:cubicBezTo>
                  <a:pt x="671" y="37"/>
                  <a:pt x="669" y="36"/>
                  <a:pt x="667" y="35"/>
                </a:cubicBezTo>
                <a:cubicBezTo>
                  <a:pt x="659" y="30"/>
                  <a:pt x="650" y="25"/>
                  <a:pt x="641" y="21"/>
                </a:cubicBezTo>
                <a:cubicBezTo>
                  <a:pt x="640" y="21"/>
                  <a:pt x="639" y="21"/>
                  <a:pt x="638" y="20"/>
                </a:cubicBezTo>
                <a:cubicBezTo>
                  <a:pt x="608" y="7"/>
                  <a:pt x="574" y="0"/>
                  <a:pt x="539" y="0"/>
                </a:cubicBezTo>
                <a:cubicBezTo>
                  <a:pt x="401" y="0"/>
                  <a:pt x="288" y="112"/>
                  <a:pt x="288" y="249"/>
                </a:cubicBezTo>
                <a:cubicBezTo>
                  <a:pt x="288" y="388"/>
                  <a:pt x="401" y="500"/>
                  <a:pt x="539" y="500"/>
                </a:cubicBezTo>
                <a:close/>
                <a:moveTo>
                  <a:pt x="1011" y="715"/>
                </a:moveTo>
                <a:lnTo>
                  <a:pt x="1011" y="715"/>
                </a:lnTo>
                <a:cubicBezTo>
                  <a:pt x="1003" y="703"/>
                  <a:pt x="995" y="693"/>
                  <a:pt x="986" y="682"/>
                </a:cubicBezTo>
                <a:cubicBezTo>
                  <a:pt x="985" y="681"/>
                  <a:pt x="983" y="680"/>
                  <a:pt x="982" y="678"/>
                </a:cubicBezTo>
                <a:cubicBezTo>
                  <a:pt x="974" y="669"/>
                  <a:pt x="966" y="660"/>
                  <a:pt x="956" y="652"/>
                </a:cubicBezTo>
                <a:cubicBezTo>
                  <a:pt x="955" y="651"/>
                  <a:pt x="953" y="650"/>
                  <a:pt x="952" y="648"/>
                </a:cubicBezTo>
                <a:cubicBezTo>
                  <a:pt x="943" y="640"/>
                  <a:pt x="933" y="632"/>
                  <a:pt x="923" y="625"/>
                </a:cubicBezTo>
                <a:cubicBezTo>
                  <a:pt x="922" y="624"/>
                  <a:pt x="921" y="623"/>
                  <a:pt x="919" y="622"/>
                </a:cubicBezTo>
                <a:cubicBezTo>
                  <a:pt x="886" y="598"/>
                  <a:pt x="848" y="579"/>
                  <a:pt x="807" y="567"/>
                </a:cubicBezTo>
                <a:cubicBezTo>
                  <a:pt x="799" y="564"/>
                  <a:pt x="790" y="562"/>
                  <a:pt x="781" y="560"/>
                </a:cubicBezTo>
                <a:cubicBezTo>
                  <a:pt x="776" y="559"/>
                  <a:pt x="771" y="558"/>
                  <a:pt x="766" y="557"/>
                </a:cubicBezTo>
                <a:cubicBezTo>
                  <a:pt x="759" y="556"/>
                  <a:pt x="753" y="555"/>
                  <a:pt x="746" y="554"/>
                </a:cubicBezTo>
                <a:cubicBezTo>
                  <a:pt x="742" y="554"/>
                  <a:pt x="738" y="553"/>
                  <a:pt x="734" y="553"/>
                </a:cubicBezTo>
                <a:cubicBezTo>
                  <a:pt x="723" y="552"/>
                  <a:pt x="711" y="551"/>
                  <a:pt x="700" y="551"/>
                </a:cubicBezTo>
                <a:lnTo>
                  <a:pt x="377" y="551"/>
                </a:lnTo>
                <a:cubicBezTo>
                  <a:pt x="169" y="551"/>
                  <a:pt x="0" y="720"/>
                  <a:pt x="0" y="929"/>
                </a:cubicBezTo>
                <a:lnTo>
                  <a:pt x="0" y="1117"/>
                </a:lnTo>
                <a:lnTo>
                  <a:pt x="221" y="1117"/>
                </a:lnTo>
                <a:lnTo>
                  <a:pt x="221" y="910"/>
                </a:lnTo>
                <a:lnTo>
                  <a:pt x="298" y="910"/>
                </a:lnTo>
                <a:lnTo>
                  <a:pt x="298" y="1117"/>
                </a:lnTo>
                <a:lnTo>
                  <a:pt x="773" y="1117"/>
                </a:lnTo>
                <a:lnTo>
                  <a:pt x="773" y="910"/>
                </a:lnTo>
                <a:lnTo>
                  <a:pt x="850" y="910"/>
                </a:lnTo>
                <a:lnTo>
                  <a:pt x="850" y="1117"/>
                </a:lnTo>
                <a:lnTo>
                  <a:pt x="1078" y="1117"/>
                </a:lnTo>
                <a:lnTo>
                  <a:pt x="1078" y="929"/>
                </a:lnTo>
                <a:cubicBezTo>
                  <a:pt x="1078" y="850"/>
                  <a:pt x="1053" y="776"/>
                  <a:pt x="1011" y="715"/>
                </a:cubicBezTo>
                <a:cubicBezTo>
                  <a:pt x="1011" y="715"/>
                  <a:pt x="1011" y="715"/>
                  <a:pt x="1011" y="71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361828" y="256706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圈长的职责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629906" y="2567067"/>
            <a:ext cx="17235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辅导员的职责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8999408" y="2567067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1"/>
                </a:solidFill>
                <a:latin typeface="+mj-ea"/>
                <a:ea typeface="+mj-ea"/>
              </a:rPr>
              <a:t>圈员的职责</a:t>
            </a:r>
            <a:endParaRPr lang="zh-CN" altLang="en-US" sz="2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338782" y="3014453"/>
            <a:ext cx="294417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热心参加圈会，积极参与活动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圈会时积极发言，建立活泼的开会气氛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扎实落实所分配的项目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将发现的问题积极向小组汇报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开展品管时与患者保持良好的护患关系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确实遵守作业标准、实施作业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96576" y="3014453"/>
            <a:ext cx="2944175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实施圈长与圈员的品管教育训练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培养圈员自动自发参与圈会的风气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充分掌握圈员对于品管圈活动的想法和做法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正确指导其应用品管手法，以提高活动能力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选定活动改善的问题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对于品管圈本身无法处理的问题给予帮助</a:t>
            </a:r>
            <a:endParaRPr lang="zh-CN" altLang="en-US" dirty="0">
              <a:latin typeface="+mj-ea"/>
              <a:ea typeface="+mj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640528" y="3014453"/>
            <a:ext cx="294417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领导品管圈的活动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决定品管圈活动的进行方向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建立圈员协助，全员参加，全员发方，全员分担的体制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建立全体圈员的良好人群关系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建立全体圈员的良好人群关系</a:t>
            </a:r>
            <a:endParaRPr lang="en-US" altLang="zh-CN" dirty="0" smtClean="0">
              <a:latin typeface="+mj-ea"/>
              <a:ea typeface="+mj-ea"/>
            </a:endParaRPr>
          </a:p>
          <a:p>
            <a:r>
              <a:rPr lang="en-US" altLang="zh-CN" dirty="0" smtClean="0">
                <a:latin typeface="+mj-ea"/>
                <a:ea typeface="+mj-ea"/>
              </a:rPr>
              <a:t>●</a:t>
            </a:r>
            <a:r>
              <a:rPr lang="zh-CN" altLang="en-US" dirty="0" smtClean="0">
                <a:latin typeface="+mj-ea"/>
                <a:ea typeface="+mj-ea"/>
              </a:rPr>
              <a:t>指导圈员有关</a:t>
            </a:r>
            <a:r>
              <a:rPr lang="en-US" altLang="zh-CN" dirty="0" smtClean="0">
                <a:latin typeface="+mj-ea"/>
                <a:ea typeface="+mj-ea"/>
              </a:rPr>
              <a:t>QCC</a:t>
            </a:r>
            <a:r>
              <a:rPr lang="zh-CN" altLang="en-US" dirty="0" smtClean="0">
                <a:latin typeface="+mj-ea"/>
                <a:ea typeface="+mj-ea"/>
              </a:rPr>
              <a:t>方法等</a:t>
            </a:r>
            <a:endParaRPr lang="zh-CN" altLang="en-US" dirty="0"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400" tmFilter="0,0; .5, 1; 1, 1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19"/>
                            </p:stCondLst>
                            <p:childTnLst>
                              <p:par>
                                <p:cTn id="19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819"/>
                            </p:stCondLst>
                            <p:childTnLst>
                              <p:par>
                                <p:cTn id="5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319"/>
                            </p:stCondLst>
                            <p:childTnLst>
                              <p:par>
                                <p:cTn id="5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19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319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819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1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319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819"/>
                            </p:stCondLst>
                            <p:childTnLst>
                              <p:par>
                                <p:cTn id="8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319"/>
                            </p:stCondLst>
                            <p:childTnLst>
                              <p:par>
                                <p:cTn id="9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819"/>
                            </p:stCondLst>
                            <p:childTnLst>
                              <p:par>
                                <p:cTn id="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4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4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6319"/>
                            </p:stCondLst>
                            <p:childTnLst>
                              <p:par>
                                <p:cTn id="10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819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319"/>
                            </p:stCondLst>
                            <p:childTnLst>
                              <p:par>
                                <p:cTn id="1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" grpId="0"/>
      <p:bldP spid="71" grpId="0" animBg="1"/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20" grpId="0" animBg="1"/>
      <p:bldP spid="21" grpId="0" animBg="1"/>
      <p:bldP spid="22" grpId="0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8" grpId="0"/>
      <p:bldP spid="25" grpId="0"/>
      <p:bldP spid="26" grpId="0"/>
      <p:bldP spid="27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Box 104"/>
          <p:cNvSpPr txBox="1"/>
          <p:nvPr/>
        </p:nvSpPr>
        <p:spPr>
          <a:xfrm>
            <a:off x="815811" y="151502"/>
            <a:ext cx="3626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200">
                <a:solidFill>
                  <a:schemeClr val="tx1">
                    <a:lumMod val="7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sz="2800" b="1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品管圈活动基本组成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283122" y="173366"/>
            <a:ext cx="493056" cy="493054"/>
          </a:xfrm>
          <a:custGeom>
            <a:avLst/>
            <a:gdLst>
              <a:gd name="T0" fmla="*/ 514 w 1029"/>
              <a:gd name="T1" fmla="*/ 0 h 1029"/>
              <a:gd name="T2" fmla="*/ 1029 w 1029"/>
              <a:gd name="T3" fmla="*/ 514 h 1029"/>
              <a:gd name="T4" fmla="*/ 514 w 1029"/>
              <a:gd name="T5" fmla="*/ 1029 h 1029"/>
              <a:gd name="T6" fmla="*/ 0 w 1029"/>
              <a:gd name="T7" fmla="*/ 514 h 1029"/>
              <a:gd name="T8" fmla="*/ 514 w 1029"/>
              <a:gd name="T9" fmla="*/ 0 h 1029"/>
              <a:gd name="T10" fmla="*/ 380 w 1029"/>
              <a:gd name="T11" fmla="*/ 856 h 1029"/>
              <a:gd name="T12" fmla="*/ 715 w 1029"/>
              <a:gd name="T13" fmla="*/ 856 h 1029"/>
              <a:gd name="T14" fmla="*/ 732 w 1029"/>
              <a:gd name="T15" fmla="*/ 873 h 1029"/>
              <a:gd name="T16" fmla="*/ 715 w 1029"/>
              <a:gd name="T17" fmla="*/ 890 h 1029"/>
              <a:gd name="T18" fmla="*/ 380 w 1029"/>
              <a:gd name="T19" fmla="*/ 890 h 1029"/>
              <a:gd name="T20" fmla="*/ 363 w 1029"/>
              <a:gd name="T21" fmla="*/ 873 h 1029"/>
              <a:gd name="T22" fmla="*/ 380 w 1029"/>
              <a:gd name="T23" fmla="*/ 856 h 1029"/>
              <a:gd name="T24" fmla="*/ 388 w 1029"/>
              <a:gd name="T25" fmla="*/ 691 h 1029"/>
              <a:gd name="T26" fmla="*/ 571 w 1029"/>
              <a:gd name="T27" fmla="*/ 389 h 1029"/>
              <a:gd name="T28" fmla="*/ 636 w 1029"/>
              <a:gd name="T29" fmla="*/ 428 h 1029"/>
              <a:gd name="T30" fmla="*/ 452 w 1029"/>
              <a:gd name="T31" fmla="*/ 730 h 1029"/>
              <a:gd name="T32" fmla="*/ 388 w 1029"/>
              <a:gd name="T33" fmla="*/ 691 h 1029"/>
              <a:gd name="T34" fmla="*/ 258 w 1029"/>
              <a:gd name="T35" fmla="*/ 612 h 1029"/>
              <a:gd name="T36" fmla="*/ 442 w 1029"/>
              <a:gd name="T37" fmla="*/ 310 h 1029"/>
              <a:gd name="T38" fmla="*/ 507 w 1029"/>
              <a:gd name="T39" fmla="*/ 349 h 1029"/>
              <a:gd name="T40" fmla="*/ 323 w 1029"/>
              <a:gd name="T41" fmla="*/ 652 h 1029"/>
              <a:gd name="T42" fmla="*/ 258 w 1029"/>
              <a:gd name="T43" fmla="*/ 612 h 1029"/>
              <a:gd name="T44" fmla="*/ 230 w 1029"/>
              <a:gd name="T45" fmla="*/ 857 h 1029"/>
              <a:gd name="T46" fmla="*/ 247 w 1029"/>
              <a:gd name="T47" fmla="*/ 707 h 1029"/>
              <a:gd name="T48" fmla="*/ 373 w 1029"/>
              <a:gd name="T49" fmla="*/ 783 h 1029"/>
              <a:gd name="T50" fmla="*/ 248 w 1029"/>
              <a:gd name="T51" fmla="*/ 869 h 1029"/>
              <a:gd name="T52" fmla="*/ 230 w 1029"/>
              <a:gd name="T53" fmla="*/ 857 h 1029"/>
              <a:gd name="T54" fmla="*/ 492 w 1029"/>
              <a:gd name="T55" fmla="*/ 226 h 1029"/>
              <a:gd name="T56" fmla="*/ 465 w 1029"/>
              <a:gd name="T57" fmla="*/ 270 h 1029"/>
              <a:gd name="T58" fmla="*/ 659 w 1029"/>
              <a:gd name="T59" fmla="*/ 388 h 1029"/>
              <a:gd name="T60" fmla="*/ 686 w 1029"/>
              <a:gd name="T61" fmla="*/ 344 h 1029"/>
              <a:gd name="T62" fmla="*/ 492 w 1029"/>
              <a:gd name="T63" fmla="*/ 226 h 1029"/>
              <a:gd name="T64" fmla="*/ 533 w 1029"/>
              <a:gd name="T65" fmla="*/ 159 h 1029"/>
              <a:gd name="T66" fmla="*/ 592 w 1029"/>
              <a:gd name="T67" fmla="*/ 144 h 1029"/>
              <a:gd name="T68" fmla="*/ 713 w 1029"/>
              <a:gd name="T69" fmla="*/ 218 h 1029"/>
              <a:gd name="T70" fmla="*/ 727 w 1029"/>
              <a:gd name="T71" fmla="*/ 277 h 1029"/>
              <a:gd name="T72" fmla="*/ 711 w 1029"/>
              <a:gd name="T73" fmla="*/ 304 h 1029"/>
              <a:gd name="T74" fmla="*/ 517 w 1029"/>
              <a:gd name="T75" fmla="*/ 186 h 1029"/>
              <a:gd name="T76" fmla="*/ 533 w 1029"/>
              <a:gd name="T77" fmla="*/ 159 h 10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29" h="1029">
                <a:moveTo>
                  <a:pt x="514" y="0"/>
                </a:moveTo>
                <a:cubicBezTo>
                  <a:pt x="798" y="0"/>
                  <a:pt x="1029" y="230"/>
                  <a:pt x="1029" y="514"/>
                </a:cubicBezTo>
                <a:cubicBezTo>
                  <a:pt x="1029" y="798"/>
                  <a:pt x="798" y="1029"/>
                  <a:pt x="514" y="1029"/>
                </a:cubicBezTo>
                <a:cubicBezTo>
                  <a:pt x="230" y="1029"/>
                  <a:pt x="0" y="798"/>
                  <a:pt x="0" y="514"/>
                </a:cubicBezTo>
                <a:cubicBezTo>
                  <a:pt x="0" y="230"/>
                  <a:pt x="230" y="0"/>
                  <a:pt x="514" y="0"/>
                </a:cubicBezTo>
                <a:close/>
                <a:moveTo>
                  <a:pt x="380" y="856"/>
                </a:moveTo>
                <a:lnTo>
                  <a:pt x="715" y="856"/>
                </a:lnTo>
                <a:cubicBezTo>
                  <a:pt x="724" y="856"/>
                  <a:pt x="732" y="864"/>
                  <a:pt x="732" y="873"/>
                </a:cubicBezTo>
                <a:cubicBezTo>
                  <a:pt x="732" y="883"/>
                  <a:pt x="724" y="890"/>
                  <a:pt x="715" y="890"/>
                </a:cubicBezTo>
                <a:lnTo>
                  <a:pt x="380" y="890"/>
                </a:lnTo>
                <a:cubicBezTo>
                  <a:pt x="371" y="890"/>
                  <a:pt x="363" y="883"/>
                  <a:pt x="363" y="873"/>
                </a:cubicBezTo>
                <a:cubicBezTo>
                  <a:pt x="363" y="864"/>
                  <a:pt x="371" y="856"/>
                  <a:pt x="380" y="856"/>
                </a:cubicBezTo>
                <a:close/>
                <a:moveTo>
                  <a:pt x="388" y="691"/>
                </a:moveTo>
                <a:lnTo>
                  <a:pt x="571" y="389"/>
                </a:lnTo>
                <a:lnTo>
                  <a:pt x="636" y="428"/>
                </a:lnTo>
                <a:lnTo>
                  <a:pt x="452" y="730"/>
                </a:lnTo>
                <a:lnTo>
                  <a:pt x="388" y="691"/>
                </a:lnTo>
                <a:close/>
                <a:moveTo>
                  <a:pt x="258" y="612"/>
                </a:moveTo>
                <a:lnTo>
                  <a:pt x="442" y="310"/>
                </a:lnTo>
                <a:lnTo>
                  <a:pt x="507" y="349"/>
                </a:lnTo>
                <a:lnTo>
                  <a:pt x="323" y="652"/>
                </a:lnTo>
                <a:lnTo>
                  <a:pt x="258" y="612"/>
                </a:lnTo>
                <a:close/>
                <a:moveTo>
                  <a:pt x="230" y="857"/>
                </a:moveTo>
                <a:lnTo>
                  <a:pt x="247" y="707"/>
                </a:lnTo>
                <a:lnTo>
                  <a:pt x="373" y="783"/>
                </a:lnTo>
                <a:lnTo>
                  <a:pt x="248" y="869"/>
                </a:lnTo>
                <a:cubicBezTo>
                  <a:pt x="235" y="878"/>
                  <a:pt x="227" y="873"/>
                  <a:pt x="230" y="857"/>
                </a:cubicBezTo>
                <a:close/>
                <a:moveTo>
                  <a:pt x="492" y="226"/>
                </a:moveTo>
                <a:lnTo>
                  <a:pt x="465" y="270"/>
                </a:lnTo>
                <a:lnTo>
                  <a:pt x="659" y="388"/>
                </a:lnTo>
                <a:lnTo>
                  <a:pt x="686" y="344"/>
                </a:lnTo>
                <a:lnTo>
                  <a:pt x="492" y="226"/>
                </a:lnTo>
                <a:close/>
                <a:moveTo>
                  <a:pt x="533" y="159"/>
                </a:moveTo>
                <a:cubicBezTo>
                  <a:pt x="546" y="139"/>
                  <a:pt x="572" y="132"/>
                  <a:pt x="592" y="144"/>
                </a:cubicBezTo>
                <a:lnTo>
                  <a:pt x="713" y="218"/>
                </a:lnTo>
                <a:cubicBezTo>
                  <a:pt x="733" y="230"/>
                  <a:pt x="740" y="256"/>
                  <a:pt x="727" y="277"/>
                </a:cubicBezTo>
                <a:lnTo>
                  <a:pt x="711" y="304"/>
                </a:lnTo>
                <a:lnTo>
                  <a:pt x="517" y="186"/>
                </a:lnTo>
                <a:lnTo>
                  <a:pt x="533" y="159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29" name="Freeform 5"/>
          <p:cNvSpPr/>
          <p:nvPr/>
        </p:nvSpPr>
        <p:spPr bwMode="auto">
          <a:xfrm>
            <a:off x="5977582" y="3647392"/>
            <a:ext cx="1704975" cy="1663700"/>
          </a:xfrm>
          <a:custGeom>
            <a:avLst/>
            <a:gdLst>
              <a:gd name="T0" fmla="*/ 24 w 1727"/>
              <a:gd name="T1" fmla="*/ 0 h 1685"/>
              <a:gd name="T2" fmla="*/ 954 w 1727"/>
              <a:gd name="T3" fmla="*/ 0 h 1685"/>
              <a:gd name="T4" fmla="*/ 1714 w 1727"/>
              <a:gd name="T5" fmla="*/ 761 h 1685"/>
              <a:gd name="T6" fmla="*/ 1714 w 1727"/>
              <a:gd name="T7" fmla="*/ 1685 h 1685"/>
              <a:gd name="T8" fmla="*/ 785 w 1727"/>
              <a:gd name="T9" fmla="*/ 1685 h 1685"/>
              <a:gd name="T10" fmla="*/ 13 w 1727"/>
              <a:gd name="T11" fmla="*/ 772 h 1685"/>
              <a:gd name="T12" fmla="*/ 24 w 1727"/>
              <a:gd name="T13" fmla="*/ 0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7" h="1685">
                <a:moveTo>
                  <a:pt x="24" y="0"/>
                </a:moveTo>
                <a:cubicBezTo>
                  <a:pt x="334" y="0"/>
                  <a:pt x="644" y="0"/>
                  <a:pt x="954" y="0"/>
                </a:cubicBezTo>
                <a:cubicBezTo>
                  <a:pt x="1403" y="24"/>
                  <a:pt x="1727" y="492"/>
                  <a:pt x="1714" y="761"/>
                </a:cubicBezTo>
                <a:cubicBezTo>
                  <a:pt x="1714" y="1069"/>
                  <a:pt x="1714" y="1377"/>
                  <a:pt x="1714" y="1685"/>
                </a:cubicBezTo>
                <a:cubicBezTo>
                  <a:pt x="1405" y="1685"/>
                  <a:pt x="1095" y="1685"/>
                  <a:pt x="785" y="1685"/>
                </a:cubicBezTo>
                <a:cubicBezTo>
                  <a:pt x="315" y="1681"/>
                  <a:pt x="0" y="1230"/>
                  <a:pt x="13" y="772"/>
                </a:cubicBezTo>
                <a:cubicBezTo>
                  <a:pt x="17" y="514"/>
                  <a:pt x="20" y="257"/>
                  <a:pt x="24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33" name="Freeform 6"/>
          <p:cNvSpPr/>
          <p:nvPr/>
        </p:nvSpPr>
        <p:spPr bwMode="auto">
          <a:xfrm>
            <a:off x="5977582" y="1874154"/>
            <a:ext cx="1704975" cy="1663700"/>
          </a:xfrm>
          <a:custGeom>
            <a:avLst/>
            <a:gdLst>
              <a:gd name="T0" fmla="*/ 24 w 1727"/>
              <a:gd name="T1" fmla="*/ 1685 h 1685"/>
              <a:gd name="T2" fmla="*/ 954 w 1727"/>
              <a:gd name="T3" fmla="*/ 1685 h 1685"/>
              <a:gd name="T4" fmla="*/ 1714 w 1727"/>
              <a:gd name="T5" fmla="*/ 924 h 1685"/>
              <a:gd name="T6" fmla="*/ 1714 w 1727"/>
              <a:gd name="T7" fmla="*/ 0 h 1685"/>
              <a:gd name="T8" fmla="*/ 785 w 1727"/>
              <a:gd name="T9" fmla="*/ 0 h 1685"/>
              <a:gd name="T10" fmla="*/ 13 w 1727"/>
              <a:gd name="T11" fmla="*/ 914 h 1685"/>
              <a:gd name="T12" fmla="*/ 24 w 1727"/>
              <a:gd name="T13" fmla="*/ 1685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7" h="1685">
                <a:moveTo>
                  <a:pt x="24" y="1685"/>
                </a:moveTo>
                <a:cubicBezTo>
                  <a:pt x="334" y="1685"/>
                  <a:pt x="644" y="1685"/>
                  <a:pt x="954" y="1685"/>
                </a:cubicBezTo>
                <a:cubicBezTo>
                  <a:pt x="1403" y="1661"/>
                  <a:pt x="1727" y="1194"/>
                  <a:pt x="1714" y="924"/>
                </a:cubicBezTo>
                <a:cubicBezTo>
                  <a:pt x="1714" y="616"/>
                  <a:pt x="1714" y="308"/>
                  <a:pt x="1714" y="0"/>
                </a:cubicBezTo>
                <a:cubicBezTo>
                  <a:pt x="1405" y="0"/>
                  <a:pt x="1095" y="0"/>
                  <a:pt x="785" y="0"/>
                </a:cubicBezTo>
                <a:cubicBezTo>
                  <a:pt x="315" y="4"/>
                  <a:pt x="0" y="455"/>
                  <a:pt x="13" y="914"/>
                </a:cubicBezTo>
                <a:cubicBezTo>
                  <a:pt x="17" y="1171"/>
                  <a:pt x="20" y="1428"/>
                  <a:pt x="24" y="1685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34" name="Freeform 7"/>
          <p:cNvSpPr/>
          <p:nvPr/>
        </p:nvSpPr>
        <p:spPr bwMode="auto">
          <a:xfrm>
            <a:off x="4223394" y="3647392"/>
            <a:ext cx="1704975" cy="1663700"/>
          </a:xfrm>
          <a:custGeom>
            <a:avLst/>
            <a:gdLst>
              <a:gd name="T0" fmla="*/ 1704 w 1727"/>
              <a:gd name="T1" fmla="*/ 0 h 1685"/>
              <a:gd name="T2" fmla="*/ 774 w 1727"/>
              <a:gd name="T3" fmla="*/ 0 h 1685"/>
              <a:gd name="T4" fmla="*/ 13 w 1727"/>
              <a:gd name="T5" fmla="*/ 761 h 1685"/>
              <a:gd name="T6" fmla="*/ 13 w 1727"/>
              <a:gd name="T7" fmla="*/ 1685 h 1685"/>
              <a:gd name="T8" fmla="*/ 943 w 1727"/>
              <a:gd name="T9" fmla="*/ 1685 h 1685"/>
              <a:gd name="T10" fmla="*/ 1714 w 1727"/>
              <a:gd name="T11" fmla="*/ 772 h 1685"/>
              <a:gd name="T12" fmla="*/ 1704 w 1727"/>
              <a:gd name="T13" fmla="*/ 0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7" h="1685">
                <a:moveTo>
                  <a:pt x="1704" y="0"/>
                </a:moveTo>
                <a:cubicBezTo>
                  <a:pt x="1394" y="0"/>
                  <a:pt x="1084" y="0"/>
                  <a:pt x="774" y="0"/>
                </a:cubicBezTo>
                <a:cubicBezTo>
                  <a:pt x="325" y="24"/>
                  <a:pt x="0" y="492"/>
                  <a:pt x="13" y="761"/>
                </a:cubicBezTo>
                <a:cubicBezTo>
                  <a:pt x="13" y="1069"/>
                  <a:pt x="13" y="1377"/>
                  <a:pt x="13" y="1685"/>
                </a:cubicBezTo>
                <a:cubicBezTo>
                  <a:pt x="323" y="1685"/>
                  <a:pt x="633" y="1685"/>
                  <a:pt x="943" y="1685"/>
                </a:cubicBezTo>
                <a:cubicBezTo>
                  <a:pt x="1413" y="1681"/>
                  <a:pt x="1727" y="1230"/>
                  <a:pt x="1714" y="772"/>
                </a:cubicBezTo>
                <a:cubicBezTo>
                  <a:pt x="1711" y="514"/>
                  <a:pt x="1707" y="257"/>
                  <a:pt x="1704" y="0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35" name="Freeform 8"/>
          <p:cNvSpPr/>
          <p:nvPr/>
        </p:nvSpPr>
        <p:spPr bwMode="auto">
          <a:xfrm>
            <a:off x="4223394" y="1874154"/>
            <a:ext cx="1704975" cy="1663700"/>
          </a:xfrm>
          <a:custGeom>
            <a:avLst/>
            <a:gdLst>
              <a:gd name="T0" fmla="*/ 1704 w 1727"/>
              <a:gd name="T1" fmla="*/ 1685 h 1685"/>
              <a:gd name="T2" fmla="*/ 774 w 1727"/>
              <a:gd name="T3" fmla="*/ 1685 h 1685"/>
              <a:gd name="T4" fmla="*/ 13 w 1727"/>
              <a:gd name="T5" fmla="*/ 924 h 1685"/>
              <a:gd name="T6" fmla="*/ 13 w 1727"/>
              <a:gd name="T7" fmla="*/ 0 h 1685"/>
              <a:gd name="T8" fmla="*/ 943 w 1727"/>
              <a:gd name="T9" fmla="*/ 0 h 1685"/>
              <a:gd name="T10" fmla="*/ 1714 w 1727"/>
              <a:gd name="T11" fmla="*/ 914 h 1685"/>
              <a:gd name="T12" fmla="*/ 1704 w 1727"/>
              <a:gd name="T13" fmla="*/ 1685 h 1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27" h="1685">
                <a:moveTo>
                  <a:pt x="1704" y="1685"/>
                </a:moveTo>
                <a:cubicBezTo>
                  <a:pt x="1394" y="1685"/>
                  <a:pt x="1084" y="1685"/>
                  <a:pt x="774" y="1685"/>
                </a:cubicBezTo>
                <a:cubicBezTo>
                  <a:pt x="325" y="1661"/>
                  <a:pt x="0" y="1194"/>
                  <a:pt x="13" y="924"/>
                </a:cubicBezTo>
                <a:cubicBezTo>
                  <a:pt x="13" y="616"/>
                  <a:pt x="13" y="308"/>
                  <a:pt x="13" y="0"/>
                </a:cubicBezTo>
                <a:cubicBezTo>
                  <a:pt x="323" y="0"/>
                  <a:pt x="633" y="0"/>
                  <a:pt x="943" y="0"/>
                </a:cubicBezTo>
                <a:cubicBezTo>
                  <a:pt x="1413" y="4"/>
                  <a:pt x="1727" y="455"/>
                  <a:pt x="1714" y="914"/>
                </a:cubicBezTo>
                <a:cubicBezTo>
                  <a:pt x="1711" y="1171"/>
                  <a:pt x="1707" y="1428"/>
                  <a:pt x="1704" y="16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36" name="Oval 10"/>
          <p:cNvSpPr>
            <a:spLocks noChangeArrowheads="1"/>
          </p:cNvSpPr>
          <p:nvPr/>
        </p:nvSpPr>
        <p:spPr bwMode="auto">
          <a:xfrm>
            <a:off x="4711929" y="2290949"/>
            <a:ext cx="775540" cy="7755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78792" y="2324776"/>
            <a:ext cx="641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1"/>
                </a:solidFill>
                <a:latin typeface="+mj-ea"/>
                <a:ea typeface="+mj-ea"/>
              </a:rPr>
              <a:t>P</a:t>
            </a:r>
            <a:endParaRPr lang="zh-CN" altLang="en-US" sz="4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97391" y="1959258"/>
            <a:ext cx="286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  <a:latin typeface="+mj-ea"/>
                <a:ea typeface="+mj-ea"/>
              </a:rPr>
              <a:t>2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、实施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697392" y="2396357"/>
            <a:ext cx="2505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en-US" altLang="zh-CN" dirty="0"/>
              <a:t>●</a:t>
            </a:r>
            <a:r>
              <a:rPr lang="zh-CN" altLang="en-US" dirty="0"/>
              <a:t>对策实施与检讨</a:t>
            </a:r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1068222" y="1959258"/>
            <a:ext cx="29065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accent1"/>
                </a:solidFill>
                <a:latin typeface="+mj-ea"/>
                <a:ea typeface="+mj-ea"/>
              </a:rPr>
              <a:t>1</a:t>
            </a:r>
            <a:r>
              <a:rPr lang="zh-CN" altLang="en-US" sz="2800" b="1" dirty="0" smtClean="0">
                <a:solidFill>
                  <a:schemeClr val="accent1"/>
                </a:solidFill>
                <a:latin typeface="+mj-ea"/>
                <a:ea typeface="+mj-ea"/>
              </a:rPr>
              <a:t>、计划</a:t>
            </a:r>
            <a:endParaRPr lang="zh-CN" altLang="en-US" sz="28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129829" y="2396357"/>
            <a:ext cx="300836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pPr algn="r"/>
            <a:r>
              <a:rPr lang="en-US" altLang="zh-CN" dirty="0">
                <a:latin typeface="+mj-ea"/>
              </a:rPr>
              <a:t>●</a:t>
            </a:r>
            <a:r>
              <a:rPr lang="zh-CN" altLang="en-US" dirty="0">
                <a:latin typeface="+mj-ea"/>
              </a:rPr>
              <a:t>主题</a:t>
            </a:r>
            <a:r>
              <a:rPr lang="zh-CN" altLang="en-US" dirty="0" smtClean="0">
                <a:latin typeface="+mj-ea"/>
              </a:rPr>
              <a:t>设定  </a:t>
            </a:r>
            <a:r>
              <a:rPr lang="en-US" altLang="zh-CN" dirty="0" smtClean="0">
                <a:latin typeface="+mj-ea"/>
              </a:rPr>
              <a:t>●</a:t>
            </a:r>
            <a:r>
              <a:rPr lang="zh-CN" altLang="en-US" dirty="0">
                <a:latin typeface="+mj-ea"/>
              </a:rPr>
              <a:t>拟定活动计划</a:t>
            </a:r>
            <a:endParaRPr lang="en-US" altLang="zh-CN" dirty="0">
              <a:latin typeface="+mj-ea"/>
            </a:endParaRPr>
          </a:p>
          <a:p>
            <a:pPr algn="r"/>
            <a:r>
              <a:rPr lang="en-US" altLang="zh-CN" dirty="0">
                <a:latin typeface="+mj-ea"/>
              </a:rPr>
              <a:t>●</a:t>
            </a:r>
            <a:r>
              <a:rPr lang="zh-CN" altLang="en-US" dirty="0">
                <a:latin typeface="+mj-ea"/>
              </a:rPr>
              <a:t>现状</a:t>
            </a:r>
            <a:r>
              <a:rPr lang="zh-CN" altLang="en-US" dirty="0" smtClean="0">
                <a:latin typeface="+mj-ea"/>
              </a:rPr>
              <a:t>把握  </a:t>
            </a:r>
            <a:r>
              <a:rPr lang="en-US" altLang="zh-CN" dirty="0" smtClean="0">
                <a:latin typeface="+mj-ea"/>
              </a:rPr>
              <a:t>●</a:t>
            </a:r>
            <a:r>
              <a:rPr lang="zh-CN" altLang="en-US" dirty="0">
                <a:latin typeface="+mj-ea"/>
              </a:rPr>
              <a:t>目标设定</a:t>
            </a:r>
            <a:endParaRPr lang="en-US" altLang="zh-CN" dirty="0">
              <a:latin typeface="+mj-ea"/>
            </a:endParaRPr>
          </a:p>
          <a:p>
            <a:pPr algn="r"/>
            <a:r>
              <a:rPr lang="en-US" altLang="zh-CN" dirty="0">
                <a:latin typeface="+mj-ea"/>
              </a:rPr>
              <a:t>●</a:t>
            </a:r>
            <a:r>
              <a:rPr lang="zh-CN" altLang="en-US" dirty="0" smtClean="0">
                <a:latin typeface="+mj-ea"/>
              </a:rPr>
              <a:t>解析  </a:t>
            </a:r>
            <a:r>
              <a:rPr lang="en-US" altLang="zh-CN" dirty="0" smtClean="0">
                <a:latin typeface="+mj-ea"/>
              </a:rPr>
              <a:t>●</a:t>
            </a:r>
            <a:r>
              <a:rPr lang="zh-CN" altLang="en-US" dirty="0">
                <a:latin typeface="+mj-ea"/>
              </a:rPr>
              <a:t>对策拟定</a:t>
            </a:r>
            <a:endParaRPr lang="zh-CN" altLang="en-US" dirty="0">
              <a:latin typeface="+mj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697392" y="4948171"/>
            <a:ext cx="25054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r>
              <a:rPr lang="en-US" altLang="zh-CN" dirty="0"/>
              <a:t>●</a:t>
            </a:r>
            <a:r>
              <a:rPr lang="zh-CN" altLang="en-US" dirty="0"/>
              <a:t>检讨与改进</a:t>
            </a:r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129829" y="4948171"/>
            <a:ext cx="30083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latin typeface="+mn-ea"/>
                <a:ea typeface="+mn-ea"/>
              </a:defRPr>
            </a:lvl1pPr>
          </a:lstStyle>
          <a:p>
            <a:pPr algn="r"/>
            <a:r>
              <a:rPr lang="en-US" altLang="zh-CN" dirty="0"/>
              <a:t>●</a:t>
            </a:r>
            <a:r>
              <a:rPr lang="zh-CN" altLang="en-US" dirty="0"/>
              <a:t>效果</a:t>
            </a:r>
            <a:r>
              <a:rPr lang="zh-CN" altLang="en-US" dirty="0" smtClean="0"/>
              <a:t>确认  </a:t>
            </a:r>
            <a:r>
              <a:rPr lang="en-US" altLang="zh-CN" dirty="0" smtClean="0"/>
              <a:t>●</a:t>
            </a:r>
            <a:r>
              <a:rPr lang="zh-CN" altLang="en-US" dirty="0"/>
              <a:t>标准化</a:t>
            </a:r>
            <a:endParaRPr lang="zh-CN" altLang="en-US" dirty="0"/>
          </a:p>
        </p:txBody>
      </p:sp>
      <p:sp>
        <p:nvSpPr>
          <p:cNvPr id="44" name="Oval 10"/>
          <p:cNvSpPr>
            <a:spLocks noChangeArrowheads="1"/>
          </p:cNvSpPr>
          <p:nvPr/>
        </p:nvSpPr>
        <p:spPr bwMode="auto">
          <a:xfrm>
            <a:off x="6414605" y="2290949"/>
            <a:ext cx="775540" cy="7755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81468" y="2324776"/>
            <a:ext cx="641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1"/>
                </a:solidFill>
                <a:latin typeface="+mj-ea"/>
                <a:ea typeface="+mj-ea"/>
              </a:rPr>
              <a:t>D</a:t>
            </a:r>
            <a:endParaRPr lang="zh-CN" altLang="en-US" sz="4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6" name="Oval 10"/>
          <p:cNvSpPr>
            <a:spLocks noChangeArrowheads="1"/>
          </p:cNvSpPr>
          <p:nvPr/>
        </p:nvSpPr>
        <p:spPr bwMode="auto">
          <a:xfrm>
            <a:off x="4711929" y="4056687"/>
            <a:ext cx="775540" cy="7755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78792" y="4090514"/>
            <a:ext cx="641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1"/>
                </a:solidFill>
                <a:latin typeface="+mj-ea"/>
                <a:ea typeface="+mj-ea"/>
              </a:rPr>
              <a:t>C</a:t>
            </a:r>
            <a:endParaRPr lang="zh-CN" altLang="en-US" sz="4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48" name="Oval 10"/>
          <p:cNvSpPr>
            <a:spLocks noChangeArrowheads="1"/>
          </p:cNvSpPr>
          <p:nvPr/>
        </p:nvSpPr>
        <p:spPr bwMode="auto">
          <a:xfrm>
            <a:off x="6414605" y="4056687"/>
            <a:ext cx="775540" cy="775540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ctr"/>
            <a:endParaRPr lang="zh-CN" altLang="en-US">
              <a:solidFill>
                <a:schemeClr val="bg2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81468" y="4090514"/>
            <a:ext cx="6418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chemeClr val="accent1"/>
                </a:solidFill>
                <a:latin typeface="+mj-ea"/>
                <a:ea typeface="+mj-ea"/>
              </a:rPr>
              <a:t>A</a:t>
            </a:r>
            <a:endParaRPr lang="zh-CN" altLang="en-US" sz="40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7697391" y="4544802"/>
            <a:ext cx="28654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accent1"/>
                </a:solidFill>
                <a:latin typeface="+mj-ea"/>
                <a:ea typeface="+mj-ea"/>
              </a:rPr>
              <a:t>4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、处置</a:t>
            </a:r>
            <a:endParaRPr lang="zh-CN" altLang="en-US" sz="24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7670" y="4544802"/>
            <a:ext cx="3267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 smtClean="0">
                <a:solidFill>
                  <a:schemeClr val="accent1"/>
                </a:solidFill>
                <a:latin typeface="+mj-ea"/>
                <a:ea typeface="+mj-ea"/>
              </a:rPr>
              <a:t>3</a:t>
            </a:r>
            <a:r>
              <a:rPr lang="zh-CN" altLang="en-US" sz="2400" b="1" dirty="0" smtClean="0">
                <a:solidFill>
                  <a:schemeClr val="accent1"/>
                </a:solidFill>
                <a:latin typeface="+mj-ea"/>
                <a:ea typeface="+mj-ea"/>
              </a:rPr>
              <a:t>、确认</a:t>
            </a:r>
            <a:endParaRPr lang="zh-CN" altLang="en-US" sz="2400" b="1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 advTm="3000"/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 tmFilter="0,0; .5, 1; 1, 1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19"/>
                                </p:stCondLst>
                                <p:childTnLst>
                                  <p:par>
                                    <p:cTn id="19" presetID="2" presetClass="entr" presetSubtype="9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19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19"/>
                                </p:stCondLst>
                                <p:childTnLst>
                                  <p:par>
                                    <p:cTn id="4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19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19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19"/>
                                </p:stCondLst>
                                <p:childTnLst>
                                  <p:par>
                                    <p:cTn id="6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19"/>
                                </p:stCondLst>
                                <p:childTnLst>
                                  <p:par>
                                    <p:cTn id="7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19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019"/>
                                </p:stCondLst>
                                <p:childTnLst>
                                  <p:par>
                                    <p:cTn id="9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519"/>
                                </p:stCondLst>
                                <p:childTnLst>
                                  <p:par>
                                    <p:cTn id="9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6019"/>
                                </p:stCondLst>
                                <p:childTnLst>
                                  <p:par>
                                    <p:cTn id="10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519"/>
                                </p:stCondLst>
                                <p:childTnLst>
                                  <p:par>
                                    <p:cTn id="11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7019"/>
                                </p:stCondLst>
                                <p:childTnLst>
                                  <p:par>
                                    <p:cTn id="1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5" grpId="0"/>
          <p:bldP spid="71" grpId="0" animBg="1"/>
          <p:bldP spid="29" grpId="0" animBg="1"/>
          <p:bldP spid="33" grpId="0" animBg="1"/>
          <p:bldP spid="34" grpId="0" animBg="1"/>
          <p:bldP spid="35" grpId="0" animBg="1"/>
          <p:bldP spid="36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 animBg="1"/>
          <p:bldP spid="45" grpId="0"/>
          <p:bldP spid="46" grpId="0" animBg="1"/>
          <p:bldP spid="47" grpId="0"/>
          <p:bldP spid="48" grpId="0" animBg="1"/>
          <p:bldP spid="49" grpId="0"/>
          <p:bldP spid="50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3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4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4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400" tmFilter="0,0; .5, 1; 1, 1"/>
                                            <p:tgtEl>
                                              <p:spTgt spid="1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19"/>
                                </p:stCondLst>
                                <p:childTnLst>
                                  <p:par>
                                    <p:cTn id="19" presetID="2" presetClass="entr" presetSubtype="9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5" fill="hold">
                                <p:stCondLst>
                                  <p:cond delay="1519"/>
                                </p:stCondLst>
                                <p:childTnLst>
                                  <p:par>
                                    <p:cTn id="3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2019"/>
                                </p:stCondLst>
                                <p:childTnLst>
                                  <p:par>
                                    <p:cTn id="47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4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4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19"/>
                                </p:stCondLst>
                                <p:childTnLst>
                                  <p:par>
                                    <p:cTn id="54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3019"/>
                                </p:stCondLst>
                                <p:childTnLst>
                                  <p:par>
                                    <p:cTn id="5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3519"/>
                                </p:stCondLst>
                                <p:childTnLst>
                                  <p:par>
                                    <p:cTn id="69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4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4019"/>
                                </p:stCondLst>
                                <p:childTnLst>
                                  <p:par>
                                    <p:cTn id="76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4519"/>
                                </p:stCondLst>
                                <p:childTnLst>
                                  <p:par>
                                    <p:cTn id="8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5019"/>
                                </p:stCondLst>
                                <p:childTnLst>
                                  <p:par>
                                    <p:cTn id="91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4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4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7" fill="hold">
                                <p:stCondLst>
                                  <p:cond delay="5519"/>
                                </p:stCondLst>
                                <p:childTnLst>
                                  <p:par>
                                    <p:cTn id="98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0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1" fill="hold">
                                <p:stCondLst>
                                  <p:cond delay="6019"/>
                                </p:stCondLst>
                                <p:childTnLst>
                                  <p:par>
                                    <p:cTn id="10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2" fill="hold">
                                <p:stCondLst>
                                  <p:cond delay="6519"/>
                                </p:stCondLst>
                                <p:childTnLst>
                                  <p:par>
                                    <p:cTn id="113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4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4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9" fill="hold">
                                <p:stCondLst>
                                  <p:cond delay="7019"/>
                                </p:stCondLst>
                                <p:childTnLst>
                                  <p:par>
                                    <p:cTn id="12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5" grpId="0"/>
          <p:bldP spid="71" grpId="0" animBg="1"/>
          <p:bldP spid="29" grpId="0" animBg="1"/>
          <p:bldP spid="33" grpId="0" animBg="1"/>
          <p:bldP spid="34" grpId="0" animBg="1"/>
          <p:bldP spid="35" grpId="0" animBg="1"/>
          <p:bldP spid="36" grpId="0" animBg="1"/>
          <p:bldP spid="37" grpId="0"/>
          <p:bldP spid="38" grpId="0"/>
          <p:bldP spid="39" grpId="0"/>
          <p:bldP spid="40" grpId="0"/>
          <p:bldP spid="41" grpId="0"/>
          <p:bldP spid="42" grpId="0"/>
          <p:bldP spid="43" grpId="0"/>
          <p:bldP spid="44" grpId="0" animBg="1"/>
          <p:bldP spid="45" grpId="0"/>
          <p:bldP spid="46" grpId="0" animBg="1"/>
          <p:bldP spid="47" grpId="0"/>
          <p:bldP spid="48" grpId="0" animBg="1"/>
          <p:bldP spid="49" grpId="0"/>
          <p:bldP spid="50" grpId="0"/>
          <p:bldP spid="51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AutoShape 62"/>
          <p:cNvSpPr>
            <a:spLocks noChangeAspect="1" noChangeArrowheads="1" noTextEdit="1"/>
          </p:cNvSpPr>
          <p:nvPr/>
        </p:nvSpPr>
        <p:spPr bwMode="auto">
          <a:xfrm>
            <a:off x="238126" y="194469"/>
            <a:ext cx="11641137" cy="642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Freeform 64"/>
          <p:cNvSpPr/>
          <p:nvPr/>
        </p:nvSpPr>
        <p:spPr bwMode="auto">
          <a:xfrm>
            <a:off x="212381" y="4110832"/>
            <a:ext cx="11772000" cy="2552700"/>
          </a:xfrm>
          <a:custGeom>
            <a:avLst/>
            <a:gdLst>
              <a:gd name="T0" fmla="*/ 15600 w 15600"/>
              <a:gd name="T1" fmla="*/ 0 h 3398"/>
              <a:gd name="T2" fmla="*/ 15600 w 15600"/>
              <a:gd name="T3" fmla="*/ 3269 h 3398"/>
              <a:gd name="T4" fmla="*/ 15471 w 15600"/>
              <a:gd name="T5" fmla="*/ 3398 h 3398"/>
              <a:gd name="T6" fmla="*/ 129 w 15600"/>
              <a:gd name="T7" fmla="*/ 3398 h 3398"/>
              <a:gd name="T8" fmla="*/ 0 w 15600"/>
              <a:gd name="T9" fmla="*/ 3269 h 3398"/>
              <a:gd name="T10" fmla="*/ 0 w 15600"/>
              <a:gd name="T11" fmla="*/ 0 h 3398"/>
              <a:gd name="T12" fmla="*/ 15600 w 15600"/>
              <a:gd name="T13" fmla="*/ 0 h 33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3398">
                <a:moveTo>
                  <a:pt x="15600" y="0"/>
                </a:moveTo>
                <a:lnTo>
                  <a:pt x="15600" y="3269"/>
                </a:lnTo>
                <a:cubicBezTo>
                  <a:pt x="15600" y="3340"/>
                  <a:pt x="15542" y="3398"/>
                  <a:pt x="15471" y="3398"/>
                </a:cubicBezTo>
                <a:lnTo>
                  <a:pt x="129" y="3398"/>
                </a:lnTo>
                <a:cubicBezTo>
                  <a:pt x="58" y="3398"/>
                  <a:pt x="0" y="3340"/>
                  <a:pt x="0" y="3269"/>
                </a:cubicBezTo>
                <a:lnTo>
                  <a:pt x="0" y="0"/>
                </a:lnTo>
                <a:lnTo>
                  <a:pt x="15600" y="0"/>
                </a:lnTo>
                <a:close/>
              </a:path>
            </a:pathLst>
          </a:custGeom>
          <a:blipFill>
            <a:blip r:embed="rId1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0" name="Freeform 65"/>
          <p:cNvSpPr/>
          <p:nvPr/>
        </p:nvSpPr>
        <p:spPr bwMode="auto">
          <a:xfrm>
            <a:off x="212090" y="202565"/>
            <a:ext cx="11772265" cy="6461760"/>
          </a:xfrm>
          <a:custGeom>
            <a:avLst/>
            <a:gdLst>
              <a:gd name="T0" fmla="*/ 129 w 15600"/>
              <a:gd name="T1" fmla="*/ 0 h 5080"/>
              <a:gd name="T2" fmla="*/ 15471 w 15600"/>
              <a:gd name="T3" fmla="*/ 0 h 5080"/>
              <a:gd name="T4" fmla="*/ 15600 w 15600"/>
              <a:gd name="T5" fmla="*/ 129 h 5080"/>
              <a:gd name="T6" fmla="*/ 15600 w 15600"/>
              <a:gd name="T7" fmla="*/ 5080 h 5080"/>
              <a:gd name="T8" fmla="*/ 0 w 15600"/>
              <a:gd name="T9" fmla="*/ 5080 h 5080"/>
              <a:gd name="T10" fmla="*/ 0 w 15600"/>
              <a:gd name="T11" fmla="*/ 129 h 5080"/>
              <a:gd name="T12" fmla="*/ 129 w 15600"/>
              <a:gd name="T13" fmla="*/ 0 h 50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600" h="5080">
                <a:moveTo>
                  <a:pt x="129" y="0"/>
                </a:moveTo>
                <a:lnTo>
                  <a:pt x="15471" y="0"/>
                </a:lnTo>
                <a:cubicBezTo>
                  <a:pt x="15542" y="0"/>
                  <a:pt x="15600" y="58"/>
                  <a:pt x="15600" y="129"/>
                </a:cubicBezTo>
                <a:lnTo>
                  <a:pt x="15600" y="5080"/>
                </a:lnTo>
                <a:lnTo>
                  <a:pt x="0" y="5080"/>
                </a:lnTo>
                <a:lnTo>
                  <a:pt x="0" y="129"/>
                </a:lnTo>
                <a:cubicBezTo>
                  <a:pt x="0" y="58"/>
                  <a:pt x="58" y="0"/>
                  <a:pt x="1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 w="9525" cap="flat">
            <a:solidFill>
              <a:schemeClr val="accent3">
                <a:lumMod val="40000"/>
                <a:lumOff val="60000"/>
              </a:schemeClr>
            </a:solidFill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2" name="矩形 31"/>
          <p:cNvSpPr/>
          <p:nvPr/>
        </p:nvSpPr>
        <p:spPr bwMode="auto">
          <a:xfrm>
            <a:off x="212381" y="5508742"/>
            <a:ext cx="11772000" cy="45719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042583" y="3985195"/>
            <a:ext cx="4665345" cy="1198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8F8F8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F8F8F8"/>
                </a:solidFill>
                <a:latin typeface="+mj-ea"/>
                <a:ea typeface="+mj-ea"/>
              </a:rPr>
              <a:t>2.</a:t>
            </a:r>
            <a:r>
              <a:rPr lang="zh-CN" altLang="en-US" sz="7200" b="1" dirty="0" smtClean="0">
                <a:solidFill>
                  <a:srgbClr val="F8F8F8"/>
                </a:solidFill>
                <a:latin typeface="+mj-ea"/>
                <a:ea typeface="+mj-ea"/>
              </a:rPr>
              <a:t>选取主题</a:t>
            </a:r>
            <a:endParaRPr lang="zh-CN" altLang="en-US" sz="7200" b="1" dirty="0" smtClean="0">
              <a:solidFill>
                <a:srgbClr val="F8F8F8"/>
              </a:solidFill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0107" y="2596296"/>
            <a:ext cx="3008531" cy="29118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7" t="13480" r="7604" b="10011"/>
          <a:stretch>
            <a:fillRect/>
          </a:stretch>
        </p:blipFill>
        <p:spPr>
          <a:xfrm>
            <a:off x="2714005" y="202407"/>
            <a:ext cx="4770262" cy="37827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8661" y="1255077"/>
            <a:ext cx="1135958" cy="10008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6914" y="657958"/>
            <a:ext cx="767541" cy="1166661"/>
          </a:xfrm>
          <a:prstGeom prst="rect">
            <a:avLst/>
          </a:prstGeom>
        </p:spPr>
      </p:pic>
      <p:pic>
        <p:nvPicPr>
          <p:cNvPr id="5" name="背景音乐 - 轻快背景音乐.mp3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4154165" y="-747464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0"/>
    </mc:Choice>
    <mc:Fallback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4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7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67 0.04 C 0.081 0.049 0.102 0.054 0.124 0.054 C 0.149 0.054 0.169 0.049 0.183 0.04 L 0.25 0 E" pathEditMode="relative" ptsTypes="">
                                      <p:cBhvr>
                                        <p:cTn id="36" dur="1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7" presetClass="path" presetSubtype="0" accel="50000" decel="5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4.50404E-7 2.03515E-7 C 4.50404E-7 2.03515E-7 0.12523 0.11008 0.18849 0.12905 C 0.25176 0.14801 0.34405 0.14662 0.37542 0.1376 " pathEditMode="relative" rAng="0" ptsTypes="fsF">
                                      <p:cBhvr>
                                        <p:cTn id="40" dur="10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71" y="740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7" grpId="0" bldLvl="0" animBg="1"/>
      <p:bldP spid="30" grpId="0" bldLvl="0" animBg="1"/>
      <p:bldP spid="32" grpId="0" bldLvl="0" animBg="1"/>
      <p:bldP spid="32" grpId="1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ags/tag2.xml><?xml version="1.0" encoding="utf-8"?>
<p:tagLst xmlns:p="http://schemas.openxmlformats.org/presentationml/2006/main">
  <p:tag name="TIMING" val="|3.8"/>
</p:tagLst>
</file>

<file path=ppt/tags/tag3.xml><?xml version="1.0" encoding="utf-8"?>
<p:tagLst xmlns:p="http://schemas.openxmlformats.org/presentationml/2006/main">
  <p:tag name="TIMING" val="|5.5|1.4|0.9|0.8|0.6|0.4"/>
</p:tagLst>
</file>

<file path=ppt/theme/theme1.xml><?xml version="1.0" encoding="utf-8"?>
<a:theme xmlns:a="http://schemas.openxmlformats.org/drawingml/2006/main" name="1_默认设计模板">
  <a:themeElements>
    <a:clrScheme name="自定义 1">
      <a:dk1>
        <a:srgbClr val="2F4054"/>
      </a:dk1>
      <a:lt1>
        <a:srgbClr val="92C733"/>
      </a:lt1>
      <a:dk2>
        <a:srgbClr val="F8C302"/>
      </a:dk2>
      <a:lt2>
        <a:srgbClr val="ED5A00"/>
      </a:lt2>
      <a:accent1>
        <a:srgbClr val="484849"/>
      </a:accent1>
      <a:accent2>
        <a:srgbClr val="FFFFFF"/>
      </a:accent2>
      <a:accent3>
        <a:srgbClr val="969696"/>
      </a:accent3>
      <a:accent4>
        <a:srgbClr val="00A2C2"/>
      </a:accent4>
      <a:accent5>
        <a:srgbClr val="99CC39"/>
      </a:accent5>
      <a:accent6>
        <a:srgbClr val="F9C900"/>
      </a:accent6>
      <a:hlink>
        <a:srgbClr val="ED5A00"/>
      </a:hlink>
      <a:folHlink>
        <a:srgbClr val="484849"/>
      </a:folHlink>
    </a:clrScheme>
    <a:fontScheme name="默认设计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D9"/>
        </a:lt1>
        <a:dk2>
          <a:srgbClr val="2B2E30"/>
        </a:dk2>
        <a:lt2>
          <a:srgbClr val="777777"/>
        </a:lt2>
        <a:accent1>
          <a:srgbClr val="7FBA00"/>
        </a:accent1>
        <a:accent2>
          <a:srgbClr val="FCDB00"/>
        </a:accent2>
        <a:accent3>
          <a:srgbClr val="FFFFE9"/>
        </a:accent3>
        <a:accent4>
          <a:srgbClr val="000000"/>
        </a:accent4>
        <a:accent5>
          <a:srgbClr val="C0D9AA"/>
        </a:accent5>
        <a:accent6>
          <a:srgbClr val="E4C600"/>
        </a:accent6>
        <a:hlink>
          <a:srgbClr val="21A3D0"/>
        </a:hlink>
        <a:folHlink>
          <a:srgbClr val="DA251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3543</Words>
  <Application>WPS 演示</Application>
  <PresentationFormat>自定义</PresentationFormat>
  <Paragraphs>595</Paragraphs>
  <Slides>32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</vt:lpstr>
      <vt:lpstr>宋体</vt:lpstr>
      <vt:lpstr>Wingdings</vt:lpstr>
      <vt:lpstr>微软雅黑</vt:lpstr>
      <vt:lpstr>仿宋_GB2312</vt:lpstr>
      <vt:lpstr>Calibri</vt:lpstr>
      <vt:lpstr>方正卡通简体</vt:lpstr>
      <vt:lpstr>方正兰亭细黑_GBK_M</vt:lpstr>
      <vt:lpstr>Arial Unicode MS</vt:lpstr>
      <vt:lpstr>仿宋</vt:lpstr>
      <vt:lpstr>黑体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mayn</cp:lastModifiedBy>
  <cp:revision>1093</cp:revision>
  <dcterms:created xsi:type="dcterms:W3CDTF">2013-01-25T01:44:00Z</dcterms:created>
  <dcterms:modified xsi:type="dcterms:W3CDTF">2019-09-04T01:01:30Z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2052-11.1.0.8907</vt:lpwstr>
  </property>
  <property fmtid="{D5CDD505-2E9C-101B-9397-08002B2CF9AE}" pid="3" name="KSORubyTemplateID">
    <vt:lpwstr>2</vt:lpwstr>
  </property>
</Properties>
</file>