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4"/>
  </p:handout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271AD9-BB67-40C7-8A36-6292A9008BE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271AD9-BB67-40C7-8A36-6292A9008BE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image" Target="../media/image23.jpeg"/><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5.jpeg"/><Relationship Id="rId1"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6.jpeg"/><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8.jpeg"/><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5.jpe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59472" y="3044957"/>
            <a:ext cx="6851650" cy="829945"/>
          </a:xfrm>
          <a:prstGeom prst="rect">
            <a:avLst/>
          </a:prstGeom>
        </p:spPr>
        <p:txBody>
          <a:bodyPr wrap="none">
            <a:spAutoFit/>
          </a:bodyPr>
          <a:lstStyle/>
          <a:p>
            <a:pPr algn="ctr"/>
            <a:r>
              <a:rPr lang="zh-CN" altLang="en-US" sz="4800" b="1" dirty="0" smtClean="0">
                <a:solidFill>
                  <a:schemeClr val="tx1">
                    <a:lumMod val="85000"/>
                    <a:lumOff val="15000"/>
                  </a:schemeClr>
                </a:solidFill>
                <a:latin typeface="微软雅黑" panose="020B0503020204020204" charset="-122"/>
                <a:ea typeface="微软雅黑" panose="020B0503020204020204" charset="-122"/>
              </a:rPr>
              <a:t>残联关爱残疾人</a:t>
            </a:r>
            <a:r>
              <a:rPr lang="en-US" altLang="zh-CN" sz="4800" b="1" dirty="0" smtClean="0">
                <a:solidFill>
                  <a:schemeClr val="tx1">
                    <a:lumMod val="85000"/>
                    <a:lumOff val="15000"/>
                  </a:schemeClr>
                </a:solidFill>
                <a:latin typeface="微软雅黑" panose="020B0503020204020204" charset="-122"/>
                <a:ea typeface="微软雅黑" panose="020B0503020204020204" charset="-122"/>
              </a:rPr>
              <a:t>PPT</a:t>
            </a:r>
            <a:r>
              <a:rPr lang="zh-CN" altLang="en-US" sz="4800" b="1" dirty="0" smtClean="0">
                <a:solidFill>
                  <a:schemeClr val="tx1">
                    <a:lumMod val="85000"/>
                    <a:lumOff val="15000"/>
                  </a:schemeClr>
                </a:solidFill>
                <a:latin typeface="微软雅黑" panose="020B0503020204020204" charset="-122"/>
                <a:ea typeface="微软雅黑" panose="020B0503020204020204" charset="-122"/>
              </a:rPr>
              <a:t>模板</a:t>
            </a:r>
            <a:endParaRPr lang="en-US" altLang="zh-CN" sz="4800" b="1" dirty="0" smtClean="0">
              <a:solidFill>
                <a:schemeClr val="tx1">
                  <a:lumMod val="85000"/>
                  <a:lumOff val="15000"/>
                </a:schemeClr>
              </a:solidFill>
              <a:latin typeface="微软雅黑" panose="020B0503020204020204" charset="-122"/>
              <a:ea typeface="微软雅黑" panose="020B0503020204020204" charset="-122"/>
            </a:endParaRPr>
          </a:p>
        </p:txBody>
      </p:sp>
      <p:pic>
        <p:nvPicPr>
          <p:cNvPr id="3" name="图片 2"/>
          <p:cNvPicPr>
            <a:picLocks noChangeAspect="1"/>
          </p:cNvPicPr>
          <p:nvPr/>
        </p:nvPicPr>
        <p:blipFill rotWithShape="1">
          <a:blip r:embed="rId1" cstate="screen"/>
          <a:srcRect/>
          <a:stretch>
            <a:fillRect/>
          </a:stretch>
        </p:blipFill>
        <p:spPr>
          <a:xfrm flipH="1">
            <a:off x="8493148" y="2852936"/>
            <a:ext cx="3698852" cy="4366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500"/>
                                        <p:tgtEl>
                                          <p:spTgt spid="2"/>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点击此处添加标题</a:t>
            </a:r>
            <a:endParaRPr lang="zh-CN" altLang="en-US" dirty="0"/>
          </a:p>
        </p:txBody>
      </p:sp>
      <p:grpSp>
        <p:nvGrpSpPr>
          <p:cNvPr id="19" name="组合 18"/>
          <p:cNvGrpSpPr/>
          <p:nvPr/>
        </p:nvGrpSpPr>
        <p:grpSpPr>
          <a:xfrm>
            <a:off x="1125411" y="2688260"/>
            <a:ext cx="2129928" cy="1757321"/>
            <a:chOff x="844058" y="2016195"/>
            <a:chExt cx="1597446" cy="1317991"/>
          </a:xfrm>
        </p:grpSpPr>
        <p:sp>
          <p:nvSpPr>
            <p:cNvPr id="20" name="Freeform 8"/>
            <p:cNvSpPr/>
            <p:nvPr/>
          </p:nvSpPr>
          <p:spPr bwMode="auto">
            <a:xfrm>
              <a:off x="844058"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tIns="88302" rIns="88302" bIns="121920"/>
            <a:lstStyle/>
            <a:p>
              <a:pPr marL="0" lvl="1" defTabSz="977900">
                <a:lnSpc>
                  <a:spcPct val="90000"/>
                </a:lnSpc>
                <a:spcAft>
                  <a:spcPct val="15000"/>
                </a:spcAft>
                <a:defRPr/>
              </a:pPr>
              <a:endParaRPr lang="en-US" altLang="zh-CN" sz="1865" dirty="0">
                <a:solidFill>
                  <a:srgbClr val="000000"/>
                </a:solidFill>
                <a:latin typeface="U.S. 101" pitchFamily="2" charset="0"/>
                <a:cs typeface="Arial" panose="020B0604020202020204" pitchFamily="34" charset="0"/>
              </a:endParaRPr>
            </a:p>
          </p:txBody>
        </p:sp>
        <p:sp>
          <p:nvSpPr>
            <p:cNvPr id="21" name="TextBox 57"/>
            <p:cNvSpPr>
              <a:spLocks noChangeArrowheads="1"/>
            </p:cNvSpPr>
            <p:nvPr/>
          </p:nvSpPr>
          <p:spPr bwMode="auto">
            <a:xfrm>
              <a:off x="868875" y="2130412"/>
              <a:ext cx="1547812" cy="899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600" dirty="0">
                  <a:latin typeface="微软雅黑" panose="020B0503020204020204" charset="-122"/>
                  <a:ea typeface="微软雅黑" panose="020B0503020204020204" charset="-122"/>
                </a:rPr>
                <a:t>添加文本说明内容</a:t>
              </a:r>
              <a:endParaRPr lang="en-US" sz="1600" dirty="0">
                <a:latin typeface="微软雅黑" panose="020B0503020204020204" charset="-122"/>
                <a:ea typeface="微软雅黑" panose="020B0503020204020204" charset="-122"/>
              </a:endParaRPr>
            </a:p>
            <a:p>
              <a:pPr eaLnBrk="0" hangingPunct="0">
                <a:lnSpc>
                  <a:spcPct val="150000"/>
                </a:lnSpc>
              </a:pPr>
              <a:r>
                <a:rPr lang="zh-CN" altLang="en-US" sz="1600" dirty="0">
                  <a:latin typeface="微软雅黑" panose="020B0503020204020204" charset="-122"/>
                  <a:ea typeface="微软雅黑" panose="020B0503020204020204" charset="-122"/>
                </a:rPr>
                <a:t>添加文本说明内容</a:t>
              </a:r>
              <a:endParaRPr lang="zh-CN" altLang="en-US" sz="1600" dirty="0">
                <a:latin typeface="微软雅黑" panose="020B0503020204020204" charset="-122"/>
                <a:ea typeface="微软雅黑" panose="020B0503020204020204" charset="-122"/>
              </a:endParaRPr>
            </a:p>
            <a:p>
              <a:pPr eaLnBrk="0" hangingPunct="0">
                <a:lnSpc>
                  <a:spcPct val="150000"/>
                </a:lnSpc>
              </a:pPr>
              <a:r>
                <a:rPr lang="zh-CN" altLang="en-US" sz="1600" dirty="0">
                  <a:latin typeface="微软雅黑" panose="020B0503020204020204" charset="-122"/>
                  <a:ea typeface="微软雅黑" panose="020B0503020204020204" charset="-122"/>
                </a:rPr>
                <a:t>添加文本说明内容</a:t>
              </a:r>
              <a:endParaRPr lang="zh-CN" altLang="en-US" sz="2400" dirty="0"/>
            </a:p>
          </p:txBody>
        </p:sp>
      </p:grpSp>
      <p:grpSp>
        <p:nvGrpSpPr>
          <p:cNvPr id="22" name="组合 21"/>
          <p:cNvGrpSpPr/>
          <p:nvPr/>
        </p:nvGrpSpPr>
        <p:grpSpPr>
          <a:xfrm>
            <a:off x="3807637" y="2690903"/>
            <a:ext cx="2223684" cy="1757323"/>
            <a:chOff x="2855728" y="2018177"/>
            <a:chExt cx="1667763" cy="1317992"/>
          </a:xfrm>
        </p:grpSpPr>
        <p:sp>
          <p:nvSpPr>
            <p:cNvPr id="23" name="Freeform 11"/>
            <p:cNvSpPr/>
            <p:nvPr/>
          </p:nvSpPr>
          <p:spPr bwMode="auto">
            <a:xfrm>
              <a:off x="2855728" y="2018177"/>
              <a:ext cx="1597446" cy="1317992"/>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88302" tIns="390216" rIns="88302" bIns="88301" spcCol="1270"/>
            <a:lstStyle/>
            <a:p>
              <a:pPr marL="0" lvl="1" defTabSz="977900" fontAlgn="auto">
                <a:lnSpc>
                  <a:spcPct val="90000"/>
                </a:lnSpc>
                <a:spcAft>
                  <a:spcPct val="15000"/>
                </a:spcAft>
                <a:defRPr/>
              </a:pPr>
              <a:endParaRPr lang="en-US" sz="1865" dirty="0">
                <a:latin typeface="U.S. 101" pitchFamily="2" charset="0"/>
              </a:endParaRPr>
            </a:p>
          </p:txBody>
        </p:sp>
        <p:sp>
          <p:nvSpPr>
            <p:cNvPr id="24" name="TextBox 57"/>
            <p:cNvSpPr>
              <a:spLocks noChangeArrowheads="1"/>
            </p:cNvSpPr>
            <p:nvPr/>
          </p:nvSpPr>
          <p:spPr bwMode="auto">
            <a:xfrm>
              <a:off x="2975679" y="2332577"/>
              <a:ext cx="1547812" cy="899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600" dirty="0">
                  <a:latin typeface="微软雅黑" panose="020B0503020204020204" charset="-122"/>
                  <a:ea typeface="微软雅黑" panose="020B0503020204020204" charset="-122"/>
                </a:rPr>
                <a:t>添加文本说明内容</a:t>
              </a:r>
              <a:endParaRPr lang="en-US" sz="1600" dirty="0">
                <a:latin typeface="微软雅黑" panose="020B0503020204020204" charset="-122"/>
                <a:ea typeface="微软雅黑" panose="020B0503020204020204" charset="-122"/>
              </a:endParaRPr>
            </a:p>
            <a:p>
              <a:pPr eaLnBrk="0" hangingPunct="0">
                <a:lnSpc>
                  <a:spcPct val="150000"/>
                </a:lnSpc>
              </a:pPr>
              <a:r>
                <a:rPr lang="zh-CN" altLang="en-US" sz="1600" dirty="0">
                  <a:latin typeface="微软雅黑" panose="020B0503020204020204" charset="-122"/>
                  <a:ea typeface="微软雅黑" panose="020B0503020204020204" charset="-122"/>
                </a:rPr>
                <a:t>添加文本说明内容</a:t>
              </a:r>
              <a:endParaRPr lang="zh-CN" altLang="en-US" sz="1600" dirty="0">
                <a:latin typeface="微软雅黑" panose="020B0503020204020204" charset="-122"/>
                <a:ea typeface="微软雅黑" panose="020B0503020204020204" charset="-122"/>
              </a:endParaRPr>
            </a:p>
            <a:p>
              <a:pPr eaLnBrk="0" hangingPunct="0">
                <a:lnSpc>
                  <a:spcPct val="150000"/>
                </a:lnSpc>
              </a:pPr>
              <a:r>
                <a:rPr lang="zh-CN" altLang="en-US" sz="1600" dirty="0">
                  <a:latin typeface="微软雅黑" panose="020B0503020204020204" charset="-122"/>
                  <a:ea typeface="微软雅黑" panose="020B0503020204020204" charset="-122"/>
                </a:rPr>
                <a:t>添加文本说明内容</a:t>
              </a:r>
              <a:endParaRPr lang="zh-CN" altLang="en-US" sz="2400" dirty="0"/>
            </a:p>
          </p:txBody>
        </p:sp>
      </p:grpSp>
      <p:grpSp>
        <p:nvGrpSpPr>
          <p:cNvPr id="25" name="组合 24"/>
          <p:cNvGrpSpPr/>
          <p:nvPr/>
        </p:nvGrpSpPr>
        <p:grpSpPr>
          <a:xfrm>
            <a:off x="6489867" y="2688260"/>
            <a:ext cx="2129928" cy="1757321"/>
            <a:chOff x="4867400" y="2016195"/>
            <a:chExt cx="1597446" cy="1317991"/>
          </a:xfrm>
        </p:grpSpPr>
        <p:sp>
          <p:nvSpPr>
            <p:cNvPr id="26" name="Freeform 14"/>
            <p:cNvSpPr/>
            <p:nvPr/>
          </p:nvSpPr>
          <p:spPr bwMode="auto">
            <a:xfrm>
              <a:off x="4867400" y="2016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no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88302" tIns="88302" rIns="88302" bIns="390214" spcCol="1270"/>
            <a:lstStyle/>
            <a:p>
              <a:pPr marL="0" lvl="1" defTabSz="977900" fontAlgn="auto">
                <a:lnSpc>
                  <a:spcPct val="90000"/>
                </a:lnSpc>
                <a:spcAft>
                  <a:spcPct val="15000"/>
                </a:spcAft>
                <a:defRPr/>
              </a:pPr>
              <a:endParaRPr lang="en-US" sz="1865" dirty="0">
                <a:latin typeface="U.S. 101" pitchFamily="2" charset="0"/>
              </a:endParaRPr>
            </a:p>
          </p:txBody>
        </p:sp>
        <p:sp>
          <p:nvSpPr>
            <p:cNvPr id="27" name="TextBox 57"/>
            <p:cNvSpPr>
              <a:spLocks noChangeArrowheads="1"/>
            </p:cNvSpPr>
            <p:nvPr/>
          </p:nvSpPr>
          <p:spPr bwMode="auto">
            <a:xfrm>
              <a:off x="4917034" y="2130412"/>
              <a:ext cx="1547812" cy="89916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600" dirty="0">
                  <a:latin typeface="微软雅黑" panose="020B0503020204020204" charset="-122"/>
                  <a:ea typeface="微软雅黑" panose="020B0503020204020204" charset="-122"/>
                </a:rPr>
                <a:t>添加文本说明内容</a:t>
              </a:r>
              <a:endParaRPr lang="en-US" sz="1600" dirty="0">
                <a:latin typeface="微软雅黑" panose="020B0503020204020204" charset="-122"/>
                <a:ea typeface="微软雅黑" panose="020B0503020204020204" charset="-122"/>
              </a:endParaRPr>
            </a:p>
            <a:p>
              <a:pPr eaLnBrk="0" hangingPunct="0">
                <a:lnSpc>
                  <a:spcPct val="150000"/>
                </a:lnSpc>
              </a:pPr>
              <a:r>
                <a:rPr lang="zh-CN" altLang="en-US" sz="1600" dirty="0">
                  <a:latin typeface="微软雅黑" panose="020B0503020204020204" charset="-122"/>
                  <a:ea typeface="微软雅黑" panose="020B0503020204020204" charset="-122"/>
                </a:rPr>
                <a:t>添加文本说明内容</a:t>
              </a:r>
              <a:endParaRPr lang="zh-CN" altLang="en-US" sz="1600" dirty="0">
                <a:latin typeface="微软雅黑" panose="020B0503020204020204" charset="-122"/>
                <a:ea typeface="微软雅黑" panose="020B0503020204020204" charset="-122"/>
              </a:endParaRPr>
            </a:p>
            <a:p>
              <a:pPr eaLnBrk="0" hangingPunct="0">
                <a:lnSpc>
                  <a:spcPct val="150000"/>
                </a:lnSpc>
              </a:pPr>
              <a:r>
                <a:rPr lang="zh-CN" altLang="en-US" sz="1600" dirty="0">
                  <a:latin typeface="微软雅黑" panose="020B0503020204020204" charset="-122"/>
                  <a:ea typeface="微软雅黑" panose="020B0503020204020204" charset="-122"/>
                </a:rPr>
                <a:t>添加文本说明内容</a:t>
              </a:r>
              <a:endParaRPr lang="zh-CN" altLang="en-US" sz="2400" dirty="0"/>
            </a:p>
          </p:txBody>
        </p:sp>
      </p:grpSp>
      <p:grpSp>
        <p:nvGrpSpPr>
          <p:cNvPr id="28" name="组合 27"/>
          <p:cNvGrpSpPr/>
          <p:nvPr/>
        </p:nvGrpSpPr>
        <p:grpSpPr>
          <a:xfrm>
            <a:off x="9153599" y="2712043"/>
            <a:ext cx="2180293" cy="1759964"/>
            <a:chOff x="6865199" y="2034032"/>
            <a:chExt cx="1635220" cy="1319973"/>
          </a:xfrm>
        </p:grpSpPr>
        <p:sp>
          <p:nvSpPr>
            <p:cNvPr id="29" name="Freeform 17"/>
            <p:cNvSpPr/>
            <p:nvPr/>
          </p:nvSpPr>
          <p:spPr bwMode="auto">
            <a:xfrm>
              <a:off x="6865199" y="2034032"/>
              <a:ext cx="1599427" cy="1319973"/>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A3A3A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88302" tIns="390216" rIns="88302" bIns="88301" spcCol="1270"/>
            <a:lstStyle/>
            <a:p>
              <a:pPr marL="0" lvl="1" defTabSz="977900" fontAlgn="auto">
                <a:lnSpc>
                  <a:spcPct val="90000"/>
                </a:lnSpc>
                <a:spcAft>
                  <a:spcPct val="15000"/>
                </a:spcAft>
                <a:defRPr/>
              </a:pPr>
              <a:endParaRPr lang="en-US" sz="1865" dirty="0">
                <a:latin typeface="U.S. 101" pitchFamily="2" charset="0"/>
              </a:endParaRPr>
            </a:p>
          </p:txBody>
        </p:sp>
        <p:sp>
          <p:nvSpPr>
            <p:cNvPr id="30" name="TextBox 57"/>
            <p:cNvSpPr>
              <a:spLocks noChangeArrowheads="1"/>
            </p:cNvSpPr>
            <p:nvPr/>
          </p:nvSpPr>
          <p:spPr bwMode="auto">
            <a:xfrm>
              <a:off x="6952607" y="2363034"/>
              <a:ext cx="1547812" cy="899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600" dirty="0">
                  <a:latin typeface="微软雅黑" panose="020B0503020204020204" charset="-122"/>
                  <a:ea typeface="微软雅黑" panose="020B0503020204020204" charset="-122"/>
                </a:rPr>
                <a:t>添加文本说明内容</a:t>
              </a:r>
              <a:endParaRPr lang="en-US" sz="1600" dirty="0">
                <a:latin typeface="微软雅黑" panose="020B0503020204020204" charset="-122"/>
                <a:ea typeface="微软雅黑" panose="020B0503020204020204" charset="-122"/>
              </a:endParaRPr>
            </a:p>
            <a:p>
              <a:pPr eaLnBrk="0" hangingPunct="0">
                <a:lnSpc>
                  <a:spcPct val="150000"/>
                </a:lnSpc>
              </a:pPr>
              <a:r>
                <a:rPr lang="zh-CN" altLang="en-US" sz="1600" dirty="0">
                  <a:latin typeface="微软雅黑" panose="020B0503020204020204" charset="-122"/>
                  <a:ea typeface="微软雅黑" panose="020B0503020204020204" charset="-122"/>
                </a:rPr>
                <a:t>添加文本说明内容</a:t>
              </a:r>
              <a:endParaRPr lang="zh-CN" altLang="en-US" sz="1600" dirty="0">
                <a:latin typeface="微软雅黑" panose="020B0503020204020204" charset="-122"/>
                <a:ea typeface="微软雅黑" panose="020B0503020204020204" charset="-122"/>
              </a:endParaRPr>
            </a:p>
            <a:p>
              <a:pPr eaLnBrk="0" hangingPunct="0">
                <a:lnSpc>
                  <a:spcPct val="150000"/>
                </a:lnSpc>
              </a:pPr>
              <a:r>
                <a:rPr lang="zh-CN" altLang="en-US" sz="1600" dirty="0">
                  <a:latin typeface="微软雅黑" panose="020B0503020204020204" charset="-122"/>
                  <a:ea typeface="微软雅黑" panose="020B0503020204020204" charset="-122"/>
                </a:rPr>
                <a:t>添加文本说明内容</a:t>
              </a:r>
              <a:endParaRPr lang="zh-CN" altLang="en-US" sz="2400" dirty="0"/>
            </a:p>
          </p:txBody>
        </p:sp>
      </p:grpSp>
      <p:sp>
        <p:nvSpPr>
          <p:cNvPr id="31" name="Shape 9"/>
          <p:cNvSpPr/>
          <p:nvPr/>
        </p:nvSpPr>
        <p:spPr>
          <a:xfrm>
            <a:off x="2335716" y="3150712"/>
            <a:ext cx="2285839" cy="228848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32" name="Circular Arrow 12"/>
          <p:cNvSpPr/>
          <p:nvPr/>
        </p:nvSpPr>
        <p:spPr>
          <a:xfrm>
            <a:off x="4999447" y="1628581"/>
            <a:ext cx="2560668" cy="2560669"/>
          </a:xfrm>
          <a:prstGeom prst="circularArrow">
            <a:avLst>
              <a:gd name="adj1" fmla="val 2567"/>
              <a:gd name="adj2" fmla="val 311540"/>
              <a:gd name="adj3" fmla="val 19512949"/>
              <a:gd name="adj4" fmla="val 12575511"/>
              <a:gd name="adj5" fmla="val 2994"/>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sp>
        <p:nvSpPr>
          <p:cNvPr id="33" name="Shape 16"/>
          <p:cNvSpPr/>
          <p:nvPr/>
        </p:nvSpPr>
        <p:spPr>
          <a:xfrm>
            <a:off x="7681673" y="3174497"/>
            <a:ext cx="2288483" cy="2288481"/>
          </a:xfrm>
          <a:prstGeom prst="leftCircularArrow">
            <a:avLst>
              <a:gd name="adj1" fmla="val 2872"/>
              <a:gd name="adj2" fmla="val 351158"/>
              <a:gd name="adj3" fmla="val 2126668"/>
              <a:gd name="adj4" fmla="val 9024489"/>
              <a:gd name="adj5" fmla="val 3351"/>
            </a:avLst>
          </a:prstGeom>
          <a:solidFill>
            <a:srgbClr val="A3A3A3"/>
          </a:solidFill>
          <a:ln>
            <a:solidFill>
              <a:srgbClr val="A3A3A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34" name="组合 33"/>
          <p:cNvGrpSpPr/>
          <p:nvPr/>
        </p:nvGrpSpPr>
        <p:grpSpPr>
          <a:xfrm>
            <a:off x="1598433" y="4070333"/>
            <a:ext cx="1894737" cy="753139"/>
            <a:chOff x="1198825" y="3052750"/>
            <a:chExt cx="1421053" cy="564854"/>
          </a:xfrm>
          <a:solidFill>
            <a:srgbClr val="ED105F"/>
          </a:solidFill>
        </p:grpSpPr>
        <p:sp>
          <p:nvSpPr>
            <p:cNvPr id="35" name="Freeform 10"/>
            <p:cNvSpPr/>
            <p:nvPr/>
          </p:nvSpPr>
          <p:spPr bwMode="auto">
            <a:xfrm>
              <a:off x="1198825"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81185" tIns="60018" rIns="81185" bIns="60018" spcCol="1270" anchor="ctr"/>
            <a:lstStyle/>
            <a:p>
              <a:pPr algn="ctr" defTabSz="1111250" fontAlgn="auto">
                <a:lnSpc>
                  <a:spcPct val="90000"/>
                </a:lnSpc>
                <a:spcAft>
                  <a:spcPct val="35000"/>
                </a:spcAft>
                <a:defRPr/>
              </a:pPr>
              <a:endParaRPr lang="en-US" sz="2400" dirty="0">
                <a:solidFill>
                  <a:srgbClr val="FFFFFF"/>
                </a:solidFill>
                <a:latin typeface="U.S. 101" pitchFamily="2" charset="0"/>
              </a:endParaRPr>
            </a:p>
          </p:txBody>
        </p:sp>
        <p:sp>
          <p:nvSpPr>
            <p:cNvPr id="36" name="TextBox 35"/>
            <p:cNvSpPr txBox="1"/>
            <p:nvPr/>
          </p:nvSpPr>
          <p:spPr>
            <a:xfrm>
              <a:off x="1252128" y="3149520"/>
              <a:ext cx="1280160" cy="345281"/>
            </a:xfrm>
            <a:prstGeom prst="rect">
              <a:avLst/>
            </a:prstGeom>
            <a:grpFill/>
          </p:spPr>
          <p:txBody>
            <a:bodyPr wrap="none" rtlCol="0">
              <a:spAutoFit/>
            </a:bodyPr>
            <a:lstStyle/>
            <a:p>
              <a:r>
                <a:rPr lang="zh-CN" altLang="en-US" sz="2400" b="1" dirty="0" smtClean="0">
                  <a:solidFill>
                    <a:srgbClr val="FFFFFF"/>
                  </a:solidFill>
                  <a:latin typeface="微软雅黑" panose="020B0503020204020204" charset="-122"/>
                  <a:ea typeface="微软雅黑" panose="020B0503020204020204" charset="-122"/>
                </a:rPr>
                <a:t>添加小标题</a:t>
              </a:r>
              <a:endParaRPr lang="zh-CN" altLang="en-US" sz="2400" b="1" dirty="0">
                <a:solidFill>
                  <a:srgbClr val="FFFFFF"/>
                </a:solidFill>
                <a:latin typeface="微软雅黑" panose="020B0503020204020204" charset="-122"/>
                <a:ea typeface="微软雅黑" panose="020B0503020204020204" charset="-122"/>
              </a:endParaRPr>
            </a:p>
          </p:txBody>
        </p:sp>
      </p:grpSp>
      <p:grpSp>
        <p:nvGrpSpPr>
          <p:cNvPr id="37" name="组合 36"/>
          <p:cNvGrpSpPr/>
          <p:nvPr/>
        </p:nvGrpSpPr>
        <p:grpSpPr>
          <a:xfrm>
            <a:off x="4280661" y="2313013"/>
            <a:ext cx="1894736" cy="753137"/>
            <a:chOff x="3210496" y="1734760"/>
            <a:chExt cx="1421052" cy="564853"/>
          </a:xfrm>
          <a:solidFill>
            <a:srgbClr val="F8A519"/>
          </a:solidFill>
        </p:grpSpPr>
        <p:sp>
          <p:nvSpPr>
            <p:cNvPr id="38" name="Freeform 13"/>
            <p:cNvSpPr/>
            <p:nvPr/>
          </p:nvSpPr>
          <p:spPr bwMode="auto">
            <a:xfrm>
              <a:off x="3210496" y="1734760"/>
              <a:ext cx="1421052" cy="564853"/>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81185" tIns="60018" rIns="81185" bIns="60018" spcCol="1270" anchor="ctr"/>
            <a:lstStyle/>
            <a:p>
              <a:pPr algn="ctr" defTabSz="1111250" fontAlgn="auto">
                <a:lnSpc>
                  <a:spcPct val="90000"/>
                </a:lnSpc>
                <a:spcAft>
                  <a:spcPct val="35000"/>
                </a:spcAft>
                <a:defRPr/>
              </a:pPr>
              <a:endParaRPr lang="en-US" sz="2400" dirty="0">
                <a:solidFill>
                  <a:srgbClr val="FFFFFF"/>
                </a:solidFill>
                <a:latin typeface="U.S. 101" pitchFamily="2" charset="0"/>
              </a:endParaRPr>
            </a:p>
          </p:txBody>
        </p:sp>
        <p:sp>
          <p:nvSpPr>
            <p:cNvPr id="39" name="TextBox 38"/>
            <p:cNvSpPr txBox="1"/>
            <p:nvPr/>
          </p:nvSpPr>
          <p:spPr>
            <a:xfrm>
              <a:off x="3264939" y="1812355"/>
              <a:ext cx="1280160" cy="345281"/>
            </a:xfrm>
            <a:prstGeom prst="rect">
              <a:avLst/>
            </a:prstGeom>
            <a:grpFill/>
          </p:spPr>
          <p:txBody>
            <a:bodyPr wrap="none" rtlCol="0">
              <a:spAutoFit/>
            </a:bodyPr>
            <a:lstStyle/>
            <a:p>
              <a:r>
                <a:rPr lang="zh-CN" altLang="en-US" sz="2400" b="1" dirty="0" smtClean="0">
                  <a:solidFill>
                    <a:srgbClr val="FFFFFF"/>
                  </a:solidFill>
                  <a:latin typeface="微软雅黑" panose="020B0503020204020204" charset="-122"/>
                  <a:ea typeface="微软雅黑" panose="020B0503020204020204" charset="-122"/>
                </a:rPr>
                <a:t>添加小标题</a:t>
              </a:r>
              <a:endParaRPr lang="zh-CN" altLang="en-US" sz="2400" b="1" dirty="0">
                <a:solidFill>
                  <a:srgbClr val="FFFFFF"/>
                </a:solidFill>
                <a:latin typeface="微软雅黑" panose="020B0503020204020204" charset="-122"/>
                <a:ea typeface="微软雅黑" panose="020B0503020204020204" charset="-122"/>
              </a:endParaRPr>
            </a:p>
          </p:txBody>
        </p:sp>
      </p:grpSp>
      <p:grpSp>
        <p:nvGrpSpPr>
          <p:cNvPr id="40" name="组合 39"/>
          <p:cNvGrpSpPr/>
          <p:nvPr/>
        </p:nvGrpSpPr>
        <p:grpSpPr>
          <a:xfrm>
            <a:off x="6962889" y="4070333"/>
            <a:ext cx="1894737" cy="753139"/>
            <a:chOff x="5222167" y="3052750"/>
            <a:chExt cx="1421053" cy="564854"/>
          </a:xfrm>
          <a:solidFill>
            <a:srgbClr val="70BE44"/>
          </a:solidFill>
        </p:grpSpPr>
        <p:sp>
          <p:nvSpPr>
            <p:cNvPr id="41" name="Freeform 15"/>
            <p:cNvSpPr/>
            <p:nvPr/>
          </p:nvSpPr>
          <p:spPr bwMode="auto">
            <a:xfrm>
              <a:off x="5222167"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81185" tIns="60018" rIns="81185" bIns="60018" anchor="ctr"/>
            <a:lstStyle/>
            <a:p>
              <a:pPr algn="ctr" defTabSz="1111250">
                <a:lnSpc>
                  <a:spcPct val="90000"/>
                </a:lnSpc>
                <a:spcAft>
                  <a:spcPct val="35000"/>
                </a:spcAft>
                <a:defRPr/>
              </a:pPr>
              <a:endParaRPr lang="en-US" altLang="zh-CN" sz="2400" dirty="0">
                <a:solidFill>
                  <a:srgbClr val="FFFFFF"/>
                </a:solidFill>
                <a:cs typeface="Arial" panose="020B0604020202020204" pitchFamily="34" charset="0"/>
              </a:endParaRPr>
            </a:p>
          </p:txBody>
        </p:sp>
        <p:sp>
          <p:nvSpPr>
            <p:cNvPr id="42" name="TextBox 41"/>
            <p:cNvSpPr txBox="1"/>
            <p:nvPr/>
          </p:nvSpPr>
          <p:spPr>
            <a:xfrm>
              <a:off x="5283060" y="3149520"/>
              <a:ext cx="1280160" cy="345281"/>
            </a:xfrm>
            <a:prstGeom prst="rect">
              <a:avLst/>
            </a:prstGeom>
            <a:grpFill/>
          </p:spPr>
          <p:txBody>
            <a:bodyPr wrap="none" rtlCol="0">
              <a:spAutoFit/>
            </a:bodyPr>
            <a:lstStyle/>
            <a:p>
              <a:r>
                <a:rPr lang="zh-CN" altLang="en-US" sz="2400" b="1" dirty="0" smtClean="0">
                  <a:solidFill>
                    <a:srgbClr val="FFFFFF"/>
                  </a:solidFill>
                  <a:latin typeface="微软雅黑" panose="020B0503020204020204" charset="-122"/>
                  <a:ea typeface="微软雅黑" panose="020B0503020204020204" charset="-122"/>
                </a:rPr>
                <a:t>添加小标题</a:t>
              </a:r>
              <a:endParaRPr lang="zh-CN" altLang="en-US" sz="2400" b="1" dirty="0">
                <a:solidFill>
                  <a:srgbClr val="FFFFFF"/>
                </a:solidFill>
                <a:latin typeface="微软雅黑" panose="020B0503020204020204" charset="-122"/>
                <a:ea typeface="微软雅黑" panose="020B0503020204020204" charset="-122"/>
              </a:endParaRPr>
            </a:p>
          </p:txBody>
        </p:sp>
      </p:grpSp>
      <p:grpSp>
        <p:nvGrpSpPr>
          <p:cNvPr id="43" name="组合 42"/>
          <p:cNvGrpSpPr/>
          <p:nvPr/>
        </p:nvGrpSpPr>
        <p:grpSpPr>
          <a:xfrm>
            <a:off x="9626617" y="2334153"/>
            <a:ext cx="1897380" cy="755780"/>
            <a:chOff x="7219963" y="1750615"/>
            <a:chExt cx="1423035" cy="566835"/>
          </a:xfrm>
          <a:solidFill>
            <a:srgbClr val="54C5D7"/>
          </a:solidFill>
        </p:grpSpPr>
        <p:sp>
          <p:nvSpPr>
            <p:cNvPr id="44" name="Freeform 18"/>
            <p:cNvSpPr/>
            <p:nvPr/>
          </p:nvSpPr>
          <p:spPr bwMode="auto">
            <a:xfrm>
              <a:off x="7219963" y="1750615"/>
              <a:ext cx="1423035" cy="566835"/>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81185" tIns="60018" rIns="81185" bIns="60018" anchor="ctr"/>
            <a:lstStyle/>
            <a:p>
              <a:pPr algn="ctr" defTabSz="1111250">
                <a:lnSpc>
                  <a:spcPct val="90000"/>
                </a:lnSpc>
                <a:spcAft>
                  <a:spcPct val="35000"/>
                </a:spcAft>
                <a:defRPr/>
              </a:pPr>
              <a:endParaRPr lang="en-US" altLang="zh-CN" sz="2400" dirty="0">
                <a:solidFill>
                  <a:srgbClr val="FFFFFF"/>
                </a:solidFill>
                <a:cs typeface="Arial" panose="020B0604020202020204" pitchFamily="34" charset="0"/>
              </a:endParaRPr>
            </a:p>
          </p:txBody>
        </p:sp>
        <p:sp>
          <p:nvSpPr>
            <p:cNvPr id="45" name="TextBox 44"/>
            <p:cNvSpPr txBox="1"/>
            <p:nvPr/>
          </p:nvSpPr>
          <p:spPr>
            <a:xfrm>
              <a:off x="7262066" y="1831529"/>
              <a:ext cx="1280160" cy="345281"/>
            </a:xfrm>
            <a:prstGeom prst="rect">
              <a:avLst/>
            </a:prstGeom>
            <a:grpFill/>
          </p:spPr>
          <p:txBody>
            <a:bodyPr wrap="none" rtlCol="0">
              <a:spAutoFit/>
            </a:bodyPr>
            <a:lstStyle/>
            <a:p>
              <a:r>
                <a:rPr lang="zh-CN" altLang="en-US" sz="2400" b="1" dirty="0" smtClean="0">
                  <a:solidFill>
                    <a:srgbClr val="FFFFFF"/>
                  </a:solidFill>
                  <a:latin typeface="微软雅黑" panose="020B0503020204020204" charset="-122"/>
                  <a:ea typeface="微软雅黑" panose="020B0503020204020204" charset="-122"/>
                </a:rPr>
                <a:t>添加小标题</a:t>
              </a:r>
              <a:endParaRPr lang="zh-CN" altLang="en-US" sz="2400" b="1" dirty="0">
                <a:solidFill>
                  <a:srgbClr val="FFFFFF"/>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strVal val="4*#ppt_w"/>
                                          </p:val>
                                        </p:tav>
                                        <p:tav tm="100000">
                                          <p:val>
                                            <p:strVal val="#ppt_w"/>
                                          </p:val>
                                        </p:tav>
                                      </p:tavLst>
                                    </p:anim>
                                    <p:anim calcmode="lin" valueType="num">
                                      <p:cBhvr>
                                        <p:cTn id="8" dur="500" fill="hold"/>
                                        <p:tgtEl>
                                          <p:spTgt spid="34"/>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strVal val="4*#ppt_w"/>
                                          </p:val>
                                        </p:tav>
                                        <p:tav tm="100000">
                                          <p:val>
                                            <p:strVal val="#ppt_w"/>
                                          </p:val>
                                        </p:tav>
                                      </p:tavLst>
                                    </p:anim>
                                    <p:anim calcmode="lin" valueType="num">
                                      <p:cBhvr>
                                        <p:cTn id="12" dur="500" fill="hold"/>
                                        <p:tgtEl>
                                          <p:spTgt spid="37"/>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50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strVal val="4*#ppt_w"/>
                                          </p:val>
                                        </p:tav>
                                        <p:tav tm="100000">
                                          <p:val>
                                            <p:strVal val="#ppt_w"/>
                                          </p:val>
                                        </p:tav>
                                      </p:tavLst>
                                    </p:anim>
                                    <p:anim calcmode="lin" valueType="num">
                                      <p:cBhvr>
                                        <p:cTn id="16" dur="500" fill="hold"/>
                                        <p:tgtEl>
                                          <p:spTgt spid="40"/>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75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strVal val="4*#ppt_w"/>
                                          </p:val>
                                        </p:tav>
                                        <p:tav tm="100000">
                                          <p:val>
                                            <p:strVal val="#ppt_w"/>
                                          </p:val>
                                        </p:tav>
                                      </p:tavLst>
                                    </p:anim>
                                    <p:anim calcmode="lin" valueType="num">
                                      <p:cBhvr>
                                        <p:cTn id="20" dur="500" fill="hold"/>
                                        <p:tgtEl>
                                          <p:spTgt spid="43"/>
                                        </p:tgtEl>
                                        <p:attrNameLst>
                                          <p:attrName>ppt_h</p:attrName>
                                        </p:attrNameLst>
                                      </p:cBhvr>
                                      <p:tavLst>
                                        <p:tav tm="0">
                                          <p:val>
                                            <p:strVal val="4*#ppt_h"/>
                                          </p:val>
                                        </p:tav>
                                        <p:tav tm="100000">
                                          <p:val>
                                            <p:strVal val="#ppt_h"/>
                                          </p:val>
                                        </p:tav>
                                      </p:tavLst>
                                    </p:anim>
                                  </p:childTnLst>
                                </p:cTn>
                              </p:par>
                            </p:childTnLst>
                          </p:cTn>
                        </p:par>
                        <p:par>
                          <p:cTn id="21" fill="hold">
                            <p:stCondLst>
                              <p:cond delay="500"/>
                            </p:stCondLst>
                            <p:childTnLst>
                              <p:par>
                                <p:cTn id="22" presetID="12" presetClass="entr" presetSubtype="4"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ppt_y</p:attrName>
                                        </p:attrNameLst>
                                      </p:cBhvr>
                                      <p:tavLst>
                                        <p:tav tm="0">
                                          <p:val>
                                            <p:strVal val="#ppt_y+#ppt_h*1.125000"/>
                                          </p:val>
                                        </p:tav>
                                        <p:tav tm="100000">
                                          <p:val>
                                            <p:strVal val="#ppt_y"/>
                                          </p:val>
                                        </p:tav>
                                      </p:tavLst>
                                    </p:anim>
                                    <p:animEffect transition="in" filter="wipe(up)">
                                      <p:cBhvr>
                                        <p:cTn id="25" dur="500"/>
                                        <p:tgtEl>
                                          <p:spTgt spid="19"/>
                                        </p:tgtEl>
                                      </p:cBhvr>
                                    </p:animEffect>
                                  </p:childTnLst>
                                </p:cTn>
                              </p:par>
                              <p:par>
                                <p:cTn id="26" presetID="12" presetClass="entr" presetSubtype="1"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p:tgtEl>
                                          <p:spTgt spid="22"/>
                                        </p:tgtEl>
                                        <p:attrNameLst>
                                          <p:attrName>ppt_y</p:attrName>
                                        </p:attrNameLst>
                                      </p:cBhvr>
                                      <p:tavLst>
                                        <p:tav tm="0">
                                          <p:val>
                                            <p:strVal val="#ppt_y-#ppt_h*1.125000"/>
                                          </p:val>
                                        </p:tav>
                                        <p:tav tm="100000">
                                          <p:val>
                                            <p:strVal val="#ppt_y"/>
                                          </p:val>
                                        </p:tav>
                                      </p:tavLst>
                                    </p:anim>
                                    <p:animEffect transition="in" filter="wipe(down)">
                                      <p:cBhvr>
                                        <p:cTn id="29" dur="500"/>
                                        <p:tgtEl>
                                          <p:spTgt spid="22"/>
                                        </p:tgtEl>
                                      </p:cBhvr>
                                    </p:animEffect>
                                  </p:childTnLst>
                                </p:cTn>
                              </p:par>
                              <p:par>
                                <p:cTn id="30" presetID="12" presetClass="entr" presetSubtype="4"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p:tgtEl>
                                          <p:spTgt spid="25"/>
                                        </p:tgtEl>
                                        <p:attrNameLst>
                                          <p:attrName>ppt_y</p:attrName>
                                        </p:attrNameLst>
                                      </p:cBhvr>
                                      <p:tavLst>
                                        <p:tav tm="0">
                                          <p:val>
                                            <p:strVal val="#ppt_y+#ppt_h*1.125000"/>
                                          </p:val>
                                        </p:tav>
                                        <p:tav tm="100000">
                                          <p:val>
                                            <p:strVal val="#ppt_y"/>
                                          </p:val>
                                        </p:tav>
                                      </p:tavLst>
                                    </p:anim>
                                    <p:animEffect transition="in" filter="wipe(up)">
                                      <p:cBhvr>
                                        <p:cTn id="33" dur="500"/>
                                        <p:tgtEl>
                                          <p:spTgt spid="25"/>
                                        </p:tgtEl>
                                      </p:cBhvr>
                                    </p:animEffect>
                                  </p:childTnLst>
                                </p:cTn>
                              </p:par>
                              <p:par>
                                <p:cTn id="34" presetID="12" presetClass="entr" presetSubtype="1"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p:tgtEl>
                                          <p:spTgt spid="28"/>
                                        </p:tgtEl>
                                        <p:attrNameLst>
                                          <p:attrName>ppt_y</p:attrName>
                                        </p:attrNameLst>
                                      </p:cBhvr>
                                      <p:tavLst>
                                        <p:tav tm="0">
                                          <p:val>
                                            <p:strVal val="#ppt_y-#ppt_h*1.125000"/>
                                          </p:val>
                                        </p:tav>
                                        <p:tav tm="100000">
                                          <p:val>
                                            <p:strVal val="#ppt_y"/>
                                          </p:val>
                                        </p:tav>
                                      </p:tavLst>
                                    </p:anim>
                                    <p:animEffect transition="in" filter="wipe(down)">
                                      <p:cBhvr>
                                        <p:cTn id="37" dur="500"/>
                                        <p:tgtEl>
                                          <p:spTgt spid="28"/>
                                        </p:tgtEl>
                                      </p:cBhvr>
                                    </p:animEffect>
                                  </p:childTnLst>
                                </p:cTn>
                              </p:par>
                            </p:childTnLst>
                          </p:cTn>
                        </p:par>
                        <p:par>
                          <p:cTn id="38" fill="hold">
                            <p:stCondLst>
                              <p:cond delay="1000"/>
                            </p:stCondLst>
                            <p:childTnLst>
                              <p:par>
                                <p:cTn id="39" presetID="22" presetClass="entr" presetSubtype="8"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par>
                          <p:cTn id="42" fill="hold">
                            <p:stCondLst>
                              <p:cond delay="1500"/>
                            </p:stCondLst>
                            <p:childTnLst>
                              <p:par>
                                <p:cTn id="43" presetID="22" presetClass="entr" presetSubtype="8"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000"/>
                            </p:stCondLst>
                            <p:childTnLst>
                              <p:par>
                                <p:cTn id="47" presetID="22" presetClass="entr" presetSubtype="8"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与上一年度对比</a:t>
            </a:r>
            <a:endParaRPr lang="zh-CN" altLang="en-US" dirty="0"/>
          </a:p>
        </p:txBody>
      </p:sp>
      <p:sp>
        <p:nvSpPr>
          <p:cNvPr id="3" name="直接连接符 10"/>
          <p:cNvSpPr>
            <a:spLocks noChangeShapeType="1"/>
          </p:cNvSpPr>
          <p:nvPr/>
        </p:nvSpPr>
        <p:spPr bwMode="auto">
          <a:xfrm>
            <a:off x="6191251" y="1220259"/>
            <a:ext cx="2116" cy="5281083"/>
          </a:xfrm>
          <a:prstGeom prst="line">
            <a:avLst/>
          </a:prstGeom>
          <a:noFill/>
          <a:ln w="9525" cap="flat" cmpd="sng">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sz="2400"/>
          </a:p>
        </p:txBody>
      </p:sp>
      <p:sp>
        <p:nvSpPr>
          <p:cNvPr id="5" name="TextBox 12"/>
          <p:cNvSpPr>
            <a:spLocks noChangeArrowheads="1"/>
          </p:cNvSpPr>
          <p:nvPr/>
        </p:nvSpPr>
        <p:spPr bwMode="auto">
          <a:xfrm>
            <a:off x="814917" y="2240492"/>
            <a:ext cx="4320116"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a:solidFill>
                  <a:srgbClr val="595959"/>
                </a:solidFill>
                <a:latin typeface="方正兰亭粗黑_GBK" charset="-122"/>
                <a:sym typeface="宋体" panose="02010600030101010101" pitchFamily="2" charset="-122"/>
              </a:rPr>
              <a:t>这里输入简单的文字概述这里输入简单文字概</a:t>
            </a:r>
            <a:endParaRPr lang="zh-CN" altLang="en-US" sz="1600">
              <a:solidFill>
                <a:srgbClr val="595959"/>
              </a:solidFill>
              <a:latin typeface="方正兰亭粗黑_GBK" charset="-122"/>
              <a:sym typeface="宋体" panose="02010600030101010101" pitchFamily="2" charset="-122"/>
            </a:endParaRPr>
          </a:p>
          <a:p>
            <a:pPr>
              <a:lnSpc>
                <a:spcPct val="150000"/>
              </a:lnSpc>
            </a:pPr>
            <a:r>
              <a:rPr lang="zh-CN" altLang="en-US" sz="1600">
                <a:solidFill>
                  <a:srgbClr val="595959"/>
                </a:solidFill>
                <a:latin typeface="方正兰亭粗黑_GBK" charset="-122"/>
                <a:sym typeface="宋体" panose="02010600030101010101" pitchFamily="2" charset="-122"/>
              </a:rPr>
              <a:t>述这里输入简单的文字概述这里入简单的文字</a:t>
            </a:r>
            <a:endParaRPr lang="zh-CN" altLang="en-US" sz="1600">
              <a:solidFill>
                <a:srgbClr val="595959"/>
              </a:solidFill>
              <a:latin typeface="方正兰亭粗黑_GBK" charset="-122"/>
              <a:sym typeface="宋体" panose="02010600030101010101" pitchFamily="2" charset="-122"/>
            </a:endParaRPr>
          </a:p>
          <a:p>
            <a:pPr>
              <a:lnSpc>
                <a:spcPct val="150000"/>
              </a:lnSpc>
            </a:pPr>
            <a:r>
              <a:rPr lang="zh-CN" altLang="en-US" sz="1600">
                <a:solidFill>
                  <a:srgbClr val="595959"/>
                </a:solidFill>
                <a:latin typeface="方正兰亭粗黑_GBK" charset="-122"/>
                <a:sym typeface="宋体" panose="02010600030101010101" pitchFamily="2" charset="-122"/>
              </a:rPr>
              <a:t>概述这里输入述简单的文字概述这里输入简单</a:t>
            </a:r>
            <a:endParaRPr lang="zh-CN" altLang="en-US" sz="1600">
              <a:solidFill>
                <a:srgbClr val="595959"/>
              </a:solidFill>
              <a:latin typeface="方正兰亭粗黑_GBK" charset="-122"/>
              <a:sym typeface="宋体" panose="02010600030101010101" pitchFamily="2" charset="-122"/>
            </a:endParaRPr>
          </a:p>
          <a:p>
            <a:pPr>
              <a:lnSpc>
                <a:spcPct val="150000"/>
              </a:lnSpc>
            </a:pPr>
            <a:r>
              <a:rPr lang="zh-CN" altLang="en-US" sz="1600">
                <a:solidFill>
                  <a:srgbClr val="595959"/>
                </a:solidFill>
                <a:latin typeface="方正兰亭粗黑_GBK" charset="-122"/>
                <a:sym typeface="宋体" panose="02010600030101010101" pitchFamily="2" charset="-122"/>
              </a:rPr>
              <a:t>的文字概述这里输入简单的文字概述这里输入</a:t>
            </a:r>
            <a:endParaRPr lang="zh-CN" altLang="en-US" sz="1600">
              <a:solidFill>
                <a:srgbClr val="595959"/>
              </a:solidFill>
              <a:latin typeface="方正兰亭粗黑_GBK" charset="-122"/>
              <a:sym typeface="宋体" panose="02010600030101010101" pitchFamily="2" charset="-122"/>
            </a:endParaRPr>
          </a:p>
          <a:p>
            <a:pPr>
              <a:lnSpc>
                <a:spcPct val="150000"/>
              </a:lnSpc>
            </a:pPr>
            <a:r>
              <a:rPr lang="zh-CN" altLang="en-US" sz="1600">
                <a:solidFill>
                  <a:srgbClr val="595959"/>
                </a:solidFill>
                <a:latin typeface="方正兰亭粗黑_GBK" charset="-122"/>
                <a:sym typeface="宋体" panose="02010600030101010101" pitchFamily="2" charset="-122"/>
              </a:rPr>
              <a:t>简单的文字概述这里输入</a:t>
            </a:r>
            <a:endParaRPr lang="zh-CN" altLang="en-US" sz="1600">
              <a:solidFill>
                <a:srgbClr val="595959"/>
              </a:solidFill>
              <a:latin typeface="方正兰亭粗黑_GBK" charset="-122"/>
              <a:sym typeface="宋体" panose="02010600030101010101" pitchFamily="2" charset="-122"/>
            </a:endParaRPr>
          </a:p>
        </p:txBody>
      </p:sp>
      <p:sp>
        <p:nvSpPr>
          <p:cNvPr id="6" name="TextBox 13"/>
          <p:cNvSpPr>
            <a:spLocks noChangeArrowheads="1"/>
          </p:cNvSpPr>
          <p:nvPr/>
        </p:nvSpPr>
        <p:spPr bwMode="auto">
          <a:xfrm>
            <a:off x="1775884" y="1688041"/>
            <a:ext cx="32639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665" b="1" dirty="0" smtClean="0">
                <a:solidFill>
                  <a:schemeClr val="tx1">
                    <a:lumMod val="65000"/>
                    <a:lumOff val="35000"/>
                  </a:schemeClr>
                </a:solidFill>
                <a:latin typeface="微软雅黑" panose="020B0503020204020204" charset="-122"/>
                <a:ea typeface="微软雅黑" panose="020B0503020204020204" charset="-122"/>
                <a:sym typeface="方正正大黑简体" pitchFamily="2" charset="-122"/>
              </a:rPr>
              <a:t>xxx</a:t>
            </a:r>
            <a:r>
              <a:rPr lang="zh-CN" altLang="en-US" sz="2665" b="1" dirty="0" smtClean="0">
                <a:solidFill>
                  <a:schemeClr val="tx1">
                    <a:lumMod val="65000"/>
                    <a:lumOff val="35000"/>
                  </a:schemeClr>
                </a:solidFill>
                <a:latin typeface="微软雅黑" panose="020B0503020204020204" charset="-122"/>
                <a:ea typeface="微软雅黑" panose="020B0503020204020204" charset="-122"/>
                <a:sym typeface="方正正大黑简体" pitchFamily="2" charset="-122"/>
              </a:rPr>
              <a:t>年工作</a:t>
            </a:r>
            <a:r>
              <a:rPr lang="zh-CN" altLang="en-US" sz="2665" b="1" dirty="0">
                <a:solidFill>
                  <a:schemeClr val="tx1">
                    <a:lumMod val="65000"/>
                    <a:lumOff val="35000"/>
                  </a:schemeClr>
                </a:solidFill>
                <a:latin typeface="微软雅黑" panose="020B0503020204020204" charset="-122"/>
                <a:ea typeface="微软雅黑" panose="020B0503020204020204" charset="-122"/>
                <a:sym typeface="方正正大黑简体" pitchFamily="2" charset="-122"/>
              </a:rPr>
              <a:t>情况</a:t>
            </a:r>
            <a:endParaRPr lang="zh-CN" altLang="en-US" sz="2665" b="1" dirty="0">
              <a:solidFill>
                <a:schemeClr val="tx1">
                  <a:lumMod val="65000"/>
                  <a:lumOff val="35000"/>
                </a:schemeClr>
              </a:solidFill>
              <a:latin typeface="微软雅黑" panose="020B0503020204020204" charset="-122"/>
              <a:ea typeface="微软雅黑" panose="020B0503020204020204" charset="-122"/>
              <a:sym typeface="方正正大黑简体" pitchFamily="2" charset="-122"/>
            </a:endParaRPr>
          </a:p>
        </p:txBody>
      </p:sp>
      <p:sp>
        <p:nvSpPr>
          <p:cNvPr id="7" name="TextBox 14"/>
          <p:cNvSpPr>
            <a:spLocks noChangeArrowheads="1"/>
          </p:cNvSpPr>
          <p:nvPr/>
        </p:nvSpPr>
        <p:spPr bwMode="auto">
          <a:xfrm>
            <a:off x="7152217" y="1700741"/>
            <a:ext cx="32639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665" b="1" dirty="0" smtClean="0">
                <a:solidFill>
                  <a:schemeClr val="tx1">
                    <a:lumMod val="65000"/>
                    <a:lumOff val="35000"/>
                  </a:schemeClr>
                </a:solidFill>
                <a:latin typeface="微软雅黑" panose="020B0503020204020204" charset="-122"/>
                <a:ea typeface="微软雅黑" panose="020B0503020204020204" charset="-122"/>
                <a:sym typeface="方正正大黑简体" pitchFamily="2" charset="-122"/>
              </a:rPr>
              <a:t>xxx</a:t>
            </a:r>
            <a:r>
              <a:rPr lang="zh-CN" altLang="en-US" sz="2665" b="1" dirty="0" smtClean="0">
                <a:solidFill>
                  <a:schemeClr val="tx1">
                    <a:lumMod val="65000"/>
                    <a:lumOff val="35000"/>
                  </a:schemeClr>
                </a:solidFill>
                <a:latin typeface="微软雅黑" panose="020B0503020204020204" charset="-122"/>
                <a:ea typeface="微软雅黑" panose="020B0503020204020204" charset="-122"/>
                <a:sym typeface="方正正大黑简体" pitchFamily="2" charset="-122"/>
              </a:rPr>
              <a:t>年</a:t>
            </a:r>
            <a:r>
              <a:rPr lang="zh-CN" altLang="en-US" sz="2665" b="1" dirty="0">
                <a:solidFill>
                  <a:schemeClr val="tx1">
                    <a:lumMod val="65000"/>
                    <a:lumOff val="35000"/>
                  </a:schemeClr>
                </a:solidFill>
                <a:latin typeface="微软雅黑" panose="020B0503020204020204" charset="-122"/>
                <a:ea typeface="微软雅黑" panose="020B0503020204020204" charset="-122"/>
                <a:sym typeface="方正正大黑简体" pitchFamily="2" charset="-122"/>
              </a:rPr>
              <a:t>工作情况</a:t>
            </a:r>
            <a:endParaRPr lang="zh-CN" altLang="en-US" sz="2665" b="1" dirty="0">
              <a:solidFill>
                <a:schemeClr val="tx1">
                  <a:lumMod val="65000"/>
                  <a:lumOff val="35000"/>
                </a:schemeClr>
              </a:solidFill>
              <a:latin typeface="微软雅黑" panose="020B0503020204020204" charset="-122"/>
              <a:ea typeface="微软雅黑" panose="020B0503020204020204" charset="-122"/>
              <a:sym typeface="方正正大黑简体" pitchFamily="2" charset="-122"/>
            </a:endParaRPr>
          </a:p>
        </p:txBody>
      </p:sp>
      <p:sp>
        <p:nvSpPr>
          <p:cNvPr id="8" name="TextBox 15"/>
          <p:cNvSpPr>
            <a:spLocks noChangeArrowheads="1"/>
          </p:cNvSpPr>
          <p:nvPr/>
        </p:nvSpPr>
        <p:spPr bwMode="auto">
          <a:xfrm>
            <a:off x="7179733" y="2276475"/>
            <a:ext cx="4389967"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dirty="0">
                <a:solidFill>
                  <a:srgbClr val="595959"/>
                </a:solidFill>
                <a:latin typeface="方正兰亭粗黑_GBK" charset="-122"/>
                <a:sym typeface="宋体" panose="02010600030101010101"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sz="2400" dirty="0">
              <a:latin typeface="方正兰亭粗黑_GBK" charset="-122"/>
            </a:endParaRPr>
          </a:p>
        </p:txBody>
      </p:sp>
      <p:sp>
        <p:nvSpPr>
          <p:cNvPr id="9" name="矩形 16"/>
          <p:cNvSpPr>
            <a:spLocks noChangeArrowheads="1"/>
          </p:cNvSpPr>
          <p:nvPr/>
        </p:nvSpPr>
        <p:spPr bwMode="auto">
          <a:xfrm>
            <a:off x="2590800" y="4719108"/>
            <a:ext cx="2256367" cy="302684"/>
          </a:xfrm>
          <a:prstGeom prst="rect">
            <a:avLst/>
          </a:prstGeom>
          <a:solidFill>
            <a:srgbClr val="70BE44"/>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0" name="矩形 17"/>
          <p:cNvSpPr>
            <a:spLocks noChangeArrowheads="1"/>
          </p:cNvSpPr>
          <p:nvPr/>
        </p:nvSpPr>
        <p:spPr bwMode="auto">
          <a:xfrm>
            <a:off x="1295400" y="5199592"/>
            <a:ext cx="3536951" cy="302683"/>
          </a:xfrm>
          <a:prstGeom prst="rect">
            <a:avLst/>
          </a:prstGeom>
          <a:solidFill>
            <a:srgbClr val="F8A519"/>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1" name="矩形 18"/>
          <p:cNvSpPr>
            <a:spLocks noChangeArrowheads="1"/>
          </p:cNvSpPr>
          <p:nvPr/>
        </p:nvSpPr>
        <p:spPr bwMode="auto">
          <a:xfrm>
            <a:off x="1968500" y="5760508"/>
            <a:ext cx="2878667" cy="302684"/>
          </a:xfrm>
          <a:prstGeom prst="rect">
            <a:avLst/>
          </a:prstGeom>
          <a:solidFill>
            <a:srgbClr val="ED105F"/>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2" name="TextBox 19"/>
          <p:cNvSpPr>
            <a:spLocks noChangeArrowheads="1"/>
          </p:cNvSpPr>
          <p:nvPr/>
        </p:nvSpPr>
        <p:spPr bwMode="auto">
          <a:xfrm>
            <a:off x="2870200" y="4719108"/>
            <a:ext cx="1489710"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65">
                <a:solidFill>
                  <a:schemeClr val="bg1"/>
                </a:solidFill>
                <a:latin typeface="方正兰亭粗黑_GBK" charset="-122"/>
                <a:sym typeface="宋体" panose="02010600030101010101" pitchFamily="2" charset="-122"/>
              </a:rPr>
              <a:t>计划完成：</a:t>
            </a:r>
            <a:r>
              <a:rPr lang="en-US" sz="1465">
                <a:solidFill>
                  <a:schemeClr val="bg1"/>
                </a:solidFill>
                <a:latin typeface="方正兰亭粗黑_GBK" charset="-122"/>
                <a:ea typeface="方正兰亭粗黑_GBK" charset="-122"/>
                <a:sym typeface="方正兰亭粗黑_GBK" charset="-122"/>
              </a:rPr>
              <a:t>56</a:t>
            </a:r>
            <a:r>
              <a:rPr lang="zh-CN" altLang="en-US" sz="1465">
                <a:solidFill>
                  <a:schemeClr val="bg1"/>
                </a:solidFill>
                <a:latin typeface="方正兰亭粗黑_GBK" charset="-122"/>
                <a:sym typeface="宋体" panose="02010600030101010101" pitchFamily="2" charset="-122"/>
              </a:rPr>
              <a:t>％</a:t>
            </a:r>
            <a:endParaRPr lang="zh-CN" altLang="en-US" sz="1465">
              <a:solidFill>
                <a:schemeClr val="bg1"/>
              </a:solidFill>
              <a:latin typeface="方正兰亭粗黑_GBK" charset="-122"/>
              <a:sym typeface="宋体" panose="02010600030101010101" pitchFamily="2" charset="-122"/>
            </a:endParaRPr>
          </a:p>
        </p:txBody>
      </p:sp>
      <p:sp>
        <p:nvSpPr>
          <p:cNvPr id="13" name="TextBox 20"/>
          <p:cNvSpPr>
            <a:spLocks noChangeArrowheads="1"/>
          </p:cNvSpPr>
          <p:nvPr/>
        </p:nvSpPr>
        <p:spPr bwMode="auto">
          <a:xfrm>
            <a:off x="2351617" y="5199592"/>
            <a:ext cx="1956435"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65">
                <a:solidFill>
                  <a:schemeClr val="bg1"/>
                </a:solidFill>
                <a:latin typeface="方正兰亭粗黑_GBK" charset="-122"/>
                <a:sym typeface="宋体" panose="02010600030101010101" pitchFamily="2" charset="-122"/>
              </a:rPr>
              <a:t>实际完成数目：</a:t>
            </a:r>
            <a:r>
              <a:rPr lang="en-US" sz="1465">
                <a:solidFill>
                  <a:schemeClr val="bg1"/>
                </a:solidFill>
                <a:latin typeface="方正兰亭粗黑_GBK" charset="-122"/>
                <a:ea typeface="方正兰亭粗黑_GBK" charset="-122"/>
                <a:sym typeface="方正兰亭粗黑_GBK" charset="-122"/>
              </a:rPr>
              <a:t>820</a:t>
            </a:r>
            <a:r>
              <a:rPr lang="zh-CN" altLang="en-US" sz="1465">
                <a:solidFill>
                  <a:schemeClr val="bg1"/>
                </a:solidFill>
                <a:latin typeface="方正兰亭粗黑_GBK" charset="-122"/>
                <a:sym typeface="宋体" panose="02010600030101010101" pitchFamily="2" charset="-122"/>
              </a:rPr>
              <a:t>万</a:t>
            </a:r>
            <a:endParaRPr lang="zh-CN" altLang="en-US" sz="1465">
              <a:solidFill>
                <a:schemeClr val="bg1"/>
              </a:solidFill>
              <a:latin typeface="方正兰亭粗黑_GBK" charset="-122"/>
              <a:sym typeface="宋体" panose="02010600030101010101" pitchFamily="2" charset="-122"/>
            </a:endParaRPr>
          </a:p>
        </p:txBody>
      </p:sp>
      <p:sp>
        <p:nvSpPr>
          <p:cNvPr id="14" name="TextBox 21"/>
          <p:cNvSpPr>
            <a:spLocks noChangeArrowheads="1"/>
          </p:cNvSpPr>
          <p:nvPr/>
        </p:nvSpPr>
        <p:spPr bwMode="auto">
          <a:xfrm>
            <a:off x="2927351" y="5766859"/>
            <a:ext cx="1396365"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65">
                <a:solidFill>
                  <a:schemeClr val="bg1"/>
                </a:solidFill>
                <a:latin typeface="方正兰亭粗黑_GBK" charset="-122"/>
                <a:sym typeface="宋体" panose="02010600030101010101" pitchFamily="2" charset="-122"/>
              </a:rPr>
              <a:t>回款数：</a:t>
            </a:r>
            <a:r>
              <a:rPr lang="en-US" sz="1465">
                <a:solidFill>
                  <a:schemeClr val="bg1"/>
                </a:solidFill>
                <a:latin typeface="方正兰亭粗黑_GBK" charset="-122"/>
                <a:ea typeface="方正兰亭粗黑_GBK" charset="-122"/>
                <a:sym typeface="方正兰亭粗黑_GBK" charset="-122"/>
              </a:rPr>
              <a:t>640</a:t>
            </a:r>
            <a:r>
              <a:rPr lang="zh-CN" altLang="en-US" sz="1465">
                <a:solidFill>
                  <a:schemeClr val="bg1"/>
                </a:solidFill>
                <a:latin typeface="方正兰亭粗黑_GBK" charset="-122"/>
                <a:sym typeface="宋体" panose="02010600030101010101" pitchFamily="2" charset="-122"/>
              </a:rPr>
              <a:t>万</a:t>
            </a:r>
            <a:endParaRPr lang="zh-CN" altLang="en-US" sz="1465">
              <a:solidFill>
                <a:schemeClr val="bg1"/>
              </a:solidFill>
              <a:latin typeface="方正兰亭粗黑_GBK" charset="-122"/>
              <a:sym typeface="宋体" panose="02010600030101010101" pitchFamily="2" charset="-122"/>
            </a:endParaRPr>
          </a:p>
        </p:txBody>
      </p:sp>
      <p:sp>
        <p:nvSpPr>
          <p:cNvPr id="15" name="矩形 22"/>
          <p:cNvSpPr>
            <a:spLocks noChangeArrowheads="1"/>
          </p:cNvSpPr>
          <p:nvPr/>
        </p:nvSpPr>
        <p:spPr bwMode="auto">
          <a:xfrm>
            <a:off x="7344833" y="4719108"/>
            <a:ext cx="2256367" cy="302684"/>
          </a:xfrm>
          <a:prstGeom prst="rect">
            <a:avLst/>
          </a:prstGeom>
          <a:solidFill>
            <a:srgbClr val="70BE44"/>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6" name="矩形 23"/>
          <p:cNvSpPr>
            <a:spLocks noChangeArrowheads="1"/>
          </p:cNvSpPr>
          <p:nvPr/>
        </p:nvSpPr>
        <p:spPr bwMode="auto">
          <a:xfrm>
            <a:off x="7359651" y="5199592"/>
            <a:ext cx="3536949" cy="302683"/>
          </a:xfrm>
          <a:prstGeom prst="rect">
            <a:avLst/>
          </a:prstGeom>
          <a:solidFill>
            <a:srgbClr val="F8A519"/>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7" name="矩形 24"/>
          <p:cNvSpPr>
            <a:spLocks noChangeArrowheads="1"/>
          </p:cNvSpPr>
          <p:nvPr/>
        </p:nvSpPr>
        <p:spPr bwMode="auto">
          <a:xfrm>
            <a:off x="7344833" y="5760508"/>
            <a:ext cx="2878667" cy="302684"/>
          </a:xfrm>
          <a:prstGeom prst="rect">
            <a:avLst/>
          </a:prstGeom>
          <a:solidFill>
            <a:srgbClr val="ED105F"/>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8" name="TextBox 25"/>
          <p:cNvSpPr>
            <a:spLocks noChangeArrowheads="1"/>
          </p:cNvSpPr>
          <p:nvPr/>
        </p:nvSpPr>
        <p:spPr bwMode="auto">
          <a:xfrm>
            <a:off x="7622117" y="4719108"/>
            <a:ext cx="1489710"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65">
                <a:solidFill>
                  <a:schemeClr val="bg1"/>
                </a:solidFill>
                <a:latin typeface="方正兰亭粗黑_GBK" charset="-122"/>
                <a:sym typeface="宋体" panose="02010600030101010101" pitchFamily="2" charset="-122"/>
              </a:rPr>
              <a:t>计划完成：</a:t>
            </a:r>
            <a:r>
              <a:rPr lang="en-US" sz="1465">
                <a:solidFill>
                  <a:schemeClr val="bg1"/>
                </a:solidFill>
                <a:latin typeface="方正兰亭粗黑_GBK" charset="-122"/>
                <a:ea typeface="方正兰亭粗黑_GBK" charset="-122"/>
                <a:sym typeface="方正兰亭粗黑_GBK" charset="-122"/>
              </a:rPr>
              <a:t>56</a:t>
            </a:r>
            <a:r>
              <a:rPr lang="zh-CN" altLang="en-US" sz="1465">
                <a:solidFill>
                  <a:schemeClr val="bg1"/>
                </a:solidFill>
                <a:latin typeface="方正兰亭粗黑_GBK" charset="-122"/>
                <a:sym typeface="宋体" panose="02010600030101010101" pitchFamily="2" charset="-122"/>
              </a:rPr>
              <a:t>％</a:t>
            </a:r>
            <a:endParaRPr lang="zh-CN" altLang="en-US" sz="1465">
              <a:solidFill>
                <a:schemeClr val="bg1"/>
              </a:solidFill>
              <a:latin typeface="方正兰亭粗黑_GBK" charset="-122"/>
              <a:sym typeface="宋体" panose="02010600030101010101" pitchFamily="2" charset="-122"/>
            </a:endParaRPr>
          </a:p>
        </p:txBody>
      </p:sp>
      <p:sp>
        <p:nvSpPr>
          <p:cNvPr id="19" name="TextBox 26"/>
          <p:cNvSpPr>
            <a:spLocks noChangeArrowheads="1"/>
          </p:cNvSpPr>
          <p:nvPr/>
        </p:nvSpPr>
        <p:spPr bwMode="auto">
          <a:xfrm>
            <a:off x="7632700" y="5199592"/>
            <a:ext cx="1956435"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65">
                <a:solidFill>
                  <a:schemeClr val="bg1"/>
                </a:solidFill>
                <a:latin typeface="方正兰亭粗黑_GBK" charset="-122"/>
                <a:sym typeface="宋体" panose="02010600030101010101" pitchFamily="2" charset="-122"/>
              </a:rPr>
              <a:t>实际完成数目：</a:t>
            </a:r>
            <a:r>
              <a:rPr lang="en-US" sz="1465">
                <a:solidFill>
                  <a:schemeClr val="bg1"/>
                </a:solidFill>
                <a:latin typeface="方正兰亭粗黑_GBK" charset="-122"/>
                <a:ea typeface="方正兰亭粗黑_GBK" charset="-122"/>
                <a:sym typeface="方正兰亭粗黑_GBK" charset="-122"/>
              </a:rPr>
              <a:t>820</a:t>
            </a:r>
            <a:r>
              <a:rPr lang="zh-CN" altLang="en-US" sz="1465">
                <a:solidFill>
                  <a:schemeClr val="bg1"/>
                </a:solidFill>
                <a:latin typeface="方正兰亭粗黑_GBK" charset="-122"/>
                <a:sym typeface="宋体" panose="02010600030101010101" pitchFamily="2" charset="-122"/>
              </a:rPr>
              <a:t>万</a:t>
            </a:r>
            <a:endParaRPr lang="zh-CN" altLang="en-US" sz="1465">
              <a:solidFill>
                <a:schemeClr val="bg1"/>
              </a:solidFill>
              <a:latin typeface="方正兰亭粗黑_GBK" charset="-122"/>
              <a:sym typeface="宋体" panose="02010600030101010101" pitchFamily="2" charset="-122"/>
            </a:endParaRPr>
          </a:p>
        </p:txBody>
      </p:sp>
      <p:sp>
        <p:nvSpPr>
          <p:cNvPr id="20" name="TextBox 27"/>
          <p:cNvSpPr>
            <a:spLocks noChangeArrowheads="1"/>
          </p:cNvSpPr>
          <p:nvPr/>
        </p:nvSpPr>
        <p:spPr bwMode="auto">
          <a:xfrm>
            <a:off x="7647517" y="5766859"/>
            <a:ext cx="1396365"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65">
                <a:solidFill>
                  <a:schemeClr val="bg1"/>
                </a:solidFill>
                <a:latin typeface="方正兰亭粗黑_GBK" charset="-122"/>
                <a:sym typeface="宋体" panose="02010600030101010101" pitchFamily="2" charset="-122"/>
              </a:rPr>
              <a:t>回款数：</a:t>
            </a:r>
            <a:r>
              <a:rPr lang="en-US" sz="1465">
                <a:solidFill>
                  <a:schemeClr val="bg1"/>
                </a:solidFill>
                <a:latin typeface="方正兰亭粗黑_GBK" charset="-122"/>
                <a:ea typeface="方正兰亭粗黑_GBK" charset="-122"/>
                <a:sym typeface="方正兰亭粗黑_GBK" charset="-122"/>
              </a:rPr>
              <a:t>640</a:t>
            </a:r>
            <a:r>
              <a:rPr lang="zh-CN" altLang="en-US" sz="1465">
                <a:solidFill>
                  <a:schemeClr val="bg1"/>
                </a:solidFill>
                <a:latin typeface="方正兰亭粗黑_GBK" charset="-122"/>
                <a:sym typeface="宋体" panose="02010600030101010101" pitchFamily="2" charset="-122"/>
              </a:rPr>
              <a:t>万</a:t>
            </a:r>
            <a:endParaRPr lang="zh-CN" altLang="en-US" sz="1465">
              <a:solidFill>
                <a:schemeClr val="bg1"/>
              </a:solidFill>
              <a:latin typeface="方正兰亭粗黑_GBK" charset="-122"/>
              <a:sym typeface="宋体" panose="02010600030101010101" pitchFamily="2" charset="-122"/>
            </a:endParaRPr>
          </a:p>
        </p:txBody>
      </p:sp>
      <p:sp>
        <p:nvSpPr>
          <p:cNvPr id="21" name="TextBox 28"/>
          <p:cNvSpPr>
            <a:spLocks noChangeArrowheads="1"/>
          </p:cNvSpPr>
          <p:nvPr/>
        </p:nvSpPr>
        <p:spPr bwMode="auto">
          <a:xfrm>
            <a:off x="5882640" y="3222625"/>
            <a:ext cx="661670" cy="66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735" b="1" dirty="0">
                <a:solidFill>
                  <a:schemeClr val="bg1"/>
                </a:solidFill>
                <a:latin typeface="方正兰亭粗黑_GBK" charset="-122"/>
                <a:ea typeface="方正兰亭粗黑_GBK" charset="-122"/>
                <a:sym typeface="方正兰亭粗黑_GBK" charset="-122"/>
              </a:rPr>
              <a:t>VS</a:t>
            </a:r>
            <a:endParaRPr lang="en-US" sz="3735" b="1" dirty="0">
              <a:solidFill>
                <a:schemeClr val="bg1"/>
              </a:solidFill>
              <a:latin typeface="方正兰亭粗黑_GBK" charset="-122"/>
              <a:ea typeface="方正兰亭粗黑_GBK" charset="-122"/>
              <a:sym typeface="方正兰亭粗黑_GBK" charset="-122"/>
            </a:endParaRPr>
          </a:p>
        </p:txBody>
      </p:sp>
      <p:grpSp>
        <p:nvGrpSpPr>
          <p:cNvPr id="25" name="组合 24"/>
          <p:cNvGrpSpPr/>
          <p:nvPr/>
        </p:nvGrpSpPr>
        <p:grpSpPr>
          <a:xfrm>
            <a:off x="5548125" y="3014933"/>
            <a:ext cx="1286251" cy="1286251"/>
            <a:chOff x="1985887" y="1962468"/>
            <a:chExt cx="1284820" cy="1284820"/>
          </a:xfrm>
          <a:effectLst>
            <a:outerShdw blurRad="88900" dist="76200" dir="4800000" algn="t" rotWithShape="0">
              <a:prstClr val="black">
                <a:alpha val="25000"/>
              </a:prstClr>
            </a:outerShdw>
          </a:effectLst>
        </p:grpSpPr>
        <p:sp>
          <p:nvSpPr>
            <p:cNvPr id="26" name="椭圆 25"/>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665" b="1" i="0" u="none" strike="noStrike" kern="0" cap="none" spc="0" normalizeH="0" baseline="0" noProof="0">
                <a:ln>
                  <a:noFill/>
                </a:ln>
                <a:solidFill>
                  <a:sysClr val="window" lastClr="FFFFFF"/>
                </a:solidFill>
                <a:effectLst/>
                <a:uLnTx/>
                <a:uFillTx/>
                <a:latin typeface="微软雅黑" panose="020B0503020204020204" charset="-122"/>
                <a:ea typeface="微软雅黑" panose="020B0503020204020204" charset="-122"/>
              </a:endParaRPr>
            </a:p>
          </p:txBody>
        </p:sp>
        <p:sp>
          <p:nvSpPr>
            <p:cNvPr id="27" name="椭圆 26"/>
            <p:cNvSpPr/>
            <p:nvPr/>
          </p:nvSpPr>
          <p:spPr>
            <a:xfrm>
              <a:off x="2138192" y="2120635"/>
              <a:ext cx="970383" cy="970381"/>
            </a:xfrm>
            <a:prstGeom prst="ellipse">
              <a:avLst/>
            </a:prstGeom>
            <a:solidFill>
              <a:srgbClr val="ED105F"/>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a:defRPr/>
              </a:pPr>
              <a:r>
                <a:rPr lang="en-US" altLang="zh-CN" sz="2665" b="1" dirty="0" smtClean="0">
                  <a:solidFill>
                    <a:schemeClr val="bg1"/>
                  </a:solidFill>
                  <a:latin typeface="微软雅黑" panose="020B0503020204020204" charset="-122"/>
                  <a:ea typeface="微软雅黑" panose="020B0503020204020204" charset="-122"/>
                </a:rPr>
                <a:t>VS</a:t>
              </a:r>
              <a:endParaRPr lang="zh-CN" altLang="en-US" sz="2665" b="1"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49"/>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49"/>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0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0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0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0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2787040" y="1590308"/>
            <a:ext cx="1825528" cy="1825528"/>
            <a:chOff x="2000617" y="1555091"/>
            <a:chExt cx="1296144" cy="1296144"/>
          </a:xfrm>
        </p:grpSpPr>
        <p:grpSp>
          <p:nvGrpSpPr>
            <p:cNvPr id="20" name="组合 19"/>
            <p:cNvGrpSpPr/>
            <p:nvPr/>
          </p:nvGrpSpPr>
          <p:grpSpPr>
            <a:xfrm>
              <a:off x="2000617" y="1555091"/>
              <a:ext cx="1296144" cy="1296144"/>
              <a:chOff x="1475656" y="-92546"/>
              <a:chExt cx="1296144" cy="1296144"/>
            </a:xfrm>
            <a:effectLst>
              <a:outerShdw blurRad="444500" dist="254000" dir="8100000" algn="tl" rotWithShape="0">
                <a:prstClr val="black">
                  <a:alpha val="50000"/>
                </a:prstClr>
              </a:outerShdw>
            </a:effectLst>
          </p:grpSpPr>
          <p:sp>
            <p:nvSpPr>
              <p:cNvPr id="22" name="椭圆 21"/>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rgbClr val="F8A519"/>
                  </a:solidFill>
                  <a:latin typeface="微软雅黑" panose="020B0503020204020204" charset="-122"/>
                  <a:ea typeface="微软雅黑" panose="020B0503020204020204" charset="-122"/>
                </a:endParaRPr>
              </a:p>
            </p:txBody>
          </p:sp>
          <p:sp>
            <p:nvSpPr>
              <p:cNvPr id="23" name="椭圆 22"/>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rgbClr val="F8A519"/>
                  </a:solidFill>
                  <a:latin typeface="微软雅黑" panose="020B0503020204020204" charset="-122"/>
                  <a:ea typeface="微软雅黑" panose="020B0503020204020204" charset="-122"/>
                </a:endParaRPr>
              </a:p>
            </p:txBody>
          </p:sp>
        </p:grpSp>
        <p:sp>
          <p:nvSpPr>
            <p:cNvPr id="21" name="TextBox 20"/>
            <p:cNvSpPr txBox="1"/>
            <p:nvPr/>
          </p:nvSpPr>
          <p:spPr>
            <a:xfrm>
              <a:off x="2182503" y="1722409"/>
              <a:ext cx="932372" cy="938684"/>
            </a:xfrm>
            <a:prstGeom prst="rect">
              <a:avLst/>
            </a:prstGeom>
            <a:noFill/>
          </p:spPr>
          <p:txBody>
            <a:bodyPr wrap="none" rtlCol="0">
              <a:spAutoFit/>
            </a:bodyPr>
            <a:lstStyle/>
            <a:p>
              <a:pPr algn="ctr"/>
              <a:r>
                <a:rPr lang="en-US" altLang="zh-CN" sz="8000" b="1" dirty="0" smtClean="0">
                  <a:solidFill>
                    <a:srgbClr val="F8A519"/>
                  </a:solidFill>
                  <a:effectLst>
                    <a:innerShdw blurRad="63500" dist="50800" dir="18900000">
                      <a:prstClr val="black">
                        <a:alpha val="50000"/>
                      </a:prstClr>
                    </a:innerShdw>
                  </a:effectLst>
                  <a:latin typeface="Arial" panose="020B0604020202020204" pitchFamily="34" charset="0"/>
                  <a:ea typeface="微软雅黑" panose="020B0503020204020204" charset="-122"/>
                  <a:cs typeface="Arial" panose="020B0604020202020204" pitchFamily="34" charset="0"/>
                </a:rPr>
                <a:t>02</a:t>
              </a:r>
              <a:endParaRPr lang="zh-CN" altLang="en-US" sz="8000" b="1" dirty="0">
                <a:solidFill>
                  <a:srgbClr val="F8A519"/>
                </a:solidFill>
                <a:effectLst>
                  <a:innerShdw blurRad="63500" dist="50800" dir="18900000">
                    <a:prstClr val="black">
                      <a:alpha val="50000"/>
                    </a:prstClr>
                  </a:innerShdw>
                </a:effectLst>
                <a:latin typeface="Arial" panose="020B0604020202020204" pitchFamily="34" charset="0"/>
                <a:ea typeface="微软雅黑" panose="020B0503020204020204" charset="-122"/>
                <a:cs typeface="Arial" panose="020B0604020202020204" pitchFamily="34" charset="0"/>
              </a:endParaRPr>
            </a:p>
          </p:txBody>
        </p:sp>
      </p:grpSp>
      <p:sp>
        <p:nvSpPr>
          <p:cNvPr id="24" name="TextBox 23"/>
          <p:cNvSpPr txBox="1"/>
          <p:nvPr/>
        </p:nvSpPr>
        <p:spPr>
          <a:xfrm>
            <a:off x="4990637" y="1892829"/>
            <a:ext cx="3436620" cy="748030"/>
          </a:xfrm>
          <a:prstGeom prst="rect">
            <a:avLst/>
          </a:prstGeom>
          <a:noFill/>
        </p:spPr>
        <p:txBody>
          <a:bodyPr wrap="none" rtlCol="0">
            <a:spAutoFit/>
          </a:bodyPr>
          <a:lstStyle/>
          <a:p>
            <a:r>
              <a:rPr lang="zh-CN" altLang="en-US" sz="4265" b="1" dirty="0">
                <a:solidFill>
                  <a:srgbClr val="F8A519"/>
                </a:solidFill>
                <a:latin typeface="微软雅黑" panose="020B0503020204020204" charset="-122"/>
                <a:ea typeface="微软雅黑" panose="020B0503020204020204" charset="-122"/>
              </a:rPr>
              <a:t>工作完成情况</a:t>
            </a:r>
            <a:endParaRPr lang="zh-CN" altLang="en-US" sz="4265" b="1" dirty="0">
              <a:solidFill>
                <a:srgbClr val="F8A519"/>
              </a:solidFill>
              <a:latin typeface="微软雅黑" panose="020B0503020204020204" charset="-122"/>
              <a:ea typeface="微软雅黑" panose="020B0503020204020204" charset="-122"/>
            </a:endParaRPr>
          </a:p>
        </p:txBody>
      </p:sp>
      <p:sp>
        <p:nvSpPr>
          <p:cNvPr id="25" name="TextBox 24"/>
          <p:cNvSpPr txBox="1"/>
          <p:nvPr/>
        </p:nvSpPr>
        <p:spPr>
          <a:xfrm>
            <a:off x="5039883" y="2723777"/>
            <a:ext cx="2065020" cy="378460"/>
          </a:xfrm>
          <a:prstGeom prst="rect">
            <a:avLst/>
          </a:prstGeom>
          <a:noFill/>
        </p:spPr>
        <p:txBody>
          <a:bodyPr wrap="none" rtlCol="0">
            <a:spAutoFit/>
          </a:bodyPr>
          <a:lstStyle/>
          <a:p>
            <a:pPr marL="457200" indent="-457200">
              <a:buFont typeface="Wingdings" panose="05000000000000000000" pitchFamily="2" charset="2"/>
              <a:buChar char="Ø"/>
            </a:pPr>
            <a:r>
              <a:rPr lang="zh-CN" altLang="en-US" sz="1865" dirty="0" smtClean="0">
                <a:solidFill>
                  <a:srgbClr val="404040"/>
                </a:solidFill>
                <a:latin typeface="微软雅黑" panose="020B0503020204020204" charset="-122"/>
                <a:ea typeface="微软雅黑" panose="020B0503020204020204" charset="-122"/>
              </a:rPr>
              <a:t>与上年度对比</a:t>
            </a:r>
            <a:endParaRPr lang="zh-CN" altLang="en-US" sz="1865" dirty="0">
              <a:solidFill>
                <a:srgbClr val="404040"/>
              </a:solidFill>
              <a:latin typeface="微软雅黑" panose="020B0503020204020204" charset="-122"/>
              <a:ea typeface="微软雅黑" panose="020B0503020204020204" charset="-122"/>
            </a:endParaRPr>
          </a:p>
        </p:txBody>
      </p:sp>
      <p:sp>
        <p:nvSpPr>
          <p:cNvPr id="26" name="TextBox 25"/>
          <p:cNvSpPr txBox="1"/>
          <p:nvPr/>
        </p:nvSpPr>
        <p:spPr>
          <a:xfrm>
            <a:off x="7728181" y="2723777"/>
            <a:ext cx="2065020" cy="378460"/>
          </a:xfrm>
          <a:prstGeom prst="rect">
            <a:avLst/>
          </a:prstGeom>
          <a:noFill/>
        </p:spPr>
        <p:txBody>
          <a:bodyPr wrap="none" rtlCol="0">
            <a:spAutoFit/>
          </a:bodyPr>
          <a:lstStyle/>
          <a:p>
            <a:pPr marL="457200" indent="-457200">
              <a:buFont typeface="Wingdings" panose="05000000000000000000" pitchFamily="2" charset="2"/>
              <a:buChar char="Ø"/>
            </a:pPr>
            <a:r>
              <a:rPr lang="zh-CN" altLang="en-US" sz="1865" dirty="0" smtClean="0">
                <a:solidFill>
                  <a:srgbClr val="404040"/>
                </a:solidFill>
                <a:latin typeface="微软雅黑" panose="020B0503020204020204" charset="-122"/>
                <a:ea typeface="微软雅黑" panose="020B0503020204020204" charset="-122"/>
              </a:rPr>
              <a:t>二项重点工作</a:t>
            </a:r>
            <a:endParaRPr lang="zh-CN" altLang="en-US" sz="1865" dirty="0">
              <a:solidFill>
                <a:srgbClr val="404040"/>
              </a:solidFill>
              <a:latin typeface="微软雅黑" panose="020B0503020204020204" charset="-122"/>
              <a:ea typeface="微软雅黑" panose="020B0503020204020204" charset="-122"/>
            </a:endParaRPr>
          </a:p>
        </p:txBody>
      </p:sp>
      <p:sp>
        <p:nvSpPr>
          <p:cNvPr id="27" name="TextBox 26"/>
          <p:cNvSpPr txBox="1"/>
          <p:nvPr/>
        </p:nvSpPr>
        <p:spPr>
          <a:xfrm>
            <a:off x="5039883" y="3210652"/>
            <a:ext cx="2065020" cy="378460"/>
          </a:xfrm>
          <a:prstGeom prst="rect">
            <a:avLst/>
          </a:prstGeom>
          <a:noFill/>
        </p:spPr>
        <p:txBody>
          <a:bodyPr wrap="none" rtlCol="0">
            <a:spAutoFit/>
          </a:bodyPr>
          <a:lstStyle/>
          <a:p>
            <a:pPr marL="457200" indent="-457200">
              <a:buFont typeface="Wingdings" panose="05000000000000000000" pitchFamily="2" charset="2"/>
              <a:buChar char="Ø"/>
            </a:pPr>
            <a:r>
              <a:rPr lang="zh-CN" altLang="en-US" sz="1865" dirty="0" smtClean="0">
                <a:solidFill>
                  <a:srgbClr val="404040"/>
                </a:solidFill>
                <a:latin typeface="微软雅黑" panose="020B0503020204020204" charset="-122"/>
                <a:ea typeface="微软雅黑" panose="020B0503020204020204" charset="-122"/>
              </a:rPr>
              <a:t>四项重点工作</a:t>
            </a:r>
            <a:endParaRPr lang="zh-CN" altLang="en-US" sz="1865" dirty="0">
              <a:solidFill>
                <a:srgbClr val="404040"/>
              </a:solidFill>
              <a:latin typeface="微软雅黑" panose="020B0503020204020204" charset="-122"/>
              <a:ea typeface="微软雅黑" panose="020B0503020204020204" charset="-122"/>
            </a:endParaRPr>
          </a:p>
        </p:txBody>
      </p:sp>
      <p:sp>
        <p:nvSpPr>
          <p:cNvPr id="28" name="TextBox 27"/>
          <p:cNvSpPr txBox="1"/>
          <p:nvPr/>
        </p:nvSpPr>
        <p:spPr>
          <a:xfrm>
            <a:off x="7728181" y="3210652"/>
            <a:ext cx="2065020" cy="378460"/>
          </a:xfrm>
          <a:prstGeom prst="rect">
            <a:avLst/>
          </a:prstGeom>
          <a:noFill/>
        </p:spPr>
        <p:txBody>
          <a:bodyPr wrap="none" rtlCol="0">
            <a:spAutoFit/>
          </a:bodyPr>
          <a:lstStyle/>
          <a:p>
            <a:pPr marL="457200" indent="-457200">
              <a:buFont typeface="Wingdings" panose="05000000000000000000" pitchFamily="2" charset="2"/>
              <a:buChar char="Ø"/>
            </a:pPr>
            <a:r>
              <a:rPr lang="zh-CN" altLang="en-US" sz="1865" dirty="0" smtClean="0">
                <a:solidFill>
                  <a:srgbClr val="404040"/>
                </a:solidFill>
                <a:latin typeface="微软雅黑" panose="020B0503020204020204" charset="-122"/>
                <a:ea typeface="微软雅黑" panose="020B0503020204020204" charset="-122"/>
              </a:rPr>
              <a:t>工作中的提升</a:t>
            </a:r>
            <a:endParaRPr lang="zh-CN" altLang="en-US" sz="1865" dirty="0">
              <a:solidFill>
                <a:srgbClr val="404040"/>
              </a:solidFill>
              <a:latin typeface="微软雅黑" panose="020B0503020204020204" charset="-122"/>
              <a:ea typeface="微软雅黑" panose="020B0503020204020204" charset="-122"/>
            </a:endParaRPr>
          </a:p>
        </p:txBody>
      </p:sp>
      <p:sp>
        <p:nvSpPr>
          <p:cNvPr id="29" name="TextBox 28"/>
          <p:cNvSpPr txBox="1"/>
          <p:nvPr/>
        </p:nvSpPr>
        <p:spPr>
          <a:xfrm>
            <a:off x="5011185" y="3860925"/>
            <a:ext cx="5405295" cy="1447800"/>
          </a:xfrm>
          <a:prstGeom prst="rect">
            <a:avLst/>
          </a:prstGeom>
          <a:noFill/>
        </p:spPr>
        <p:txBody>
          <a:bodyPr wrap="square" rtlCol="0">
            <a:spAutoFit/>
          </a:bodyPr>
          <a:lstStyle/>
          <a:p>
            <a:pPr>
              <a:lnSpc>
                <a:spcPct val="150000"/>
              </a:lnSpc>
            </a:pPr>
            <a:r>
              <a:rPr lang="zh-CN" altLang="en-US" sz="1465" dirty="0" smtClean="0">
                <a:solidFill>
                  <a:schemeClr val="tx1">
                    <a:lumMod val="75000"/>
                    <a:lumOff val="25000"/>
                  </a:schemeClr>
                </a:solidFill>
                <a:latin typeface="微软雅黑" panose="020B0503020204020204" charset="-122"/>
                <a:ea typeface="微软雅黑" panose="020B0503020204020204" charset="-122"/>
              </a:rPr>
              <a:t>在此输入章节概述文本内容，</a:t>
            </a:r>
            <a:r>
              <a:rPr lang="zh-CN" altLang="en-US" sz="1465" dirty="0">
                <a:solidFill>
                  <a:schemeClr val="tx1">
                    <a:lumMod val="75000"/>
                    <a:lumOff val="25000"/>
                  </a:schemeClr>
                </a:solidFill>
                <a:latin typeface="微软雅黑" panose="020B0503020204020204" charset="-122"/>
                <a:ea typeface="微软雅黑" panose="020B0503020204020204" charset="-122"/>
              </a:rPr>
              <a:t>文字尽量</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言简意赅的描述本章节的基本内容即可</a:t>
            </a:r>
            <a:r>
              <a:rPr lang="en-US" altLang="zh-CN" sz="1465" dirty="0" smtClean="0">
                <a:solidFill>
                  <a:schemeClr val="tx1">
                    <a:lumMod val="75000"/>
                    <a:lumOff val="25000"/>
                  </a:schemeClr>
                </a:solidFill>
                <a:latin typeface="微软雅黑" panose="020B0503020204020204" charset="-122"/>
                <a:ea typeface="微软雅黑" panose="020B0503020204020204" charset="-122"/>
              </a:rPr>
              <a:t>licai2011</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专业设计</a:t>
            </a:r>
            <a:r>
              <a:rPr lang="zh-CN" altLang="en-US" sz="1465" dirty="0">
                <a:solidFill>
                  <a:schemeClr val="tx1">
                    <a:lumMod val="75000"/>
                    <a:lumOff val="25000"/>
                  </a:schemeClr>
                </a:solidFill>
                <a:latin typeface="微软雅黑" panose="020B0503020204020204" charset="-122"/>
                <a:ea typeface="微软雅黑" panose="020B0503020204020204" charset="-122"/>
              </a:rPr>
              <a:t>在此输入章节概述文本内容，文字尽量言简意赅的描述本章节的基本内容即可</a:t>
            </a:r>
            <a:r>
              <a:rPr lang="en-US" altLang="zh-CN" sz="1465" dirty="0">
                <a:solidFill>
                  <a:schemeClr val="tx1">
                    <a:lumMod val="75000"/>
                    <a:lumOff val="25000"/>
                  </a:schemeClr>
                </a:solidFill>
                <a:latin typeface="微软雅黑" panose="020B0503020204020204" charset="-122"/>
                <a:ea typeface="微软雅黑" panose="020B0503020204020204" charset="-122"/>
              </a:rPr>
              <a:t>licai2011</a:t>
            </a:r>
            <a:r>
              <a:rPr lang="zh-CN" altLang="en-US" sz="1465" dirty="0">
                <a:solidFill>
                  <a:schemeClr val="tx1">
                    <a:lumMod val="75000"/>
                    <a:lumOff val="25000"/>
                  </a:schemeClr>
                </a:solidFill>
                <a:latin typeface="微软雅黑" panose="020B0503020204020204" charset="-122"/>
                <a:ea typeface="微软雅黑" panose="020B0503020204020204" charset="-122"/>
              </a:rPr>
              <a:t>专业</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设计</a:t>
            </a:r>
            <a:r>
              <a:rPr lang="en-US" altLang="zh-CN" sz="1465" dirty="0" smtClean="0">
                <a:solidFill>
                  <a:schemeClr val="tx1">
                    <a:lumMod val="75000"/>
                    <a:lumOff val="25000"/>
                  </a:schemeClr>
                </a:solidFill>
                <a:latin typeface="微软雅黑" panose="020B0503020204020204" charset="-122"/>
                <a:ea typeface="微软雅黑" panose="020B0503020204020204" charset="-122"/>
              </a:rPr>
              <a:t>~~~</a:t>
            </a:r>
            <a:endParaRPr lang="zh-CN" altLang="en-US" sz="1465" dirty="0">
              <a:solidFill>
                <a:schemeClr val="tx1">
                  <a:lumMod val="75000"/>
                  <a:lumOff val="25000"/>
                </a:schemeClr>
              </a:solidFill>
              <a:latin typeface="微软雅黑" panose="020B0503020204020204" charset="-122"/>
              <a:ea typeface="微软雅黑" panose="020B0503020204020204" charset="-122"/>
            </a:endParaRPr>
          </a:p>
        </p:txBody>
      </p:sp>
      <p:cxnSp>
        <p:nvCxnSpPr>
          <p:cNvPr id="30" name="直接连接符 29"/>
          <p:cNvCxnSpPr/>
          <p:nvPr/>
        </p:nvCxnSpPr>
        <p:spPr>
          <a:xfrm>
            <a:off x="5135893" y="3717032"/>
            <a:ext cx="51845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p:tgtEl>
                                          <p:spTgt spid="24"/>
                                        </p:tgtEl>
                                        <p:attrNameLst>
                                          <p:attrName>ppt_y</p:attrName>
                                        </p:attrNameLst>
                                      </p:cBhvr>
                                      <p:tavLst>
                                        <p:tav tm="0">
                                          <p:val>
                                            <p:strVal val="#ppt_y+#ppt_h*1.125000"/>
                                          </p:val>
                                        </p:tav>
                                        <p:tav tm="100000">
                                          <p:val>
                                            <p:strVal val="#ppt_y"/>
                                          </p:val>
                                        </p:tav>
                                      </p:tavLst>
                                    </p:anim>
                                    <p:animEffect transition="in" filter="wipe(up)">
                                      <p:cBhvr>
                                        <p:cTn id="14" dur="500"/>
                                        <p:tgtEl>
                                          <p:spTgt spid="24"/>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par>
                          <p:cTn id="29" fill="hold">
                            <p:stCondLst>
                              <p:cond delay="2250"/>
                            </p:stCondLst>
                            <p:childTnLst>
                              <p:par>
                                <p:cTn id="30" presetID="22" presetClass="entr" presetSubtype="8"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par>
                          <p:cTn id="33" fill="hold">
                            <p:stCondLst>
                              <p:cond delay="2750"/>
                            </p:stCondLst>
                            <p:childTnLst>
                              <p:par>
                                <p:cTn id="34" presetID="22" presetClass="entr" presetSubtype="1"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up)">
                                      <p:cBhvr>
                                        <p:cTn id="3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工作达标情况</a:t>
            </a:r>
            <a:endParaRPr lang="zh-CN" altLang="en-US" dirty="0"/>
          </a:p>
        </p:txBody>
      </p:sp>
      <p:sp>
        <p:nvSpPr>
          <p:cNvPr id="45" name="矩形 44"/>
          <p:cNvSpPr>
            <a:spLocks noChangeArrowheads="1"/>
          </p:cNvSpPr>
          <p:nvPr/>
        </p:nvSpPr>
        <p:spPr bwMode="auto">
          <a:xfrm>
            <a:off x="7605183" y="2054572"/>
            <a:ext cx="3771900" cy="708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dirty="0">
                <a:solidFill>
                  <a:srgbClr val="595959"/>
                </a:solidFill>
                <a:latin typeface="微软雅黑" panose="020B0503020204020204" charset="-122"/>
                <a:ea typeface="微软雅黑" panose="020B0503020204020204" charset="-122"/>
                <a:sym typeface="微软雅黑" panose="020B0503020204020204" charset="-122"/>
              </a:rPr>
              <a:t>在这里输入文本内容在这里输入文本内容在这里输入文本内容在这里输入文本内容在这里输入文本内容在这里输入文本内容</a:t>
            </a:r>
            <a:endParaRPr lang="zh-CN" altLang="en-US" sz="1335"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46" name="直接连接符 45"/>
          <p:cNvSpPr>
            <a:spLocks noChangeShapeType="1"/>
          </p:cNvSpPr>
          <p:nvPr/>
        </p:nvSpPr>
        <p:spPr bwMode="auto">
          <a:xfrm>
            <a:off x="7702549" y="3083272"/>
            <a:ext cx="3649133" cy="2116"/>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p>
        </p:txBody>
      </p:sp>
      <p:sp>
        <p:nvSpPr>
          <p:cNvPr id="47" name="矩形 46"/>
          <p:cNvSpPr>
            <a:spLocks noChangeArrowheads="1"/>
          </p:cNvSpPr>
          <p:nvPr/>
        </p:nvSpPr>
        <p:spPr bwMode="auto">
          <a:xfrm>
            <a:off x="814916" y="2054572"/>
            <a:ext cx="3771900" cy="708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dirty="0" smtClean="0">
                <a:solidFill>
                  <a:srgbClr val="595959"/>
                </a:solidFill>
                <a:latin typeface="微软雅黑" panose="020B0503020204020204" charset="-122"/>
                <a:ea typeface="微软雅黑" panose="020B0503020204020204" charset="-122"/>
                <a:sym typeface="微软雅黑" panose="020B0503020204020204" charset="-122"/>
              </a:rPr>
              <a:t>在这里输入</a:t>
            </a:r>
            <a:r>
              <a:rPr lang="zh-CN" altLang="en-US" sz="1335" dirty="0">
                <a:solidFill>
                  <a:srgbClr val="595959"/>
                </a:solidFill>
                <a:latin typeface="微软雅黑" panose="020B0503020204020204" charset="-122"/>
                <a:ea typeface="微软雅黑" panose="020B0503020204020204" charset="-122"/>
                <a:sym typeface="微软雅黑" panose="020B0503020204020204" charset="-122"/>
              </a:rPr>
              <a:t>文本内容在这里输入文本</a:t>
            </a:r>
            <a:r>
              <a:rPr lang="zh-CN" altLang="en-US" sz="1335" dirty="0" smtClean="0">
                <a:solidFill>
                  <a:srgbClr val="595959"/>
                </a:solidFill>
                <a:latin typeface="微软雅黑" panose="020B0503020204020204" charset="-122"/>
                <a:ea typeface="微软雅黑" panose="020B0503020204020204" charset="-122"/>
                <a:sym typeface="微软雅黑" panose="020B0503020204020204" charset="-122"/>
              </a:rPr>
              <a:t>内容</a:t>
            </a:r>
            <a:r>
              <a:rPr lang="zh-CN" altLang="en-US" sz="1335" dirty="0">
                <a:solidFill>
                  <a:srgbClr val="595959"/>
                </a:solidFill>
                <a:latin typeface="微软雅黑" panose="020B0503020204020204" charset="-122"/>
                <a:ea typeface="微软雅黑" panose="020B0503020204020204" charset="-122"/>
                <a:sym typeface="微软雅黑" panose="020B0503020204020204" charset="-122"/>
              </a:rPr>
              <a:t>在这里输入文本内容在这里输入文本</a:t>
            </a:r>
            <a:r>
              <a:rPr lang="zh-CN" altLang="en-US" sz="1335" dirty="0" smtClean="0">
                <a:solidFill>
                  <a:srgbClr val="595959"/>
                </a:solidFill>
                <a:latin typeface="微软雅黑" panose="020B0503020204020204" charset="-122"/>
                <a:ea typeface="微软雅黑" panose="020B0503020204020204" charset="-122"/>
                <a:sym typeface="微软雅黑" panose="020B0503020204020204" charset="-122"/>
              </a:rPr>
              <a:t>内容</a:t>
            </a:r>
            <a:r>
              <a:rPr lang="zh-CN" altLang="en-US" sz="1335" dirty="0">
                <a:solidFill>
                  <a:srgbClr val="595959"/>
                </a:solidFill>
                <a:latin typeface="微软雅黑" panose="020B0503020204020204" charset="-122"/>
                <a:ea typeface="微软雅黑" panose="020B0503020204020204" charset="-122"/>
                <a:sym typeface="微软雅黑" panose="020B0503020204020204" charset="-122"/>
              </a:rPr>
              <a:t>在这里输入文本内容在这里输入文本</a:t>
            </a:r>
            <a:r>
              <a:rPr lang="zh-CN" altLang="en-US" sz="1335" dirty="0" smtClean="0">
                <a:solidFill>
                  <a:srgbClr val="595959"/>
                </a:solidFill>
                <a:latin typeface="微软雅黑" panose="020B0503020204020204" charset="-122"/>
                <a:ea typeface="微软雅黑" panose="020B0503020204020204" charset="-122"/>
                <a:sym typeface="微软雅黑" panose="020B0503020204020204" charset="-122"/>
              </a:rPr>
              <a:t>内容</a:t>
            </a:r>
            <a:endParaRPr lang="zh-CN" altLang="en-US" sz="1335"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48" name="直接连接符 47"/>
          <p:cNvSpPr>
            <a:spLocks noChangeShapeType="1"/>
          </p:cNvSpPr>
          <p:nvPr/>
        </p:nvSpPr>
        <p:spPr bwMode="auto">
          <a:xfrm>
            <a:off x="912283" y="3083272"/>
            <a:ext cx="3649133" cy="2116"/>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p>
        </p:txBody>
      </p:sp>
      <p:sp>
        <p:nvSpPr>
          <p:cNvPr id="49" name="矩形 48"/>
          <p:cNvSpPr>
            <a:spLocks noChangeArrowheads="1"/>
          </p:cNvSpPr>
          <p:nvPr/>
        </p:nvSpPr>
        <p:spPr bwMode="auto">
          <a:xfrm>
            <a:off x="7605183" y="3405005"/>
            <a:ext cx="3771900" cy="708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dirty="0">
                <a:solidFill>
                  <a:srgbClr val="595959"/>
                </a:solidFill>
                <a:latin typeface="微软雅黑" panose="020B0503020204020204" charset="-122"/>
                <a:ea typeface="微软雅黑" panose="020B0503020204020204" charset="-122"/>
                <a:sym typeface="微软雅黑" panose="020B0503020204020204" charset="-122"/>
              </a:rPr>
              <a:t>在这里输入文本内容在这里输入文本内容在这里输入文本内容在这里输入文本内容在这里输入文本内容在这里输入文本内容</a:t>
            </a:r>
            <a:endParaRPr lang="zh-CN" altLang="en-US" sz="1335"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50" name="直接连接符 49"/>
          <p:cNvSpPr>
            <a:spLocks noChangeShapeType="1"/>
          </p:cNvSpPr>
          <p:nvPr/>
        </p:nvSpPr>
        <p:spPr bwMode="auto">
          <a:xfrm>
            <a:off x="7702549" y="4433705"/>
            <a:ext cx="3649133" cy="2116"/>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p>
        </p:txBody>
      </p:sp>
      <p:sp>
        <p:nvSpPr>
          <p:cNvPr id="51" name="矩形 50"/>
          <p:cNvSpPr>
            <a:spLocks noChangeArrowheads="1"/>
          </p:cNvSpPr>
          <p:nvPr/>
        </p:nvSpPr>
        <p:spPr bwMode="auto">
          <a:xfrm>
            <a:off x="814916" y="3405005"/>
            <a:ext cx="3771900" cy="708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dirty="0">
                <a:solidFill>
                  <a:srgbClr val="595959"/>
                </a:solidFill>
                <a:latin typeface="微软雅黑" panose="020B0503020204020204" charset="-122"/>
                <a:ea typeface="微软雅黑" panose="020B0503020204020204" charset="-122"/>
                <a:sym typeface="微软雅黑" panose="020B0503020204020204" charset="-122"/>
              </a:rPr>
              <a:t>在这里输入文本内容在这里输入文本内容在这里输入文本内容在这里输入文本内容在这里输入文本内容在这里输入文本内容</a:t>
            </a:r>
            <a:endParaRPr lang="zh-CN" altLang="en-US" sz="1335"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52" name="直接连接符 51"/>
          <p:cNvSpPr>
            <a:spLocks noChangeShapeType="1"/>
          </p:cNvSpPr>
          <p:nvPr/>
        </p:nvSpPr>
        <p:spPr bwMode="auto">
          <a:xfrm>
            <a:off x="912283" y="4433705"/>
            <a:ext cx="3649133" cy="2116"/>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p>
        </p:txBody>
      </p:sp>
      <p:sp>
        <p:nvSpPr>
          <p:cNvPr id="53" name="矩形 52"/>
          <p:cNvSpPr>
            <a:spLocks noChangeArrowheads="1"/>
          </p:cNvSpPr>
          <p:nvPr/>
        </p:nvSpPr>
        <p:spPr bwMode="auto">
          <a:xfrm>
            <a:off x="7605183" y="4823172"/>
            <a:ext cx="3771900" cy="708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dirty="0">
                <a:solidFill>
                  <a:srgbClr val="595959"/>
                </a:solidFill>
                <a:latin typeface="微软雅黑" panose="020B0503020204020204" charset="-122"/>
                <a:ea typeface="微软雅黑" panose="020B0503020204020204" charset="-122"/>
                <a:sym typeface="微软雅黑" panose="020B0503020204020204" charset="-122"/>
              </a:rPr>
              <a:t>在这里输入文本内容在这里输入文本内容在这里输入文本内容在这里输入文本内容在这里输入文本内容在这里输入文本内容</a:t>
            </a:r>
            <a:endParaRPr lang="zh-CN" altLang="en-US" sz="1335"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54" name="矩形 53"/>
          <p:cNvSpPr>
            <a:spLocks noChangeArrowheads="1"/>
          </p:cNvSpPr>
          <p:nvPr/>
        </p:nvSpPr>
        <p:spPr bwMode="auto">
          <a:xfrm>
            <a:off x="814916" y="4823172"/>
            <a:ext cx="3771900" cy="708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dirty="0">
                <a:solidFill>
                  <a:srgbClr val="595959"/>
                </a:solidFill>
                <a:latin typeface="微软雅黑" panose="020B0503020204020204" charset="-122"/>
                <a:ea typeface="微软雅黑" panose="020B0503020204020204" charset="-122"/>
                <a:sym typeface="微软雅黑" panose="020B0503020204020204" charset="-122"/>
              </a:rPr>
              <a:t>在这里输入文本内容在这里输入文本内容在这里输入文本内容在这里输入文本内容在这里输入文本内容在这里输入文本内容</a:t>
            </a:r>
            <a:endParaRPr lang="zh-CN" altLang="en-US" sz="1335" dirty="0">
              <a:solidFill>
                <a:srgbClr val="595959"/>
              </a:solidFill>
              <a:latin typeface="微软雅黑" panose="020B0503020204020204" charset="-122"/>
              <a:ea typeface="微软雅黑" panose="020B0503020204020204" charset="-122"/>
              <a:sym typeface="微软雅黑" panose="020B0503020204020204" charset="-122"/>
            </a:endParaRPr>
          </a:p>
        </p:txBody>
      </p:sp>
      <p:grpSp>
        <p:nvGrpSpPr>
          <p:cNvPr id="55" name="组合 54"/>
          <p:cNvGrpSpPr/>
          <p:nvPr/>
        </p:nvGrpSpPr>
        <p:grpSpPr>
          <a:xfrm>
            <a:off x="6282267" y="1762472"/>
            <a:ext cx="1270000" cy="1270000"/>
            <a:chOff x="4711700" y="1321854"/>
            <a:chExt cx="952500" cy="952500"/>
          </a:xfrm>
        </p:grpSpPr>
        <p:sp>
          <p:nvSpPr>
            <p:cNvPr id="56" name="Freeform 28"/>
            <p:cNvSpPr>
              <a:spLocks noEditPoints="1"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9 h 254"/>
                <a:gd name="T14" fmla="*/ 225 w 254"/>
                <a:gd name="T15" fmla="*/ 127 h 254"/>
                <a:gd name="T16" fmla="*/ 127 w 254"/>
                <a:gd name="T17" fmla="*/ 226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3"/>
                    <a:pt x="72" y="29"/>
                    <a:pt x="127" y="29"/>
                  </a:cubicBezTo>
                  <a:cubicBezTo>
                    <a:pt x="181" y="29"/>
                    <a:pt x="225" y="73"/>
                    <a:pt x="225" y="127"/>
                  </a:cubicBezTo>
                  <a:cubicBezTo>
                    <a:pt x="225" y="181"/>
                    <a:pt x="181" y="226"/>
                    <a:pt x="127" y="226"/>
                  </a:cubicBezTo>
                  <a:cubicBezTo>
                    <a:pt x="72" y="226"/>
                    <a:pt x="28" y="181"/>
                    <a:pt x="28" y="127"/>
                  </a:cubicBezTo>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57" name="Freeform 29"/>
            <p:cNvSpPr>
              <a:spLocks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9 h 254"/>
                <a:gd name="T10" fmla="*/ 225 w 254"/>
                <a:gd name="T11" fmla="*/ 127 h 254"/>
                <a:gd name="T12" fmla="*/ 127 w 254"/>
                <a:gd name="T13" fmla="*/ 226 h 254"/>
                <a:gd name="T14" fmla="*/ 86 w 254"/>
                <a:gd name="T15" fmla="*/ 217 h 254"/>
                <a:gd name="T16" fmla="*/ 75 w 254"/>
                <a:gd name="T17" fmla="*/ 243 h 254"/>
                <a:gd name="T18" fmla="*/ 127 w 254"/>
                <a:gd name="T19" fmla="*/ 254 h 254"/>
                <a:gd name="T20" fmla="*/ 254 w 254"/>
                <a:gd name="T21" fmla="*/ 127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254"/>
                <a:gd name="T35" fmla="*/ 254 w 254"/>
                <a:gd name="T36" fmla="*/ 254 h 2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254">
                  <a:moveTo>
                    <a:pt x="254" y="127"/>
                  </a:moveTo>
                  <a:cubicBezTo>
                    <a:pt x="254" y="57"/>
                    <a:pt x="197" y="0"/>
                    <a:pt x="127" y="0"/>
                  </a:cubicBezTo>
                  <a:cubicBezTo>
                    <a:pt x="57" y="0"/>
                    <a:pt x="0" y="57"/>
                    <a:pt x="0" y="127"/>
                  </a:cubicBezTo>
                  <a:cubicBezTo>
                    <a:pt x="28" y="127"/>
                    <a:pt x="28" y="127"/>
                    <a:pt x="28" y="127"/>
                  </a:cubicBezTo>
                  <a:cubicBezTo>
                    <a:pt x="28" y="73"/>
                    <a:pt x="72" y="29"/>
                    <a:pt x="127" y="29"/>
                  </a:cubicBezTo>
                  <a:cubicBezTo>
                    <a:pt x="181" y="29"/>
                    <a:pt x="225" y="73"/>
                    <a:pt x="225" y="127"/>
                  </a:cubicBezTo>
                  <a:cubicBezTo>
                    <a:pt x="225" y="181"/>
                    <a:pt x="181" y="226"/>
                    <a:pt x="127" y="226"/>
                  </a:cubicBezTo>
                  <a:cubicBezTo>
                    <a:pt x="113" y="226"/>
                    <a:pt x="99" y="223"/>
                    <a:pt x="86" y="217"/>
                  </a:cubicBezTo>
                  <a:cubicBezTo>
                    <a:pt x="75" y="243"/>
                    <a:pt x="75" y="243"/>
                    <a:pt x="75" y="243"/>
                  </a:cubicBezTo>
                  <a:cubicBezTo>
                    <a:pt x="91" y="250"/>
                    <a:pt x="109" y="254"/>
                    <a:pt x="127" y="254"/>
                  </a:cubicBezTo>
                  <a:cubicBezTo>
                    <a:pt x="197" y="254"/>
                    <a:pt x="254" y="197"/>
                    <a:pt x="254" y="127"/>
                  </a:cubicBezTo>
                </a:path>
              </a:pathLst>
            </a:custGeom>
            <a:solidFill>
              <a:srgbClr val="54C5D7"/>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58" name="TextBox 682"/>
            <p:cNvSpPr>
              <a:spLocks noChangeArrowheads="1"/>
            </p:cNvSpPr>
            <p:nvPr/>
          </p:nvSpPr>
          <p:spPr bwMode="auto">
            <a:xfrm>
              <a:off x="4928393" y="1544104"/>
              <a:ext cx="595313" cy="499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3735">
                  <a:solidFill>
                    <a:srgbClr val="7F7F7F"/>
                  </a:solidFill>
                  <a:latin typeface="方正中等线简体" pitchFamily="2" charset="-122"/>
                  <a:ea typeface="方正中等线简体" pitchFamily="2" charset="-122"/>
                </a:rPr>
                <a:t>82</a:t>
              </a:r>
              <a:r>
                <a:rPr lang="en-US" sz="2135">
                  <a:solidFill>
                    <a:srgbClr val="7F7F7F"/>
                  </a:solidFill>
                  <a:latin typeface="方正中等线简体" pitchFamily="2" charset="-122"/>
                  <a:ea typeface="方正中等线简体" pitchFamily="2" charset="-122"/>
                </a:rPr>
                <a:t>%</a:t>
              </a:r>
              <a:endParaRPr lang="zh-CN" altLang="en-US" sz="3200">
                <a:solidFill>
                  <a:srgbClr val="7F7F7F"/>
                </a:solidFill>
                <a:latin typeface="方正中等线简体" pitchFamily="2" charset="-122"/>
                <a:ea typeface="方正中等线简体" pitchFamily="2" charset="-122"/>
              </a:endParaRPr>
            </a:p>
          </p:txBody>
        </p:sp>
      </p:grpSp>
      <p:grpSp>
        <p:nvGrpSpPr>
          <p:cNvPr id="59" name="组合 58"/>
          <p:cNvGrpSpPr/>
          <p:nvPr/>
        </p:nvGrpSpPr>
        <p:grpSpPr>
          <a:xfrm>
            <a:off x="4633383" y="1762472"/>
            <a:ext cx="1270000" cy="1270000"/>
            <a:chOff x="3475037" y="1321854"/>
            <a:chExt cx="952500" cy="952500"/>
          </a:xfrm>
        </p:grpSpPr>
        <p:sp>
          <p:nvSpPr>
            <p:cNvPr id="60" name="Freeform 14"/>
            <p:cNvSpPr>
              <a:spLocks noEditPoints="1" noChangeArrowheads="1"/>
            </p:cNvSpPr>
            <p:nvPr/>
          </p:nvSpPr>
          <p:spPr bwMode="auto">
            <a:xfrm>
              <a:off x="3475037"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9" y="73"/>
                    <a:pt x="73" y="29"/>
                    <a:pt x="127" y="29"/>
                  </a:cubicBezTo>
                  <a:cubicBezTo>
                    <a:pt x="182" y="29"/>
                    <a:pt x="226" y="73"/>
                    <a:pt x="226" y="127"/>
                  </a:cubicBezTo>
                  <a:cubicBezTo>
                    <a:pt x="226" y="181"/>
                    <a:pt x="182" y="226"/>
                    <a:pt x="127" y="226"/>
                  </a:cubicBezTo>
                  <a:cubicBezTo>
                    <a:pt x="73" y="226"/>
                    <a:pt x="29" y="181"/>
                    <a:pt x="29" y="127"/>
                  </a:cubicBez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61" name="Freeform 15"/>
            <p:cNvSpPr>
              <a:spLocks noChangeArrowheads="1"/>
            </p:cNvSpPr>
            <p:nvPr/>
          </p:nvSpPr>
          <p:spPr bwMode="auto">
            <a:xfrm>
              <a:off x="3475037" y="1321854"/>
              <a:ext cx="952500" cy="476250"/>
            </a:xfrm>
            <a:custGeom>
              <a:avLst/>
              <a:gdLst>
                <a:gd name="T0" fmla="*/ 254 w 254"/>
                <a:gd name="T1" fmla="*/ 127 h 127"/>
                <a:gd name="T2" fmla="*/ 127 w 254"/>
                <a:gd name="T3" fmla="*/ 0 h 127"/>
                <a:gd name="T4" fmla="*/ 0 w 254"/>
                <a:gd name="T5" fmla="*/ 127 h 127"/>
                <a:gd name="T6" fmla="*/ 29 w 254"/>
                <a:gd name="T7" fmla="*/ 127 h 127"/>
                <a:gd name="T8" fmla="*/ 127 w 254"/>
                <a:gd name="T9" fmla="*/ 29 h 127"/>
                <a:gd name="T10" fmla="*/ 226 w 254"/>
                <a:gd name="T11" fmla="*/ 127 h 127"/>
                <a:gd name="T12" fmla="*/ 254 w 254"/>
                <a:gd name="T13" fmla="*/ 127 h 127"/>
                <a:gd name="T14" fmla="*/ 0 60000 65536"/>
                <a:gd name="T15" fmla="*/ 0 60000 65536"/>
                <a:gd name="T16" fmla="*/ 0 60000 65536"/>
                <a:gd name="T17" fmla="*/ 0 60000 65536"/>
                <a:gd name="T18" fmla="*/ 0 60000 65536"/>
                <a:gd name="T19" fmla="*/ 0 60000 65536"/>
                <a:gd name="T20" fmla="*/ 0 60000 65536"/>
                <a:gd name="T21" fmla="*/ 0 w 254"/>
                <a:gd name="T22" fmla="*/ 0 h 127"/>
                <a:gd name="T23" fmla="*/ 254 w 254"/>
                <a:gd name="T24" fmla="*/ 127 h 1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127">
                  <a:moveTo>
                    <a:pt x="254" y="127"/>
                  </a:moveTo>
                  <a:cubicBezTo>
                    <a:pt x="254" y="57"/>
                    <a:pt x="197" y="0"/>
                    <a:pt x="127" y="0"/>
                  </a:cubicBezTo>
                  <a:cubicBezTo>
                    <a:pt x="57" y="0"/>
                    <a:pt x="0" y="57"/>
                    <a:pt x="0" y="127"/>
                  </a:cubicBezTo>
                  <a:cubicBezTo>
                    <a:pt x="29" y="127"/>
                    <a:pt x="29" y="127"/>
                    <a:pt x="29" y="127"/>
                  </a:cubicBezTo>
                  <a:cubicBezTo>
                    <a:pt x="29" y="73"/>
                    <a:pt x="73" y="29"/>
                    <a:pt x="127" y="29"/>
                  </a:cubicBezTo>
                  <a:cubicBezTo>
                    <a:pt x="182" y="29"/>
                    <a:pt x="226" y="73"/>
                    <a:pt x="226" y="127"/>
                  </a:cubicBezTo>
                  <a:lnTo>
                    <a:pt x="254" y="127"/>
                  </a:lnTo>
                  <a:close/>
                </a:path>
              </a:pathLst>
            </a:custGeom>
            <a:solidFill>
              <a:srgbClr val="ED105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62" name="TextBox 682"/>
            <p:cNvSpPr>
              <a:spLocks noChangeArrowheads="1"/>
            </p:cNvSpPr>
            <p:nvPr/>
          </p:nvSpPr>
          <p:spPr bwMode="auto">
            <a:xfrm>
              <a:off x="3691731" y="1544104"/>
              <a:ext cx="595313" cy="499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3735" dirty="0">
                  <a:solidFill>
                    <a:srgbClr val="7F7F7F"/>
                  </a:solidFill>
                  <a:latin typeface="方正中等线简体" pitchFamily="2" charset="-122"/>
                  <a:ea typeface="方正中等线简体" pitchFamily="2" charset="-122"/>
                </a:rPr>
                <a:t>50</a:t>
              </a:r>
              <a:r>
                <a:rPr lang="en-US" sz="2135" dirty="0">
                  <a:solidFill>
                    <a:srgbClr val="7F7F7F"/>
                  </a:solidFill>
                  <a:latin typeface="方正中等线简体" pitchFamily="2" charset="-122"/>
                  <a:ea typeface="方正中等线简体" pitchFamily="2" charset="-122"/>
                </a:rPr>
                <a:t>%</a:t>
              </a:r>
              <a:endParaRPr lang="zh-CN" altLang="en-US" sz="3200" dirty="0">
                <a:solidFill>
                  <a:srgbClr val="7F7F7F"/>
                </a:solidFill>
                <a:latin typeface="方正中等线简体" pitchFamily="2" charset="-122"/>
                <a:ea typeface="方正中等线简体" pitchFamily="2" charset="-122"/>
              </a:endParaRPr>
            </a:p>
          </p:txBody>
        </p:sp>
      </p:grpSp>
      <p:grpSp>
        <p:nvGrpSpPr>
          <p:cNvPr id="63" name="组合 62"/>
          <p:cNvGrpSpPr/>
          <p:nvPr/>
        </p:nvGrpSpPr>
        <p:grpSpPr>
          <a:xfrm>
            <a:off x="6282267" y="3153121"/>
            <a:ext cx="1270000" cy="1270000"/>
            <a:chOff x="4711700" y="2364841"/>
            <a:chExt cx="952500" cy="952500"/>
          </a:xfrm>
        </p:grpSpPr>
        <p:sp>
          <p:nvSpPr>
            <p:cNvPr id="64" name="Freeform 23"/>
            <p:cNvSpPr>
              <a:spLocks noEditPoints="1"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8 h 254"/>
                <a:gd name="T14" fmla="*/ 225 w 254"/>
                <a:gd name="T15" fmla="*/ 127 h 254"/>
                <a:gd name="T16" fmla="*/ 127 w 254"/>
                <a:gd name="T17" fmla="*/ 225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2"/>
                    <a:pt x="72" y="28"/>
                    <a:pt x="127" y="28"/>
                  </a:cubicBezTo>
                  <a:cubicBezTo>
                    <a:pt x="181" y="28"/>
                    <a:pt x="225" y="72"/>
                    <a:pt x="225" y="127"/>
                  </a:cubicBezTo>
                  <a:cubicBezTo>
                    <a:pt x="225" y="181"/>
                    <a:pt x="181" y="225"/>
                    <a:pt x="127" y="225"/>
                  </a:cubicBezTo>
                  <a:cubicBezTo>
                    <a:pt x="72" y="225"/>
                    <a:pt x="28" y="181"/>
                    <a:pt x="28" y="127"/>
                  </a:cubicBezTo>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65" name="Freeform 24"/>
            <p:cNvSpPr>
              <a:spLocks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8 h 254"/>
                <a:gd name="T10" fmla="*/ 225 w 254"/>
                <a:gd name="T11" fmla="*/ 127 h 254"/>
                <a:gd name="T12" fmla="*/ 127 w 254"/>
                <a:gd name="T13" fmla="*/ 225 h 254"/>
                <a:gd name="T14" fmla="*/ 127 w 254"/>
                <a:gd name="T15" fmla="*/ 254 h 254"/>
                <a:gd name="T16" fmla="*/ 254 w 254"/>
                <a:gd name="T17" fmla="*/ 127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254"/>
                <a:gd name="T29" fmla="*/ 254 w 254"/>
                <a:gd name="T30" fmla="*/ 254 h 2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254">
                  <a:moveTo>
                    <a:pt x="254" y="127"/>
                  </a:moveTo>
                  <a:cubicBezTo>
                    <a:pt x="254" y="57"/>
                    <a:pt x="197" y="0"/>
                    <a:pt x="127" y="0"/>
                  </a:cubicBezTo>
                  <a:cubicBezTo>
                    <a:pt x="57" y="0"/>
                    <a:pt x="0" y="57"/>
                    <a:pt x="0" y="127"/>
                  </a:cubicBezTo>
                  <a:cubicBezTo>
                    <a:pt x="28" y="127"/>
                    <a:pt x="28" y="127"/>
                    <a:pt x="28" y="127"/>
                  </a:cubicBezTo>
                  <a:cubicBezTo>
                    <a:pt x="28" y="72"/>
                    <a:pt x="72" y="28"/>
                    <a:pt x="127" y="28"/>
                  </a:cubicBezTo>
                  <a:cubicBezTo>
                    <a:pt x="181" y="28"/>
                    <a:pt x="225" y="72"/>
                    <a:pt x="225" y="127"/>
                  </a:cubicBezTo>
                  <a:cubicBezTo>
                    <a:pt x="225" y="181"/>
                    <a:pt x="181" y="225"/>
                    <a:pt x="127" y="225"/>
                  </a:cubicBezTo>
                  <a:cubicBezTo>
                    <a:pt x="127" y="254"/>
                    <a:pt x="127" y="254"/>
                    <a:pt x="127" y="254"/>
                  </a:cubicBezTo>
                  <a:cubicBezTo>
                    <a:pt x="197" y="254"/>
                    <a:pt x="254" y="197"/>
                    <a:pt x="254" y="127"/>
                  </a:cubicBezTo>
                </a:path>
              </a:pathLst>
            </a:custGeom>
            <a:solidFill>
              <a:srgbClr val="70BE44"/>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66" name="TextBox 682"/>
            <p:cNvSpPr>
              <a:spLocks noChangeArrowheads="1"/>
            </p:cNvSpPr>
            <p:nvPr/>
          </p:nvSpPr>
          <p:spPr bwMode="auto">
            <a:xfrm>
              <a:off x="4928393" y="2556929"/>
              <a:ext cx="595313" cy="499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3735">
                  <a:solidFill>
                    <a:srgbClr val="7F7F7F"/>
                  </a:solidFill>
                  <a:latin typeface="方正中等线简体" pitchFamily="2" charset="-122"/>
                  <a:ea typeface="方正中等线简体" pitchFamily="2" charset="-122"/>
                </a:rPr>
                <a:t>75</a:t>
              </a:r>
              <a:r>
                <a:rPr lang="en-US" sz="2135">
                  <a:solidFill>
                    <a:srgbClr val="7F7F7F"/>
                  </a:solidFill>
                  <a:latin typeface="方正中等线简体" pitchFamily="2" charset="-122"/>
                  <a:ea typeface="方正中等线简体" pitchFamily="2" charset="-122"/>
                </a:rPr>
                <a:t>%</a:t>
              </a:r>
              <a:endParaRPr lang="zh-CN" altLang="en-US" sz="3200">
                <a:solidFill>
                  <a:srgbClr val="7F7F7F"/>
                </a:solidFill>
                <a:latin typeface="方正中等线简体" pitchFamily="2" charset="-122"/>
                <a:ea typeface="方正中等线简体" pitchFamily="2" charset="-122"/>
              </a:endParaRPr>
            </a:p>
          </p:txBody>
        </p:sp>
      </p:grpSp>
      <p:grpSp>
        <p:nvGrpSpPr>
          <p:cNvPr id="67" name="组合 66"/>
          <p:cNvGrpSpPr/>
          <p:nvPr/>
        </p:nvGrpSpPr>
        <p:grpSpPr>
          <a:xfrm>
            <a:off x="4633383" y="3148888"/>
            <a:ext cx="1270000" cy="1274233"/>
            <a:chOff x="3475037" y="2361666"/>
            <a:chExt cx="952500" cy="955675"/>
          </a:xfrm>
        </p:grpSpPr>
        <p:sp>
          <p:nvSpPr>
            <p:cNvPr id="68" name="Freeform 10"/>
            <p:cNvSpPr>
              <a:spLocks noEditPoints="1" noChangeArrowheads="1"/>
            </p:cNvSpPr>
            <p:nvPr/>
          </p:nvSpPr>
          <p:spPr bwMode="auto">
            <a:xfrm>
              <a:off x="3475037" y="2361666"/>
              <a:ext cx="952500" cy="955675"/>
            </a:xfrm>
            <a:custGeom>
              <a:avLst/>
              <a:gdLst>
                <a:gd name="T0" fmla="*/ 254 w 254"/>
                <a:gd name="T1" fmla="*/ 128 h 255"/>
                <a:gd name="T2" fmla="*/ 127 w 254"/>
                <a:gd name="T3" fmla="*/ 0 h 255"/>
                <a:gd name="T4" fmla="*/ 0 w 254"/>
                <a:gd name="T5" fmla="*/ 128 h 255"/>
                <a:gd name="T6" fmla="*/ 127 w 254"/>
                <a:gd name="T7" fmla="*/ 255 h 255"/>
                <a:gd name="T8" fmla="*/ 254 w 254"/>
                <a:gd name="T9" fmla="*/ 128 h 255"/>
                <a:gd name="T10" fmla="*/ 29 w 254"/>
                <a:gd name="T11" fmla="*/ 128 h 255"/>
                <a:gd name="T12" fmla="*/ 127 w 254"/>
                <a:gd name="T13" fmla="*/ 29 h 255"/>
                <a:gd name="T14" fmla="*/ 226 w 254"/>
                <a:gd name="T15" fmla="*/ 128 h 255"/>
                <a:gd name="T16" fmla="*/ 127 w 254"/>
                <a:gd name="T17" fmla="*/ 226 h 255"/>
                <a:gd name="T18" fmla="*/ 29 w 254"/>
                <a:gd name="T19" fmla="*/ 128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5"/>
                <a:gd name="T32" fmla="*/ 254 w 254"/>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5">
                  <a:moveTo>
                    <a:pt x="254" y="128"/>
                  </a:moveTo>
                  <a:cubicBezTo>
                    <a:pt x="254" y="58"/>
                    <a:pt x="197" y="0"/>
                    <a:pt x="127" y="0"/>
                  </a:cubicBezTo>
                  <a:cubicBezTo>
                    <a:pt x="57" y="0"/>
                    <a:pt x="0" y="58"/>
                    <a:pt x="0" y="128"/>
                  </a:cubicBezTo>
                  <a:cubicBezTo>
                    <a:pt x="0" y="198"/>
                    <a:pt x="57" y="255"/>
                    <a:pt x="127" y="255"/>
                  </a:cubicBezTo>
                  <a:cubicBezTo>
                    <a:pt x="197" y="255"/>
                    <a:pt x="254" y="198"/>
                    <a:pt x="254" y="128"/>
                  </a:cubicBezTo>
                  <a:close/>
                  <a:moveTo>
                    <a:pt x="29" y="128"/>
                  </a:moveTo>
                  <a:cubicBezTo>
                    <a:pt x="28" y="73"/>
                    <a:pt x="73" y="29"/>
                    <a:pt x="127" y="29"/>
                  </a:cubicBezTo>
                  <a:cubicBezTo>
                    <a:pt x="182" y="29"/>
                    <a:pt x="226" y="73"/>
                    <a:pt x="226" y="128"/>
                  </a:cubicBezTo>
                  <a:cubicBezTo>
                    <a:pt x="226" y="182"/>
                    <a:pt x="182" y="226"/>
                    <a:pt x="127" y="226"/>
                  </a:cubicBezTo>
                  <a:cubicBezTo>
                    <a:pt x="73" y="226"/>
                    <a:pt x="29" y="182"/>
                    <a:pt x="29" y="128"/>
                  </a:cubicBez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69" name="Freeform 11"/>
            <p:cNvSpPr>
              <a:spLocks noChangeArrowheads="1"/>
            </p:cNvSpPr>
            <p:nvPr/>
          </p:nvSpPr>
          <p:spPr bwMode="auto">
            <a:xfrm>
              <a:off x="3475037" y="2361666"/>
              <a:ext cx="831850" cy="479425"/>
            </a:xfrm>
            <a:custGeom>
              <a:avLst/>
              <a:gdLst>
                <a:gd name="T0" fmla="*/ 222 w 222"/>
                <a:gd name="T1" fmla="*/ 43 h 128"/>
                <a:gd name="T2" fmla="*/ 127 w 222"/>
                <a:gd name="T3" fmla="*/ 0 h 128"/>
                <a:gd name="T4" fmla="*/ 0 w 222"/>
                <a:gd name="T5" fmla="*/ 128 h 128"/>
                <a:gd name="T6" fmla="*/ 29 w 222"/>
                <a:gd name="T7" fmla="*/ 128 h 128"/>
                <a:gd name="T8" fmla="*/ 127 w 222"/>
                <a:gd name="T9" fmla="*/ 29 h 128"/>
                <a:gd name="T10" fmla="*/ 201 w 222"/>
                <a:gd name="T11" fmla="*/ 62 h 128"/>
                <a:gd name="T12" fmla="*/ 222 w 222"/>
                <a:gd name="T13" fmla="*/ 43 h 128"/>
                <a:gd name="T14" fmla="*/ 0 60000 65536"/>
                <a:gd name="T15" fmla="*/ 0 60000 65536"/>
                <a:gd name="T16" fmla="*/ 0 60000 65536"/>
                <a:gd name="T17" fmla="*/ 0 60000 65536"/>
                <a:gd name="T18" fmla="*/ 0 60000 65536"/>
                <a:gd name="T19" fmla="*/ 0 60000 65536"/>
                <a:gd name="T20" fmla="*/ 0 60000 65536"/>
                <a:gd name="T21" fmla="*/ 0 w 222"/>
                <a:gd name="T22" fmla="*/ 0 h 128"/>
                <a:gd name="T23" fmla="*/ 222 w 222"/>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 h="128">
                  <a:moveTo>
                    <a:pt x="222" y="43"/>
                  </a:moveTo>
                  <a:cubicBezTo>
                    <a:pt x="198" y="16"/>
                    <a:pt x="163" y="0"/>
                    <a:pt x="127" y="0"/>
                  </a:cubicBezTo>
                  <a:cubicBezTo>
                    <a:pt x="57" y="0"/>
                    <a:pt x="0" y="58"/>
                    <a:pt x="0" y="128"/>
                  </a:cubicBezTo>
                  <a:cubicBezTo>
                    <a:pt x="29" y="128"/>
                    <a:pt x="29" y="128"/>
                    <a:pt x="29" y="128"/>
                  </a:cubicBezTo>
                  <a:cubicBezTo>
                    <a:pt x="28" y="73"/>
                    <a:pt x="73" y="29"/>
                    <a:pt x="127" y="29"/>
                  </a:cubicBezTo>
                  <a:cubicBezTo>
                    <a:pt x="155" y="29"/>
                    <a:pt x="182" y="41"/>
                    <a:pt x="201" y="62"/>
                  </a:cubicBezTo>
                  <a:lnTo>
                    <a:pt x="222" y="43"/>
                  </a:lnTo>
                  <a:close/>
                </a:path>
              </a:pathLst>
            </a:custGeom>
            <a:solidFill>
              <a:srgbClr val="F8A519"/>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70" name="TextBox 682"/>
            <p:cNvSpPr>
              <a:spLocks noChangeArrowheads="1"/>
            </p:cNvSpPr>
            <p:nvPr/>
          </p:nvSpPr>
          <p:spPr bwMode="auto">
            <a:xfrm>
              <a:off x="3691731" y="2556929"/>
              <a:ext cx="595313" cy="499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3735">
                  <a:solidFill>
                    <a:srgbClr val="7F7F7F"/>
                  </a:solidFill>
                  <a:latin typeface="方正中等线简体" pitchFamily="2" charset="-122"/>
                  <a:ea typeface="方正中等线简体" pitchFamily="2" charset="-122"/>
                </a:rPr>
                <a:t>28</a:t>
              </a:r>
              <a:r>
                <a:rPr lang="en-US" sz="2135">
                  <a:solidFill>
                    <a:srgbClr val="7F7F7F"/>
                  </a:solidFill>
                  <a:latin typeface="方正中等线简体" pitchFamily="2" charset="-122"/>
                  <a:ea typeface="方正中等线简体" pitchFamily="2" charset="-122"/>
                </a:rPr>
                <a:t>%</a:t>
              </a:r>
              <a:endParaRPr lang="zh-CN" altLang="en-US" sz="3200">
                <a:solidFill>
                  <a:srgbClr val="7F7F7F"/>
                </a:solidFill>
                <a:latin typeface="方正中等线简体" pitchFamily="2" charset="-122"/>
                <a:ea typeface="方正中等线简体" pitchFamily="2" charset="-122"/>
              </a:endParaRPr>
            </a:p>
          </p:txBody>
        </p:sp>
      </p:grpSp>
      <p:grpSp>
        <p:nvGrpSpPr>
          <p:cNvPr id="71" name="组合 70"/>
          <p:cNvGrpSpPr/>
          <p:nvPr/>
        </p:nvGrpSpPr>
        <p:grpSpPr>
          <a:xfrm>
            <a:off x="6212416" y="4467572"/>
            <a:ext cx="1409700" cy="1409700"/>
            <a:chOff x="4659312" y="3350679"/>
            <a:chExt cx="1057275" cy="1057275"/>
          </a:xfrm>
        </p:grpSpPr>
        <p:sp>
          <p:nvSpPr>
            <p:cNvPr id="72" name="Freeform 18"/>
            <p:cNvSpPr>
              <a:spLocks noEditPoints="1" noChangeArrowheads="1"/>
            </p:cNvSpPr>
            <p:nvPr/>
          </p:nvSpPr>
          <p:spPr bwMode="auto">
            <a:xfrm>
              <a:off x="4659312" y="3350679"/>
              <a:ext cx="1057275" cy="1057275"/>
            </a:xfrm>
            <a:custGeom>
              <a:avLst/>
              <a:gdLst>
                <a:gd name="T0" fmla="*/ 47 w 282"/>
                <a:gd name="T1" fmla="*/ 56 h 282"/>
                <a:gd name="T2" fmla="*/ 55 w 282"/>
                <a:gd name="T3" fmla="*/ 235 h 282"/>
                <a:gd name="T4" fmla="*/ 235 w 282"/>
                <a:gd name="T5" fmla="*/ 227 h 282"/>
                <a:gd name="T6" fmla="*/ 226 w 282"/>
                <a:gd name="T7" fmla="*/ 47 h 282"/>
                <a:gd name="T8" fmla="*/ 47 w 282"/>
                <a:gd name="T9" fmla="*/ 56 h 282"/>
                <a:gd name="T10" fmla="*/ 214 w 282"/>
                <a:gd name="T11" fmla="*/ 208 h 282"/>
                <a:gd name="T12" fmla="*/ 75 w 282"/>
                <a:gd name="T13" fmla="*/ 214 h 282"/>
                <a:gd name="T14" fmla="*/ 68 w 282"/>
                <a:gd name="T15" fmla="*/ 75 h 282"/>
                <a:gd name="T16" fmla="*/ 207 w 282"/>
                <a:gd name="T17" fmla="*/ 68 h 282"/>
                <a:gd name="T18" fmla="*/ 214 w 282"/>
                <a:gd name="T19" fmla="*/ 208 h 2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2"/>
                <a:gd name="T31" fmla="*/ 0 h 282"/>
                <a:gd name="T32" fmla="*/ 282 w 282"/>
                <a:gd name="T33" fmla="*/ 282 h 2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2" h="282">
                  <a:moveTo>
                    <a:pt x="47" y="56"/>
                  </a:moveTo>
                  <a:cubicBezTo>
                    <a:pt x="0" y="107"/>
                    <a:pt x="3" y="188"/>
                    <a:pt x="55" y="235"/>
                  </a:cubicBezTo>
                  <a:cubicBezTo>
                    <a:pt x="107" y="282"/>
                    <a:pt x="188" y="279"/>
                    <a:pt x="235" y="227"/>
                  </a:cubicBezTo>
                  <a:cubicBezTo>
                    <a:pt x="282" y="175"/>
                    <a:pt x="278" y="95"/>
                    <a:pt x="226" y="47"/>
                  </a:cubicBezTo>
                  <a:cubicBezTo>
                    <a:pt x="175" y="0"/>
                    <a:pt x="94" y="4"/>
                    <a:pt x="47" y="56"/>
                  </a:cubicBezTo>
                  <a:moveTo>
                    <a:pt x="214" y="208"/>
                  </a:moveTo>
                  <a:cubicBezTo>
                    <a:pt x="177" y="248"/>
                    <a:pt x="115" y="251"/>
                    <a:pt x="75" y="214"/>
                  </a:cubicBezTo>
                  <a:cubicBezTo>
                    <a:pt x="34" y="177"/>
                    <a:pt x="31" y="115"/>
                    <a:pt x="68" y="75"/>
                  </a:cubicBezTo>
                  <a:cubicBezTo>
                    <a:pt x="105" y="35"/>
                    <a:pt x="167" y="32"/>
                    <a:pt x="207" y="68"/>
                  </a:cubicBezTo>
                  <a:cubicBezTo>
                    <a:pt x="248" y="105"/>
                    <a:pt x="250" y="168"/>
                    <a:pt x="214" y="208"/>
                  </a:cubicBezTo>
                </a:path>
              </a:pathLst>
            </a:custGeom>
            <a:solidFill>
              <a:srgbClr val="F8A519"/>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73" name="Freeform 19"/>
            <p:cNvSpPr>
              <a:spLocks noChangeArrowheads="1"/>
            </p:cNvSpPr>
            <p:nvPr/>
          </p:nvSpPr>
          <p:spPr bwMode="auto">
            <a:xfrm>
              <a:off x="4711700" y="3876141"/>
              <a:ext cx="828675" cy="531813"/>
            </a:xfrm>
            <a:custGeom>
              <a:avLst/>
              <a:gdLst>
                <a:gd name="T0" fmla="*/ 0 w 221"/>
                <a:gd name="T1" fmla="*/ 0 h 142"/>
                <a:gd name="T2" fmla="*/ 41 w 221"/>
                <a:gd name="T3" fmla="*/ 95 h 142"/>
                <a:gd name="T4" fmla="*/ 221 w 221"/>
                <a:gd name="T5" fmla="*/ 87 h 142"/>
                <a:gd name="T6" fmla="*/ 200 w 221"/>
                <a:gd name="T7" fmla="*/ 68 h 142"/>
                <a:gd name="T8" fmla="*/ 61 w 221"/>
                <a:gd name="T9" fmla="*/ 74 h 142"/>
                <a:gd name="T10" fmla="*/ 28 w 221"/>
                <a:gd name="T11" fmla="*/ 0 h 142"/>
                <a:gd name="T12" fmla="*/ 0 w 221"/>
                <a:gd name="T13" fmla="*/ 0 h 142"/>
                <a:gd name="T14" fmla="*/ 0 60000 65536"/>
                <a:gd name="T15" fmla="*/ 0 60000 65536"/>
                <a:gd name="T16" fmla="*/ 0 60000 65536"/>
                <a:gd name="T17" fmla="*/ 0 60000 65536"/>
                <a:gd name="T18" fmla="*/ 0 60000 65536"/>
                <a:gd name="T19" fmla="*/ 0 60000 65536"/>
                <a:gd name="T20" fmla="*/ 0 60000 65536"/>
                <a:gd name="T21" fmla="*/ 0 w 221"/>
                <a:gd name="T22" fmla="*/ 0 h 142"/>
                <a:gd name="T23" fmla="*/ 221 w 221"/>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42">
                  <a:moveTo>
                    <a:pt x="0" y="0"/>
                  </a:moveTo>
                  <a:cubicBezTo>
                    <a:pt x="0" y="36"/>
                    <a:pt x="15" y="71"/>
                    <a:pt x="41" y="95"/>
                  </a:cubicBezTo>
                  <a:cubicBezTo>
                    <a:pt x="93" y="142"/>
                    <a:pt x="174" y="139"/>
                    <a:pt x="221" y="87"/>
                  </a:cubicBezTo>
                  <a:cubicBezTo>
                    <a:pt x="200" y="68"/>
                    <a:pt x="200" y="68"/>
                    <a:pt x="200" y="68"/>
                  </a:cubicBezTo>
                  <a:cubicBezTo>
                    <a:pt x="163" y="108"/>
                    <a:pt x="101" y="111"/>
                    <a:pt x="61" y="74"/>
                  </a:cubicBezTo>
                  <a:cubicBezTo>
                    <a:pt x="40" y="55"/>
                    <a:pt x="28" y="28"/>
                    <a:pt x="28" y="0"/>
                  </a:cubicBezTo>
                  <a:lnTo>
                    <a:pt x="0" y="0"/>
                  </a:ln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74" name="TextBox 682"/>
            <p:cNvSpPr>
              <a:spLocks noChangeArrowheads="1"/>
            </p:cNvSpPr>
            <p:nvPr/>
          </p:nvSpPr>
          <p:spPr bwMode="auto">
            <a:xfrm>
              <a:off x="4928393" y="3644366"/>
              <a:ext cx="595313" cy="499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3735">
                  <a:solidFill>
                    <a:srgbClr val="7F7F7F"/>
                  </a:solidFill>
                  <a:latin typeface="方正中等线简体" pitchFamily="2" charset="-122"/>
                  <a:ea typeface="方正中等线简体" pitchFamily="2" charset="-122"/>
                </a:rPr>
                <a:t>61</a:t>
              </a:r>
              <a:r>
                <a:rPr lang="en-US" sz="2135">
                  <a:solidFill>
                    <a:srgbClr val="7F7F7F"/>
                  </a:solidFill>
                  <a:latin typeface="方正中等线简体" pitchFamily="2" charset="-122"/>
                  <a:ea typeface="方正中等线简体" pitchFamily="2" charset="-122"/>
                </a:rPr>
                <a:t>%</a:t>
              </a:r>
              <a:endParaRPr lang="zh-CN" altLang="en-US" sz="3200">
                <a:solidFill>
                  <a:srgbClr val="7F7F7F"/>
                </a:solidFill>
                <a:latin typeface="方正中等线简体" pitchFamily="2" charset="-122"/>
                <a:ea typeface="方正中等线简体" pitchFamily="2" charset="-122"/>
              </a:endParaRPr>
            </a:p>
          </p:txBody>
        </p:sp>
      </p:grpSp>
      <p:grpSp>
        <p:nvGrpSpPr>
          <p:cNvPr id="75" name="组合 74"/>
          <p:cNvGrpSpPr/>
          <p:nvPr/>
        </p:nvGrpSpPr>
        <p:grpSpPr>
          <a:xfrm>
            <a:off x="4633383" y="4537421"/>
            <a:ext cx="1270000" cy="1270000"/>
            <a:chOff x="3475037" y="3403066"/>
            <a:chExt cx="952500" cy="952500"/>
          </a:xfrm>
        </p:grpSpPr>
        <p:sp>
          <p:nvSpPr>
            <p:cNvPr id="76" name="Freeform 5"/>
            <p:cNvSpPr>
              <a:spLocks noEditPoints="1" noChangeArrowheads="1"/>
            </p:cNvSpPr>
            <p:nvPr/>
          </p:nvSpPr>
          <p:spPr bwMode="auto">
            <a:xfrm>
              <a:off x="3475037" y="3403066"/>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8" y="73"/>
                    <a:pt x="73" y="29"/>
                    <a:pt x="127" y="29"/>
                  </a:cubicBezTo>
                  <a:cubicBezTo>
                    <a:pt x="182" y="29"/>
                    <a:pt x="226" y="73"/>
                    <a:pt x="226" y="127"/>
                  </a:cubicBezTo>
                  <a:cubicBezTo>
                    <a:pt x="226" y="182"/>
                    <a:pt x="182" y="226"/>
                    <a:pt x="127" y="226"/>
                  </a:cubicBezTo>
                  <a:cubicBezTo>
                    <a:pt x="73" y="226"/>
                    <a:pt x="29" y="182"/>
                    <a:pt x="29" y="127"/>
                  </a:cubicBez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77" name="Freeform 6"/>
            <p:cNvSpPr>
              <a:spLocks noChangeArrowheads="1"/>
            </p:cNvSpPr>
            <p:nvPr/>
          </p:nvSpPr>
          <p:spPr bwMode="auto">
            <a:xfrm>
              <a:off x="3475037" y="3485616"/>
              <a:ext cx="269875" cy="393700"/>
            </a:xfrm>
            <a:custGeom>
              <a:avLst/>
              <a:gdLst>
                <a:gd name="T0" fmla="*/ 72 w 72"/>
                <a:gd name="T1" fmla="*/ 23 h 105"/>
                <a:gd name="T2" fmla="*/ 56 w 72"/>
                <a:gd name="T3" fmla="*/ 0 h 105"/>
                <a:gd name="T4" fmla="*/ 0 w 72"/>
                <a:gd name="T5" fmla="*/ 105 h 105"/>
                <a:gd name="T6" fmla="*/ 29 w 72"/>
                <a:gd name="T7" fmla="*/ 105 h 105"/>
                <a:gd name="T8" fmla="*/ 72 w 72"/>
                <a:gd name="T9" fmla="*/ 23 h 105"/>
                <a:gd name="T10" fmla="*/ 0 60000 65536"/>
                <a:gd name="T11" fmla="*/ 0 60000 65536"/>
                <a:gd name="T12" fmla="*/ 0 60000 65536"/>
                <a:gd name="T13" fmla="*/ 0 60000 65536"/>
                <a:gd name="T14" fmla="*/ 0 60000 65536"/>
                <a:gd name="T15" fmla="*/ 0 w 72"/>
                <a:gd name="T16" fmla="*/ 0 h 105"/>
                <a:gd name="T17" fmla="*/ 72 w 72"/>
                <a:gd name="T18" fmla="*/ 105 h 105"/>
              </a:gdLst>
              <a:ahLst/>
              <a:cxnLst>
                <a:cxn ang="T10">
                  <a:pos x="T0" y="T1"/>
                </a:cxn>
                <a:cxn ang="T11">
                  <a:pos x="T2" y="T3"/>
                </a:cxn>
                <a:cxn ang="T12">
                  <a:pos x="T4" y="T5"/>
                </a:cxn>
                <a:cxn ang="T13">
                  <a:pos x="T6" y="T7"/>
                </a:cxn>
                <a:cxn ang="T14">
                  <a:pos x="T8" y="T9"/>
                </a:cxn>
              </a:cxnLst>
              <a:rect l="T15" t="T16" r="T17" b="T18"/>
              <a:pathLst>
                <a:path w="72" h="105">
                  <a:moveTo>
                    <a:pt x="72" y="23"/>
                  </a:moveTo>
                  <a:cubicBezTo>
                    <a:pt x="56" y="0"/>
                    <a:pt x="56" y="0"/>
                    <a:pt x="56" y="0"/>
                  </a:cubicBezTo>
                  <a:cubicBezTo>
                    <a:pt x="21" y="24"/>
                    <a:pt x="0" y="63"/>
                    <a:pt x="0" y="105"/>
                  </a:cubicBezTo>
                  <a:cubicBezTo>
                    <a:pt x="29" y="105"/>
                    <a:pt x="29" y="105"/>
                    <a:pt x="29" y="105"/>
                  </a:cubicBezTo>
                  <a:cubicBezTo>
                    <a:pt x="29" y="72"/>
                    <a:pt x="45" y="42"/>
                    <a:pt x="72" y="23"/>
                  </a:cubicBezTo>
                  <a:close/>
                </a:path>
              </a:pathLst>
            </a:custGeom>
            <a:solidFill>
              <a:srgbClr val="54C5D7"/>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78" name="TextBox 682"/>
            <p:cNvSpPr>
              <a:spLocks noChangeArrowheads="1"/>
            </p:cNvSpPr>
            <p:nvPr/>
          </p:nvSpPr>
          <p:spPr bwMode="auto">
            <a:xfrm>
              <a:off x="3691731" y="3644366"/>
              <a:ext cx="595313" cy="499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3735">
                  <a:solidFill>
                    <a:srgbClr val="7F7F7F"/>
                  </a:solidFill>
                  <a:latin typeface="方正中等线简体" pitchFamily="2" charset="-122"/>
                  <a:ea typeface="方正中等线简体" pitchFamily="2" charset="-122"/>
                </a:rPr>
                <a:t>15</a:t>
              </a:r>
              <a:r>
                <a:rPr lang="en-US" sz="2135">
                  <a:solidFill>
                    <a:srgbClr val="7F7F7F"/>
                  </a:solidFill>
                  <a:latin typeface="方正中等线简体" pitchFamily="2" charset="-122"/>
                  <a:ea typeface="方正中等线简体" pitchFamily="2" charset="-122"/>
                </a:rPr>
                <a:t>%</a:t>
              </a:r>
              <a:endParaRPr lang="zh-CN" altLang="en-US" sz="3200">
                <a:solidFill>
                  <a:srgbClr val="7F7F7F"/>
                </a:solidFill>
                <a:latin typeface="方正中等线简体" pitchFamily="2" charset="-122"/>
                <a:ea typeface="方正中等线简体"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anim calcmode="lin" valueType="num">
                                      <p:cBhvr>
                                        <p:cTn id="10" dur="500" fill="hold"/>
                                        <p:tgtEl>
                                          <p:spTgt spid="59"/>
                                        </p:tgtEl>
                                        <p:attrNameLst>
                                          <p:attrName>ppt_x</p:attrName>
                                        </p:attrNameLst>
                                      </p:cBhvr>
                                      <p:tavLst>
                                        <p:tav tm="0">
                                          <p:val>
                                            <p:fltVal val="0.5"/>
                                          </p:val>
                                        </p:tav>
                                        <p:tav tm="100000">
                                          <p:val>
                                            <p:strVal val="#ppt_x"/>
                                          </p:val>
                                        </p:tav>
                                      </p:tavLst>
                                    </p:anim>
                                    <p:anim calcmode="lin" valueType="num">
                                      <p:cBhvr>
                                        <p:cTn id="11" dur="500" fill="hold"/>
                                        <p:tgtEl>
                                          <p:spTgt spid="59"/>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67"/>
                                        </p:tgtEl>
                                        <p:attrNameLst>
                                          <p:attrName>style.visibility</p:attrName>
                                        </p:attrNameLst>
                                      </p:cBhvr>
                                      <p:to>
                                        <p:strVal val="visible"/>
                                      </p:to>
                                    </p:set>
                                    <p:anim calcmode="lin" valueType="num">
                                      <p:cBhvr>
                                        <p:cTn id="14" dur="500" fill="hold"/>
                                        <p:tgtEl>
                                          <p:spTgt spid="67"/>
                                        </p:tgtEl>
                                        <p:attrNameLst>
                                          <p:attrName>ppt_w</p:attrName>
                                        </p:attrNameLst>
                                      </p:cBhvr>
                                      <p:tavLst>
                                        <p:tav tm="0">
                                          <p:val>
                                            <p:fltVal val="0"/>
                                          </p:val>
                                        </p:tav>
                                        <p:tav tm="100000">
                                          <p:val>
                                            <p:strVal val="#ppt_w"/>
                                          </p:val>
                                        </p:tav>
                                      </p:tavLst>
                                    </p:anim>
                                    <p:anim calcmode="lin" valueType="num">
                                      <p:cBhvr>
                                        <p:cTn id="15" dur="500" fill="hold"/>
                                        <p:tgtEl>
                                          <p:spTgt spid="67"/>
                                        </p:tgtEl>
                                        <p:attrNameLst>
                                          <p:attrName>ppt_h</p:attrName>
                                        </p:attrNameLst>
                                      </p:cBhvr>
                                      <p:tavLst>
                                        <p:tav tm="0">
                                          <p:val>
                                            <p:fltVal val="0"/>
                                          </p:val>
                                        </p:tav>
                                        <p:tav tm="100000">
                                          <p:val>
                                            <p:strVal val="#ppt_h"/>
                                          </p:val>
                                        </p:tav>
                                      </p:tavLst>
                                    </p:anim>
                                    <p:animEffect transition="in" filter="fade">
                                      <p:cBhvr>
                                        <p:cTn id="16" dur="500"/>
                                        <p:tgtEl>
                                          <p:spTgt spid="67"/>
                                        </p:tgtEl>
                                      </p:cBhvr>
                                    </p:animEffect>
                                    <p:anim calcmode="lin" valueType="num">
                                      <p:cBhvr>
                                        <p:cTn id="17" dur="500" fill="hold"/>
                                        <p:tgtEl>
                                          <p:spTgt spid="67"/>
                                        </p:tgtEl>
                                        <p:attrNameLst>
                                          <p:attrName>ppt_x</p:attrName>
                                        </p:attrNameLst>
                                      </p:cBhvr>
                                      <p:tavLst>
                                        <p:tav tm="0">
                                          <p:val>
                                            <p:fltVal val="0.5"/>
                                          </p:val>
                                        </p:tav>
                                        <p:tav tm="100000">
                                          <p:val>
                                            <p:strVal val="#ppt_x"/>
                                          </p:val>
                                        </p:tav>
                                      </p:tavLst>
                                    </p:anim>
                                    <p:anim calcmode="lin" valueType="num">
                                      <p:cBhvr>
                                        <p:cTn id="18" dur="500" fill="hold"/>
                                        <p:tgtEl>
                                          <p:spTgt spid="67"/>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p:cTn id="21" dur="500" fill="hold"/>
                                        <p:tgtEl>
                                          <p:spTgt spid="75"/>
                                        </p:tgtEl>
                                        <p:attrNameLst>
                                          <p:attrName>ppt_w</p:attrName>
                                        </p:attrNameLst>
                                      </p:cBhvr>
                                      <p:tavLst>
                                        <p:tav tm="0">
                                          <p:val>
                                            <p:fltVal val="0"/>
                                          </p:val>
                                        </p:tav>
                                        <p:tav tm="100000">
                                          <p:val>
                                            <p:strVal val="#ppt_w"/>
                                          </p:val>
                                        </p:tav>
                                      </p:tavLst>
                                    </p:anim>
                                    <p:anim calcmode="lin" valueType="num">
                                      <p:cBhvr>
                                        <p:cTn id="22" dur="500" fill="hold"/>
                                        <p:tgtEl>
                                          <p:spTgt spid="75"/>
                                        </p:tgtEl>
                                        <p:attrNameLst>
                                          <p:attrName>ppt_h</p:attrName>
                                        </p:attrNameLst>
                                      </p:cBhvr>
                                      <p:tavLst>
                                        <p:tav tm="0">
                                          <p:val>
                                            <p:fltVal val="0"/>
                                          </p:val>
                                        </p:tav>
                                        <p:tav tm="100000">
                                          <p:val>
                                            <p:strVal val="#ppt_h"/>
                                          </p:val>
                                        </p:tav>
                                      </p:tavLst>
                                    </p:anim>
                                    <p:animEffect transition="in" filter="fade">
                                      <p:cBhvr>
                                        <p:cTn id="23" dur="500"/>
                                        <p:tgtEl>
                                          <p:spTgt spid="75"/>
                                        </p:tgtEl>
                                      </p:cBhvr>
                                    </p:animEffect>
                                    <p:anim calcmode="lin" valueType="num">
                                      <p:cBhvr>
                                        <p:cTn id="24" dur="500" fill="hold"/>
                                        <p:tgtEl>
                                          <p:spTgt spid="75"/>
                                        </p:tgtEl>
                                        <p:attrNameLst>
                                          <p:attrName>ppt_x</p:attrName>
                                        </p:attrNameLst>
                                      </p:cBhvr>
                                      <p:tavLst>
                                        <p:tav tm="0">
                                          <p:val>
                                            <p:fltVal val="0.5"/>
                                          </p:val>
                                        </p:tav>
                                        <p:tav tm="100000">
                                          <p:val>
                                            <p:strVal val="#ppt_x"/>
                                          </p:val>
                                        </p:tav>
                                      </p:tavLst>
                                    </p:anim>
                                    <p:anim calcmode="lin" valueType="num">
                                      <p:cBhvr>
                                        <p:cTn id="25" dur="500" fill="hold"/>
                                        <p:tgtEl>
                                          <p:spTgt spid="7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ppt_w</p:attrName>
                                        </p:attrNameLst>
                                      </p:cBhvr>
                                      <p:tavLst>
                                        <p:tav tm="0">
                                          <p:val>
                                            <p:fltVal val="0"/>
                                          </p:val>
                                        </p:tav>
                                        <p:tav tm="100000">
                                          <p:val>
                                            <p:strVal val="#ppt_w"/>
                                          </p:val>
                                        </p:tav>
                                      </p:tavLst>
                                    </p:anim>
                                    <p:anim calcmode="lin" valueType="num">
                                      <p:cBhvr>
                                        <p:cTn id="29" dur="500" fill="hold"/>
                                        <p:tgtEl>
                                          <p:spTgt spid="55"/>
                                        </p:tgtEl>
                                        <p:attrNameLst>
                                          <p:attrName>ppt_h</p:attrName>
                                        </p:attrNameLst>
                                      </p:cBhvr>
                                      <p:tavLst>
                                        <p:tav tm="0">
                                          <p:val>
                                            <p:fltVal val="0"/>
                                          </p:val>
                                        </p:tav>
                                        <p:tav tm="100000">
                                          <p:val>
                                            <p:strVal val="#ppt_h"/>
                                          </p:val>
                                        </p:tav>
                                      </p:tavLst>
                                    </p:anim>
                                    <p:animEffect transition="in" filter="fade">
                                      <p:cBhvr>
                                        <p:cTn id="30" dur="500"/>
                                        <p:tgtEl>
                                          <p:spTgt spid="55"/>
                                        </p:tgtEl>
                                      </p:cBhvr>
                                    </p:animEffect>
                                    <p:anim calcmode="lin" valueType="num">
                                      <p:cBhvr>
                                        <p:cTn id="31" dur="500" fill="hold"/>
                                        <p:tgtEl>
                                          <p:spTgt spid="55"/>
                                        </p:tgtEl>
                                        <p:attrNameLst>
                                          <p:attrName>ppt_x</p:attrName>
                                        </p:attrNameLst>
                                      </p:cBhvr>
                                      <p:tavLst>
                                        <p:tav tm="0">
                                          <p:val>
                                            <p:fltVal val="0.5"/>
                                          </p:val>
                                        </p:tav>
                                        <p:tav tm="100000">
                                          <p:val>
                                            <p:strVal val="#ppt_x"/>
                                          </p:val>
                                        </p:tav>
                                      </p:tavLst>
                                    </p:anim>
                                    <p:anim calcmode="lin" valueType="num">
                                      <p:cBhvr>
                                        <p:cTn id="32" dur="500" fill="hold"/>
                                        <p:tgtEl>
                                          <p:spTgt spid="55"/>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63"/>
                                        </p:tgtEl>
                                        <p:attrNameLst>
                                          <p:attrName>style.visibility</p:attrName>
                                        </p:attrNameLst>
                                      </p:cBhvr>
                                      <p:to>
                                        <p:strVal val="visible"/>
                                      </p:to>
                                    </p:set>
                                    <p:anim calcmode="lin" valueType="num">
                                      <p:cBhvr>
                                        <p:cTn id="35" dur="500" fill="hold"/>
                                        <p:tgtEl>
                                          <p:spTgt spid="63"/>
                                        </p:tgtEl>
                                        <p:attrNameLst>
                                          <p:attrName>ppt_w</p:attrName>
                                        </p:attrNameLst>
                                      </p:cBhvr>
                                      <p:tavLst>
                                        <p:tav tm="0">
                                          <p:val>
                                            <p:fltVal val="0"/>
                                          </p:val>
                                        </p:tav>
                                        <p:tav tm="100000">
                                          <p:val>
                                            <p:strVal val="#ppt_w"/>
                                          </p:val>
                                        </p:tav>
                                      </p:tavLst>
                                    </p:anim>
                                    <p:anim calcmode="lin" valueType="num">
                                      <p:cBhvr>
                                        <p:cTn id="36" dur="500" fill="hold"/>
                                        <p:tgtEl>
                                          <p:spTgt spid="63"/>
                                        </p:tgtEl>
                                        <p:attrNameLst>
                                          <p:attrName>ppt_h</p:attrName>
                                        </p:attrNameLst>
                                      </p:cBhvr>
                                      <p:tavLst>
                                        <p:tav tm="0">
                                          <p:val>
                                            <p:fltVal val="0"/>
                                          </p:val>
                                        </p:tav>
                                        <p:tav tm="100000">
                                          <p:val>
                                            <p:strVal val="#ppt_h"/>
                                          </p:val>
                                        </p:tav>
                                      </p:tavLst>
                                    </p:anim>
                                    <p:animEffect transition="in" filter="fade">
                                      <p:cBhvr>
                                        <p:cTn id="37" dur="500"/>
                                        <p:tgtEl>
                                          <p:spTgt spid="63"/>
                                        </p:tgtEl>
                                      </p:cBhvr>
                                    </p:animEffect>
                                    <p:anim calcmode="lin" valueType="num">
                                      <p:cBhvr>
                                        <p:cTn id="38" dur="500" fill="hold"/>
                                        <p:tgtEl>
                                          <p:spTgt spid="63"/>
                                        </p:tgtEl>
                                        <p:attrNameLst>
                                          <p:attrName>ppt_x</p:attrName>
                                        </p:attrNameLst>
                                      </p:cBhvr>
                                      <p:tavLst>
                                        <p:tav tm="0">
                                          <p:val>
                                            <p:fltVal val="0.5"/>
                                          </p:val>
                                        </p:tav>
                                        <p:tav tm="100000">
                                          <p:val>
                                            <p:strVal val="#ppt_x"/>
                                          </p:val>
                                        </p:tav>
                                      </p:tavLst>
                                    </p:anim>
                                    <p:anim calcmode="lin" valueType="num">
                                      <p:cBhvr>
                                        <p:cTn id="39" dur="500" fill="hold"/>
                                        <p:tgtEl>
                                          <p:spTgt spid="63"/>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250"/>
                                  </p:stCondLst>
                                  <p:childTnLst>
                                    <p:set>
                                      <p:cBhvr>
                                        <p:cTn id="41" dur="1" fill="hold">
                                          <p:stCondLst>
                                            <p:cond delay="0"/>
                                          </p:stCondLst>
                                        </p:cTn>
                                        <p:tgtEl>
                                          <p:spTgt spid="71"/>
                                        </p:tgtEl>
                                        <p:attrNameLst>
                                          <p:attrName>style.visibility</p:attrName>
                                        </p:attrNameLst>
                                      </p:cBhvr>
                                      <p:to>
                                        <p:strVal val="visible"/>
                                      </p:to>
                                    </p:set>
                                    <p:anim calcmode="lin" valueType="num">
                                      <p:cBhvr>
                                        <p:cTn id="42" dur="500" fill="hold"/>
                                        <p:tgtEl>
                                          <p:spTgt spid="71"/>
                                        </p:tgtEl>
                                        <p:attrNameLst>
                                          <p:attrName>ppt_w</p:attrName>
                                        </p:attrNameLst>
                                      </p:cBhvr>
                                      <p:tavLst>
                                        <p:tav tm="0">
                                          <p:val>
                                            <p:fltVal val="0"/>
                                          </p:val>
                                        </p:tav>
                                        <p:tav tm="100000">
                                          <p:val>
                                            <p:strVal val="#ppt_w"/>
                                          </p:val>
                                        </p:tav>
                                      </p:tavLst>
                                    </p:anim>
                                    <p:anim calcmode="lin" valueType="num">
                                      <p:cBhvr>
                                        <p:cTn id="43" dur="500" fill="hold"/>
                                        <p:tgtEl>
                                          <p:spTgt spid="71"/>
                                        </p:tgtEl>
                                        <p:attrNameLst>
                                          <p:attrName>ppt_h</p:attrName>
                                        </p:attrNameLst>
                                      </p:cBhvr>
                                      <p:tavLst>
                                        <p:tav tm="0">
                                          <p:val>
                                            <p:fltVal val="0"/>
                                          </p:val>
                                        </p:tav>
                                        <p:tav tm="100000">
                                          <p:val>
                                            <p:strVal val="#ppt_h"/>
                                          </p:val>
                                        </p:tav>
                                      </p:tavLst>
                                    </p:anim>
                                    <p:animEffect transition="in" filter="fade">
                                      <p:cBhvr>
                                        <p:cTn id="44" dur="500"/>
                                        <p:tgtEl>
                                          <p:spTgt spid="71"/>
                                        </p:tgtEl>
                                      </p:cBhvr>
                                    </p:animEffect>
                                    <p:anim calcmode="lin" valueType="num">
                                      <p:cBhvr>
                                        <p:cTn id="45" dur="500" fill="hold"/>
                                        <p:tgtEl>
                                          <p:spTgt spid="71"/>
                                        </p:tgtEl>
                                        <p:attrNameLst>
                                          <p:attrName>ppt_x</p:attrName>
                                        </p:attrNameLst>
                                      </p:cBhvr>
                                      <p:tavLst>
                                        <p:tav tm="0">
                                          <p:val>
                                            <p:fltVal val="0.5"/>
                                          </p:val>
                                        </p:tav>
                                        <p:tav tm="100000">
                                          <p:val>
                                            <p:strVal val="#ppt_x"/>
                                          </p:val>
                                        </p:tav>
                                      </p:tavLst>
                                    </p:anim>
                                    <p:anim calcmode="lin" valueType="num">
                                      <p:cBhvr>
                                        <p:cTn id="46" dur="500" fill="hold"/>
                                        <p:tgtEl>
                                          <p:spTgt spid="71"/>
                                        </p:tgtEl>
                                        <p:attrNameLst>
                                          <p:attrName>ppt_y</p:attrName>
                                        </p:attrNameLst>
                                      </p:cBhvr>
                                      <p:tavLst>
                                        <p:tav tm="0">
                                          <p:val>
                                            <p:fltVal val="0.5"/>
                                          </p:val>
                                        </p:tav>
                                        <p:tav tm="100000">
                                          <p:val>
                                            <p:strVal val="#ppt_y"/>
                                          </p:val>
                                        </p:tav>
                                      </p:tavLst>
                                    </p:anim>
                                  </p:childTnLst>
                                </p:cTn>
                              </p:par>
                              <p:par>
                                <p:cTn id="47" presetID="8" presetClass="emph" presetSubtype="0" fill="hold" nodeType="withEffect">
                                  <p:stCondLst>
                                    <p:cond delay="0"/>
                                  </p:stCondLst>
                                  <p:childTnLst>
                                    <p:animRot by="-21600000">
                                      <p:cBhvr>
                                        <p:cTn id="48" dur="500" fill="hold"/>
                                        <p:tgtEl>
                                          <p:spTgt spid="59"/>
                                        </p:tgtEl>
                                        <p:attrNameLst>
                                          <p:attrName>r</p:attrName>
                                        </p:attrNameLst>
                                      </p:cBhvr>
                                    </p:animRot>
                                  </p:childTnLst>
                                </p:cTn>
                              </p:par>
                              <p:par>
                                <p:cTn id="49" presetID="8" presetClass="emph" presetSubtype="0" fill="hold" nodeType="withEffect">
                                  <p:stCondLst>
                                    <p:cond delay="250"/>
                                  </p:stCondLst>
                                  <p:childTnLst>
                                    <p:animRot by="-21600000">
                                      <p:cBhvr>
                                        <p:cTn id="50" dur="500" fill="hold"/>
                                        <p:tgtEl>
                                          <p:spTgt spid="67"/>
                                        </p:tgtEl>
                                        <p:attrNameLst>
                                          <p:attrName>r</p:attrName>
                                        </p:attrNameLst>
                                      </p:cBhvr>
                                    </p:animRot>
                                  </p:childTnLst>
                                </p:cTn>
                              </p:par>
                              <p:par>
                                <p:cTn id="51" presetID="8" presetClass="emph" presetSubtype="0" fill="hold" nodeType="withEffect">
                                  <p:stCondLst>
                                    <p:cond delay="0"/>
                                  </p:stCondLst>
                                  <p:childTnLst>
                                    <p:animRot by="-21600000">
                                      <p:cBhvr>
                                        <p:cTn id="52" dur="500" fill="hold"/>
                                        <p:tgtEl>
                                          <p:spTgt spid="75"/>
                                        </p:tgtEl>
                                        <p:attrNameLst>
                                          <p:attrName>r</p:attrName>
                                        </p:attrNameLst>
                                      </p:cBhvr>
                                    </p:animRot>
                                  </p:childTnLst>
                                </p:cTn>
                              </p:par>
                              <p:par>
                                <p:cTn id="53" presetID="8" presetClass="emph" presetSubtype="0" fill="hold" nodeType="withEffect">
                                  <p:stCondLst>
                                    <p:cond delay="250"/>
                                  </p:stCondLst>
                                  <p:childTnLst>
                                    <p:animRot by="-21600000">
                                      <p:cBhvr>
                                        <p:cTn id="54" dur="500" fill="hold"/>
                                        <p:tgtEl>
                                          <p:spTgt spid="55"/>
                                        </p:tgtEl>
                                        <p:attrNameLst>
                                          <p:attrName>r</p:attrName>
                                        </p:attrNameLst>
                                      </p:cBhvr>
                                    </p:animRot>
                                  </p:childTnLst>
                                </p:cTn>
                              </p:par>
                              <p:par>
                                <p:cTn id="55" presetID="8" presetClass="emph" presetSubtype="0" fill="hold" nodeType="withEffect">
                                  <p:stCondLst>
                                    <p:cond delay="0"/>
                                  </p:stCondLst>
                                  <p:childTnLst>
                                    <p:animRot by="-21600000">
                                      <p:cBhvr>
                                        <p:cTn id="56" dur="500" fill="hold"/>
                                        <p:tgtEl>
                                          <p:spTgt spid="63"/>
                                        </p:tgtEl>
                                        <p:attrNameLst>
                                          <p:attrName>r</p:attrName>
                                        </p:attrNameLst>
                                      </p:cBhvr>
                                    </p:animRot>
                                  </p:childTnLst>
                                </p:cTn>
                              </p:par>
                              <p:par>
                                <p:cTn id="57" presetID="8" presetClass="emph" presetSubtype="0" fill="hold" nodeType="withEffect">
                                  <p:stCondLst>
                                    <p:cond delay="250"/>
                                  </p:stCondLst>
                                  <p:childTnLst>
                                    <p:animRot by="-21600000">
                                      <p:cBhvr>
                                        <p:cTn id="58" dur="500" fill="hold"/>
                                        <p:tgtEl>
                                          <p:spTgt spid="71"/>
                                        </p:tgtEl>
                                        <p:attrNameLst>
                                          <p:attrName>r</p:attrName>
                                        </p:attrNameLst>
                                      </p:cBhvr>
                                    </p:animRot>
                                  </p:childTnLst>
                                </p:cTn>
                              </p:par>
                            </p:childTnLst>
                          </p:cTn>
                        </p:par>
                        <p:par>
                          <p:cTn id="59" fill="hold">
                            <p:stCondLst>
                              <p:cond delay="500"/>
                            </p:stCondLst>
                            <p:childTnLst>
                              <p:par>
                                <p:cTn id="60" presetID="12" presetClass="entr" presetSubtype="8"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500"/>
                                        <p:tgtEl>
                                          <p:spTgt spid="46"/>
                                        </p:tgtEl>
                                        <p:attrNameLst>
                                          <p:attrName>ppt_x</p:attrName>
                                        </p:attrNameLst>
                                      </p:cBhvr>
                                      <p:tavLst>
                                        <p:tav tm="0">
                                          <p:val>
                                            <p:strVal val="#ppt_x-#ppt_w*1.125000"/>
                                          </p:val>
                                        </p:tav>
                                        <p:tav tm="100000">
                                          <p:val>
                                            <p:strVal val="#ppt_x"/>
                                          </p:val>
                                        </p:tav>
                                      </p:tavLst>
                                    </p:anim>
                                    <p:animEffect transition="in" filter="wipe(right)">
                                      <p:cBhvr>
                                        <p:cTn id="63" dur="500"/>
                                        <p:tgtEl>
                                          <p:spTgt spid="46"/>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500"/>
                                        <p:tgtEl>
                                          <p:spTgt spid="50"/>
                                        </p:tgtEl>
                                        <p:attrNameLst>
                                          <p:attrName>ppt_x</p:attrName>
                                        </p:attrNameLst>
                                      </p:cBhvr>
                                      <p:tavLst>
                                        <p:tav tm="0">
                                          <p:val>
                                            <p:strVal val="#ppt_x-#ppt_w*1.125000"/>
                                          </p:val>
                                        </p:tav>
                                        <p:tav tm="100000">
                                          <p:val>
                                            <p:strVal val="#ppt_x"/>
                                          </p:val>
                                        </p:tav>
                                      </p:tavLst>
                                    </p:anim>
                                    <p:animEffect transition="in" filter="wipe(right)">
                                      <p:cBhvr>
                                        <p:cTn id="67" dur="500"/>
                                        <p:tgtEl>
                                          <p:spTgt spid="50"/>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 calcmode="lin" valueType="num">
                                      <p:cBhvr additive="base">
                                        <p:cTn id="70" dur="500"/>
                                        <p:tgtEl>
                                          <p:spTgt spid="48"/>
                                        </p:tgtEl>
                                        <p:attrNameLst>
                                          <p:attrName>ppt_x</p:attrName>
                                        </p:attrNameLst>
                                      </p:cBhvr>
                                      <p:tavLst>
                                        <p:tav tm="0">
                                          <p:val>
                                            <p:strVal val="#ppt_x+#ppt_w*1.125000"/>
                                          </p:val>
                                        </p:tav>
                                        <p:tav tm="100000">
                                          <p:val>
                                            <p:strVal val="#ppt_x"/>
                                          </p:val>
                                        </p:tav>
                                      </p:tavLst>
                                    </p:anim>
                                    <p:animEffect transition="in" filter="wipe(left)">
                                      <p:cBhvr>
                                        <p:cTn id="71" dur="500"/>
                                        <p:tgtEl>
                                          <p:spTgt spid="48"/>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additive="base">
                                        <p:cTn id="74" dur="500"/>
                                        <p:tgtEl>
                                          <p:spTgt spid="52"/>
                                        </p:tgtEl>
                                        <p:attrNameLst>
                                          <p:attrName>ppt_x</p:attrName>
                                        </p:attrNameLst>
                                      </p:cBhvr>
                                      <p:tavLst>
                                        <p:tav tm="0">
                                          <p:val>
                                            <p:strVal val="#ppt_x+#ppt_w*1.125000"/>
                                          </p:val>
                                        </p:tav>
                                        <p:tav tm="100000">
                                          <p:val>
                                            <p:strVal val="#ppt_x"/>
                                          </p:val>
                                        </p:tav>
                                      </p:tavLst>
                                    </p:anim>
                                    <p:animEffect transition="in" filter="wipe(left)">
                                      <p:cBhvr>
                                        <p:cTn id="75" dur="500"/>
                                        <p:tgtEl>
                                          <p:spTgt spid="52"/>
                                        </p:tgtEl>
                                      </p:cBhvr>
                                    </p:animEffect>
                                  </p:childTnLst>
                                </p:cTn>
                              </p:par>
                            </p:childTnLst>
                          </p:cTn>
                        </p:par>
                        <p:par>
                          <p:cTn id="76" fill="hold">
                            <p:stCondLst>
                              <p:cond delay="1000"/>
                            </p:stCondLst>
                            <p:childTnLst>
                              <p:par>
                                <p:cTn id="77" presetID="10" presetClass="entr" presetSubtype="0" fill="hold" grpId="0" nodeType="after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500"/>
                                        <p:tgtEl>
                                          <p:spTgt spid="4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fade">
                                      <p:cBhvr>
                                        <p:cTn id="82" dur="500"/>
                                        <p:tgtEl>
                                          <p:spTgt spid="5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4"/>
                                        </p:tgtEl>
                                        <p:attrNameLst>
                                          <p:attrName>style.visibility</p:attrName>
                                        </p:attrNameLst>
                                      </p:cBhvr>
                                      <p:to>
                                        <p:strVal val="visible"/>
                                      </p:to>
                                    </p:set>
                                    <p:animEffect transition="in" filter="fade">
                                      <p:cBhvr>
                                        <p:cTn id="85" dur="500"/>
                                        <p:tgtEl>
                                          <p:spTgt spid="5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fade">
                                      <p:cBhvr>
                                        <p:cTn id="88" dur="500"/>
                                        <p:tgtEl>
                                          <p:spTgt spid="53"/>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fade">
                                      <p:cBhvr>
                                        <p:cTn id="94" dur="500"/>
                                        <p:tgtEl>
                                          <p:spTgt spid="45"/>
                                        </p:tgtEl>
                                      </p:cBhvr>
                                    </p:animEffect>
                                  </p:childTnLst>
                                </p:cTn>
                              </p:par>
                            </p:childTnLst>
                          </p:cTn>
                        </p:par>
                        <p:par>
                          <p:cTn id="95" fill="hold">
                            <p:stCondLst>
                              <p:cond delay="1500"/>
                            </p:stCondLst>
                            <p:childTnLst>
                              <p:par>
                                <p:cTn id="96" presetID="26" presetClass="emph" presetSubtype="0" fill="hold" nodeType="afterEffect">
                                  <p:stCondLst>
                                    <p:cond delay="0"/>
                                  </p:stCondLst>
                                  <p:childTnLst>
                                    <p:animEffect transition="out" filter="fade">
                                      <p:cBhvr>
                                        <p:cTn id="97" dur="500" tmFilter="0, 0; .2, .5; .8, .5; 1, 0"/>
                                        <p:tgtEl>
                                          <p:spTgt spid="59"/>
                                        </p:tgtEl>
                                      </p:cBhvr>
                                    </p:animEffect>
                                    <p:animScale>
                                      <p:cBhvr>
                                        <p:cTn id="98" dur="250" autoRev="1" fill="hold"/>
                                        <p:tgtEl>
                                          <p:spTgt spid="59"/>
                                        </p:tgtEl>
                                      </p:cBhvr>
                                      <p:by x="105000" y="105000"/>
                                    </p:animScale>
                                  </p:childTnLst>
                                </p:cTn>
                              </p:par>
                              <p:par>
                                <p:cTn id="99" presetID="26" presetClass="emph" presetSubtype="0" fill="hold" nodeType="withEffect">
                                  <p:stCondLst>
                                    <p:cond delay="250"/>
                                  </p:stCondLst>
                                  <p:childTnLst>
                                    <p:animEffect transition="out" filter="fade">
                                      <p:cBhvr>
                                        <p:cTn id="100" dur="500" tmFilter="0, 0; .2, .5; .8, .5; 1, 0"/>
                                        <p:tgtEl>
                                          <p:spTgt spid="67"/>
                                        </p:tgtEl>
                                      </p:cBhvr>
                                    </p:animEffect>
                                    <p:animScale>
                                      <p:cBhvr>
                                        <p:cTn id="101" dur="250" autoRev="1" fill="hold"/>
                                        <p:tgtEl>
                                          <p:spTgt spid="67"/>
                                        </p:tgtEl>
                                      </p:cBhvr>
                                      <p:by x="105000" y="105000"/>
                                    </p:animScale>
                                  </p:childTnLst>
                                </p:cTn>
                              </p:par>
                              <p:par>
                                <p:cTn id="102" presetID="26" presetClass="emph" presetSubtype="0" fill="hold" nodeType="withEffect">
                                  <p:stCondLst>
                                    <p:cond delay="500"/>
                                  </p:stCondLst>
                                  <p:childTnLst>
                                    <p:animEffect transition="out" filter="fade">
                                      <p:cBhvr>
                                        <p:cTn id="103" dur="500" tmFilter="0, 0; .2, .5; .8, .5; 1, 0"/>
                                        <p:tgtEl>
                                          <p:spTgt spid="75"/>
                                        </p:tgtEl>
                                      </p:cBhvr>
                                    </p:animEffect>
                                    <p:animScale>
                                      <p:cBhvr>
                                        <p:cTn id="104" dur="250" autoRev="1" fill="hold"/>
                                        <p:tgtEl>
                                          <p:spTgt spid="75"/>
                                        </p:tgtEl>
                                      </p:cBhvr>
                                      <p:by x="105000" y="105000"/>
                                    </p:animScale>
                                  </p:childTnLst>
                                </p:cTn>
                              </p:par>
                              <p:par>
                                <p:cTn id="105" presetID="26" presetClass="emph" presetSubtype="0" fill="hold" nodeType="withEffect">
                                  <p:stCondLst>
                                    <p:cond delay="750"/>
                                  </p:stCondLst>
                                  <p:childTnLst>
                                    <p:animEffect transition="out" filter="fade">
                                      <p:cBhvr>
                                        <p:cTn id="106" dur="500" tmFilter="0, 0; .2, .5; .8, .5; 1, 0"/>
                                        <p:tgtEl>
                                          <p:spTgt spid="55"/>
                                        </p:tgtEl>
                                      </p:cBhvr>
                                    </p:animEffect>
                                    <p:animScale>
                                      <p:cBhvr>
                                        <p:cTn id="107" dur="250" autoRev="1" fill="hold"/>
                                        <p:tgtEl>
                                          <p:spTgt spid="55"/>
                                        </p:tgtEl>
                                      </p:cBhvr>
                                      <p:by x="105000" y="105000"/>
                                    </p:animScale>
                                  </p:childTnLst>
                                </p:cTn>
                              </p:par>
                              <p:par>
                                <p:cTn id="108" presetID="26" presetClass="emph" presetSubtype="0" fill="hold" nodeType="withEffect">
                                  <p:stCondLst>
                                    <p:cond delay="1000"/>
                                  </p:stCondLst>
                                  <p:childTnLst>
                                    <p:animEffect transition="out" filter="fade">
                                      <p:cBhvr>
                                        <p:cTn id="109" dur="500" tmFilter="0, 0; .2, .5; .8, .5; 1, 0"/>
                                        <p:tgtEl>
                                          <p:spTgt spid="63"/>
                                        </p:tgtEl>
                                      </p:cBhvr>
                                    </p:animEffect>
                                    <p:animScale>
                                      <p:cBhvr>
                                        <p:cTn id="110" dur="250" autoRev="1" fill="hold"/>
                                        <p:tgtEl>
                                          <p:spTgt spid="63"/>
                                        </p:tgtEl>
                                      </p:cBhvr>
                                      <p:by x="105000" y="105000"/>
                                    </p:animScale>
                                  </p:childTnLst>
                                </p:cTn>
                              </p:par>
                              <p:par>
                                <p:cTn id="111" presetID="26" presetClass="emph" presetSubtype="0" fill="hold" nodeType="withEffect">
                                  <p:stCondLst>
                                    <p:cond delay="1250"/>
                                  </p:stCondLst>
                                  <p:childTnLst>
                                    <p:animEffect transition="out" filter="fade">
                                      <p:cBhvr>
                                        <p:cTn id="112" dur="500" tmFilter="0, 0; .2, .5; .8, .5; 1, 0"/>
                                        <p:tgtEl>
                                          <p:spTgt spid="71"/>
                                        </p:tgtEl>
                                      </p:cBhvr>
                                    </p:animEffect>
                                    <p:animScale>
                                      <p:cBhvr>
                                        <p:cTn id="113" dur="250" autoRev="1" fill="hold"/>
                                        <p:tgtEl>
                                          <p:spTgt spid="7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bldLvl="0" animBg="1"/>
      <p:bldP spid="47" grpId="0"/>
      <p:bldP spid="48" grpId="0" bldLvl="0" animBg="1"/>
      <p:bldP spid="49" grpId="0"/>
      <p:bldP spid="50" grpId="0" bldLvl="0" animBg="1"/>
      <p:bldP spid="51" grpId="0"/>
      <p:bldP spid="52" grpId="0" bldLvl="0" animBg="1"/>
      <p:bldP spid="53" grpId="0"/>
      <p:bldP spid="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月销售指标达成</a:t>
            </a:r>
            <a:endParaRPr lang="zh-CN" altLang="en-US" dirty="0"/>
          </a:p>
        </p:txBody>
      </p:sp>
      <p:sp>
        <p:nvSpPr>
          <p:cNvPr id="147" name="Rectangle 7"/>
          <p:cNvSpPr>
            <a:spLocks noChangeArrowheads="1"/>
          </p:cNvSpPr>
          <p:nvPr/>
        </p:nvSpPr>
        <p:spPr bwMode="auto">
          <a:xfrm>
            <a:off x="0" y="3784567"/>
            <a:ext cx="12192000" cy="24000"/>
          </a:xfrm>
          <a:prstGeom prst="rect">
            <a:avLst/>
          </a:prstGeom>
          <a:solidFill>
            <a:srgbClr val="ED105F"/>
          </a:solidFill>
          <a:ln>
            <a:noFill/>
          </a:ln>
        </p:spPr>
        <p:txBody>
          <a:bodyPr/>
          <a:lstStyle/>
          <a:p>
            <a:pPr eaLnBrk="1" hangingPunct="1"/>
            <a:endParaRPr lang="zh-CN" altLang="zh-CN" sz="2400"/>
          </a:p>
        </p:txBody>
      </p:sp>
      <p:grpSp>
        <p:nvGrpSpPr>
          <p:cNvPr id="3" name="组合 2"/>
          <p:cNvGrpSpPr/>
          <p:nvPr/>
        </p:nvGrpSpPr>
        <p:grpSpPr>
          <a:xfrm>
            <a:off x="2327340" y="2960655"/>
            <a:ext cx="206375" cy="938212"/>
            <a:chOff x="1745505" y="2220491"/>
            <a:chExt cx="154781" cy="703659"/>
          </a:xfrm>
        </p:grpSpPr>
        <p:sp>
          <p:nvSpPr>
            <p:cNvPr id="146" name="Rectangle 6"/>
            <p:cNvSpPr>
              <a:spLocks noChangeArrowheads="1"/>
            </p:cNvSpPr>
            <p:nvPr/>
          </p:nvSpPr>
          <p:spPr bwMode="auto">
            <a:xfrm>
              <a:off x="1814562" y="2220491"/>
              <a:ext cx="16669" cy="626269"/>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48" name="Oval 8"/>
            <p:cNvSpPr>
              <a:spLocks noChangeArrowheads="1"/>
            </p:cNvSpPr>
            <p:nvPr/>
          </p:nvSpPr>
          <p:spPr bwMode="auto">
            <a:xfrm>
              <a:off x="1745505" y="2768178"/>
              <a:ext cx="154781" cy="155972"/>
            </a:xfrm>
            <a:prstGeom prst="ellipse">
              <a:avLst/>
            </a:prstGeom>
            <a:solidFill>
              <a:srgbClr val="ED105F"/>
            </a:solidFill>
            <a:ln>
              <a:noFill/>
            </a:ln>
          </p:spPr>
          <p:txBody>
            <a:bodyPr/>
            <a:lstStyle/>
            <a:p>
              <a:pPr eaLnBrk="1" hangingPunct="1"/>
              <a:endParaRPr lang="zh-CN" altLang="zh-CN" sz="2400"/>
            </a:p>
          </p:txBody>
        </p:sp>
      </p:grpSp>
      <p:grpSp>
        <p:nvGrpSpPr>
          <p:cNvPr id="5" name="组合 4"/>
          <p:cNvGrpSpPr/>
          <p:nvPr/>
        </p:nvGrpSpPr>
        <p:grpSpPr>
          <a:xfrm>
            <a:off x="3991272" y="3690904"/>
            <a:ext cx="206375" cy="938213"/>
            <a:chOff x="2993454" y="2768178"/>
            <a:chExt cx="154781" cy="703660"/>
          </a:xfrm>
        </p:grpSpPr>
        <p:sp>
          <p:nvSpPr>
            <p:cNvPr id="145" name="Rectangle 5"/>
            <p:cNvSpPr>
              <a:spLocks noChangeArrowheads="1"/>
            </p:cNvSpPr>
            <p:nvPr/>
          </p:nvSpPr>
          <p:spPr bwMode="auto">
            <a:xfrm>
              <a:off x="3062511" y="2924150"/>
              <a:ext cx="15478" cy="547688"/>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54" name="Oval 14"/>
            <p:cNvSpPr>
              <a:spLocks noChangeArrowheads="1"/>
            </p:cNvSpPr>
            <p:nvPr/>
          </p:nvSpPr>
          <p:spPr bwMode="auto">
            <a:xfrm>
              <a:off x="2993454" y="2768178"/>
              <a:ext cx="154781" cy="155972"/>
            </a:xfrm>
            <a:prstGeom prst="ellipse">
              <a:avLst/>
            </a:prstGeom>
            <a:solidFill>
              <a:srgbClr val="F8A519"/>
            </a:solidFill>
            <a:ln>
              <a:noFill/>
            </a:ln>
          </p:spPr>
          <p:txBody>
            <a:bodyPr/>
            <a:lstStyle/>
            <a:p>
              <a:pPr eaLnBrk="1" hangingPunct="1"/>
              <a:endParaRPr lang="zh-CN" altLang="zh-CN" sz="2400"/>
            </a:p>
          </p:txBody>
        </p:sp>
      </p:grpSp>
      <p:grpSp>
        <p:nvGrpSpPr>
          <p:cNvPr id="7" name="组合 6"/>
          <p:cNvGrpSpPr/>
          <p:nvPr/>
        </p:nvGrpSpPr>
        <p:grpSpPr>
          <a:xfrm>
            <a:off x="5419789" y="2960655"/>
            <a:ext cx="207963" cy="938212"/>
            <a:chOff x="4064842" y="2220491"/>
            <a:chExt cx="155972" cy="703659"/>
          </a:xfrm>
        </p:grpSpPr>
        <p:sp>
          <p:nvSpPr>
            <p:cNvPr id="157" name="Rectangle 17"/>
            <p:cNvSpPr>
              <a:spLocks noChangeArrowheads="1"/>
            </p:cNvSpPr>
            <p:nvPr/>
          </p:nvSpPr>
          <p:spPr bwMode="auto">
            <a:xfrm>
              <a:off x="4135089" y="2220491"/>
              <a:ext cx="15478" cy="626269"/>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58" name="Oval 18"/>
            <p:cNvSpPr>
              <a:spLocks noChangeArrowheads="1"/>
            </p:cNvSpPr>
            <p:nvPr/>
          </p:nvSpPr>
          <p:spPr bwMode="auto">
            <a:xfrm>
              <a:off x="4064842" y="2768178"/>
              <a:ext cx="155972" cy="155972"/>
            </a:xfrm>
            <a:prstGeom prst="ellipse">
              <a:avLst/>
            </a:prstGeom>
            <a:solidFill>
              <a:srgbClr val="54C5D7"/>
            </a:solidFill>
            <a:ln>
              <a:noFill/>
            </a:ln>
          </p:spPr>
          <p:txBody>
            <a:bodyPr/>
            <a:lstStyle/>
            <a:p>
              <a:pPr eaLnBrk="1" hangingPunct="1"/>
              <a:endParaRPr lang="zh-CN" altLang="zh-CN" sz="2400"/>
            </a:p>
          </p:txBody>
        </p:sp>
      </p:grpSp>
      <p:grpSp>
        <p:nvGrpSpPr>
          <p:cNvPr id="9" name="组合 8"/>
          <p:cNvGrpSpPr/>
          <p:nvPr/>
        </p:nvGrpSpPr>
        <p:grpSpPr>
          <a:xfrm>
            <a:off x="6923052" y="3690904"/>
            <a:ext cx="207963" cy="938213"/>
            <a:chOff x="5192289" y="2768178"/>
            <a:chExt cx="155972" cy="703660"/>
          </a:xfrm>
        </p:grpSpPr>
        <p:sp>
          <p:nvSpPr>
            <p:cNvPr id="156" name="Rectangle 16"/>
            <p:cNvSpPr>
              <a:spLocks noChangeArrowheads="1"/>
            </p:cNvSpPr>
            <p:nvPr/>
          </p:nvSpPr>
          <p:spPr bwMode="auto">
            <a:xfrm>
              <a:off x="5262536" y="2924150"/>
              <a:ext cx="15478" cy="547688"/>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59" name="Oval 19"/>
            <p:cNvSpPr>
              <a:spLocks noChangeArrowheads="1"/>
            </p:cNvSpPr>
            <p:nvPr/>
          </p:nvSpPr>
          <p:spPr bwMode="auto">
            <a:xfrm>
              <a:off x="5192289" y="2768178"/>
              <a:ext cx="155972" cy="155972"/>
            </a:xfrm>
            <a:prstGeom prst="ellipse">
              <a:avLst/>
            </a:prstGeom>
            <a:solidFill>
              <a:srgbClr val="70BE44"/>
            </a:solidFill>
            <a:ln>
              <a:noFill/>
            </a:ln>
          </p:spPr>
          <p:txBody>
            <a:bodyPr/>
            <a:lstStyle/>
            <a:p>
              <a:pPr eaLnBrk="1" hangingPunct="1"/>
              <a:endParaRPr lang="zh-CN" altLang="zh-CN" sz="2400"/>
            </a:p>
          </p:txBody>
        </p:sp>
      </p:grpSp>
      <p:grpSp>
        <p:nvGrpSpPr>
          <p:cNvPr id="11" name="组合 10"/>
          <p:cNvGrpSpPr/>
          <p:nvPr/>
        </p:nvGrpSpPr>
        <p:grpSpPr>
          <a:xfrm>
            <a:off x="8359673" y="2960655"/>
            <a:ext cx="207963" cy="938212"/>
            <a:chOff x="6269755" y="2220491"/>
            <a:chExt cx="155972" cy="703659"/>
          </a:xfrm>
        </p:grpSpPr>
        <p:sp>
          <p:nvSpPr>
            <p:cNvPr id="162" name="Rectangle 267"/>
            <p:cNvSpPr>
              <a:spLocks noChangeArrowheads="1"/>
            </p:cNvSpPr>
            <p:nvPr/>
          </p:nvSpPr>
          <p:spPr bwMode="auto">
            <a:xfrm>
              <a:off x="6340002" y="2220491"/>
              <a:ext cx="15478" cy="626269"/>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63" name="Oval 268"/>
            <p:cNvSpPr>
              <a:spLocks noChangeArrowheads="1"/>
            </p:cNvSpPr>
            <p:nvPr/>
          </p:nvSpPr>
          <p:spPr bwMode="auto">
            <a:xfrm>
              <a:off x="6269755" y="2768178"/>
              <a:ext cx="155972" cy="155972"/>
            </a:xfrm>
            <a:prstGeom prst="ellipse">
              <a:avLst/>
            </a:prstGeom>
            <a:solidFill>
              <a:srgbClr val="F8A519"/>
            </a:solidFill>
            <a:ln>
              <a:noFill/>
            </a:ln>
          </p:spPr>
          <p:txBody>
            <a:bodyPr/>
            <a:lstStyle/>
            <a:p>
              <a:pPr eaLnBrk="1" hangingPunct="1"/>
              <a:endParaRPr lang="zh-CN" altLang="zh-CN" sz="2400"/>
            </a:p>
          </p:txBody>
        </p:sp>
      </p:grpSp>
      <p:grpSp>
        <p:nvGrpSpPr>
          <p:cNvPr id="13" name="组合 12"/>
          <p:cNvGrpSpPr/>
          <p:nvPr/>
        </p:nvGrpSpPr>
        <p:grpSpPr>
          <a:xfrm>
            <a:off x="10209707" y="3690904"/>
            <a:ext cx="207963" cy="938213"/>
            <a:chOff x="7657280" y="2768178"/>
            <a:chExt cx="155972" cy="703660"/>
          </a:xfrm>
        </p:grpSpPr>
        <p:sp>
          <p:nvSpPr>
            <p:cNvPr id="161" name="Rectangle 266"/>
            <p:cNvSpPr>
              <a:spLocks noChangeArrowheads="1"/>
            </p:cNvSpPr>
            <p:nvPr/>
          </p:nvSpPr>
          <p:spPr bwMode="auto">
            <a:xfrm>
              <a:off x="7727527" y="2924150"/>
              <a:ext cx="15478" cy="547688"/>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65" name="Oval 270"/>
            <p:cNvSpPr>
              <a:spLocks noChangeArrowheads="1"/>
            </p:cNvSpPr>
            <p:nvPr/>
          </p:nvSpPr>
          <p:spPr bwMode="auto">
            <a:xfrm>
              <a:off x="7657280" y="2768178"/>
              <a:ext cx="155972" cy="155972"/>
            </a:xfrm>
            <a:prstGeom prst="ellipse">
              <a:avLst/>
            </a:prstGeom>
            <a:solidFill>
              <a:srgbClr val="ED105F"/>
            </a:solidFill>
            <a:ln>
              <a:noFill/>
            </a:ln>
          </p:spPr>
          <p:txBody>
            <a:bodyPr/>
            <a:lstStyle/>
            <a:p>
              <a:pPr eaLnBrk="1" hangingPunct="1"/>
              <a:endParaRPr lang="zh-CN" altLang="zh-CN" sz="2400"/>
            </a:p>
          </p:txBody>
        </p:sp>
      </p:grpSp>
      <p:grpSp>
        <p:nvGrpSpPr>
          <p:cNvPr id="4" name="组合 3"/>
          <p:cNvGrpSpPr/>
          <p:nvPr/>
        </p:nvGrpSpPr>
        <p:grpSpPr>
          <a:xfrm>
            <a:off x="2119379" y="2578067"/>
            <a:ext cx="632460" cy="706755"/>
            <a:chOff x="1589534" y="1933550"/>
            <a:chExt cx="474345" cy="530066"/>
          </a:xfrm>
        </p:grpSpPr>
        <p:sp>
          <p:nvSpPr>
            <p:cNvPr id="153" name="Oval 13"/>
            <p:cNvSpPr>
              <a:spLocks noChangeArrowheads="1"/>
            </p:cNvSpPr>
            <p:nvPr/>
          </p:nvSpPr>
          <p:spPr bwMode="auto">
            <a:xfrm>
              <a:off x="1589534" y="1985937"/>
              <a:ext cx="466725" cy="469106"/>
            </a:xfrm>
            <a:prstGeom prst="ellipse">
              <a:avLst/>
            </a:prstGeom>
            <a:solidFill>
              <a:srgbClr val="ED105F"/>
            </a:solidFill>
            <a:ln>
              <a:noFill/>
            </a:ln>
          </p:spPr>
          <p:txBody>
            <a:bodyPr/>
            <a:lstStyle/>
            <a:p>
              <a:pPr eaLnBrk="1" hangingPunct="1"/>
              <a:endParaRPr lang="zh-CN" altLang="zh-CN" sz="2400"/>
            </a:p>
          </p:txBody>
        </p:sp>
        <p:sp>
          <p:nvSpPr>
            <p:cNvPr id="171" name="Rectangle 33"/>
            <p:cNvSpPr>
              <a:spLocks noChangeArrowheads="1"/>
            </p:cNvSpPr>
            <p:nvPr/>
          </p:nvSpPr>
          <p:spPr bwMode="auto">
            <a:xfrm>
              <a:off x="1649065" y="1933550"/>
              <a:ext cx="414814" cy="53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1</a:t>
              </a:r>
              <a:endParaRPr lang="en-US" altLang="zh-CN" sz="4000" b="1" dirty="0">
                <a:solidFill>
                  <a:schemeClr val="bg1"/>
                </a:solidFill>
                <a:latin typeface="Raleway" pitchFamily="34" charset="0"/>
              </a:endParaRPr>
            </a:p>
          </p:txBody>
        </p:sp>
      </p:grpSp>
      <p:grpSp>
        <p:nvGrpSpPr>
          <p:cNvPr id="8" name="组合 7"/>
          <p:cNvGrpSpPr/>
          <p:nvPr/>
        </p:nvGrpSpPr>
        <p:grpSpPr>
          <a:xfrm>
            <a:off x="5213415" y="2590767"/>
            <a:ext cx="654685" cy="706755"/>
            <a:chOff x="3910061" y="1943075"/>
            <a:chExt cx="491014" cy="530066"/>
          </a:xfrm>
        </p:grpSpPr>
        <p:sp>
          <p:nvSpPr>
            <p:cNvPr id="170" name="Oval 20"/>
            <p:cNvSpPr>
              <a:spLocks noChangeArrowheads="1"/>
            </p:cNvSpPr>
            <p:nvPr/>
          </p:nvSpPr>
          <p:spPr bwMode="auto">
            <a:xfrm>
              <a:off x="3910061" y="1985937"/>
              <a:ext cx="466725" cy="469106"/>
            </a:xfrm>
            <a:prstGeom prst="ellipse">
              <a:avLst/>
            </a:prstGeom>
            <a:solidFill>
              <a:srgbClr val="54C5D7"/>
            </a:solidFill>
            <a:ln>
              <a:noFill/>
            </a:ln>
          </p:spPr>
          <p:txBody>
            <a:bodyPr/>
            <a:lstStyle/>
            <a:p>
              <a:pPr eaLnBrk="1" hangingPunct="1"/>
              <a:endParaRPr lang="zh-CN" altLang="zh-CN" sz="2400"/>
            </a:p>
          </p:txBody>
        </p:sp>
        <p:sp>
          <p:nvSpPr>
            <p:cNvPr id="172" name="Rectangle 34"/>
            <p:cNvSpPr>
              <a:spLocks noChangeArrowheads="1"/>
            </p:cNvSpPr>
            <p:nvPr/>
          </p:nvSpPr>
          <p:spPr bwMode="auto">
            <a:xfrm>
              <a:off x="3986261" y="1943075"/>
              <a:ext cx="414814" cy="53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3</a:t>
              </a:r>
              <a:endParaRPr lang="en-US" altLang="zh-CN" sz="4000" b="1" dirty="0">
                <a:solidFill>
                  <a:schemeClr val="bg1"/>
                </a:solidFill>
                <a:latin typeface="Raleway" pitchFamily="34" charset="0"/>
              </a:endParaRPr>
            </a:p>
          </p:txBody>
        </p:sp>
      </p:grpSp>
      <p:grpSp>
        <p:nvGrpSpPr>
          <p:cNvPr id="12" name="组合 11"/>
          <p:cNvGrpSpPr/>
          <p:nvPr/>
        </p:nvGrpSpPr>
        <p:grpSpPr>
          <a:xfrm>
            <a:off x="8153299" y="2590767"/>
            <a:ext cx="641985" cy="706755"/>
            <a:chOff x="6114974" y="1943075"/>
            <a:chExt cx="481489" cy="530066"/>
          </a:xfrm>
        </p:grpSpPr>
        <p:sp>
          <p:nvSpPr>
            <p:cNvPr id="164" name="Oval 269"/>
            <p:cNvSpPr>
              <a:spLocks noChangeArrowheads="1"/>
            </p:cNvSpPr>
            <p:nvPr/>
          </p:nvSpPr>
          <p:spPr bwMode="auto">
            <a:xfrm>
              <a:off x="6114974" y="1985937"/>
              <a:ext cx="466725" cy="469106"/>
            </a:xfrm>
            <a:prstGeom prst="ellipse">
              <a:avLst/>
            </a:prstGeom>
            <a:solidFill>
              <a:srgbClr val="F8A519"/>
            </a:solidFill>
            <a:ln>
              <a:noFill/>
            </a:ln>
          </p:spPr>
          <p:txBody>
            <a:bodyPr/>
            <a:lstStyle/>
            <a:p>
              <a:pPr eaLnBrk="1" hangingPunct="1"/>
              <a:endParaRPr lang="zh-CN" altLang="zh-CN" sz="2400"/>
            </a:p>
          </p:txBody>
        </p:sp>
        <p:sp>
          <p:nvSpPr>
            <p:cNvPr id="173" name="Rectangle 35"/>
            <p:cNvSpPr>
              <a:spLocks noChangeArrowheads="1"/>
            </p:cNvSpPr>
            <p:nvPr/>
          </p:nvSpPr>
          <p:spPr bwMode="auto">
            <a:xfrm>
              <a:off x="6181649" y="1943075"/>
              <a:ext cx="414814" cy="53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5</a:t>
              </a:r>
              <a:endParaRPr lang="en-US" altLang="zh-CN" sz="4000" b="1" dirty="0">
                <a:solidFill>
                  <a:schemeClr val="bg1"/>
                </a:solidFill>
                <a:latin typeface="Raleway" pitchFamily="34" charset="0"/>
              </a:endParaRPr>
            </a:p>
          </p:txBody>
        </p:sp>
      </p:grpSp>
      <p:grpSp>
        <p:nvGrpSpPr>
          <p:cNvPr id="6" name="组合 5"/>
          <p:cNvGrpSpPr/>
          <p:nvPr/>
        </p:nvGrpSpPr>
        <p:grpSpPr>
          <a:xfrm>
            <a:off x="3783311" y="4263992"/>
            <a:ext cx="641985" cy="706755"/>
            <a:chOff x="2837483" y="3197994"/>
            <a:chExt cx="481489" cy="530066"/>
          </a:xfrm>
        </p:grpSpPr>
        <p:sp>
          <p:nvSpPr>
            <p:cNvPr id="155" name="Oval 15"/>
            <p:cNvSpPr>
              <a:spLocks noChangeArrowheads="1"/>
            </p:cNvSpPr>
            <p:nvPr/>
          </p:nvSpPr>
          <p:spPr bwMode="auto">
            <a:xfrm>
              <a:off x="2837483" y="3237285"/>
              <a:ext cx="466725" cy="469106"/>
            </a:xfrm>
            <a:prstGeom prst="ellipse">
              <a:avLst/>
            </a:prstGeom>
            <a:solidFill>
              <a:srgbClr val="F8A519"/>
            </a:solidFill>
            <a:ln>
              <a:noFill/>
            </a:ln>
          </p:spPr>
          <p:txBody>
            <a:bodyPr/>
            <a:lstStyle/>
            <a:p>
              <a:pPr eaLnBrk="1" hangingPunct="1"/>
              <a:endParaRPr lang="zh-CN" altLang="zh-CN" sz="2400"/>
            </a:p>
          </p:txBody>
        </p:sp>
        <p:sp>
          <p:nvSpPr>
            <p:cNvPr id="175" name="Rectangle 37"/>
            <p:cNvSpPr>
              <a:spLocks noChangeArrowheads="1"/>
            </p:cNvSpPr>
            <p:nvPr/>
          </p:nvSpPr>
          <p:spPr bwMode="auto">
            <a:xfrm>
              <a:off x="2904158" y="3197994"/>
              <a:ext cx="414814" cy="53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2</a:t>
              </a:r>
              <a:endParaRPr lang="en-US" altLang="zh-CN" sz="4000" b="1" dirty="0">
                <a:solidFill>
                  <a:schemeClr val="bg1"/>
                </a:solidFill>
                <a:latin typeface="Raleway" pitchFamily="34" charset="0"/>
              </a:endParaRPr>
            </a:p>
          </p:txBody>
        </p:sp>
      </p:grpSp>
      <p:grpSp>
        <p:nvGrpSpPr>
          <p:cNvPr id="10" name="组合 9"/>
          <p:cNvGrpSpPr/>
          <p:nvPr/>
        </p:nvGrpSpPr>
        <p:grpSpPr>
          <a:xfrm>
            <a:off x="6716677" y="4259229"/>
            <a:ext cx="643572" cy="706755"/>
            <a:chOff x="5037508" y="3194422"/>
            <a:chExt cx="482679" cy="530066"/>
          </a:xfrm>
        </p:grpSpPr>
        <p:sp>
          <p:nvSpPr>
            <p:cNvPr id="160" name="Oval 20"/>
            <p:cNvSpPr>
              <a:spLocks noChangeArrowheads="1"/>
            </p:cNvSpPr>
            <p:nvPr/>
          </p:nvSpPr>
          <p:spPr bwMode="auto">
            <a:xfrm>
              <a:off x="5037508" y="3237285"/>
              <a:ext cx="466725" cy="469106"/>
            </a:xfrm>
            <a:prstGeom prst="ellipse">
              <a:avLst/>
            </a:prstGeom>
            <a:solidFill>
              <a:srgbClr val="70BE44"/>
            </a:solidFill>
            <a:ln>
              <a:noFill/>
            </a:ln>
          </p:spPr>
          <p:txBody>
            <a:bodyPr/>
            <a:lstStyle/>
            <a:p>
              <a:pPr eaLnBrk="1" hangingPunct="1"/>
              <a:endParaRPr lang="zh-CN" altLang="zh-CN" sz="2400"/>
            </a:p>
          </p:txBody>
        </p:sp>
        <p:sp>
          <p:nvSpPr>
            <p:cNvPr id="176" name="Rectangle 38"/>
            <p:cNvSpPr>
              <a:spLocks noChangeArrowheads="1"/>
            </p:cNvSpPr>
            <p:nvPr/>
          </p:nvSpPr>
          <p:spPr bwMode="auto">
            <a:xfrm>
              <a:off x="5105373" y="3194422"/>
              <a:ext cx="414814" cy="53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4</a:t>
              </a:r>
              <a:endParaRPr lang="en-US" altLang="zh-CN" sz="4000" b="1" dirty="0">
                <a:solidFill>
                  <a:schemeClr val="bg1"/>
                </a:solidFill>
                <a:latin typeface="Raleway" pitchFamily="34" charset="0"/>
              </a:endParaRPr>
            </a:p>
          </p:txBody>
        </p:sp>
      </p:grpSp>
      <p:grpSp>
        <p:nvGrpSpPr>
          <p:cNvPr id="14" name="组合 13"/>
          <p:cNvGrpSpPr/>
          <p:nvPr/>
        </p:nvGrpSpPr>
        <p:grpSpPr>
          <a:xfrm>
            <a:off x="10003332" y="4271929"/>
            <a:ext cx="651511" cy="706755"/>
            <a:chOff x="7502499" y="3203947"/>
            <a:chExt cx="488633" cy="530066"/>
          </a:xfrm>
        </p:grpSpPr>
        <p:sp>
          <p:nvSpPr>
            <p:cNvPr id="166" name="Oval 271"/>
            <p:cNvSpPr>
              <a:spLocks noChangeArrowheads="1"/>
            </p:cNvSpPr>
            <p:nvPr/>
          </p:nvSpPr>
          <p:spPr bwMode="auto">
            <a:xfrm>
              <a:off x="7502499" y="3237285"/>
              <a:ext cx="465534" cy="469106"/>
            </a:xfrm>
            <a:prstGeom prst="ellipse">
              <a:avLst/>
            </a:prstGeom>
            <a:solidFill>
              <a:srgbClr val="ED105F"/>
            </a:solidFill>
            <a:ln>
              <a:noFill/>
            </a:ln>
          </p:spPr>
          <p:txBody>
            <a:bodyPr/>
            <a:lstStyle/>
            <a:p>
              <a:pPr eaLnBrk="1" hangingPunct="1"/>
              <a:endParaRPr lang="zh-CN" altLang="zh-CN" sz="2400"/>
            </a:p>
          </p:txBody>
        </p:sp>
        <p:sp>
          <p:nvSpPr>
            <p:cNvPr id="177" name="Rectangle 39"/>
            <p:cNvSpPr>
              <a:spLocks noChangeArrowheads="1"/>
            </p:cNvSpPr>
            <p:nvPr/>
          </p:nvSpPr>
          <p:spPr bwMode="auto">
            <a:xfrm>
              <a:off x="7576318" y="3203947"/>
              <a:ext cx="414814" cy="53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6</a:t>
              </a:r>
              <a:endParaRPr lang="en-US" altLang="zh-CN" sz="4000" b="1" dirty="0">
                <a:solidFill>
                  <a:schemeClr val="bg1"/>
                </a:solidFill>
                <a:latin typeface="Raleway" pitchFamily="34" charset="0"/>
              </a:endParaRPr>
            </a:p>
          </p:txBody>
        </p:sp>
      </p:grpSp>
      <p:sp>
        <p:nvSpPr>
          <p:cNvPr id="34" name="TextBox 33"/>
          <p:cNvSpPr txBox="1"/>
          <p:nvPr/>
        </p:nvSpPr>
        <p:spPr>
          <a:xfrm>
            <a:off x="1629179" y="1423901"/>
            <a:ext cx="1607820" cy="378460"/>
          </a:xfrm>
          <a:prstGeom prst="rect">
            <a:avLst/>
          </a:prstGeom>
          <a:noFill/>
        </p:spPr>
        <p:txBody>
          <a:bodyPr wrap="none" rtlCol="0">
            <a:spAutoFit/>
          </a:bodyPr>
          <a:lstStyle/>
          <a:p>
            <a:r>
              <a:rPr lang="zh-CN" altLang="en-US" sz="1865"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865" b="1" dirty="0">
              <a:solidFill>
                <a:schemeClr val="tx1">
                  <a:lumMod val="65000"/>
                  <a:lumOff val="35000"/>
                </a:schemeClr>
              </a:solidFill>
              <a:latin typeface="微软雅黑" panose="020B0503020204020204" charset="-122"/>
              <a:ea typeface="微软雅黑" panose="020B0503020204020204" charset="-122"/>
            </a:endParaRPr>
          </a:p>
        </p:txBody>
      </p:sp>
      <p:sp>
        <p:nvSpPr>
          <p:cNvPr id="35" name="TextBox 34"/>
          <p:cNvSpPr txBox="1"/>
          <p:nvPr/>
        </p:nvSpPr>
        <p:spPr>
          <a:xfrm>
            <a:off x="1583499" y="1834271"/>
            <a:ext cx="1769021" cy="748030"/>
          </a:xfrm>
          <a:prstGeom prst="rect">
            <a:avLst/>
          </a:prstGeom>
          <a:noFill/>
        </p:spPr>
        <p:txBody>
          <a:bodyPr wrap="square" rtlCol="0">
            <a:spAutoFit/>
          </a:bodyPr>
          <a:lstStyle/>
          <a:p>
            <a:r>
              <a:rPr lang="zh-CN" altLang="en-US" sz="1065"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065"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065"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065" dirty="0">
                <a:solidFill>
                  <a:schemeClr val="tx1">
                    <a:lumMod val="65000"/>
                    <a:lumOff val="35000"/>
                  </a:schemeClr>
                </a:solidFill>
                <a:latin typeface="微软雅黑" panose="020B0503020204020204" charset="-122"/>
                <a:ea typeface="微软雅黑" panose="020B0503020204020204" charset="-122"/>
              </a:rPr>
              <a:t>……</a:t>
            </a:r>
            <a:endParaRPr lang="en-US" altLang="zh-CN" sz="1065"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36" name="TextBox 35"/>
          <p:cNvSpPr txBox="1"/>
          <p:nvPr/>
        </p:nvSpPr>
        <p:spPr>
          <a:xfrm>
            <a:off x="4722201" y="1423901"/>
            <a:ext cx="1607820" cy="378460"/>
          </a:xfrm>
          <a:prstGeom prst="rect">
            <a:avLst/>
          </a:prstGeom>
          <a:noFill/>
        </p:spPr>
        <p:txBody>
          <a:bodyPr wrap="none" rtlCol="0">
            <a:spAutoFit/>
          </a:bodyPr>
          <a:lstStyle/>
          <a:p>
            <a:r>
              <a:rPr lang="zh-CN" altLang="en-US" sz="1865"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865" b="1" dirty="0">
              <a:solidFill>
                <a:schemeClr val="tx1">
                  <a:lumMod val="65000"/>
                  <a:lumOff val="35000"/>
                </a:schemeClr>
              </a:solidFill>
              <a:latin typeface="微软雅黑" panose="020B0503020204020204" charset="-122"/>
              <a:ea typeface="微软雅黑" panose="020B0503020204020204" charset="-122"/>
            </a:endParaRPr>
          </a:p>
        </p:txBody>
      </p:sp>
      <p:sp>
        <p:nvSpPr>
          <p:cNvPr id="37" name="TextBox 36"/>
          <p:cNvSpPr txBox="1"/>
          <p:nvPr/>
        </p:nvSpPr>
        <p:spPr>
          <a:xfrm>
            <a:off x="4676521" y="1834271"/>
            <a:ext cx="1769021" cy="748030"/>
          </a:xfrm>
          <a:prstGeom prst="rect">
            <a:avLst/>
          </a:prstGeom>
          <a:noFill/>
        </p:spPr>
        <p:txBody>
          <a:bodyPr wrap="square" rtlCol="0">
            <a:spAutoFit/>
          </a:bodyPr>
          <a:lstStyle/>
          <a:p>
            <a:r>
              <a:rPr lang="zh-CN" altLang="en-US" sz="1065"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065"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065"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065" dirty="0">
                <a:solidFill>
                  <a:schemeClr val="tx1">
                    <a:lumMod val="65000"/>
                    <a:lumOff val="35000"/>
                  </a:schemeClr>
                </a:solidFill>
                <a:latin typeface="微软雅黑" panose="020B0503020204020204" charset="-122"/>
                <a:ea typeface="微软雅黑" panose="020B0503020204020204" charset="-122"/>
              </a:rPr>
              <a:t>……</a:t>
            </a:r>
            <a:endParaRPr lang="en-US" altLang="zh-CN" sz="1065"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38" name="TextBox 37"/>
          <p:cNvSpPr txBox="1"/>
          <p:nvPr/>
        </p:nvSpPr>
        <p:spPr>
          <a:xfrm>
            <a:off x="7622399" y="1423901"/>
            <a:ext cx="1607820" cy="378460"/>
          </a:xfrm>
          <a:prstGeom prst="rect">
            <a:avLst/>
          </a:prstGeom>
          <a:noFill/>
        </p:spPr>
        <p:txBody>
          <a:bodyPr wrap="none" rtlCol="0">
            <a:spAutoFit/>
          </a:bodyPr>
          <a:lstStyle/>
          <a:p>
            <a:r>
              <a:rPr lang="zh-CN" altLang="en-US" sz="1865"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865" b="1" dirty="0">
              <a:solidFill>
                <a:schemeClr val="tx1">
                  <a:lumMod val="65000"/>
                  <a:lumOff val="35000"/>
                </a:schemeClr>
              </a:solidFill>
              <a:latin typeface="微软雅黑" panose="020B0503020204020204" charset="-122"/>
              <a:ea typeface="微软雅黑" panose="020B0503020204020204" charset="-122"/>
            </a:endParaRPr>
          </a:p>
        </p:txBody>
      </p:sp>
      <p:sp>
        <p:nvSpPr>
          <p:cNvPr id="39" name="TextBox 38"/>
          <p:cNvSpPr txBox="1"/>
          <p:nvPr/>
        </p:nvSpPr>
        <p:spPr>
          <a:xfrm>
            <a:off x="7576719" y="1834271"/>
            <a:ext cx="1769021" cy="748030"/>
          </a:xfrm>
          <a:prstGeom prst="rect">
            <a:avLst/>
          </a:prstGeom>
          <a:noFill/>
        </p:spPr>
        <p:txBody>
          <a:bodyPr wrap="square" rtlCol="0">
            <a:spAutoFit/>
          </a:bodyPr>
          <a:lstStyle/>
          <a:p>
            <a:r>
              <a:rPr lang="zh-CN" altLang="en-US" sz="1065"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065"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065"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065" dirty="0">
                <a:solidFill>
                  <a:schemeClr val="tx1">
                    <a:lumMod val="65000"/>
                    <a:lumOff val="35000"/>
                  </a:schemeClr>
                </a:solidFill>
                <a:latin typeface="微软雅黑" panose="020B0503020204020204" charset="-122"/>
                <a:ea typeface="微软雅黑" panose="020B0503020204020204" charset="-122"/>
              </a:rPr>
              <a:t>……</a:t>
            </a:r>
            <a:endParaRPr lang="en-US" altLang="zh-CN" sz="1065"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40" name="TextBox 39"/>
          <p:cNvSpPr txBox="1"/>
          <p:nvPr/>
        </p:nvSpPr>
        <p:spPr>
          <a:xfrm>
            <a:off x="3242092" y="5023240"/>
            <a:ext cx="1607820" cy="378460"/>
          </a:xfrm>
          <a:prstGeom prst="rect">
            <a:avLst/>
          </a:prstGeom>
          <a:noFill/>
        </p:spPr>
        <p:txBody>
          <a:bodyPr wrap="none" rtlCol="0">
            <a:spAutoFit/>
          </a:bodyPr>
          <a:lstStyle/>
          <a:p>
            <a:r>
              <a:rPr lang="zh-CN" altLang="en-US" sz="1865"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865" b="1" dirty="0">
              <a:solidFill>
                <a:schemeClr val="tx1">
                  <a:lumMod val="65000"/>
                  <a:lumOff val="35000"/>
                </a:schemeClr>
              </a:solidFill>
              <a:latin typeface="微软雅黑" panose="020B0503020204020204" charset="-122"/>
              <a:ea typeface="微软雅黑" panose="020B0503020204020204" charset="-122"/>
            </a:endParaRPr>
          </a:p>
        </p:txBody>
      </p:sp>
      <p:sp>
        <p:nvSpPr>
          <p:cNvPr id="41" name="TextBox 40"/>
          <p:cNvSpPr txBox="1"/>
          <p:nvPr/>
        </p:nvSpPr>
        <p:spPr>
          <a:xfrm>
            <a:off x="3196412" y="5433609"/>
            <a:ext cx="1769021" cy="748030"/>
          </a:xfrm>
          <a:prstGeom prst="rect">
            <a:avLst/>
          </a:prstGeom>
          <a:noFill/>
        </p:spPr>
        <p:txBody>
          <a:bodyPr wrap="square" rtlCol="0">
            <a:spAutoFit/>
          </a:bodyPr>
          <a:lstStyle/>
          <a:p>
            <a:r>
              <a:rPr lang="zh-CN" altLang="en-US" sz="1065"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065"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065"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065" dirty="0">
                <a:solidFill>
                  <a:schemeClr val="tx1">
                    <a:lumMod val="65000"/>
                    <a:lumOff val="35000"/>
                  </a:schemeClr>
                </a:solidFill>
                <a:latin typeface="微软雅黑" panose="020B0503020204020204" charset="-122"/>
                <a:ea typeface="微软雅黑" panose="020B0503020204020204" charset="-122"/>
              </a:rPr>
              <a:t>……</a:t>
            </a:r>
            <a:endParaRPr lang="en-US" altLang="zh-CN" sz="1065"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42" name="TextBox 41"/>
          <p:cNvSpPr txBox="1"/>
          <p:nvPr/>
        </p:nvSpPr>
        <p:spPr>
          <a:xfrm>
            <a:off x="6237691" y="5023240"/>
            <a:ext cx="1607820" cy="378460"/>
          </a:xfrm>
          <a:prstGeom prst="rect">
            <a:avLst/>
          </a:prstGeom>
          <a:noFill/>
        </p:spPr>
        <p:txBody>
          <a:bodyPr wrap="none" rtlCol="0">
            <a:spAutoFit/>
          </a:bodyPr>
          <a:lstStyle/>
          <a:p>
            <a:r>
              <a:rPr lang="zh-CN" altLang="en-US" sz="1865"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865" b="1" dirty="0">
              <a:solidFill>
                <a:schemeClr val="tx1">
                  <a:lumMod val="65000"/>
                  <a:lumOff val="35000"/>
                </a:schemeClr>
              </a:solidFill>
              <a:latin typeface="微软雅黑" panose="020B0503020204020204" charset="-122"/>
              <a:ea typeface="微软雅黑" panose="020B0503020204020204" charset="-122"/>
            </a:endParaRPr>
          </a:p>
        </p:txBody>
      </p:sp>
      <p:sp>
        <p:nvSpPr>
          <p:cNvPr id="43" name="TextBox 42"/>
          <p:cNvSpPr txBox="1"/>
          <p:nvPr/>
        </p:nvSpPr>
        <p:spPr>
          <a:xfrm>
            <a:off x="6192011" y="5433609"/>
            <a:ext cx="1769021" cy="748030"/>
          </a:xfrm>
          <a:prstGeom prst="rect">
            <a:avLst/>
          </a:prstGeom>
          <a:noFill/>
        </p:spPr>
        <p:txBody>
          <a:bodyPr wrap="square" rtlCol="0">
            <a:spAutoFit/>
          </a:bodyPr>
          <a:lstStyle/>
          <a:p>
            <a:r>
              <a:rPr lang="zh-CN" altLang="en-US" sz="1065"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065"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065"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065" dirty="0">
                <a:solidFill>
                  <a:schemeClr val="tx1">
                    <a:lumMod val="65000"/>
                    <a:lumOff val="35000"/>
                  </a:schemeClr>
                </a:solidFill>
                <a:latin typeface="微软雅黑" panose="020B0503020204020204" charset="-122"/>
                <a:ea typeface="微软雅黑" panose="020B0503020204020204" charset="-122"/>
              </a:rPr>
              <a:t>……</a:t>
            </a:r>
            <a:endParaRPr lang="en-US" altLang="zh-CN" sz="1065"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44" name="TextBox 43"/>
          <p:cNvSpPr txBox="1"/>
          <p:nvPr/>
        </p:nvSpPr>
        <p:spPr>
          <a:xfrm>
            <a:off x="9502053" y="5023240"/>
            <a:ext cx="1607820" cy="378460"/>
          </a:xfrm>
          <a:prstGeom prst="rect">
            <a:avLst/>
          </a:prstGeom>
          <a:noFill/>
        </p:spPr>
        <p:txBody>
          <a:bodyPr wrap="none" rtlCol="0">
            <a:spAutoFit/>
          </a:bodyPr>
          <a:lstStyle/>
          <a:p>
            <a:r>
              <a:rPr lang="zh-CN" altLang="en-US" sz="1865"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865" b="1" dirty="0">
              <a:solidFill>
                <a:schemeClr val="tx1">
                  <a:lumMod val="65000"/>
                  <a:lumOff val="35000"/>
                </a:schemeClr>
              </a:solidFill>
              <a:latin typeface="微软雅黑" panose="020B0503020204020204" charset="-122"/>
              <a:ea typeface="微软雅黑" panose="020B0503020204020204" charset="-122"/>
            </a:endParaRPr>
          </a:p>
        </p:txBody>
      </p:sp>
      <p:sp>
        <p:nvSpPr>
          <p:cNvPr id="45" name="TextBox 44"/>
          <p:cNvSpPr txBox="1"/>
          <p:nvPr/>
        </p:nvSpPr>
        <p:spPr>
          <a:xfrm>
            <a:off x="9456373" y="5433609"/>
            <a:ext cx="1769021" cy="748030"/>
          </a:xfrm>
          <a:prstGeom prst="rect">
            <a:avLst/>
          </a:prstGeom>
          <a:noFill/>
        </p:spPr>
        <p:txBody>
          <a:bodyPr wrap="square" rtlCol="0">
            <a:spAutoFit/>
          </a:bodyPr>
          <a:lstStyle/>
          <a:p>
            <a:r>
              <a:rPr lang="zh-CN" altLang="en-US" sz="1065"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065"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065"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065" dirty="0">
                <a:solidFill>
                  <a:schemeClr val="tx1">
                    <a:lumMod val="65000"/>
                    <a:lumOff val="35000"/>
                  </a:schemeClr>
                </a:solidFill>
                <a:latin typeface="微软雅黑" panose="020B0503020204020204" charset="-122"/>
                <a:ea typeface="微软雅黑" panose="020B0503020204020204" charset="-122"/>
              </a:rPr>
              <a:t>……</a:t>
            </a:r>
            <a:endParaRPr lang="en-US" altLang="zh-CN" sz="1065" dirty="0" smtClean="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wipe(left)">
                                      <p:cBhvr>
                                        <p:cTn id="7" dur="6000"/>
                                        <p:tgtEl>
                                          <p:spTgt spid="147"/>
                                        </p:tgtEl>
                                      </p:cBhvr>
                                    </p:animEffect>
                                  </p:childTnLst>
                                </p:cTn>
                              </p:par>
                              <p:par>
                                <p:cTn id="8" presetID="22" presetClass="entr" presetSubtype="4"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3" presetClass="entr" presetSubtype="288" fill="hold" nodeType="withEffect">
                                  <p:stCondLst>
                                    <p:cond delay="1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strVal val="4/3*#ppt_w"/>
                                          </p:val>
                                        </p:tav>
                                        <p:tav tm="100000">
                                          <p:val>
                                            <p:strVal val="#ppt_w"/>
                                          </p:val>
                                        </p:tav>
                                      </p:tavLst>
                                    </p:anim>
                                    <p:anim calcmode="lin" valueType="num">
                                      <p:cBhvr>
                                        <p:cTn id="14" dur="500" fill="hold"/>
                                        <p:tgtEl>
                                          <p:spTgt spid="4"/>
                                        </p:tgtEl>
                                        <p:attrNameLst>
                                          <p:attrName>ppt_h</p:attrName>
                                        </p:attrNameLst>
                                      </p:cBhvr>
                                      <p:tavLst>
                                        <p:tav tm="0">
                                          <p:val>
                                            <p:strVal val="4/3*#ppt_h"/>
                                          </p:val>
                                        </p:tav>
                                        <p:tav tm="100000">
                                          <p:val>
                                            <p:strVal val="#ppt_h"/>
                                          </p:val>
                                        </p:tav>
                                      </p:tavLst>
                                    </p:anim>
                                  </p:childTnLst>
                                </p:cTn>
                              </p:par>
                              <p:par>
                                <p:cTn id="15" presetID="10" presetClass="entr" presetSubtype="0" fill="hold" grpId="0" nodeType="withEffect">
                                  <p:stCondLst>
                                    <p:cond delay="150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22" presetClass="entr" presetSubtype="1" fill="hold" nodeType="withEffect">
                                  <p:stCondLst>
                                    <p:cond delay="200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par>
                                <p:cTn id="24" presetID="23" presetClass="entr" presetSubtype="288" fill="hold" nodeType="withEffect">
                                  <p:stCondLst>
                                    <p:cond delay="250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strVal val="4/3*#ppt_w"/>
                                          </p:val>
                                        </p:tav>
                                        <p:tav tm="100000">
                                          <p:val>
                                            <p:strVal val="#ppt_w"/>
                                          </p:val>
                                        </p:tav>
                                      </p:tavLst>
                                    </p:anim>
                                    <p:anim calcmode="lin" valueType="num">
                                      <p:cBhvr>
                                        <p:cTn id="27" dur="500" fill="hold"/>
                                        <p:tgtEl>
                                          <p:spTgt spid="6"/>
                                        </p:tgtEl>
                                        <p:attrNameLst>
                                          <p:attrName>ppt_h</p:attrName>
                                        </p:attrNameLst>
                                      </p:cBhvr>
                                      <p:tavLst>
                                        <p:tav tm="0">
                                          <p:val>
                                            <p:strVal val="4/3*#ppt_h"/>
                                          </p:val>
                                        </p:tav>
                                        <p:tav tm="100000">
                                          <p:val>
                                            <p:strVal val="#ppt_h"/>
                                          </p:val>
                                        </p:tav>
                                      </p:tavLst>
                                    </p:anim>
                                  </p:childTnLst>
                                </p:cTn>
                              </p:par>
                              <p:par>
                                <p:cTn id="28" presetID="10" presetClass="entr" presetSubtype="0" fill="hold" grpId="0" nodeType="withEffect">
                                  <p:stCondLst>
                                    <p:cond delay="250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25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22" presetClass="entr" presetSubtype="4" fill="hold" nodeType="withEffect">
                                  <p:stCondLst>
                                    <p:cond delay="300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par>
                                <p:cTn id="37" presetID="23" presetClass="entr" presetSubtype="288" fill="hold" nodeType="withEffect">
                                  <p:stCondLst>
                                    <p:cond delay="300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strVal val="4/3*#ppt_w"/>
                                          </p:val>
                                        </p:tav>
                                        <p:tav tm="100000">
                                          <p:val>
                                            <p:strVal val="#ppt_w"/>
                                          </p:val>
                                        </p:tav>
                                      </p:tavLst>
                                    </p:anim>
                                    <p:anim calcmode="lin" valueType="num">
                                      <p:cBhvr>
                                        <p:cTn id="40" dur="500" fill="hold"/>
                                        <p:tgtEl>
                                          <p:spTgt spid="8"/>
                                        </p:tgtEl>
                                        <p:attrNameLst>
                                          <p:attrName>ppt_h</p:attrName>
                                        </p:attrNameLst>
                                      </p:cBhvr>
                                      <p:tavLst>
                                        <p:tav tm="0">
                                          <p:val>
                                            <p:strVal val="4/3*#ppt_h"/>
                                          </p:val>
                                        </p:tav>
                                        <p:tav tm="100000">
                                          <p:val>
                                            <p:strVal val="#ppt_h"/>
                                          </p:val>
                                        </p:tav>
                                      </p:tavLst>
                                    </p:anim>
                                  </p:childTnLst>
                                </p:cTn>
                              </p:par>
                              <p:par>
                                <p:cTn id="41" presetID="10" presetClass="entr" presetSubtype="0" fill="hold" grpId="0" nodeType="withEffect">
                                  <p:stCondLst>
                                    <p:cond delay="300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grpId="0" nodeType="withEffect">
                                  <p:stCondLst>
                                    <p:cond delay="300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par>
                                <p:cTn id="47" presetID="22" presetClass="entr" presetSubtype="1" fill="hold" nodeType="withEffect">
                                  <p:stCondLst>
                                    <p:cond delay="350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par>
                                <p:cTn id="50" presetID="23" presetClass="entr" presetSubtype="288" fill="hold" nodeType="withEffect">
                                  <p:stCondLst>
                                    <p:cond delay="400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strVal val="4/3*#ppt_w"/>
                                          </p:val>
                                        </p:tav>
                                        <p:tav tm="100000">
                                          <p:val>
                                            <p:strVal val="#ppt_w"/>
                                          </p:val>
                                        </p:tav>
                                      </p:tavLst>
                                    </p:anim>
                                    <p:anim calcmode="lin" valueType="num">
                                      <p:cBhvr>
                                        <p:cTn id="53" dur="500" fill="hold"/>
                                        <p:tgtEl>
                                          <p:spTgt spid="10"/>
                                        </p:tgtEl>
                                        <p:attrNameLst>
                                          <p:attrName>ppt_h</p:attrName>
                                        </p:attrNameLst>
                                      </p:cBhvr>
                                      <p:tavLst>
                                        <p:tav tm="0">
                                          <p:val>
                                            <p:strVal val="4/3*#ppt_h"/>
                                          </p:val>
                                        </p:tav>
                                        <p:tav tm="100000">
                                          <p:val>
                                            <p:strVal val="#ppt_h"/>
                                          </p:val>
                                        </p:tav>
                                      </p:tavLst>
                                    </p:anim>
                                  </p:childTnLst>
                                </p:cTn>
                              </p:par>
                              <p:par>
                                <p:cTn id="54" presetID="10" presetClass="entr" presetSubtype="0" fill="hold" grpId="0" nodeType="withEffect">
                                  <p:stCondLst>
                                    <p:cond delay="400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par>
                                <p:cTn id="57" presetID="10" presetClass="entr" presetSubtype="0" fill="hold" grpId="0" nodeType="withEffect">
                                  <p:stCondLst>
                                    <p:cond delay="4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2" presetClass="entr" presetSubtype="4" fill="hold" nodeType="withEffect">
                                  <p:stCondLst>
                                    <p:cond delay="4500"/>
                                  </p:stCondLst>
                                  <p:childTnLst>
                                    <p:set>
                                      <p:cBhvr>
                                        <p:cTn id="61" dur="1" fill="hold">
                                          <p:stCondLst>
                                            <p:cond delay="0"/>
                                          </p:stCondLst>
                                        </p:cTn>
                                        <p:tgtEl>
                                          <p:spTgt spid="11"/>
                                        </p:tgtEl>
                                        <p:attrNameLst>
                                          <p:attrName>style.visibility</p:attrName>
                                        </p:attrNameLst>
                                      </p:cBhvr>
                                      <p:to>
                                        <p:strVal val="visible"/>
                                      </p:to>
                                    </p:set>
                                    <p:animEffect transition="in" filter="wipe(down)">
                                      <p:cBhvr>
                                        <p:cTn id="62" dur="500"/>
                                        <p:tgtEl>
                                          <p:spTgt spid="11"/>
                                        </p:tgtEl>
                                      </p:cBhvr>
                                    </p:animEffect>
                                  </p:childTnLst>
                                </p:cTn>
                              </p:par>
                              <p:par>
                                <p:cTn id="63" presetID="23" presetClass="entr" presetSubtype="288" fill="hold" nodeType="withEffect">
                                  <p:stCondLst>
                                    <p:cond delay="500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strVal val="4/3*#ppt_w"/>
                                          </p:val>
                                        </p:tav>
                                        <p:tav tm="100000">
                                          <p:val>
                                            <p:strVal val="#ppt_w"/>
                                          </p:val>
                                        </p:tav>
                                      </p:tavLst>
                                    </p:anim>
                                    <p:anim calcmode="lin" valueType="num">
                                      <p:cBhvr>
                                        <p:cTn id="66" dur="500" fill="hold"/>
                                        <p:tgtEl>
                                          <p:spTgt spid="12"/>
                                        </p:tgtEl>
                                        <p:attrNameLst>
                                          <p:attrName>ppt_h</p:attrName>
                                        </p:attrNameLst>
                                      </p:cBhvr>
                                      <p:tavLst>
                                        <p:tav tm="0">
                                          <p:val>
                                            <p:strVal val="4/3*#ppt_h"/>
                                          </p:val>
                                        </p:tav>
                                        <p:tav tm="100000">
                                          <p:val>
                                            <p:strVal val="#ppt_h"/>
                                          </p:val>
                                        </p:tav>
                                      </p:tavLst>
                                    </p:anim>
                                  </p:childTnLst>
                                </p:cTn>
                              </p:par>
                              <p:par>
                                <p:cTn id="67" presetID="10" presetClass="entr" presetSubtype="0" fill="hold" grpId="0" nodeType="withEffect">
                                  <p:stCondLst>
                                    <p:cond delay="500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par>
                                <p:cTn id="70" presetID="10" presetClass="entr" presetSubtype="0" fill="hold" grpId="0" nodeType="withEffect">
                                  <p:stCondLst>
                                    <p:cond delay="500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par>
                                <p:cTn id="73" presetID="22" presetClass="entr" presetSubtype="1" fill="hold" nodeType="withEffect">
                                  <p:stCondLst>
                                    <p:cond delay="5500"/>
                                  </p:stCondLst>
                                  <p:childTnLst>
                                    <p:set>
                                      <p:cBhvr>
                                        <p:cTn id="74" dur="1" fill="hold">
                                          <p:stCondLst>
                                            <p:cond delay="0"/>
                                          </p:stCondLst>
                                        </p:cTn>
                                        <p:tgtEl>
                                          <p:spTgt spid="13"/>
                                        </p:tgtEl>
                                        <p:attrNameLst>
                                          <p:attrName>style.visibility</p:attrName>
                                        </p:attrNameLst>
                                      </p:cBhvr>
                                      <p:to>
                                        <p:strVal val="visible"/>
                                      </p:to>
                                    </p:set>
                                    <p:animEffect transition="in" filter="wipe(up)">
                                      <p:cBhvr>
                                        <p:cTn id="75" dur="500"/>
                                        <p:tgtEl>
                                          <p:spTgt spid="13"/>
                                        </p:tgtEl>
                                      </p:cBhvr>
                                    </p:animEffect>
                                  </p:childTnLst>
                                </p:cTn>
                              </p:par>
                              <p:par>
                                <p:cTn id="76" presetID="23" presetClass="entr" presetSubtype="288" fill="hold" nodeType="withEffect">
                                  <p:stCondLst>
                                    <p:cond delay="600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strVal val="4/3*#ppt_w"/>
                                          </p:val>
                                        </p:tav>
                                        <p:tav tm="100000">
                                          <p:val>
                                            <p:strVal val="#ppt_w"/>
                                          </p:val>
                                        </p:tav>
                                      </p:tavLst>
                                    </p:anim>
                                    <p:anim calcmode="lin" valueType="num">
                                      <p:cBhvr>
                                        <p:cTn id="79" dur="500" fill="hold"/>
                                        <p:tgtEl>
                                          <p:spTgt spid="14"/>
                                        </p:tgtEl>
                                        <p:attrNameLst>
                                          <p:attrName>ppt_h</p:attrName>
                                        </p:attrNameLst>
                                      </p:cBhvr>
                                      <p:tavLst>
                                        <p:tav tm="0">
                                          <p:val>
                                            <p:strVal val="4/3*#ppt_h"/>
                                          </p:val>
                                        </p:tav>
                                        <p:tav tm="100000">
                                          <p:val>
                                            <p:strVal val="#ppt_h"/>
                                          </p:val>
                                        </p:tav>
                                      </p:tavLst>
                                    </p:anim>
                                  </p:childTnLst>
                                </p:cTn>
                              </p:par>
                              <p:par>
                                <p:cTn id="80" presetID="10" presetClass="entr" presetSubtype="0" fill="hold" grpId="0" nodeType="withEffect">
                                  <p:stCondLst>
                                    <p:cond delay="600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childTnLst>
                                </p:cTn>
                              </p:par>
                              <p:par>
                                <p:cTn id="83" presetID="10" presetClass="entr" presetSubtype="0" fill="hold" grpId="0" nodeType="withEffect">
                                  <p:stCondLst>
                                    <p:cond delay="600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bldLvl="0" animBg="1"/>
      <p:bldP spid="34" grpId="0"/>
      <p:bldP spid="35" grpId="0"/>
      <p:bldP spid="36" grpId="0"/>
      <p:bldP spid="37" grpId="0"/>
      <p:bldP spid="38" grpId="0"/>
      <p:bldP spid="39" grpId="0"/>
      <p:bldP spid="40" grpId="0"/>
      <p:bldP spid="41" grpId="0"/>
      <p:bldP spid="42" grpId="0"/>
      <p:bldP spid="43" grpId="0"/>
      <p:bldP spid="44"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月销售指标达成</a:t>
            </a:r>
            <a:endParaRPr lang="zh-CN" altLang="en-US" dirty="0"/>
          </a:p>
        </p:txBody>
      </p:sp>
      <p:sp>
        <p:nvSpPr>
          <p:cNvPr id="147" name="Rectangle 7"/>
          <p:cNvSpPr>
            <a:spLocks noChangeArrowheads="1"/>
          </p:cNvSpPr>
          <p:nvPr/>
        </p:nvSpPr>
        <p:spPr bwMode="auto">
          <a:xfrm>
            <a:off x="0" y="3784567"/>
            <a:ext cx="12192000" cy="24000"/>
          </a:xfrm>
          <a:prstGeom prst="rect">
            <a:avLst/>
          </a:prstGeom>
          <a:solidFill>
            <a:srgbClr val="ED105F"/>
          </a:solidFill>
          <a:ln>
            <a:noFill/>
          </a:ln>
        </p:spPr>
        <p:txBody>
          <a:bodyPr/>
          <a:lstStyle/>
          <a:p>
            <a:pPr eaLnBrk="1" hangingPunct="1"/>
            <a:endParaRPr lang="zh-CN" altLang="zh-CN" sz="2400"/>
          </a:p>
        </p:txBody>
      </p:sp>
      <p:grpSp>
        <p:nvGrpSpPr>
          <p:cNvPr id="3" name="组合 2"/>
          <p:cNvGrpSpPr/>
          <p:nvPr/>
        </p:nvGrpSpPr>
        <p:grpSpPr>
          <a:xfrm>
            <a:off x="2327340" y="2960655"/>
            <a:ext cx="206375" cy="938212"/>
            <a:chOff x="1745505" y="2220491"/>
            <a:chExt cx="154781" cy="703659"/>
          </a:xfrm>
        </p:grpSpPr>
        <p:sp>
          <p:nvSpPr>
            <p:cNvPr id="146" name="Rectangle 6"/>
            <p:cNvSpPr>
              <a:spLocks noChangeArrowheads="1"/>
            </p:cNvSpPr>
            <p:nvPr/>
          </p:nvSpPr>
          <p:spPr bwMode="auto">
            <a:xfrm>
              <a:off x="1814562" y="2220491"/>
              <a:ext cx="16669" cy="626269"/>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48" name="Oval 8"/>
            <p:cNvSpPr>
              <a:spLocks noChangeArrowheads="1"/>
            </p:cNvSpPr>
            <p:nvPr/>
          </p:nvSpPr>
          <p:spPr bwMode="auto">
            <a:xfrm>
              <a:off x="1745505" y="2768178"/>
              <a:ext cx="154781" cy="155972"/>
            </a:xfrm>
            <a:prstGeom prst="ellipse">
              <a:avLst/>
            </a:prstGeom>
            <a:solidFill>
              <a:srgbClr val="ED105F"/>
            </a:solidFill>
            <a:ln>
              <a:noFill/>
            </a:ln>
          </p:spPr>
          <p:txBody>
            <a:bodyPr/>
            <a:lstStyle/>
            <a:p>
              <a:pPr eaLnBrk="1" hangingPunct="1"/>
              <a:endParaRPr lang="zh-CN" altLang="zh-CN" sz="2400"/>
            </a:p>
          </p:txBody>
        </p:sp>
      </p:grpSp>
      <p:grpSp>
        <p:nvGrpSpPr>
          <p:cNvPr id="5" name="组合 4"/>
          <p:cNvGrpSpPr/>
          <p:nvPr/>
        </p:nvGrpSpPr>
        <p:grpSpPr>
          <a:xfrm>
            <a:off x="3991272" y="3690904"/>
            <a:ext cx="206375" cy="938213"/>
            <a:chOff x="2993454" y="2768178"/>
            <a:chExt cx="154781" cy="703660"/>
          </a:xfrm>
        </p:grpSpPr>
        <p:sp>
          <p:nvSpPr>
            <p:cNvPr id="145" name="Rectangle 5"/>
            <p:cNvSpPr>
              <a:spLocks noChangeArrowheads="1"/>
            </p:cNvSpPr>
            <p:nvPr/>
          </p:nvSpPr>
          <p:spPr bwMode="auto">
            <a:xfrm>
              <a:off x="3062511" y="2924150"/>
              <a:ext cx="15478" cy="547688"/>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54" name="Oval 14"/>
            <p:cNvSpPr>
              <a:spLocks noChangeArrowheads="1"/>
            </p:cNvSpPr>
            <p:nvPr/>
          </p:nvSpPr>
          <p:spPr bwMode="auto">
            <a:xfrm>
              <a:off x="2993454" y="2768178"/>
              <a:ext cx="154781" cy="155972"/>
            </a:xfrm>
            <a:prstGeom prst="ellipse">
              <a:avLst/>
            </a:prstGeom>
            <a:solidFill>
              <a:srgbClr val="F8A519"/>
            </a:solidFill>
            <a:ln>
              <a:noFill/>
            </a:ln>
          </p:spPr>
          <p:txBody>
            <a:bodyPr/>
            <a:lstStyle/>
            <a:p>
              <a:pPr eaLnBrk="1" hangingPunct="1"/>
              <a:endParaRPr lang="zh-CN" altLang="zh-CN" sz="2400"/>
            </a:p>
          </p:txBody>
        </p:sp>
      </p:grpSp>
      <p:grpSp>
        <p:nvGrpSpPr>
          <p:cNvPr id="7" name="组合 6"/>
          <p:cNvGrpSpPr/>
          <p:nvPr/>
        </p:nvGrpSpPr>
        <p:grpSpPr>
          <a:xfrm>
            <a:off x="5419789" y="2960655"/>
            <a:ext cx="207963" cy="938212"/>
            <a:chOff x="4064842" y="2220491"/>
            <a:chExt cx="155972" cy="703659"/>
          </a:xfrm>
        </p:grpSpPr>
        <p:sp>
          <p:nvSpPr>
            <p:cNvPr id="157" name="Rectangle 17"/>
            <p:cNvSpPr>
              <a:spLocks noChangeArrowheads="1"/>
            </p:cNvSpPr>
            <p:nvPr/>
          </p:nvSpPr>
          <p:spPr bwMode="auto">
            <a:xfrm>
              <a:off x="4135089" y="2220491"/>
              <a:ext cx="15478" cy="626269"/>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58" name="Oval 18"/>
            <p:cNvSpPr>
              <a:spLocks noChangeArrowheads="1"/>
            </p:cNvSpPr>
            <p:nvPr/>
          </p:nvSpPr>
          <p:spPr bwMode="auto">
            <a:xfrm>
              <a:off x="4064842" y="2768178"/>
              <a:ext cx="155972" cy="155972"/>
            </a:xfrm>
            <a:prstGeom prst="ellipse">
              <a:avLst/>
            </a:prstGeom>
            <a:solidFill>
              <a:srgbClr val="54C5D7"/>
            </a:solidFill>
            <a:ln>
              <a:noFill/>
            </a:ln>
          </p:spPr>
          <p:txBody>
            <a:bodyPr/>
            <a:lstStyle/>
            <a:p>
              <a:pPr eaLnBrk="1" hangingPunct="1"/>
              <a:endParaRPr lang="zh-CN" altLang="zh-CN" sz="2400"/>
            </a:p>
          </p:txBody>
        </p:sp>
      </p:grpSp>
      <p:grpSp>
        <p:nvGrpSpPr>
          <p:cNvPr id="9" name="组合 8"/>
          <p:cNvGrpSpPr/>
          <p:nvPr/>
        </p:nvGrpSpPr>
        <p:grpSpPr>
          <a:xfrm>
            <a:off x="6923052" y="3690904"/>
            <a:ext cx="207963" cy="938213"/>
            <a:chOff x="5192289" y="2768178"/>
            <a:chExt cx="155972" cy="703660"/>
          </a:xfrm>
        </p:grpSpPr>
        <p:sp>
          <p:nvSpPr>
            <p:cNvPr id="156" name="Rectangle 16"/>
            <p:cNvSpPr>
              <a:spLocks noChangeArrowheads="1"/>
            </p:cNvSpPr>
            <p:nvPr/>
          </p:nvSpPr>
          <p:spPr bwMode="auto">
            <a:xfrm>
              <a:off x="5262536" y="2924150"/>
              <a:ext cx="15478" cy="547688"/>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59" name="Oval 19"/>
            <p:cNvSpPr>
              <a:spLocks noChangeArrowheads="1"/>
            </p:cNvSpPr>
            <p:nvPr/>
          </p:nvSpPr>
          <p:spPr bwMode="auto">
            <a:xfrm>
              <a:off x="5192289" y="2768178"/>
              <a:ext cx="155972" cy="155972"/>
            </a:xfrm>
            <a:prstGeom prst="ellipse">
              <a:avLst/>
            </a:prstGeom>
            <a:solidFill>
              <a:srgbClr val="70BE44"/>
            </a:solidFill>
            <a:ln>
              <a:noFill/>
            </a:ln>
          </p:spPr>
          <p:txBody>
            <a:bodyPr/>
            <a:lstStyle/>
            <a:p>
              <a:pPr eaLnBrk="1" hangingPunct="1"/>
              <a:endParaRPr lang="zh-CN" altLang="zh-CN" sz="2400"/>
            </a:p>
          </p:txBody>
        </p:sp>
      </p:grpSp>
      <p:grpSp>
        <p:nvGrpSpPr>
          <p:cNvPr id="11" name="组合 10"/>
          <p:cNvGrpSpPr/>
          <p:nvPr/>
        </p:nvGrpSpPr>
        <p:grpSpPr>
          <a:xfrm>
            <a:off x="8359673" y="2960655"/>
            <a:ext cx="207963" cy="938212"/>
            <a:chOff x="6269755" y="2220491"/>
            <a:chExt cx="155972" cy="703659"/>
          </a:xfrm>
        </p:grpSpPr>
        <p:sp>
          <p:nvSpPr>
            <p:cNvPr id="162" name="Rectangle 267"/>
            <p:cNvSpPr>
              <a:spLocks noChangeArrowheads="1"/>
            </p:cNvSpPr>
            <p:nvPr/>
          </p:nvSpPr>
          <p:spPr bwMode="auto">
            <a:xfrm>
              <a:off x="6340002" y="2220491"/>
              <a:ext cx="15478" cy="626269"/>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63" name="Oval 268"/>
            <p:cNvSpPr>
              <a:spLocks noChangeArrowheads="1"/>
            </p:cNvSpPr>
            <p:nvPr/>
          </p:nvSpPr>
          <p:spPr bwMode="auto">
            <a:xfrm>
              <a:off x="6269755" y="2768178"/>
              <a:ext cx="155972" cy="155972"/>
            </a:xfrm>
            <a:prstGeom prst="ellipse">
              <a:avLst/>
            </a:prstGeom>
            <a:solidFill>
              <a:srgbClr val="F8A519"/>
            </a:solidFill>
            <a:ln>
              <a:noFill/>
            </a:ln>
          </p:spPr>
          <p:txBody>
            <a:bodyPr/>
            <a:lstStyle/>
            <a:p>
              <a:pPr eaLnBrk="1" hangingPunct="1"/>
              <a:endParaRPr lang="zh-CN" altLang="zh-CN" sz="2400"/>
            </a:p>
          </p:txBody>
        </p:sp>
      </p:grpSp>
      <p:grpSp>
        <p:nvGrpSpPr>
          <p:cNvPr id="13" name="组合 12"/>
          <p:cNvGrpSpPr/>
          <p:nvPr/>
        </p:nvGrpSpPr>
        <p:grpSpPr>
          <a:xfrm>
            <a:off x="10209707" y="3690904"/>
            <a:ext cx="207963" cy="938213"/>
            <a:chOff x="7657280" y="2768178"/>
            <a:chExt cx="155972" cy="703660"/>
          </a:xfrm>
        </p:grpSpPr>
        <p:sp>
          <p:nvSpPr>
            <p:cNvPr id="161" name="Rectangle 266"/>
            <p:cNvSpPr>
              <a:spLocks noChangeArrowheads="1"/>
            </p:cNvSpPr>
            <p:nvPr/>
          </p:nvSpPr>
          <p:spPr bwMode="auto">
            <a:xfrm>
              <a:off x="7727527" y="2924150"/>
              <a:ext cx="15478" cy="547688"/>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65" name="Oval 270"/>
            <p:cNvSpPr>
              <a:spLocks noChangeArrowheads="1"/>
            </p:cNvSpPr>
            <p:nvPr/>
          </p:nvSpPr>
          <p:spPr bwMode="auto">
            <a:xfrm>
              <a:off x="7657280" y="2768178"/>
              <a:ext cx="155972" cy="155972"/>
            </a:xfrm>
            <a:prstGeom prst="ellipse">
              <a:avLst/>
            </a:prstGeom>
            <a:solidFill>
              <a:srgbClr val="ED105F"/>
            </a:solidFill>
            <a:ln>
              <a:noFill/>
            </a:ln>
          </p:spPr>
          <p:txBody>
            <a:bodyPr/>
            <a:lstStyle/>
            <a:p>
              <a:pPr eaLnBrk="1" hangingPunct="1"/>
              <a:endParaRPr lang="zh-CN" altLang="zh-CN" sz="2400"/>
            </a:p>
          </p:txBody>
        </p:sp>
      </p:grpSp>
      <p:grpSp>
        <p:nvGrpSpPr>
          <p:cNvPr id="4" name="组合 3"/>
          <p:cNvGrpSpPr/>
          <p:nvPr/>
        </p:nvGrpSpPr>
        <p:grpSpPr>
          <a:xfrm>
            <a:off x="2119379" y="2578067"/>
            <a:ext cx="632460" cy="706755"/>
            <a:chOff x="1589534" y="1933550"/>
            <a:chExt cx="474345" cy="530066"/>
          </a:xfrm>
        </p:grpSpPr>
        <p:sp>
          <p:nvSpPr>
            <p:cNvPr id="153" name="Oval 13"/>
            <p:cNvSpPr>
              <a:spLocks noChangeArrowheads="1"/>
            </p:cNvSpPr>
            <p:nvPr/>
          </p:nvSpPr>
          <p:spPr bwMode="auto">
            <a:xfrm>
              <a:off x="1589534" y="1985937"/>
              <a:ext cx="466725" cy="469106"/>
            </a:xfrm>
            <a:prstGeom prst="ellipse">
              <a:avLst/>
            </a:prstGeom>
            <a:solidFill>
              <a:srgbClr val="ED105F"/>
            </a:solidFill>
            <a:ln>
              <a:noFill/>
            </a:ln>
          </p:spPr>
          <p:txBody>
            <a:bodyPr/>
            <a:lstStyle/>
            <a:p>
              <a:pPr eaLnBrk="1" hangingPunct="1"/>
              <a:endParaRPr lang="zh-CN" altLang="zh-CN" sz="2400"/>
            </a:p>
          </p:txBody>
        </p:sp>
        <p:sp>
          <p:nvSpPr>
            <p:cNvPr id="171" name="Rectangle 33"/>
            <p:cNvSpPr>
              <a:spLocks noChangeArrowheads="1"/>
            </p:cNvSpPr>
            <p:nvPr/>
          </p:nvSpPr>
          <p:spPr bwMode="auto">
            <a:xfrm>
              <a:off x="1649065" y="1933550"/>
              <a:ext cx="414814" cy="53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en-US" altLang="zh-CN" sz="4000" b="1" dirty="0">
                  <a:solidFill>
                    <a:schemeClr val="bg1"/>
                  </a:solidFill>
                  <a:latin typeface="Raleway" pitchFamily="34" charset="0"/>
                </a:rPr>
                <a:t>7</a:t>
              </a:r>
              <a:endParaRPr lang="en-US" altLang="zh-CN" sz="4000" b="1" dirty="0">
                <a:solidFill>
                  <a:schemeClr val="bg1"/>
                </a:solidFill>
                <a:latin typeface="Raleway" pitchFamily="34" charset="0"/>
              </a:endParaRPr>
            </a:p>
          </p:txBody>
        </p:sp>
      </p:grpSp>
      <p:grpSp>
        <p:nvGrpSpPr>
          <p:cNvPr id="8" name="组合 7"/>
          <p:cNvGrpSpPr/>
          <p:nvPr/>
        </p:nvGrpSpPr>
        <p:grpSpPr>
          <a:xfrm>
            <a:off x="5213415" y="2590767"/>
            <a:ext cx="654685" cy="706755"/>
            <a:chOff x="3910061" y="1943075"/>
            <a:chExt cx="491014" cy="530066"/>
          </a:xfrm>
        </p:grpSpPr>
        <p:sp>
          <p:nvSpPr>
            <p:cNvPr id="170" name="Oval 20"/>
            <p:cNvSpPr>
              <a:spLocks noChangeArrowheads="1"/>
            </p:cNvSpPr>
            <p:nvPr/>
          </p:nvSpPr>
          <p:spPr bwMode="auto">
            <a:xfrm>
              <a:off x="3910061" y="1985937"/>
              <a:ext cx="466725" cy="469106"/>
            </a:xfrm>
            <a:prstGeom prst="ellipse">
              <a:avLst/>
            </a:prstGeom>
            <a:solidFill>
              <a:srgbClr val="54C5D7"/>
            </a:solidFill>
            <a:ln>
              <a:noFill/>
            </a:ln>
          </p:spPr>
          <p:txBody>
            <a:bodyPr/>
            <a:lstStyle/>
            <a:p>
              <a:pPr eaLnBrk="1" hangingPunct="1"/>
              <a:endParaRPr lang="zh-CN" altLang="zh-CN" sz="2400"/>
            </a:p>
          </p:txBody>
        </p:sp>
        <p:sp>
          <p:nvSpPr>
            <p:cNvPr id="172" name="Rectangle 34"/>
            <p:cNvSpPr>
              <a:spLocks noChangeArrowheads="1"/>
            </p:cNvSpPr>
            <p:nvPr/>
          </p:nvSpPr>
          <p:spPr bwMode="auto">
            <a:xfrm>
              <a:off x="3986261" y="1943075"/>
              <a:ext cx="414814" cy="53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en-US" altLang="zh-CN" sz="4000" b="1" dirty="0">
                  <a:solidFill>
                    <a:schemeClr val="bg1"/>
                  </a:solidFill>
                  <a:latin typeface="Raleway" pitchFamily="34" charset="0"/>
                </a:rPr>
                <a:t>9</a:t>
              </a:r>
              <a:endParaRPr lang="en-US" altLang="zh-CN" sz="4000" b="1" dirty="0">
                <a:solidFill>
                  <a:schemeClr val="bg1"/>
                </a:solidFill>
                <a:latin typeface="Raleway" pitchFamily="34" charset="0"/>
              </a:endParaRPr>
            </a:p>
          </p:txBody>
        </p:sp>
      </p:grpSp>
      <p:grpSp>
        <p:nvGrpSpPr>
          <p:cNvPr id="12" name="组合 11"/>
          <p:cNvGrpSpPr/>
          <p:nvPr/>
        </p:nvGrpSpPr>
        <p:grpSpPr>
          <a:xfrm>
            <a:off x="8112224" y="2647916"/>
            <a:ext cx="774700" cy="625475"/>
            <a:chOff x="6084168" y="1985937"/>
            <a:chExt cx="581025" cy="469106"/>
          </a:xfrm>
        </p:grpSpPr>
        <p:sp>
          <p:nvSpPr>
            <p:cNvPr id="164" name="Oval 269"/>
            <p:cNvSpPr>
              <a:spLocks noChangeArrowheads="1"/>
            </p:cNvSpPr>
            <p:nvPr/>
          </p:nvSpPr>
          <p:spPr bwMode="auto">
            <a:xfrm>
              <a:off x="6114974" y="1985937"/>
              <a:ext cx="466725" cy="469106"/>
            </a:xfrm>
            <a:prstGeom prst="ellipse">
              <a:avLst/>
            </a:prstGeom>
            <a:solidFill>
              <a:srgbClr val="F8A519"/>
            </a:solidFill>
            <a:ln>
              <a:noFill/>
            </a:ln>
          </p:spPr>
          <p:txBody>
            <a:bodyPr/>
            <a:lstStyle/>
            <a:p>
              <a:pPr eaLnBrk="1" hangingPunct="1"/>
              <a:endParaRPr lang="zh-CN" altLang="zh-CN" sz="1865"/>
            </a:p>
          </p:txBody>
        </p:sp>
        <p:sp>
          <p:nvSpPr>
            <p:cNvPr id="173" name="Rectangle 35"/>
            <p:cNvSpPr>
              <a:spLocks noChangeArrowheads="1"/>
            </p:cNvSpPr>
            <p:nvPr/>
          </p:nvSpPr>
          <p:spPr bwMode="auto">
            <a:xfrm>
              <a:off x="6084168" y="1989152"/>
              <a:ext cx="581025" cy="43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en-US" sz="3200" b="1" dirty="0" smtClean="0">
                  <a:solidFill>
                    <a:schemeClr val="bg1"/>
                  </a:solidFill>
                  <a:latin typeface="Raleway" pitchFamily="34" charset="0"/>
                </a:rPr>
                <a:t>11</a:t>
              </a:r>
              <a:endParaRPr lang="en-US" altLang="zh-CN" sz="3200" b="1" dirty="0">
                <a:solidFill>
                  <a:schemeClr val="bg1"/>
                </a:solidFill>
                <a:latin typeface="Raleway" pitchFamily="34" charset="0"/>
              </a:endParaRPr>
            </a:p>
          </p:txBody>
        </p:sp>
      </p:grpSp>
      <p:grpSp>
        <p:nvGrpSpPr>
          <p:cNvPr id="6" name="组合 5"/>
          <p:cNvGrpSpPr/>
          <p:nvPr/>
        </p:nvGrpSpPr>
        <p:grpSpPr>
          <a:xfrm>
            <a:off x="3783311" y="4263992"/>
            <a:ext cx="641985" cy="706755"/>
            <a:chOff x="2837483" y="3197994"/>
            <a:chExt cx="481489" cy="530066"/>
          </a:xfrm>
        </p:grpSpPr>
        <p:sp>
          <p:nvSpPr>
            <p:cNvPr id="155" name="Oval 15"/>
            <p:cNvSpPr>
              <a:spLocks noChangeArrowheads="1"/>
            </p:cNvSpPr>
            <p:nvPr/>
          </p:nvSpPr>
          <p:spPr bwMode="auto">
            <a:xfrm>
              <a:off x="2837483" y="3237285"/>
              <a:ext cx="466725" cy="469106"/>
            </a:xfrm>
            <a:prstGeom prst="ellipse">
              <a:avLst/>
            </a:prstGeom>
            <a:solidFill>
              <a:srgbClr val="F8A519"/>
            </a:solidFill>
            <a:ln>
              <a:noFill/>
            </a:ln>
          </p:spPr>
          <p:txBody>
            <a:bodyPr/>
            <a:lstStyle/>
            <a:p>
              <a:pPr eaLnBrk="1" hangingPunct="1"/>
              <a:endParaRPr lang="zh-CN" altLang="zh-CN" sz="2400"/>
            </a:p>
          </p:txBody>
        </p:sp>
        <p:sp>
          <p:nvSpPr>
            <p:cNvPr id="175" name="Rectangle 37"/>
            <p:cNvSpPr>
              <a:spLocks noChangeArrowheads="1"/>
            </p:cNvSpPr>
            <p:nvPr/>
          </p:nvSpPr>
          <p:spPr bwMode="auto">
            <a:xfrm>
              <a:off x="2904158" y="3197994"/>
              <a:ext cx="414814" cy="53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en-US" altLang="zh-CN" sz="4000" b="1" dirty="0" smtClean="0">
                  <a:solidFill>
                    <a:schemeClr val="bg1"/>
                  </a:solidFill>
                  <a:latin typeface="Raleway" pitchFamily="34" charset="0"/>
                </a:rPr>
                <a:t>8</a:t>
              </a:r>
              <a:endParaRPr lang="en-US" altLang="zh-CN" sz="4000" b="1" dirty="0">
                <a:solidFill>
                  <a:schemeClr val="bg1"/>
                </a:solidFill>
                <a:latin typeface="Raleway" pitchFamily="34" charset="0"/>
              </a:endParaRPr>
            </a:p>
          </p:txBody>
        </p:sp>
      </p:grpSp>
      <p:grpSp>
        <p:nvGrpSpPr>
          <p:cNvPr id="10" name="组合 9"/>
          <p:cNvGrpSpPr/>
          <p:nvPr/>
        </p:nvGrpSpPr>
        <p:grpSpPr>
          <a:xfrm>
            <a:off x="6702083" y="4293096"/>
            <a:ext cx="774700" cy="648759"/>
            <a:chOff x="5026562" y="3219822"/>
            <a:chExt cx="581025" cy="486569"/>
          </a:xfrm>
        </p:grpSpPr>
        <p:sp>
          <p:nvSpPr>
            <p:cNvPr id="160" name="Oval 20"/>
            <p:cNvSpPr>
              <a:spLocks noChangeArrowheads="1"/>
            </p:cNvSpPr>
            <p:nvPr/>
          </p:nvSpPr>
          <p:spPr bwMode="auto">
            <a:xfrm>
              <a:off x="5037508" y="3237285"/>
              <a:ext cx="466725" cy="469106"/>
            </a:xfrm>
            <a:prstGeom prst="ellipse">
              <a:avLst/>
            </a:prstGeom>
            <a:solidFill>
              <a:srgbClr val="70BE44"/>
            </a:solidFill>
            <a:ln>
              <a:noFill/>
            </a:ln>
          </p:spPr>
          <p:txBody>
            <a:bodyPr/>
            <a:lstStyle/>
            <a:p>
              <a:pPr eaLnBrk="1" hangingPunct="1"/>
              <a:endParaRPr lang="zh-CN" altLang="zh-CN" sz="1865"/>
            </a:p>
          </p:txBody>
        </p:sp>
        <p:sp>
          <p:nvSpPr>
            <p:cNvPr id="176" name="Rectangle 38"/>
            <p:cNvSpPr>
              <a:spLocks noChangeArrowheads="1"/>
            </p:cNvSpPr>
            <p:nvPr/>
          </p:nvSpPr>
          <p:spPr bwMode="auto">
            <a:xfrm>
              <a:off x="5026562" y="3219822"/>
              <a:ext cx="581025" cy="43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en-US" sz="3200" b="1" dirty="0" smtClean="0">
                  <a:solidFill>
                    <a:schemeClr val="bg1"/>
                  </a:solidFill>
                  <a:latin typeface="Raleway" pitchFamily="34" charset="0"/>
                </a:rPr>
                <a:t>10</a:t>
              </a:r>
              <a:endParaRPr lang="en-US" altLang="zh-CN" sz="3200" b="1" dirty="0">
                <a:solidFill>
                  <a:schemeClr val="bg1"/>
                </a:solidFill>
                <a:latin typeface="Raleway" pitchFamily="34" charset="0"/>
              </a:endParaRPr>
            </a:p>
          </p:txBody>
        </p:sp>
      </p:grpSp>
      <p:grpSp>
        <p:nvGrpSpPr>
          <p:cNvPr id="14" name="组合 13"/>
          <p:cNvGrpSpPr/>
          <p:nvPr/>
        </p:nvGrpSpPr>
        <p:grpSpPr>
          <a:xfrm>
            <a:off x="9966445" y="4316380"/>
            <a:ext cx="774700" cy="647580"/>
            <a:chOff x="7474834" y="3237285"/>
            <a:chExt cx="581025" cy="485685"/>
          </a:xfrm>
        </p:grpSpPr>
        <p:sp>
          <p:nvSpPr>
            <p:cNvPr id="166" name="Oval 271"/>
            <p:cNvSpPr>
              <a:spLocks noChangeArrowheads="1"/>
            </p:cNvSpPr>
            <p:nvPr/>
          </p:nvSpPr>
          <p:spPr bwMode="auto">
            <a:xfrm>
              <a:off x="7502499" y="3237285"/>
              <a:ext cx="465534" cy="469106"/>
            </a:xfrm>
            <a:prstGeom prst="ellipse">
              <a:avLst/>
            </a:prstGeom>
            <a:solidFill>
              <a:srgbClr val="ED105F"/>
            </a:solidFill>
            <a:ln>
              <a:noFill/>
            </a:ln>
          </p:spPr>
          <p:txBody>
            <a:bodyPr/>
            <a:lstStyle/>
            <a:p>
              <a:pPr eaLnBrk="1" hangingPunct="1"/>
              <a:endParaRPr lang="zh-CN" altLang="zh-CN" sz="1865"/>
            </a:p>
          </p:txBody>
        </p:sp>
        <p:sp>
          <p:nvSpPr>
            <p:cNvPr id="177" name="Rectangle 39"/>
            <p:cNvSpPr>
              <a:spLocks noChangeArrowheads="1"/>
            </p:cNvSpPr>
            <p:nvPr/>
          </p:nvSpPr>
          <p:spPr bwMode="auto">
            <a:xfrm>
              <a:off x="7474834" y="3285296"/>
              <a:ext cx="581025" cy="43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en-US" altLang="zh-CN" sz="3200" b="1" dirty="0" smtClean="0">
                  <a:solidFill>
                    <a:schemeClr val="bg1"/>
                  </a:solidFill>
                  <a:latin typeface="Raleway" pitchFamily="34" charset="0"/>
                </a:rPr>
                <a:t>12</a:t>
              </a:r>
              <a:endParaRPr lang="en-US" altLang="zh-CN" sz="3200" b="1" dirty="0">
                <a:solidFill>
                  <a:schemeClr val="bg1"/>
                </a:solidFill>
                <a:latin typeface="Raleway" pitchFamily="34" charset="0"/>
              </a:endParaRPr>
            </a:p>
          </p:txBody>
        </p:sp>
      </p:grpSp>
      <p:sp>
        <p:nvSpPr>
          <p:cNvPr id="34" name="TextBox 33"/>
          <p:cNvSpPr txBox="1"/>
          <p:nvPr/>
        </p:nvSpPr>
        <p:spPr>
          <a:xfrm>
            <a:off x="1629179" y="1423901"/>
            <a:ext cx="1607820" cy="378460"/>
          </a:xfrm>
          <a:prstGeom prst="rect">
            <a:avLst/>
          </a:prstGeom>
          <a:noFill/>
        </p:spPr>
        <p:txBody>
          <a:bodyPr wrap="none" rtlCol="0">
            <a:spAutoFit/>
          </a:bodyPr>
          <a:lstStyle/>
          <a:p>
            <a:r>
              <a:rPr lang="zh-CN" altLang="en-US" sz="1865"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865" b="1" dirty="0">
              <a:solidFill>
                <a:schemeClr val="tx1">
                  <a:lumMod val="65000"/>
                  <a:lumOff val="35000"/>
                </a:schemeClr>
              </a:solidFill>
              <a:latin typeface="微软雅黑" panose="020B0503020204020204" charset="-122"/>
              <a:ea typeface="微软雅黑" panose="020B0503020204020204" charset="-122"/>
            </a:endParaRPr>
          </a:p>
        </p:txBody>
      </p:sp>
      <p:sp>
        <p:nvSpPr>
          <p:cNvPr id="35" name="TextBox 34"/>
          <p:cNvSpPr txBox="1"/>
          <p:nvPr/>
        </p:nvSpPr>
        <p:spPr>
          <a:xfrm>
            <a:off x="1583499" y="1834271"/>
            <a:ext cx="1769021" cy="748030"/>
          </a:xfrm>
          <a:prstGeom prst="rect">
            <a:avLst/>
          </a:prstGeom>
          <a:noFill/>
        </p:spPr>
        <p:txBody>
          <a:bodyPr wrap="square" rtlCol="0">
            <a:spAutoFit/>
          </a:bodyPr>
          <a:lstStyle/>
          <a:p>
            <a:r>
              <a:rPr lang="zh-CN" altLang="en-US" sz="1065"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065"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065"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065" dirty="0">
                <a:solidFill>
                  <a:schemeClr val="tx1">
                    <a:lumMod val="65000"/>
                    <a:lumOff val="35000"/>
                  </a:schemeClr>
                </a:solidFill>
                <a:latin typeface="微软雅黑" panose="020B0503020204020204" charset="-122"/>
                <a:ea typeface="微软雅黑" panose="020B0503020204020204" charset="-122"/>
              </a:rPr>
              <a:t>……</a:t>
            </a:r>
            <a:endParaRPr lang="en-US" altLang="zh-CN" sz="1065"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36" name="TextBox 35"/>
          <p:cNvSpPr txBox="1"/>
          <p:nvPr/>
        </p:nvSpPr>
        <p:spPr>
          <a:xfrm>
            <a:off x="4722201" y="1423901"/>
            <a:ext cx="1607820" cy="378460"/>
          </a:xfrm>
          <a:prstGeom prst="rect">
            <a:avLst/>
          </a:prstGeom>
          <a:noFill/>
        </p:spPr>
        <p:txBody>
          <a:bodyPr wrap="none" rtlCol="0">
            <a:spAutoFit/>
          </a:bodyPr>
          <a:lstStyle/>
          <a:p>
            <a:r>
              <a:rPr lang="zh-CN" altLang="en-US" sz="1865"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865" b="1" dirty="0">
              <a:solidFill>
                <a:schemeClr val="tx1">
                  <a:lumMod val="65000"/>
                  <a:lumOff val="35000"/>
                </a:schemeClr>
              </a:solidFill>
              <a:latin typeface="微软雅黑" panose="020B0503020204020204" charset="-122"/>
              <a:ea typeface="微软雅黑" panose="020B0503020204020204" charset="-122"/>
            </a:endParaRPr>
          </a:p>
        </p:txBody>
      </p:sp>
      <p:sp>
        <p:nvSpPr>
          <p:cNvPr id="37" name="TextBox 36"/>
          <p:cNvSpPr txBox="1"/>
          <p:nvPr/>
        </p:nvSpPr>
        <p:spPr>
          <a:xfrm>
            <a:off x="4676521" y="1834271"/>
            <a:ext cx="1769021" cy="748030"/>
          </a:xfrm>
          <a:prstGeom prst="rect">
            <a:avLst/>
          </a:prstGeom>
          <a:noFill/>
        </p:spPr>
        <p:txBody>
          <a:bodyPr wrap="square" rtlCol="0">
            <a:spAutoFit/>
          </a:bodyPr>
          <a:lstStyle/>
          <a:p>
            <a:r>
              <a:rPr lang="zh-CN" altLang="en-US" sz="1065"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065"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065"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065" dirty="0">
                <a:solidFill>
                  <a:schemeClr val="tx1">
                    <a:lumMod val="65000"/>
                    <a:lumOff val="35000"/>
                  </a:schemeClr>
                </a:solidFill>
                <a:latin typeface="微软雅黑" panose="020B0503020204020204" charset="-122"/>
                <a:ea typeface="微软雅黑" panose="020B0503020204020204" charset="-122"/>
              </a:rPr>
              <a:t>……</a:t>
            </a:r>
            <a:endParaRPr lang="en-US" altLang="zh-CN" sz="1065"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38" name="TextBox 37"/>
          <p:cNvSpPr txBox="1"/>
          <p:nvPr/>
        </p:nvSpPr>
        <p:spPr>
          <a:xfrm>
            <a:off x="7622399" y="1423901"/>
            <a:ext cx="1607820" cy="378460"/>
          </a:xfrm>
          <a:prstGeom prst="rect">
            <a:avLst/>
          </a:prstGeom>
          <a:noFill/>
        </p:spPr>
        <p:txBody>
          <a:bodyPr wrap="none" rtlCol="0">
            <a:spAutoFit/>
          </a:bodyPr>
          <a:lstStyle/>
          <a:p>
            <a:r>
              <a:rPr lang="zh-CN" altLang="en-US" sz="1865"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865" b="1" dirty="0">
              <a:solidFill>
                <a:schemeClr val="tx1">
                  <a:lumMod val="65000"/>
                  <a:lumOff val="35000"/>
                </a:schemeClr>
              </a:solidFill>
              <a:latin typeface="微软雅黑" panose="020B0503020204020204" charset="-122"/>
              <a:ea typeface="微软雅黑" panose="020B0503020204020204" charset="-122"/>
            </a:endParaRPr>
          </a:p>
        </p:txBody>
      </p:sp>
      <p:sp>
        <p:nvSpPr>
          <p:cNvPr id="39" name="TextBox 38"/>
          <p:cNvSpPr txBox="1"/>
          <p:nvPr/>
        </p:nvSpPr>
        <p:spPr>
          <a:xfrm>
            <a:off x="7576719" y="1834271"/>
            <a:ext cx="1769021" cy="748030"/>
          </a:xfrm>
          <a:prstGeom prst="rect">
            <a:avLst/>
          </a:prstGeom>
          <a:noFill/>
        </p:spPr>
        <p:txBody>
          <a:bodyPr wrap="square" rtlCol="0">
            <a:spAutoFit/>
          </a:bodyPr>
          <a:lstStyle/>
          <a:p>
            <a:r>
              <a:rPr lang="zh-CN" altLang="en-US" sz="1065"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065"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065"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065" dirty="0">
                <a:solidFill>
                  <a:schemeClr val="tx1">
                    <a:lumMod val="65000"/>
                    <a:lumOff val="35000"/>
                  </a:schemeClr>
                </a:solidFill>
                <a:latin typeface="微软雅黑" panose="020B0503020204020204" charset="-122"/>
                <a:ea typeface="微软雅黑" panose="020B0503020204020204" charset="-122"/>
              </a:rPr>
              <a:t>……</a:t>
            </a:r>
            <a:endParaRPr lang="en-US" altLang="zh-CN" sz="1065"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40" name="TextBox 39"/>
          <p:cNvSpPr txBox="1"/>
          <p:nvPr/>
        </p:nvSpPr>
        <p:spPr>
          <a:xfrm>
            <a:off x="3242092" y="5023240"/>
            <a:ext cx="1607820" cy="378460"/>
          </a:xfrm>
          <a:prstGeom prst="rect">
            <a:avLst/>
          </a:prstGeom>
          <a:noFill/>
        </p:spPr>
        <p:txBody>
          <a:bodyPr wrap="none" rtlCol="0">
            <a:spAutoFit/>
          </a:bodyPr>
          <a:lstStyle/>
          <a:p>
            <a:r>
              <a:rPr lang="zh-CN" altLang="en-US" sz="1865"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865" b="1" dirty="0">
              <a:solidFill>
                <a:schemeClr val="tx1">
                  <a:lumMod val="65000"/>
                  <a:lumOff val="35000"/>
                </a:schemeClr>
              </a:solidFill>
              <a:latin typeface="微软雅黑" panose="020B0503020204020204" charset="-122"/>
              <a:ea typeface="微软雅黑" panose="020B0503020204020204" charset="-122"/>
            </a:endParaRPr>
          </a:p>
        </p:txBody>
      </p:sp>
      <p:sp>
        <p:nvSpPr>
          <p:cNvPr id="41" name="TextBox 40"/>
          <p:cNvSpPr txBox="1"/>
          <p:nvPr/>
        </p:nvSpPr>
        <p:spPr>
          <a:xfrm>
            <a:off x="3196412" y="5433609"/>
            <a:ext cx="1769021" cy="748030"/>
          </a:xfrm>
          <a:prstGeom prst="rect">
            <a:avLst/>
          </a:prstGeom>
          <a:noFill/>
        </p:spPr>
        <p:txBody>
          <a:bodyPr wrap="square" rtlCol="0">
            <a:spAutoFit/>
          </a:bodyPr>
          <a:lstStyle/>
          <a:p>
            <a:r>
              <a:rPr lang="zh-CN" altLang="en-US" sz="1065"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065"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065"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065" dirty="0">
                <a:solidFill>
                  <a:schemeClr val="tx1">
                    <a:lumMod val="65000"/>
                    <a:lumOff val="35000"/>
                  </a:schemeClr>
                </a:solidFill>
                <a:latin typeface="微软雅黑" panose="020B0503020204020204" charset="-122"/>
                <a:ea typeface="微软雅黑" panose="020B0503020204020204" charset="-122"/>
              </a:rPr>
              <a:t>……</a:t>
            </a:r>
            <a:endParaRPr lang="en-US" altLang="zh-CN" sz="1065"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42" name="TextBox 41"/>
          <p:cNvSpPr txBox="1"/>
          <p:nvPr/>
        </p:nvSpPr>
        <p:spPr>
          <a:xfrm>
            <a:off x="6237691" y="5023240"/>
            <a:ext cx="1607820" cy="378460"/>
          </a:xfrm>
          <a:prstGeom prst="rect">
            <a:avLst/>
          </a:prstGeom>
          <a:noFill/>
        </p:spPr>
        <p:txBody>
          <a:bodyPr wrap="none" rtlCol="0">
            <a:spAutoFit/>
          </a:bodyPr>
          <a:lstStyle/>
          <a:p>
            <a:r>
              <a:rPr lang="zh-CN" altLang="en-US" sz="1865"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865" b="1" dirty="0">
              <a:solidFill>
                <a:schemeClr val="tx1">
                  <a:lumMod val="65000"/>
                  <a:lumOff val="35000"/>
                </a:schemeClr>
              </a:solidFill>
              <a:latin typeface="微软雅黑" panose="020B0503020204020204" charset="-122"/>
              <a:ea typeface="微软雅黑" panose="020B0503020204020204" charset="-122"/>
            </a:endParaRPr>
          </a:p>
        </p:txBody>
      </p:sp>
      <p:sp>
        <p:nvSpPr>
          <p:cNvPr id="43" name="TextBox 42"/>
          <p:cNvSpPr txBox="1"/>
          <p:nvPr/>
        </p:nvSpPr>
        <p:spPr>
          <a:xfrm>
            <a:off x="6192011" y="5433609"/>
            <a:ext cx="1769021" cy="748030"/>
          </a:xfrm>
          <a:prstGeom prst="rect">
            <a:avLst/>
          </a:prstGeom>
          <a:noFill/>
        </p:spPr>
        <p:txBody>
          <a:bodyPr wrap="square" rtlCol="0">
            <a:spAutoFit/>
          </a:bodyPr>
          <a:lstStyle/>
          <a:p>
            <a:r>
              <a:rPr lang="zh-CN" altLang="en-US" sz="1065"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065"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065"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065" dirty="0">
                <a:solidFill>
                  <a:schemeClr val="tx1">
                    <a:lumMod val="65000"/>
                    <a:lumOff val="35000"/>
                  </a:schemeClr>
                </a:solidFill>
                <a:latin typeface="微软雅黑" panose="020B0503020204020204" charset="-122"/>
                <a:ea typeface="微软雅黑" panose="020B0503020204020204" charset="-122"/>
              </a:rPr>
              <a:t>……</a:t>
            </a:r>
            <a:endParaRPr lang="en-US" altLang="zh-CN" sz="1065"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44" name="TextBox 43"/>
          <p:cNvSpPr txBox="1"/>
          <p:nvPr/>
        </p:nvSpPr>
        <p:spPr>
          <a:xfrm>
            <a:off x="9502053" y="5023240"/>
            <a:ext cx="1607820" cy="378460"/>
          </a:xfrm>
          <a:prstGeom prst="rect">
            <a:avLst/>
          </a:prstGeom>
          <a:noFill/>
        </p:spPr>
        <p:txBody>
          <a:bodyPr wrap="none" rtlCol="0">
            <a:spAutoFit/>
          </a:bodyPr>
          <a:lstStyle/>
          <a:p>
            <a:r>
              <a:rPr lang="zh-CN" altLang="en-US" sz="1865"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865" b="1" dirty="0">
              <a:solidFill>
                <a:schemeClr val="tx1">
                  <a:lumMod val="65000"/>
                  <a:lumOff val="35000"/>
                </a:schemeClr>
              </a:solidFill>
              <a:latin typeface="微软雅黑" panose="020B0503020204020204" charset="-122"/>
              <a:ea typeface="微软雅黑" panose="020B0503020204020204" charset="-122"/>
            </a:endParaRPr>
          </a:p>
        </p:txBody>
      </p:sp>
      <p:sp>
        <p:nvSpPr>
          <p:cNvPr id="45" name="TextBox 44"/>
          <p:cNvSpPr txBox="1"/>
          <p:nvPr/>
        </p:nvSpPr>
        <p:spPr>
          <a:xfrm>
            <a:off x="9456373" y="5433609"/>
            <a:ext cx="1769021" cy="748030"/>
          </a:xfrm>
          <a:prstGeom prst="rect">
            <a:avLst/>
          </a:prstGeom>
          <a:noFill/>
        </p:spPr>
        <p:txBody>
          <a:bodyPr wrap="square" rtlCol="0">
            <a:spAutoFit/>
          </a:bodyPr>
          <a:lstStyle/>
          <a:p>
            <a:r>
              <a:rPr lang="zh-CN" altLang="en-US" sz="1065"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065"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065"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065" dirty="0">
                <a:solidFill>
                  <a:schemeClr val="tx1">
                    <a:lumMod val="65000"/>
                    <a:lumOff val="35000"/>
                  </a:schemeClr>
                </a:solidFill>
                <a:latin typeface="微软雅黑" panose="020B0503020204020204" charset="-122"/>
                <a:ea typeface="微软雅黑" panose="020B0503020204020204" charset="-122"/>
              </a:rPr>
              <a:t>……</a:t>
            </a:r>
            <a:endParaRPr lang="en-US" altLang="zh-CN" sz="1065" dirty="0" smtClean="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wipe(left)">
                                      <p:cBhvr>
                                        <p:cTn id="7" dur="6000"/>
                                        <p:tgtEl>
                                          <p:spTgt spid="147"/>
                                        </p:tgtEl>
                                      </p:cBhvr>
                                    </p:animEffect>
                                  </p:childTnLst>
                                </p:cTn>
                              </p:par>
                              <p:par>
                                <p:cTn id="8" presetID="22" presetClass="entr" presetSubtype="4"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3" presetClass="entr" presetSubtype="288" fill="hold" nodeType="withEffect">
                                  <p:stCondLst>
                                    <p:cond delay="1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strVal val="4/3*#ppt_w"/>
                                          </p:val>
                                        </p:tav>
                                        <p:tav tm="100000">
                                          <p:val>
                                            <p:strVal val="#ppt_w"/>
                                          </p:val>
                                        </p:tav>
                                      </p:tavLst>
                                    </p:anim>
                                    <p:anim calcmode="lin" valueType="num">
                                      <p:cBhvr>
                                        <p:cTn id="14" dur="500" fill="hold"/>
                                        <p:tgtEl>
                                          <p:spTgt spid="4"/>
                                        </p:tgtEl>
                                        <p:attrNameLst>
                                          <p:attrName>ppt_h</p:attrName>
                                        </p:attrNameLst>
                                      </p:cBhvr>
                                      <p:tavLst>
                                        <p:tav tm="0">
                                          <p:val>
                                            <p:strVal val="4/3*#ppt_h"/>
                                          </p:val>
                                        </p:tav>
                                        <p:tav tm="100000">
                                          <p:val>
                                            <p:strVal val="#ppt_h"/>
                                          </p:val>
                                        </p:tav>
                                      </p:tavLst>
                                    </p:anim>
                                  </p:childTnLst>
                                </p:cTn>
                              </p:par>
                              <p:par>
                                <p:cTn id="15" presetID="10" presetClass="entr" presetSubtype="0" fill="hold" grpId="0" nodeType="withEffect">
                                  <p:stCondLst>
                                    <p:cond delay="150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22" presetClass="entr" presetSubtype="1" fill="hold" nodeType="withEffect">
                                  <p:stCondLst>
                                    <p:cond delay="200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par>
                                <p:cTn id="24" presetID="23" presetClass="entr" presetSubtype="288" fill="hold" nodeType="withEffect">
                                  <p:stCondLst>
                                    <p:cond delay="250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strVal val="4/3*#ppt_w"/>
                                          </p:val>
                                        </p:tav>
                                        <p:tav tm="100000">
                                          <p:val>
                                            <p:strVal val="#ppt_w"/>
                                          </p:val>
                                        </p:tav>
                                      </p:tavLst>
                                    </p:anim>
                                    <p:anim calcmode="lin" valueType="num">
                                      <p:cBhvr>
                                        <p:cTn id="27" dur="500" fill="hold"/>
                                        <p:tgtEl>
                                          <p:spTgt spid="6"/>
                                        </p:tgtEl>
                                        <p:attrNameLst>
                                          <p:attrName>ppt_h</p:attrName>
                                        </p:attrNameLst>
                                      </p:cBhvr>
                                      <p:tavLst>
                                        <p:tav tm="0">
                                          <p:val>
                                            <p:strVal val="4/3*#ppt_h"/>
                                          </p:val>
                                        </p:tav>
                                        <p:tav tm="100000">
                                          <p:val>
                                            <p:strVal val="#ppt_h"/>
                                          </p:val>
                                        </p:tav>
                                      </p:tavLst>
                                    </p:anim>
                                  </p:childTnLst>
                                </p:cTn>
                              </p:par>
                              <p:par>
                                <p:cTn id="28" presetID="10" presetClass="entr" presetSubtype="0" fill="hold" grpId="0" nodeType="withEffect">
                                  <p:stCondLst>
                                    <p:cond delay="250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25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22" presetClass="entr" presetSubtype="4" fill="hold" nodeType="withEffect">
                                  <p:stCondLst>
                                    <p:cond delay="300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par>
                                <p:cTn id="37" presetID="23" presetClass="entr" presetSubtype="288" fill="hold" nodeType="withEffect">
                                  <p:stCondLst>
                                    <p:cond delay="300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strVal val="4/3*#ppt_w"/>
                                          </p:val>
                                        </p:tav>
                                        <p:tav tm="100000">
                                          <p:val>
                                            <p:strVal val="#ppt_w"/>
                                          </p:val>
                                        </p:tav>
                                      </p:tavLst>
                                    </p:anim>
                                    <p:anim calcmode="lin" valueType="num">
                                      <p:cBhvr>
                                        <p:cTn id="40" dur="500" fill="hold"/>
                                        <p:tgtEl>
                                          <p:spTgt spid="8"/>
                                        </p:tgtEl>
                                        <p:attrNameLst>
                                          <p:attrName>ppt_h</p:attrName>
                                        </p:attrNameLst>
                                      </p:cBhvr>
                                      <p:tavLst>
                                        <p:tav tm="0">
                                          <p:val>
                                            <p:strVal val="4/3*#ppt_h"/>
                                          </p:val>
                                        </p:tav>
                                        <p:tav tm="100000">
                                          <p:val>
                                            <p:strVal val="#ppt_h"/>
                                          </p:val>
                                        </p:tav>
                                      </p:tavLst>
                                    </p:anim>
                                  </p:childTnLst>
                                </p:cTn>
                              </p:par>
                              <p:par>
                                <p:cTn id="41" presetID="10" presetClass="entr" presetSubtype="0" fill="hold" grpId="0" nodeType="withEffect">
                                  <p:stCondLst>
                                    <p:cond delay="300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grpId="0" nodeType="withEffect">
                                  <p:stCondLst>
                                    <p:cond delay="300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par>
                                <p:cTn id="47" presetID="22" presetClass="entr" presetSubtype="1" fill="hold" nodeType="withEffect">
                                  <p:stCondLst>
                                    <p:cond delay="350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par>
                                <p:cTn id="50" presetID="23" presetClass="entr" presetSubtype="288" fill="hold" nodeType="withEffect">
                                  <p:stCondLst>
                                    <p:cond delay="400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strVal val="4/3*#ppt_w"/>
                                          </p:val>
                                        </p:tav>
                                        <p:tav tm="100000">
                                          <p:val>
                                            <p:strVal val="#ppt_w"/>
                                          </p:val>
                                        </p:tav>
                                      </p:tavLst>
                                    </p:anim>
                                    <p:anim calcmode="lin" valueType="num">
                                      <p:cBhvr>
                                        <p:cTn id="53" dur="500" fill="hold"/>
                                        <p:tgtEl>
                                          <p:spTgt spid="10"/>
                                        </p:tgtEl>
                                        <p:attrNameLst>
                                          <p:attrName>ppt_h</p:attrName>
                                        </p:attrNameLst>
                                      </p:cBhvr>
                                      <p:tavLst>
                                        <p:tav tm="0">
                                          <p:val>
                                            <p:strVal val="4/3*#ppt_h"/>
                                          </p:val>
                                        </p:tav>
                                        <p:tav tm="100000">
                                          <p:val>
                                            <p:strVal val="#ppt_h"/>
                                          </p:val>
                                        </p:tav>
                                      </p:tavLst>
                                    </p:anim>
                                  </p:childTnLst>
                                </p:cTn>
                              </p:par>
                              <p:par>
                                <p:cTn id="54" presetID="10" presetClass="entr" presetSubtype="0" fill="hold" grpId="0" nodeType="withEffect">
                                  <p:stCondLst>
                                    <p:cond delay="400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par>
                                <p:cTn id="57" presetID="10" presetClass="entr" presetSubtype="0" fill="hold" grpId="0" nodeType="withEffect">
                                  <p:stCondLst>
                                    <p:cond delay="4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2" presetClass="entr" presetSubtype="4" fill="hold" nodeType="withEffect">
                                  <p:stCondLst>
                                    <p:cond delay="4500"/>
                                  </p:stCondLst>
                                  <p:childTnLst>
                                    <p:set>
                                      <p:cBhvr>
                                        <p:cTn id="61" dur="1" fill="hold">
                                          <p:stCondLst>
                                            <p:cond delay="0"/>
                                          </p:stCondLst>
                                        </p:cTn>
                                        <p:tgtEl>
                                          <p:spTgt spid="11"/>
                                        </p:tgtEl>
                                        <p:attrNameLst>
                                          <p:attrName>style.visibility</p:attrName>
                                        </p:attrNameLst>
                                      </p:cBhvr>
                                      <p:to>
                                        <p:strVal val="visible"/>
                                      </p:to>
                                    </p:set>
                                    <p:animEffect transition="in" filter="wipe(down)">
                                      <p:cBhvr>
                                        <p:cTn id="62" dur="500"/>
                                        <p:tgtEl>
                                          <p:spTgt spid="11"/>
                                        </p:tgtEl>
                                      </p:cBhvr>
                                    </p:animEffect>
                                  </p:childTnLst>
                                </p:cTn>
                              </p:par>
                              <p:par>
                                <p:cTn id="63" presetID="23" presetClass="entr" presetSubtype="288" fill="hold" nodeType="withEffect">
                                  <p:stCondLst>
                                    <p:cond delay="500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strVal val="4/3*#ppt_w"/>
                                          </p:val>
                                        </p:tav>
                                        <p:tav tm="100000">
                                          <p:val>
                                            <p:strVal val="#ppt_w"/>
                                          </p:val>
                                        </p:tav>
                                      </p:tavLst>
                                    </p:anim>
                                    <p:anim calcmode="lin" valueType="num">
                                      <p:cBhvr>
                                        <p:cTn id="66" dur="500" fill="hold"/>
                                        <p:tgtEl>
                                          <p:spTgt spid="12"/>
                                        </p:tgtEl>
                                        <p:attrNameLst>
                                          <p:attrName>ppt_h</p:attrName>
                                        </p:attrNameLst>
                                      </p:cBhvr>
                                      <p:tavLst>
                                        <p:tav tm="0">
                                          <p:val>
                                            <p:strVal val="4/3*#ppt_h"/>
                                          </p:val>
                                        </p:tav>
                                        <p:tav tm="100000">
                                          <p:val>
                                            <p:strVal val="#ppt_h"/>
                                          </p:val>
                                        </p:tav>
                                      </p:tavLst>
                                    </p:anim>
                                  </p:childTnLst>
                                </p:cTn>
                              </p:par>
                              <p:par>
                                <p:cTn id="67" presetID="10" presetClass="entr" presetSubtype="0" fill="hold" grpId="0" nodeType="withEffect">
                                  <p:stCondLst>
                                    <p:cond delay="500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par>
                                <p:cTn id="70" presetID="10" presetClass="entr" presetSubtype="0" fill="hold" grpId="0" nodeType="withEffect">
                                  <p:stCondLst>
                                    <p:cond delay="500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par>
                                <p:cTn id="73" presetID="22" presetClass="entr" presetSubtype="1" fill="hold" nodeType="withEffect">
                                  <p:stCondLst>
                                    <p:cond delay="5500"/>
                                  </p:stCondLst>
                                  <p:childTnLst>
                                    <p:set>
                                      <p:cBhvr>
                                        <p:cTn id="74" dur="1" fill="hold">
                                          <p:stCondLst>
                                            <p:cond delay="0"/>
                                          </p:stCondLst>
                                        </p:cTn>
                                        <p:tgtEl>
                                          <p:spTgt spid="13"/>
                                        </p:tgtEl>
                                        <p:attrNameLst>
                                          <p:attrName>style.visibility</p:attrName>
                                        </p:attrNameLst>
                                      </p:cBhvr>
                                      <p:to>
                                        <p:strVal val="visible"/>
                                      </p:to>
                                    </p:set>
                                    <p:animEffect transition="in" filter="wipe(up)">
                                      <p:cBhvr>
                                        <p:cTn id="75" dur="500"/>
                                        <p:tgtEl>
                                          <p:spTgt spid="13"/>
                                        </p:tgtEl>
                                      </p:cBhvr>
                                    </p:animEffect>
                                  </p:childTnLst>
                                </p:cTn>
                              </p:par>
                              <p:par>
                                <p:cTn id="76" presetID="23" presetClass="entr" presetSubtype="288" fill="hold" nodeType="withEffect">
                                  <p:stCondLst>
                                    <p:cond delay="600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strVal val="4/3*#ppt_w"/>
                                          </p:val>
                                        </p:tav>
                                        <p:tav tm="100000">
                                          <p:val>
                                            <p:strVal val="#ppt_w"/>
                                          </p:val>
                                        </p:tav>
                                      </p:tavLst>
                                    </p:anim>
                                    <p:anim calcmode="lin" valueType="num">
                                      <p:cBhvr>
                                        <p:cTn id="79" dur="500" fill="hold"/>
                                        <p:tgtEl>
                                          <p:spTgt spid="14"/>
                                        </p:tgtEl>
                                        <p:attrNameLst>
                                          <p:attrName>ppt_h</p:attrName>
                                        </p:attrNameLst>
                                      </p:cBhvr>
                                      <p:tavLst>
                                        <p:tav tm="0">
                                          <p:val>
                                            <p:strVal val="4/3*#ppt_h"/>
                                          </p:val>
                                        </p:tav>
                                        <p:tav tm="100000">
                                          <p:val>
                                            <p:strVal val="#ppt_h"/>
                                          </p:val>
                                        </p:tav>
                                      </p:tavLst>
                                    </p:anim>
                                  </p:childTnLst>
                                </p:cTn>
                              </p:par>
                              <p:par>
                                <p:cTn id="80" presetID="10" presetClass="entr" presetSubtype="0" fill="hold" grpId="0" nodeType="withEffect">
                                  <p:stCondLst>
                                    <p:cond delay="600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childTnLst>
                                </p:cTn>
                              </p:par>
                              <p:par>
                                <p:cTn id="83" presetID="10" presetClass="entr" presetSubtype="0" fill="hold" grpId="0" nodeType="withEffect">
                                  <p:stCondLst>
                                    <p:cond delay="600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bldLvl="0" animBg="1"/>
      <p:bldP spid="34" grpId="0"/>
      <p:bldP spid="35" grpId="0"/>
      <p:bldP spid="36" grpId="0"/>
      <p:bldP spid="37" grpId="0"/>
      <p:bldP spid="38" grpId="0"/>
      <p:bldP spid="39" grpId="0"/>
      <p:bldP spid="40" grpId="0"/>
      <p:bldP spid="41" grpId="0"/>
      <p:bldP spid="42" grpId="0"/>
      <p:bldP spid="43" grpId="0"/>
      <p:bldP spid="44" grpId="0"/>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第二部分  完成中的四个提升</a:t>
            </a:r>
            <a:endParaRPr lang="zh-CN" altLang="en-US" dirty="0"/>
          </a:p>
        </p:txBody>
      </p:sp>
      <p:sp>
        <p:nvSpPr>
          <p:cNvPr id="234" name="Diamond 5"/>
          <p:cNvSpPr/>
          <p:nvPr/>
        </p:nvSpPr>
        <p:spPr>
          <a:xfrm>
            <a:off x="3632968" y="1400751"/>
            <a:ext cx="4926061" cy="4926061"/>
          </a:xfrm>
          <a:prstGeom prst="diamond">
            <a:avLst/>
          </a:prstGeom>
          <a:solidFill>
            <a:schemeClr val="bg1">
              <a:lumMod val="7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35" name="Freeform 6"/>
          <p:cNvSpPr/>
          <p:nvPr/>
        </p:nvSpPr>
        <p:spPr>
          <a:xfrm>
            <a:off x="4100944" y="1868727"/>
            <a:ext cx="1921164" cy="1921164"/>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 cstate="screen"/>
            <a:srcRect/>
            <a:stretch>
              <a:fillRect/>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1709" tIns="401709" rIns="401709" bIns="401709" numCol="1" spcCol="1270" anchor="ctr" anchorCtr="0">
            <a:noAutofit/>
          </a:bodyPr>
          <a:lstStyle/>
          <a:p>
            <a:pPr algn="ctr" defTabSz="1733550">
              <a:lnSpc>
                <a:spcPct val="90000"/>
              </a:lnSpc>
              <a:spcBef>
                <a:spcPct val="0"/>
              </a:spcBef>
              <a:spcAft>
                <a:spcPct val="35000"/>
              </a:spcAft>
            </a:pPr>
            <a:endParaRPr lang="en-GB" sz="8800" dirty="0">
              <a:latin typeface="+mj-lt"/>
            </a:endParaRPr>
          </a:p>
        </p:txBody>
      </p:sp>
      <p:sp>
        <p:nvSpPr>
          <p:cNvPr id="236" name="Freeform 7"/>
          <p:cNvSpPr/>
          <p:nvPr/>
        </p:nvSpPr>
        <p:spPr>
          <a:xfrm>
            <a:off x="6169891" y="1868727"/>
            <a:ext cx="1921164" cy="1921164"/>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2" cstate="screen"/>
            <a:srcRect/>
            <a:stretch>
              <a:fillRect/>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1709" tIns="401709" rIns="401709" bIns="401709" numCol="1" spcCol="1270" anchor="ctr" anchorCtr="0">
            <a:noAutofit/>
          </a:bodyPr>
          <a:lstStyle/>
          <a:p>
            <a:pPr algn="ctr" defTabSz="1733550">
              <a:lnSpc>
                <a:spcPct val="90000"/>
              </a:lnSpc>
              <a:spcBef>
                <a:spcPct val="0"/>
              </a:spcBef>
              <a:spcAft>
                <a:spcPct val="35000"/>
              </a:spcAft>
            </a:pPr>
            <a:endParaRPr lang="en-GB" sz="8800" dirty="0">
              <a:latin typeface="+mj-lt"/>
            </a:endParaRPr>
          </a:p>
        </p:txBody>
      </p:sp>
      <p:sp>
        <p:nvSpPr>
          <p:cNvPr id="237" name="Freeform 8"/>
          <p:cNvSpPr/>
          <p:nvPr/>
        </p:nvSpPr>
        <p:spPr>
          <a:xfrm>
            <a:off x="4100944" y="3937672"/>
            <a:ext cx="1921164" cy="1921164"/>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3" cstate="screen"/>
            <a:srcRect/>
            <a:stretch>
              <a:fillRect/>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1709" tIns="401709" rIns="401709" bIns="401709" numCol="1" spcCol="1270" anchor="ctr" anchorCtr="0">
            <a:noAutofit/>
          </a:bodyPr>
          <a:lstStyle/>
          <a:p>
            <a:pPr algn="ctr" defTabSz="1733550">
              <a:lnSpc>
                <a:spcPct val="90000"/>
              </a:lnSpc>
              <a:spcBef>
                <a:spcPct val="0"/>
              </a:spcBef>
              <a:spcAft>
                <a:spcPct val="35000"/>
              </a:spcAft>
            </a:pPr>
            <a:endParaRPr lang="en-GB" sz="8800" dirty="0">
              <a:latin typeface="+mj-lt"/>
            </a:endParaRPr>
          </a:p>
        </p:txBody>
      </p:sp>
      <p:sp>
        <p:nvSpPr>
          <p:cNvPr id="264" name="Freeform 9"/>
          <p:cNvSpPr/>
          <p:nvPr/>
        </p:nvSpPr>
        <p:spPr>
          <a:xfrm>
            <a:off x="6169891" y="3937672"/>
            <a:ext cx="1921164" cy="1921164"/>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4" cstate="screen"/>
            <a:srcRect/>
            <a:stretch>
              <a:fillRect/>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1709" tIns="401709" rIns="401709" bIns="401709" numCol="1" spcCol="1270" anchor="ctr" anchorCtr="0">
            <a:noAutofit/>
          </a:bodyPr>
          <a:lstStyle/>
          <a:p>
            <a:pPr algn="ctr" defTabSz="1733550">
              <a:lnSpc>
                <a:spcPct val="90000"/>
              </a:lnSpc>
              <a:spcBef>
                <a:spcPct val="0"/>
              </a:spcBef>
              <a:spcAft>
                <a:spcPct val="35000"/>
              </a:spcAft>
            </a:pPr>
            <a:endParaRPr lang="en-GB" sz="8800" dirty="0"/>
          </a:p>
        </p:txBody>
      </p:sp>
      <p:sp>
        <p:nvSpPr>
          <p:cNvPr id="20" name="TextBox 19"/>
          <p:cNvSpPr txBox="1"/>
          <p:nvPr/>
        </p:nvSpPr>
        <p:spPr>
          <a:xfrm>
            <a:off x="8556029" y="2350308"/>
            <a:ext cx="1402080" cy="337185"/>
          </a:xfrm>
          <a:prstGeom prst="rect">
            <a:avLst/>
          </a:prstGeom>
          <a:noFill/>
        </p:spPr>
        <p:txBody>
          <a:bodyPr wrap="none" rtlCol="0">
            <a:spAutoFit/>
          </a:bodyPr>
          <a:lstStyle/>
          <a:p>
            <a:r>
              <a:rPr lang="zh-CN" altLang="en-US" sz="1600"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p:txBody>
      </p:sp>
      <p:sp>
        <p:nvSpPr>
          <p:cNvPr id="21" name="TextBox 20"/>
          <p:cNvSpPr txBox="1"/>
          <p:nvPr/>
        </p:nvSpPr>
        <p:spPr>
          <a:xfrm>
            <a:off x="8556029" y="2664323"/>
            <a:ext cx="2436515" cy="645160"/>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200"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200" dirty="0">
                <a:solidFill>
                  <a:schemeClr val="tx1">
                    <a:lumMod val="65000"/>
                    <a:lumOff val="35000"/>
                  </a:schemeClr>
                </a:solidFill>
                <a:latin typeface="微软雅黑" panose="020B0503020204020204" charset="-122"/>
                <a:ea typeface="微软雅黑" panose="020B0503020204020204" charset="-122"/>
              </a:rPr>
              <a:t>……</a:t>
            </a:r>
            <a:endParaRPr lang="en-US" altLang="zh-CN" sz="1200"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22" name="TextBox 21"/>
          <p:cNvSpPr txBox="1"/>
          <p:nvPr/>
        </p:nvSpPr>
        <p:spPr>
          <a:xfrm>
            <a:off x="8556029" y="4070059"/>
            <a:ext cx="1402080" cy="337185"/>
          </a:xfrm>
          <a:prstGeom prst="rect">
            <a:avLst/>
          </a:prstGeom>
          <a:noFill/>
        </p:spPr>
        <p:txBody>
          <a:bodyPr wrap="none" rtlCol="0">
            <a:spAutoFit/>
          </a:bodyPr>
          <a:lstStyle/>
          <a:p>
            <a:r>
              <a:rPr lang="zh-CN" altLang="en-US" sz="1600"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p:txBody>
      </p:sp>
      <p:sp>
        <p:nvSpPr>
          <p:cNvPr id="23" name="TextBox 22"/>
          <p:cNvSpPr txBox="1"/>
          <p:nvPr/>
        </p:nvSpPr>
        <p:spPr>
          <a:xfrm>
            <a:off x="8556029" y="4384073"/>
            <a:ext cx="2436515" cy="645160"/>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200"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200" dirty="0">
                <a:solidFill>
                  <a:schemeClr val="tx1">
                    <a:lumMod val="65000"/>
                    <a:lumOff val="35000"/>
                  </a:schemeClr>
                </a:solidFill>
                <a:latin typeface="微软雅黑" panose="020B0503020204020204" charset="-122"/>
                <a:ea typeface="微软雅黑" panose="020B0503020204020204" charset="-122"/>
              </a:rPr>
              <a:t>……</a:t>
            </a:r>
            <a:endParaRPr lang="en-US" altLang="zh-CN" sz="1200"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24" name="TextBox 23"/>
          <p:cNvSpPr txBox="1"/>
          <p:nvPr/>
        </p:nvSpPr>
        <p:spPr>
          <a:xfrm>
            <a:off x="2389664" y="4070059"/>
            <a:ext cx="1402080" cy="337185"/>
          </a:xfrm>
          <a:prstGeom prst="rect">
            <a:avLst/>
          </a:prstGeom>
          <a:noFill/>
        </p:spPr>
        <p:txBody>
          <a:bodyPr wrap="none" rtlCol="0">
            <a:spAutoFit/>
          </a:bodyPr>
          <a:lstStyle/>
          <a:p>
            <a:pPr algn="r"/>
            <a:r>
              <a:rPr lang="zh-CN" altLang="en-US" sz="1600"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p:txBody>
      </p:sp>
      <p:sp>
        <p:nvSpPr>
          <p:cNvPr id="25" name="TextBox 24"/>
          <p:cNvSpPr txBox="1"/>
          <p:nvPr/>
        </p:nvSpPr>
        <p:spPr>
          <a:xfrm>
            <a:off x="1355229" y="4384073"/>
            <a:ext cx="2436515" cy="645160"/>
          </a:xfrm>
          <a:prstGeom prst="rect">
            <a:avLst/>
          </a:prstGeom>
          <a:noFill/>
        </p:spPr>
        <p:txBody>
          <a:bodyPr wrap="square" rtlCol="0">
            <a:spAutoFit/>
          </a:bodyPr>
          <a:lstStyle/>
          <a:p>
            <a:pPr algn="r"/>
            <a:r>
              <a:rPr lang="zh-CN" altLang="en-US" sz="1200"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200"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200" dirty="0">
                <a:solidFill>
                  <a:schemeClr val="tx1">
                    <a:lumMod val="65000"/>
                    <a:lumOff val="35000"/>
                  </a:schemeClr>
                </a:solidFill>
                <a:latin typeface="微软雅黑" panose="020B0503020204020204" charset="-122"/>
                <a:ea typeface="微软雅黑" panose="020B0503020204020204" charset="-122"/>
              </a:rPr>
              <a:t>……</a:t>
            </a:r>
            <a:endParaRPr lang="en-US" altLang="zh-CN" sz="1200"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26" name="TextBox 25"/>
          <p:cNvSpPr txBox="1"/>
          <p:nvPr/>
        </p:nvSpPr>
        <p:spPr>
          <a:xfrm>
            <a:off x="2389664" y="2415475"/>
            <a:ext cx="1402080" cy="337185"/>
          </a:xfrm>
          <a:prstGeom prst="rect">
            <a:avLst/>
          </a:prstGeom>
          <a:noFill/>
        </p:spPr>
        <p:txBody>
          <a:bodyPr wrap="none" rtlCol="0">
            <a:spAutoFit/>
          </a:bodyPr>
          <a:lstStyle/>
          <a:p>
            <a:pPr algn="r"/>
            <a:r>
              <a:rPr lang="zh-CN" altLang="en-US" sz="1600"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p:txBody>
      </p:sp>
      <p:sp>
        <p:nvSpPr>
          <p:cNvPr id="27" name="TextBox 26"/>
          <p:cNvSpPr txBox="1"/>
          <p:nvPr/>
        </p:nvSpPr>
        <p:spPr>
          <a:xfrm>
            <a:off x="1355229" y="2729489"/>
            <a:ext cx="2436515" cy="645160"/>
          </a:xfrm>
          <a:prstGeom prst="rect">
            <a:avLst/>
          </a:prstGeom>
          <a:noFill/>
        </p:spPr>
        <p:txBody>
          <a:bodyPr wrap="square" rtlCol="0">
            <a:spAutoFit/>
          </a:bodyPr>
          <a:lstStyle/>
          <a:p>
            <a:pPr algn="r"/>
            <a:r>
              <a:rPr lang="zh-CN" altLang="en-US" sz="1200"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200"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200" dirty="0">
                <a:solidFill>
                  <a:schemeClr val="tx1">
                    <a:lumMod val="65000"/>
                    <a:lumOff val="35000"/>
                  </a:schemeClr>
                </a:solidFill>
                <a:latin typeface="微软雅黑" panose="020B0503020204020204" charset="-122"/>
                <a:ea typeface="微软雅黑" panose="020B0503020204020204" charset="-122"/>
              </a:rPr>
              <a:t>……</a:t>
            </a:r>
            <a:endParaRPr lang="en-US" altLang="zh-CN" sz="1200" dirty="0" smtClean="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4"/>
                                        </p:tgtEl>
                                        <p:attrNameLst>
                                          <p:attrName>style.visibility</p:attrName>
                                        </p:attrNameLst>
                                      </p:cBhvr>
                                      <p:to>
                                        <p:strVal val="visible"/>
                                      </p:to>
                                    </p:set>
                                    <p:anim calcmode="lin" valueType="num">
                                      <p:cBhvr>
                                        <p:cTn id="7" dur="500" fill="hold"/>
                                        <p:tgtEl>
                                          <p:spTgt spid="234"/>
                                        </p:tgtEl>
                                        <p:attrNameLst>
                                          <p:attrName>ppt_w</p:attrName>
                                        </p:attrNameLst>
                                      </p:cBhvr>
                                      <p:tavLst>
                                        <p:tav tm="0">
                                          <p:val>
                                            <p:fltVal val="0"/>
                                          </p:val>
                                        </p:tav>
                                        <p:tav tm="100000">
                                          <p:val>
                                            <p:strVal val="#ppt_w"/>
                                          </p:val>
                                        </p:tav>
                                      </p:tavLst>
                                    </p:anim>
                                    <p:anim calcmode="lin" valueType="num">
                                      <p:cBhvr>
                                        <p:cTn id="8" dur="500" fill="hold"/>
                                        <p:tgtEl>
                                          <p:spTgt spid="234"/>
                                        </p:tgtEl>
                                        <p:attrNameLst>
                                          <p:attrName>ppt_h</p:attrName>
                                        </p:attrNameLst>
                                      </p:cBhvr>
                                      <p:tavLst>
                                        <p:tav tm="0">
                                          <p:val>
                                            <p:fltVal val="0"/>
                                          </p:val>
                                        </p:tav>
                                        <p:tav tm="100000">
                                          <p:val>
                                            <p:strVal val="#ppt_h"/>
                                          </p:val>
                                        </p:tav>
                                      </p:tavLst>
                                    </p:anim>
                                    <p:animEffect transition="in" filter="fade">
                                      <p:cBhvr>
                                        <p:cTn id="9" dur="500"/>
                                        <p:tgtEl>
                                          <p:spTgt spid="234"/>
                                        </p:tgtEl>
                                      </p:cBhvr>
                                    </p:animEffect>
                                  </p:childTnLst>
                                </p:cTn>
                              </p:par>
                              <p:par>
                                <p:cTn id="10" presetID="53" presetClass="entr" presetSubtype="528" fill="hold" grpId="0" nodeType="withEffect">
                                  <p:stCondLst>
                                    <p:cond delay="500"/>
                                  </p:stCondLst>
                                  <p:childTnLst>
                                    <p:set>
                                      <p:cBhvr>
                                        <p:cTn id="11" dur="1" fill="hold">
                                          <p:stCondLst>
                                            <p:cond delay="0"/>
                                          </p:stCondLst>
                                        </p:cTn>
                                        <p:tgtEl>
                                          <p:spTgt spid="235"/>
                                        </p:tgtEl>
                                        <p:attrNameLst>
                                          <p:attrName>style.visibility</p:attrName>
                                        </p:attrNameLst>
                                      </p:cBhvr>
                                      <p:to>
                                        <p:strVal val="visible"/>
                                      </p:to>
                                    </p:set>
                                    <p:anim calcmode="lin" valueType="num">
                                      <p:cBhvr>
                                        <p:cTn id="12" dur="500" fill="hold"/>
                                        <p:tgtEl>
                                          <p:spTgt spid="235"/>
                                        </p:tgtEl>
                                        <p:attrNameLst>
                                          <p:attrName>ppt_w</p:attrName>
                                        </p:attrNameLst>
                                      </p:cBhvr>
                                      <p:tavLst>
                                        <p:tav tm="0">
                                          <p:val>
                                            <p:fltVal val="0"/>
                                          </p:val>
                                        </p:tav>
                                        <p:tav tm="100000">
                                          <p:val>
                                            <p:strVal val="#ppt_w"/>
                                          </p:val>
                                        </p:tav>
                                      </p:tavLst>
                                    </p:anim>
                                    <p:anim calcmode="lin" valueType="num">
                                      <p:cBhvr>
                                        <p:cTn id="13" dur="500" fill="hold"/>
                                        <p:tgtEl>
                                          <p:spTgt spid="235"/>
                                        </p:tgtEl>
                                        <p:attrNameLst>
                                          <p:attrName>ppt_h</p:attrName>
                                        </p:attrNameLst>
                                      </p:cBhvr>
                                      <p:tavLst>
                                        <p:tav tm="0">
                                          <p:val>
                                            <p:fltVal val="0"/>
                                          </p:val>
                                        </p:tav>
                                        <p:tav tm="100000">
                                          <p:val>
                                            <p:strVal val="#ppt_h"/>
                                          </p:val>
                                        </p:tav>
                                      </p:tavLst>
                                    </p:anim>
                                    <p:animEffect transition="in" filter="fade">
                                      <p:cBhvr>
                                        <p:cTn id="14" dur="500"/>
                                        <p:tgtEl>
                                          <p:spTgt spid="235"/>
                                        </p:tgtEl>
                                      </p:cBhvr>
                                    </p:animEffect>
                                    <p:anim calcmode="lin" valueType="num">
                                      <p:cBhvr>
                                        <p:cTn id="15" dur="500" fill="hold"/>
                                        <p:tgtEl>
                                          <p:spTgt spid="235"/>
                                        </p:tgtEl>
                                        <p:attrNameLst>
                                          <p:attrName>ppt_x</p:attrName>
                                        </p:attrNameLst>
                                      </p:cBhvr>
                                      <p:tavLst>
                                        <p:tav tm="0">
                                          <p:val>
                                            <p:fltVal val="0.5"/>
                                          </p:val>
                                        </p:tav>
                                        <p:tav tm="100000">
                                          <p:val>
                                            <p:strVal val="#ppt_x"/>
                                          </p:val>
                                        </p:tav>
                                      </p:tavLst>
                                    </p:anim>
                                    <p:anim calcmode="lin" valueType="num">
                                      <p:cBhvr>
                                        <p:cTn id="16" dur="500" fill="hold"/>
                                        <p:tgtEl>
                                          <p:spTgt spid="235"/>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750"/>
                                  </p:stCondLst>
                                  <p:childTnLst>
                                    <p:set>
                                      <p:cBhvr>
                                        <p:cTn id="18" dur="1" fill="hold">
                                          <p:stCondLst>
                                            <p:cond delay="0"/>
                                          </p:stCondLst>
                                        </p:cTn>
                                        <p:tgtEl>
                                          <p:spTgt spid="236"/>
                                        </p:tgtEl>
                                        <p:attrNameLst>
                                          <p:attrName>style.visibility</p:attrName>
                                        </p:attrNameLst>
                                      </p:cBhvr>
                                      <p:to>
                                        <p:strVal val="visible"/>
                                      </p:to>
                                    </p:set>
                                    <p:anim calcmode="lin" valueType="num">
                                      <p:cBhvr>
                                        <p:cTn id="19" dur="500" fill="hold"/>
                                        <p:tgtEl>
                                          <p:spTgt spid="236"/>
                                        </p:tgtEl>
                                        <p:attrNameLst>
                                          <p:attrName>ppt_w</p:attrName>
                                        </p:attrNameLst>
                                      </p:cBhvr>
                                      <p:tavLst>
                                        <p:tav tm="0">
                                          <p:val>
                                            <p:fltVal val="0"/>
                                          </p:val>
                                        </p:tav>
                                        <p:tav tm="100000">
                                          <p:val>
                                            <p:strVal val="#ppt_w"/>
                                          </p:val>
                                        </p:tav>
                                      </p:tavLst>
                                    </p:anim>
                                    <p:anim calcmode="lin" valueType="num">
                                      <p:cBhvr>
                                        <p:cTn id="20" dur="500" fill="hold"/>
                                        <p:tgtEl>
                                          <p:spTgt spid="236"/>
                                        </p:tgtEl>
                                        <p:attrNameLst>
                                          <p:attrName>ppt_h</p:attrName>
                                        </p:attrNameLst>
                                      </p:cBhvr>
                                      <p:tavLst>
                                        <p:tav tm="0">
                                          <p:val>
                                            <p:fltVal val="0"/>
                                          </p:val>
                                        </p:tav>
                                        <p:tav tm="100000">
                                          <p:val>
                                            <p:strVal val="#ppt_h"/>
                                          </p:val>
                                        </p:tav>
                                      </p:tavLst>
                                    </p:anim>
                                    <p:animEffect transition="in" filter="fade">
                                      <p:cBhvr>
                                        <p:cTn id="21" dur="500"/>
                                        <p:tgtEl>
                                          <p:spTgt spid="236"/>
                                        </p:tgtEl>
                                      </p:cBhvr>
                                    </p:animEffect>
                                    <p:anim calcmode="lin" valueType="num">
                                      <p:cBhvr>
                                        <p:cTn id="22" dur="500" fill="hold"/>
                                        <p:tgtEl>
                                          <p:spTgt spid="236"/>
                                        </p:tgtEl>
                                        <p:attrNameLst>
                                          <p:attrName>ppt_x</p:attrName>
                                        </p:attrNameLst>
                                      </p:cBhvr>
                                      <p:tavLst>
                                        <p:tav tm="0">
                                          <p:val>
                                            <p:fltVal val="0.5"/>
                                          </p:val>
                                        </p:tav>
                                        <p:tav tm="100000">
                                          <p:val>
                                            <p:strVal val="#ppt_x"/>
                                          </p:val>
                                        </p:tav>
                                      </p:tavLst>
                                    </p:anim>
                                    <p:anim calcmode="lin" valueType="num">
                                      <p:cBhvr>
                                        <p:cTn id="23" dur="500" fill="hold"/>
                                        <p:tgtEl>
                                          <p:spTgt spid="23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1000"/>
                                  </p:stCondLst>
                                  <p:childTnLst>
                                    <p:set>
                                      <p:cBhvr>
                                        <p:cTn id="25" dur="1" fill="hold">
                                          <p:stCondLst>
                                            <p:cond delay="0"/>
                                          </p:stCondLst>
                                        </p:cTn>
                                        <p:tgtEl>
                                          <p:spTgt spid="264"/>
                                        </p:tgtEl>
                                        <p:attrNameLst>
                                          <p:attrName>style.visibility</p:attrName>
                                        </p:attrNameLst>
                                      </p:cBhvr>
                                      <p:to>
                                        <p:strVal val="visible"/>
                                      </p:to>
                                    </p:set>
                                    <p:anim calcmode="lin" valueType="num">
                                      <p:cBhvr>
                                        <p:cTn id="26" dur="500" fill="hold"/>
                                        <p:tgtEl>
                                          <p:spTgt spid="264"/>
                                        </p:tgtEl>
                                        <p:attrNameLst>
                                          <p:attrName>ppt_w</p:attrName>
                                        </p:attrNameLst>
                                      </p:cBhvr>
                                      <p:tavLst>
                                        <p:tav tm="0">
                                          <p:val>
                                            <p:fltVal val="0"/>
                                          </p:val>
                                        </p:tav>
                                        <p:tav tm="100000">
                                          <p:val>
                                            <p:strVal val="#ppt_w"/>
                                          </p:val>
                                        </p:tav>
                                      </p:tavLst>
                                    </p:anim>
                                    <p:anim calcmode="lin" valueType="num">
                                      <p:cBhvr>
                                        <p:cTn id="27" dur="500" fill="hold"/>
                                        <p:tgtEl>
                                          <p:spTgt spid="264"/>
                                        </p:tgtEl>
                                        <p:attrNameLst>
                                          <p:attrName>ppt_h</p:attrName>
                                        </p:attrNameLst>
                                      </p:cBhvr>
                                      <p:tavLst>
                                        <p:tav tm="0">
                                          <p:val>
                                            <p:fltVal val="0"/>
                                          </p:val>
                                        </p:tav>
                                        <p:tav tm="100000">
                                          <p:val>
                                            <p:strVal val="#ppt_h"/>
                                          </p:val>
                                        </p:tav>
                                      </p:tavLst>
                                    </p:anim>
                                    <p:animEffect transition="in" filter="fade">
                                      <p:cBhvr>
                                        <p:cTn id="28" dur="500"/>
                                        <p:tgtEl>
                                          <p:spTgt spid="264"/>
                                        </p:tgtEl>
                                      </p:cBhvr>
                                    </p:animEffect>
                                    <p:anim calcmode="lin" valueType="num">
                                      <p:cBhvr>
                                        <p:cTn id="29" dur="500" fill="hold"/>
                                        <p:tgtEl>
                                          <p:spTgt spid="264"/>
                                        </p:tgtEl>
                                        <p:attrNameLst>
                                          <p:attrName>ppt_x</p:attrName>
                                        </p:attrNameLst>
                                      </p:cBhvr>
                                      <p:tavLst>
                                        <p:tav tm="0">
                                          <p:val>
                                            <p:fltVal val="0.5"/>
                                          </p:val>
                                        </p:tav>
                                        <p:tav tm="100000">
                                          <p:val>
                                            <p:strVal val="#ppt_x"/>
                                          </p:val>
                                        </p:tav>
                                      </p:tavLst>
                                    </p:anim>
                                    <p:anim calcmode="lin" valueType="num">
                                      <p:cBhvr>
                                        <p:cTn id="30" dur="500" fill="hold"/>
                                        <p:tgtEl>
                                          <p:spTgt spid="264"/>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1250"/>
                                  </p:stCondLst>
                                  <p:childTnLst>
                                    <p:set>
                                      <p:cBhvr>
                                        <p:cTn id="32" dur="1" fill="hold">
                                          <p:stCondLst>
                                            <p:cond delay="0"/>
                                          </p:stCondLst>
                                        </p:cTn>
                                        <p:tgtEl>
                                          <p:spTgt spid="237"/>
                                        </p:tgtEl>
                                        <p:attrNameLst>
                                          <p:attrName>style.visibility</p:attrName>
                                        </p:attrNameLst>
                                      </p:cBhvr>
                                      <p:to>
                                        <p:strVal val="visible"/>
                                      </p:to>
                                    </p:set>
                                    <p:anim calcmode="lin" valueType="num">
                                      <p:cBhvr>
                                        <p:cTn id="33" dur="500" fill="hold"/>
                                        <p:tgtEl>
                                          <p:spTgt spid="237"/>
                                        </p:tgtEl>
                                        <p:attrNameLst>
                                          <p:attrName>ppt_w</p:attrName>
                                        </p:attrNameLst>
                                      </p:cBhvr>
                                      <p:tavLst>
                                        <p:tav tm="0">
                                          <p:val>
                                            <p:fltVal val="0"/>
                                          </p:val>
                                        </p:tav>
                                        <p:tav tm="100000">
                                          <p:val>
                                            <p:strVal val="#ppt_w"/>
                                          </p:val>
                                        </p:tav>
                                      </p:tavLst>
                                    </p:anim>
                                    <p:anim calcmode="lin" valueType="num">
                                      <p:cBhvr>
                                        <p:cTn id="34" dur="500" fill="hold"/>
                                        <p:tgtEl>
                                          <p:spTgt spid="237"/>
                                        </p:tgtEl>
                                        <p:attrNameLst>
                                          <p:attrName>ppt_h</p:attrName>
                                        </p:attrNameLst>
                                      </p:cBhvr>
                                      <p:tavLst>
                                        <p:tav tm="0">
                                          <p:val>
                                            <p:fltVal val="0"/>
                                          </p:val>
                                        </p:tav>
                                        <p:tav tm="100000">
                                          <p:val>
                                            <p:strVal val="#ppt_h"/>
                                          </p:val>
                                        </p:tav>
                                      </p:tavLst>
                                    </p:anim>
                                    <p:animEffect transition="in" filter="fade">
                                      <p:cBhvr>
                                        <p:cTn id="35" dur="500"/>
                                        <p:tgtEl>
                                          <p:spTgt spid="237"/>
                                        </p:tgtEl>
                                      </p:cBhvr>
                                    </p:animEffect>
                                    <p:anim calcmode="lin" valueType="num">
                                      <p:cBhvr>
                                        <p:cTn id="36" dur="500" fill="hold"/>
                                        <p:tgtEl>
                                          <p:spTgt spid="237"/>
                                        </p:tgtEl>
                                        <p:attrNameLst>
                                          <p:attrName>ppt_x</p:attrName>
                                        </p:attrNameLst>
                                      </p:cBhvr>
                                      <p:tavLst>
                                        <p:tav tm="0">
                                          <p:val>
                                            <p:fltVal val="0.5"/>
                                          </p:val>
                                        </p:tav>
                                        <p:tav tm="100000">
                                          <p:val>
                                            <p:strVal val="#ppt_x"/>
                                          </p:val>
                                        </p:tav>
                                      </p:tavLst>
                                    </p:anim>
                                    <p:anim calcmode="lin" valueType="num">
                                      <p:cBhvr>
                                        <p:cTn id="37" dur="500" fill="hold"/>
                                        <p:tgtEl>
                                          <p:spTgt spid="237"/>
                                        </p:tgtEl>
                                        <p:attrNameLst>
                                          <p:attrName>ppt_y</p:attrName>
                                        </p:attrNameLst>
                                      </p:cBhvr>
                                      <p:tavLst>
                                        <p:tav tm="0">
                                          <p:val>
                                            <p:fltVal val="0.5"/>
                                          </p:val>
                                        </p:tav>
                                        <p:tav tm="100000">
                                          <p:val>
                                            <p:strVal val="#ppt_y"/>
                                          </p:val>
                                        </p:tav>
                                      </p:tavLst>
                                    </p:anim>
                                  </p:childTnLst>
                                </p:cTn>
                              </p:par>
                            </p:childTnLst>
                          </p:cTn>
                        </p:par>
                        <p:par>
                          <p:cTn id="38" fill="hold">
                            <p:stCondLst>
                              <p:cond delay="500"/>
                            </p:stCondLst>
                            <p:childTnLst>
                              <p:par>
                                <p:cTn id="39" presetID="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0-#ppt_w/2"/>
                                          </p:val>
                                        </p:tav>
                                        <p:tav tm="100000">
                                          <p:val>
                                            <p:strVal val="#ppt_x"/>
                                          </p:val>
                                        </p:tav>
                                      </p:tavLst>
                                    </p:anim>
                                    <p:anim calcmode="lin" valueType="num">
                                      <p:cBhvr additive="base">
                                        <p:cTn id="42" dur="500" fill="hold"/>
                                        <p:tgtEl>
                                          <p:spTgt spid="26"/>
                                        </p:tgtEl>
                                        <p:attrNameLst>
                                          <p:attrName>ppt_y</p:attrName>
                                        </p:attrNameLst>
                                      </p:cBhvr>
                                      <p:tavLst>
                                        <p:tav tm="0">
                                          <p:val>
                                            <p:strVal val="#ppt_y"/>
                                          </p:val>
                                        </p:tav>
                                        <p:tav tm="100000">
                                          <p:val>
                                            <p:strVal val="#ppt_y"/>
                                          </p:val>
                                        </p:tav>
                                      </p:tavLst>
                                    </p:anim>
                                  </p:childTnLst>
                                </p:cTn>
                              </p:par>
                              <p:par>
                                <p:cTn id="43" presetID="22" presetClass="entr" presetSubtype="4"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500"/>
                                        <p:tgtEl>
                                          <p:spTgt spid="27"/>
                                        </p:tgtEl>
                                      </p:cBhvr>
                                    </p:animEffect>
                                  </p:childTnLst>
                                </p:cTn>
                              </p:par>
                            </p:childTnLst>
                          </p:cTn>
                        </p:par>
                        <p:par>
                          <p:cTn id="46" fill="hold">
                            <p:stCondLst>
                              <p:cond delay="1000"/>
                            </p:stCondLst>
                            <p:childTnLst>
                              <p:par>
                                <p:cTn id="47" presetID="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0-#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par>
                                <p:cTn id="51" presetID="22" presetClass="entr" presetSubtype="2"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right)">
                                      <p:cBhvr>
                                        <p:cTn id="53" dur="500"/>
                                        <p:tgtEl>
                                          <p:spTgt spid="25"/>
                                        </p:tgtEl>
                                      </p:cBhvr>
                                    </p:animEffect>
                                  </p:childTnLst>
                                </p:cTn>
                              </p:par>
                            </p:childTnLst>
                          </p:cTn>
                        </p:par>
                        <p:par>
                          <p:cTn id="54" fill="hold">
                            <p:stCondLst>
                              <p:cond delay="1500"/>
                            </p:stCondLst>
                            <p:childTnLst>
                              <p:par>
                                <p:cTn id="55" presetID="2" presetClass="entr" presetSubtype="2"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1+#ppt_w/2"/>
                                          </p:val>
                                        </p:tav>
                                        <p:tav tm="100000">
                                          <p:val>
                                            <p:strVal val="#ppt_x"/>
                                          </p:val>
                                        </p:tav>
                                      </p:tavLst>
                                    </p:anim>
                                    <p:anim calcmode="lin" valueType="num">
                                      <p:cBhvr additive="base">
                                        <p:cTn id="58" dur="500" fill="hold"/>
                                        <p:tgtEl>
                                          <p:spTgt spid="20"/>
                                        </p:tgtEl>
                                        <p:attrNameLst>
                                          <p:attrName>ppt_y</p:attrName>
                                        </p:attrNameLst>
                                      </p:cBhvr>
                                      <p:tavLst>
                                        <p:tav tm="0">
                                          <p:val>
                                            <p:strVal val="#ppt_y"/>
                                          </p:val>
                                        </p:tav>
                                        <p:tav tm="100000">
                                          <p:val>
                                            <p:strVal val="#ppt_y"/>
                                          </p:val>
                                        </p:tav>
                                      </p:tavLst>
                                    </p:anim>
                                  </p:childTnLst>
                                </p:cTn>
                              </p:par>
                              <p:par>
                                <p:cTn id="59" presetID="22" presetClass="entr" presetSubtype="4"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down)">
                                      <p:cBhvr>
                                        <p:cTn id="61" dur="500"/>
                                        <p:tgtEl>
                                          <p:spTgt spid="21"/>
                                        </p:tgtEl>
                                      </p:cBhvr>
                                    </p:animEffect>
                                  </p:childTnLst>
                                </p:cTn>
                              </p:par>
                            </p:childTnLst>
                          </p:cTn>
                        </p:par>
                        <p:par>
                          <p:cTn id="62" fill="hold">
                            <p:stCondLst>
                              <p:cond delay="2000"/>
                            </p:stCondLst>
                            <p:childTnLst>
                              <p:par>
                                <p:cTn id="63" presetID="2" presetClass="entr" presetSubtype="2"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500" fill="hold"/>
                                        <p:tgtEl>
                                          <p:spTgt spid="22"/>
                                        </p:tgtEl>
                                        <p:attrNameLst>
                                          <p:attrName>ppt_x</p:attrName>
                                        </p:attrNameLst>
                                      </p:cBhvr>
                                      <p:tavLst>
                                        <p:tav tm="0">
                                          <p:val>
                                            <p:strVal val="1+#ppt_w/2"/>
                                          </p:val>
                                        </p:tav>
                                        <p:tav tm="100000">
                                          <p:val>
                                            <p:strVal val="#ppt_x"/>
                                          </p:val>
                                        </p:tav>
                                      </p:tavLst>
                                    </p:anim>
                                    <p:anim calcmode="lin" valueType="num">
                                      <p:cBhvr additive="base">
                                        <p:cTn id="66" dur="500" fill="hold"/>
                                        <p:tgtEl>
                                          <p:spTgt spid="22"/>
                                        </p:tgtEl>
                                        <p:attrNameLst>
                                          <p:attrName>ppt_y</p:attrName>
                                        </p:attrNameLst>
                                      </p:cBhvr>
                                      <p:tavLst>
                                        <p:tav tm="0">
                                          <p:val>
                                            <p:strVal val="#ppt_y"/>
                                          </p:val>
                                        </p:tav>
                                        <p:tav tm="100000">
                                          <p:val>
                                            <p:strVal val="#ppt_y"/>
                                          </p:val>
                                        </p:tav>
                                      </p:tavLst>
                                    </p:anim>
                                  </p:childTnLst>
                                </p:cTn>
                              </p:par>
                              <p:par>
                                <p:cTn id="67" presetID="22" presetClass="entr" presetSubtype="4"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ipe(down)">
                                      <p:cBhvr>
                                        <p:cTn id="6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 grpId="0" bldLvl="0" animBg="1"/>
      <p:bldP spid="236" grpId="0" bldLvl="0" animBg="1"/>
      <p:bldP spid="237" grpId="0" bldLvl="0" animBg="1"/>
      <p:bldP spid="264" grpId="0" bldLvl="0" animBg="1"/>
      <p:bldP spid="20" grpId="0"/>
      <p:bldP spid="21" grpId="0"/>
      <p:bldP spid="22" grpId="0"/>
      <p:bldP spid="23" grpId="0"/>
      <p:bldP spid="24" grpId="0"/>
      <p:bldP spid="25" grpId="0"/>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已完成项目汇总</a:t>
            </a:r>
            <a:endParaRPr lang="zh-CN" altLang="en-US" dirty="0"/>
          </a:p>
        </p:txBody>
      </p:sp>
      <p:pic>
        <p:nvPicPr>
          <p:cNvPr id="37" name="图片 36"/>
          <p:cNvPicPr>
            <a:picLocks noChangeAspect="1"/>
          </p:cNvPicPr>
          <p:nvPr/>
        </p:nvPicPr>
        <p:blipFill rotWithShape="1">
          <a:blip r:embed="rId1" cstate="screen"/>
          <a:srcRect/>
          <a:stretch>
            <a:fillRect/>
          </a:stretch>
        </p:blipFill>
        <p:spPr>
          <a:xfrm>
            <a:off x="-559941" y="2581195"/>
            <a:ext cx="2090157" cy="4287305"/>
          </a:xfrm>
          <a:prstGeom prst="rect">
            <a:avLst/>
          </a:prstGeom>
        </p:spPr>
      </p:pic>
      <p:pic>
        <p:nvPicPr>
          <p:cNvPr id="38" name="图片 37"/>
          <p:cNvPicPr>
            <a:picLocks noChangeAspect="1"/>
          </p:cNvPicPr>
          <p:nvPr/>
        </p:nvPicPr>
        <p:blipFill>
          <a:blip r:embed="rId2" cstate="screen"/>
          <a:stretch>
            <a:fillRect/>
          </a:stretch>
        </p:blipFill>
        <p:spPr>
          <a:xfrm>
            <a:off x="10543865" y="2604243"/>
            <a:ext cx="1665013" cy="4244527"/>
          </a:xfrm>
          <a:prstGeom prst="rect">
            <a:avLst/>
          </a:prstGeom>
        </p:spPr>
      </p:pic>
      <p:sp>
        <p:nvSpPr>
          <p:cNvPr id="39" name="TextBox 38"/>
          <p:cNvSpPr txBox="1"/>
          <p:nvPr/>
        </p:nvSpPr>
        <p:spPr>
          <a:xfrm>
            <a:off x="1380277" y="4609371"/>
            <a:ext cx="1782660" cy="398780"/>
          </a:xfrm>
          <a:prstGeom prst="rect">
            <a:avLst/>
          </a:prstGeom>
          <a:noFill/>
        </p:spPr>
        <p:txBody>
          <a:bodyPr vert="horz" wrap="square" rtlCol="0">
            <a:spAutoFit/>
          </a:bodyPr>
          <a:lstStyle/>
          <a:p>
            <a:pPr algn="ctr"/>
            <a:r>
              <a:rPr lang="zh-CN" altLang="en-US" sz="2000" dirty="0" smtClean="0">
                <a:latin typeface="微软雅黑" panose="020B0503020204020204" charset="-122"/>
                <a:ea typeface="微软雅黑" panose="020B0503020204020204" charset="-122"/>
              </a:rPr>
              <a:t>项目名称一</a:t>
            </a:r>
            <a:endParaRPr lang="zh-CN" altLang="en-US" sz="2000" dirty="0">
              <a:latin typeface="微软雅黑" panose="020B0503020204020204" charset="-122"/>
              <a:ea typeface="微软雅黑" panose="020B0503020204020204" charset="-122"/>
            </a:endParaRPr>
          </a:p>
        </p:txBody>
      </p:sp>
      <p:sp>
        <p:nvSpPr>
          <p:cNvPr id="40" name="TextBox 39"/>
          <p:cNvSpPr txBox="1"/>
          <p:nvPr/>
        </p:nvSpPr>
        <p:spPr>
          <a:xfrm>
            <a:off x="3162937" y="3743659"/>
            <a:ext cx="1780935" cy="398780"/>
          </a:xfrm>
          <a:prstGeom prst="rect">
            <a:avLst/>
          </a:prstGeom>
          <a:noFill/>
        </p:spPr>
        <p:txBody>
          <a:bodyPr vert="horz" wrap="square" rtlCol="0">
            <a:spAutoFit/>
          </a:bodyPr>
          <a:lstStyle/>
          <a:p>
            <a:pPr algn="ctr"/>
            <a:r>
              <a:rPr lang="zh-CN" altLang="en-US" sz="2000" dirty="0">
                <a:latin typeface="微软雅黑" panose="020B0503020204020204" charset="-122"/>
                <a:ea typeface="微软雅黑" panose="020B0503020204020204" charset="-122"/>
              </a:rPr>
              <a:t>项目名称二</a:t>
            </a:r>
            <a:endParaRPr lang="zh-CN" altLang="en-US" sz="2000" dirty="0">
              <a:latin typeface="微软雅黑" panose="020B0503020204020204" charset="-122"/>
              <a:ea typeface="微软雅黑" panose="020B0503020204020204" charset="-122"/>
            </a:endParaRPr>
          </a:p>
        </p:txBody>
      </p:sp>
      <p:sp>
        <p:nvSpPr>
          <p:cNvPr id="41" name="TextBox 40"/>
          <p:cNvSpPr txBox="1"/>
          <p:nvPr/>
        </p:nvSpPr>
        <p:spPr>
          <a:xfrm>
            <a:off x="5253975" y="3525011"/>
            <a:ext cx="1664821" cy="398780"/>
          </a:xfrm>
          <a:prstGeom prst="rect">
            <a:avLst/>
          </a:prstGeom>
          <a:noFill/>
        </p:spPr>
        <p:txBody>
          <a:bodyPr vert="horz" wrap="square" rtlCol="0">
            <a:spAutoFit/>
          </a:bodyPr>
          <a:lstStyle/>
          <a:p>
            <a:pPr algn="ctr"/>
            <a:r>
              <a:rPr lang="zh-CN" altLang="en-US" sz="2000" dirty="0">
                <a:latin typeface="微软雅黑" panose="020B0503020204020204" charset="-122"/>
                <a:ea typeface="微软雅黑" panose="020B0503020204020204" charset="-122"/>
              </a:rPr>
              <a:t>项目名称三</a:t>
            </a:r>
            <a:endParaRPr lang="zh-CN" altLang="en-US" sz="2000" dirty="0">
              <a:latin typeface="微软雅黑" panose="020B0503020204020204" charset="-122"/>
              <a:ea typeface="微软雅黑" panose="020B0503020204020204" charset="-122"/>
            </a:endParaRPr>
          </a:p>
        </p:txBody>
      </p:sp>
      <p:sp>
        <p:nvSpPr>
          <p:cNvPr id="42" name="TextBox 41"/>
          <p:cNvSpPr txBox="1"/>
          <p:nvPr/>
        </p:nvSpPr>
        <p:spPr>
          <a:xfrm>
            <a:off x="7248128" y="3686041"/>
            <a:ext cx="1824203" cy="398780"/>
          </a:xfrm>
          <a:prstGeom prst="rect">
            <a:avLst/>
          </a:prstGeom>
          <a:noFill/>
        </p:spPr>
        <p:txBody>
          <a:bodyPr vert="horz" wrap="square" rtlCol="0">
            <a:spAutoFit/>
          </a:bodyPr>
          <a:lstStyle/>
          <a:p>
            <a:pPr algn="ctr"/>
            <a:r>
              <a:rPr lang="zh-CN" altLang="en-US" sz="2000" dirty="0">
                <a:latin typeface="微软雅黑" panose="020B0503020204020204" charset="-122"/>
                <a:ea typeface="微软雅黑" panose="020B0503020204020204" charset="-122"/>
              </a:rPr>
              <a:t>项目名称四</a:t>
            </a:r>
            <a:endParaRPr lang="zh-CN" altLang="en-US" sz="2000" dirty="0">
              <a:latin typeface="微软雅黑" panose="020B0503020204020204" charset="-122"/>
              <a:ea typeface="微软雅黑" panose="020B0503020204020204" charset="-122"/>
            </a:endParaRPr>
          </a:p>
        </p:txBody>
      </p:sp>
      <p:sp>
        <p:nvSpPr>
          <p:cNvPr id="46" name="TextBox 45"/>
          <p:cNvSpPr txBox="1"/>
          <p:nvPr/>
        </p:nvSpPr>
        <p:spPr>
          <a:xfrm>
            <a:off x="9168341" y="4514539"/>
            <a:ext cx="1824203" cy="398780"/>
          </a:xfrm>
          <a:prstGeom prst="rect">
            <a:avLst/>
          </a:prstGeom>
          <a:noFill/>
        </p:spPr>
        <p:txBody>
          <a:bodyPr vert="horz" wrap="square" rtlCol="0">
            <a:spAutoFit/>
          </a:bodyPr>
          <a:lstStyle/>
          <a:p>
            <a:pPr algn="ctr"/>
            <a:r>
              <a:rPr lang="zh-CN" altLang="en-US" sz="2000" dirty="0" smtClean="0">
                <a:latin typeface="微软雅黑" panose="020B0503020204020204" charset="-122"/>
                <a:ea typeface="微软雅黑" panose="020B0503020204020204" charset="-122"/>
              </a:rPr>
              <a:t>项目名称五</a:t>
            </a:r>
            <a:endParaRPr lang="zh-CN" altLang="en-US" sz="2000" dirty="0">
              <a:latin typeface="微软雅黑" panose="020B0503020204020204" charset="-122"/>
              <a:ea typeface="微软雅黑" panose="020B0503020204020204" charset="-122"/>
            </a:endParaRPr>
          </a:p>
        </p:txBody>
      </p:sp>
      <p:sp>
        <p:nvSpPr>
          <p:cNvPr id="47" name="TextBox 46"/>
          <p:cNvSpPr txBox="1"/>
          <p:nvPr/>
        </p:nvSpPr>
        <p:spPr>
          <a:xfrm>
            <a:off x="3098112" y="5302365"/>
            <a:ext cx="5983525" cy="927100"/>
          </a:xfrm>
          <a:prstGeom prst="rect">
            <a:avLst/>
          </a:prstGeom>
          <a:noFill/>
        </p:spPr>
        <p:txBody>
          <a:bodyPr wrap="square" lIns="0" tIns="0" rIns="0" bIns="0" rtlCol="0">
            <a:spAutoFit/>
          </a:bodyPr>
          <a:lstStyle/>
          <a:p>
            <a:pPr algn="just">
              <a:lnSpc>
                <a:spcPct val="150000"/>
              </a:lnSpc>
            </a:pPr>
            <a:r>
              <a:rPr lang="zh-CN" altLang="en-US" sz="1335" dirty="0">
                <a:latin typeface="微软雅黑 Light" panose="020B0502040204020203" pitchFamily="34" charset="-122"/>
                <a:ea typeface="微软雅黑 Light" panose="020B0502040204020203"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335" dirty="0" smtClean="0">
                <a:latin typeface="微软雅黑 Light" panose="020B0502040204020203" pitchFamily="34" charset="-122"/>
                <a:ea typeface="微软雅黑 Light" panose="020B0502040204020203" pitchFamily="34" charset="-122"/>
              </a:rPr>
              <a:t>……</a:t>
            </a:r>
            <a:endParaRPr lang="en-US" altLang="zh-CN" sz="1335" dirty="0">
              <a:latin typeface="微软雅黑 Light" panose="020B0502040204020203" pitchFamily="34" charset="-122"/>
              <a:ea typeface="微软雅黑 Light" panose="020B0502040204020203" pitchFamily="34" charset="-122"/>
            </a:endParaRPr>
          </a:p>
        </p:txBody>
      </p:sp>
      <p:sp>
        <p:nvSpPr>
          <p:cNvPr id="48" name="Freeform 5"/>
          <p:cNvSpPr/>
          <p:nvPr/>
        </p:nvSpPr>
        <p:spPr bwMode="auto">
          <a:xfrm>
            <a:off x="2690688" y="5308545"/>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1920" tIns="60960" rIns="121920" bIns="60960" numCol="1" anchor="t" anchorCtr="0" compatLnSpc="1"/>
          <a:lstStyle/>
          <a:p>
            <a:endParaRPr lang="zh-CN" altLang="en-US" sz="2400" dirty="0">
              <a:ea typeface="微软雅黑" panose="020B0503020204020204" charset="-122"/>
            </a:endParaRPr>
          </a:p>
        </p:txBody>
      </p:sp>
      <p:sp>
        <p:nvSpPr>
          <p:cNvPr id="49" name="Freeform 5"/>
          <p:cNvSpPr/>
          <p:nvPr/>
        </p:nvSpPr>
        <p:spPr bwMode="auto">
          <a:xfrm flipH="1">
            <a:off x="9276373" y="5253203"/>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1920" tIns="60960" rIns="121920" bIns="60960" numCol="1" anchor="t" anchorCtr="0" compatLnSpc="1"/>
          <a:lstStyle/>
          <a:p>
            <a:endParaRPr lang="zh-CN" altLang="en-US" sz="2400" dirty="0">
              <a:ea typeface="微软雅黑" panose="020B0503020204020204" charset="-122"/>
            </a:endParaRPr>
          </a:p>
        </p:txBody>
      </p:sp>
      <p:grpSp>
        <p:nvGrpSpPr>
          <p:cNvPr id="50" name="组合 49"/>
          <p:cNvGrpSpPr/>
          <p:nvPr/>
        </p:nvGrpSpPr>
        <p:grpSpPr>
          <a:xfrm>
            <a:off x="1346101" y="2631408"/>
            <a:ext cx="1752011" cy="1752011"/>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7" name="椭圆 56"/>
            <p:cNvSpPr/>
            <p:nvPr/>
          </p:nvSpPr>
          <p:spPr>
            <a:xfrm>
              <a:off x="859391" y="680166"/>
              <a:ext cx="1188000" cy="1188000"/>
            </a:xfrm>
            <a:prstGeom prst="ellipse">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0" name="组合 59"/>
          <p:cNvGrpSpPr/>
          <p:nvPr/>
        </p:nvGrpSpPr>
        <p:grpSpPr>
          <a:xfrm>
            <a:off x="3191861" y="1676989"/>
            <a:ext cx="1752011" cy="1752011"/>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62" name="椭圆 61"/>
            <p:cNvSpPr/>
            <p:nvPr/>
          </p:nvSpPr>
          <p:spPr>
            <a:xfrm>
              <a:off x="859391" y="680166"/>
              <a:ext cx="1188000" cy="1188000"/>
            </a:xfrm>
            <a:prstGeom prst="ellipse">
              <a:avLst/>
            </a:prstGeom>
            <a:blipFill dpi="0" rotWithShape="1">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5" name="组合 64"/>
          <p:cNvGrpSpPr/>
          <p:nvPr/>
        </p:nvGrpSpPr>
        <p:grpSpPr>
          <a:xfrm>
            <a:off x="5304096" y="1412776"/>
            <a:ext cx="1752011" cy="1752011"/>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67" name="椭圆 66"/>
            <p:cNvSpPr/>
            <p:nvPr/>
          </p:nvSpPr>
          <p:spPr>
            <a:xfrm>
              <a:off x="859391" y="680166"/>
              <a:ext cx="1188000" cy="1188000"/>
            </a:xfrm>
            <a:prstGeom prst="ellipse">
              <a:avLst/>
            </a:prstGeom>
            <a:blipFill dpi="0" rotWithShape="1">
              <a:blip r:embed="rId5"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0" name="组合 69"/>
          <p:cNvGrpSpPr/>
          <p:nvPr/>
        </p:nvGrpSpPr>
        <p:grpSpPr>
          <a:xfrm>
            <a:off x="7355024" y="1676989"/>
            <a:ext cx="1752011" cy="1752011"/>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2" name="椭圆 71"/>
            <p:cNvSpPr/>
            <p:nvPr/>
          </p:nvSpPr>
          <p:spPr>
            <a:xfrm>
              <a:off x="859391" y="680166"/>
              <a:ext cx="1188000" cy="1188000"/>
            </a:xfrm>
            <a:prstGeom prst="ellipse">
              <a:avLst/>
            </a:prstGeom>
            <a:blipFill dpi="0" rotWithShape="1">
              <a:blip r:embed="rId6"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5" name="组合 74"/>
          <p:cNvGrpSpPr/>
          <p:nvPr/>
        </p:nvGrpSpPr>
        <p:grpSpPr>
          <a:xfrm>
            <a:off x="9216621" y="2637096"/>
            <a:ext cx="1752011" cy="1752011"/>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7" name="椭圆 76"/>
            <p:cNvSpPr/>
            <p:nvPr/>
          </p:nvSpPr>
          <p:spPr>
            <a:xfrm>
              <a:off x="859391" y="680166"/>
              <a:ext cx="1188000" cy="1188000"/>
            </a:xfrm>
            <a:prstGeom prst="ellipse">
              <a:avLst/>
            </a:prstGeom>
            <a:blipFill dpi="0" rotWithShape="1">
              <a:blip r:embed="rId7"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bldLvl="0" animBg="1"/>
          <p:bldP spid="49"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bldLvl="0" animBg="1"/>
          <p:bldP spid="49" grpId="0" bldLvl="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完成项目之二</a:t>
            </a:r>
            <a:endParaRPr lang="zh-CN" altLang="en-US" dirty="0"/>
          </a:p>
        </p:txBody>
      </p:sp>
      <p:sp>
        <p:nvSpPr>
          <p:cNvPr id="21" name="Rectangle 6"/>
          <p:cNvSpPr/>
          <p:nvPr/>
        </p:nvSpPr>
        <p:spPr>
          <a:xfrm>
            <a:off x="0" y="2017713"/>
            <a:ext cx="12192000" cy="332105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hangingPunct="1"/>
            <a:endParaRPr lang="zh-CN" altLang="zh-CN" sz="2400">
              <a:solidFill>
                <a:srgbClr val="FFFFFF"/>
              </a:solidFill>
            </a:endParaRPr>
          </a:p>
        </p:txBody>
      </p:sp>
      <p:grpSp>
        <p:nvGrpSpPr>
          <p:cNvPr id="22" name="Group 7"/>
          <p:cNvGrpSpPr/>
          <p:nvPr/>
        </p:nvGrpSpPr>
        <p:grpSpPr bwMode="auto">
          <a:xfrm>
            <a:off x="-207964" y="1970088"/>
            <a:ext cx="6688139" cy="4356100"/>
            <a:chOff x="2003612" y="1089213"/>
            <a:chExt cx="8001000" cy="5768788"/>
          </a:xfrm>
        </p:grpSpPr>
        <p:pic>
          <p:nvPicPr>
            <p:cNvPr id="23" name="Picture 8"/>
            <p:cNvPicPr>
              <a:picLocks noChangeAspect="1"/>
            </p:cNvPicPr>
            <p:nvPr/>
          </p:nvPicPr>
          <p:blipFill>
            <a:blip r:embed="rId1" cstate="screen"/>
            <a:srcRect/>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2400">
                <a:solidFill>
                  <a:srgbClr val="FFFFFF"/>
                </a:solidFill>
              </a:endParaRPr>
            </a:p>
          </p:txBody>
        </p:sp>
      </p:grpSp>
      <p:grpSp>
        <p:nvGrpSpPr>
          <p:cNvPr id="26" name="Group 12"/>
          <p:cNvGrpSpPr/>
          <p:nvPr/>
        </p:nvGrpSpPr>
        <p:grpSpPr bwMode="auto">
          <a:xfrm>
            <a:off x="6361113" y="3509963"/>
            <a:ext cx="707488" cy="764840"/>
            <a:chOff x="4459441" y="3503594"/>
            <a:chExt cx="707454" cy="764880"/>
          </a:xfrm>
        </p:grpSpPr>
        <p:sp>
          <p:nvSpPr>
            <p:cNvPr id="50" name="Rectangle 18"/>
            <p:cNvSpPr/>
            <p:nvPr/>
          </p:nvSpPr>
          <p:spPr>
            <a:xfrm>
              <a:off x="4459441" y="3521057"/>
              <a:ext cx="701642" cy="747753"/>
            </a:xfrm>
            <a:prstGeom prst="rect">
              <a:avLst/>
            </a:prstGeom>
            <a:solidFill>
              <a:srgbClr val="ED1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5">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51" name="Oval 19"/>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3200" dirty="0" smtClean="0">
                  <a:solidFill>
                    <a:schemeClr val="bg1"/>
                  </a:solidFill>
                  <a:latin typeface="Arial" panose="020B0604020202020204" pitchFamily="34" charset="0"/>
                  <a:ea typeface="微软雅黑" panose="020B0503020204020204" charset="-122"/>
                  <a:cs typeface="Arial" panose="020B0604020202020204" pitchFamily="34" charset="0"/>
                </a:rPr>
                <a:t>1</a:t>
              </a:r>
              <a:endParaRPr lang="en-US" altLang="zh-CN" sz="32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grpSp>
        <p:nvGrpSpPr>
          <p:cNvPr id="45" name="Group 13"/>
          <p:cNvGrpSpPr/>
          <p:nvPr/>
        </p:nvGrpSpPr>
        <p:grpSpPr bwMode="auto">
          <a:xfrm>
            <a:off x="6361113" y="4454860"/>
            <a:ext cx="707488" cy="764840"/>
            <a:chOff x="5400121" y="3503594"/>
            <a:chExt cx="707454" cy="764880"/>
          </a:xfrm>
        </p:grpSpPr>
        <p:sp>
          <p:nvSpPr>
            <p:cNvPr id="48" name="Rectangle 16"/>
            <p:cNvSpPr/>
            <p:nvPr/>
          </p:nvSpPr>
          <p:spPr>
            <a:xfrm>
              <a:off x="5400121" y="3520722"/>
              <a:ext cx="701642" cy="747752"/>
            </a:xfrm>
            <a:prstGeom prst="rect">
              <a:avLst/>
            </a:prstGeom>
            <a:solidFill>
              <a:srgbClr val="F8A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5">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49" name="Oval 17"/>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3200" dirty="0" smtClean="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sz="32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sp>
        <p:nvSpPr>
          <p:cNvPr id="52" name="Content Placeholder 2"/>
          <p:cNvSpPr txBox="1"/>
          <p:nvPr/>
        </p:nvSpPr>
        <p:spPr bwMode="auto">
          <a:xfrm>
            <a:off x="6300323" y="2473325"/>
            <a:ext cx="5748339"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sz="2800">
                <a:solidFill>
                  <a:schemeClr val="tx1"/>
                </a:solidFill>
                <a:latin typeface="Calibri" panose="020F0502020204030204" pitchFamily="34" charset="0"/>
              </a:defRPr>
            </a:lvl1pPr>
            <a:lvl2pPr marL="742950" indent="-285750">
              <a:defRPr sz="2400">
                <a:solidFill>
                  <a:schemeClr val="tx1"/>
                </a:solidFill>
                <a:latin typeface="Calibri" panose="020F0502020204030204" pitchFamily="34" charset="0"/>
              </a:defRPr>
            </a:lvl2pPr>
            <a:lvl3pPr>
              <a:defRPr sz="2000">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fontAlgn="base">
              <a:spcAft>
                <a:spcPct val="0"/>
              </a:spcAft>
              <a:defRPr>
                <a:solidFill>
                  <a:schemeClr val="tx1"/>
                </a:solidFill>
                <a:latin typeface="Calibri" panose="020F0502020204030204" pitchFamily="34" charset="0"/>
              </a:defRPr>
            </a:lvl6pPr>
            <a:lvl7pPr fontAlgn="base">
              <a:spcAft>
                <a:spcPct val="0"/>
              </a:spcAft>
              <a:defRPr>
                <a:solidFill>
                  <a:schemeClr val="tx1"/>
                </a:solidFill>
                <a:latin typeface="Calibri" panose="020F0502020204030204" pitchFamily="34" charset="0"/>
              </a:defRPr>
            </a:lvl7pPr>
            <a:lvl8pPr fontAlgn="base">
              <a:spcAft>
                <a:spcPct val="0"/>
              </a:spcAft>
              <a:defRPr>
                <a:solidFill>
                  <a:schemeClr val="tx1"/>
                </a:solidFill>
                <a:latin typeface="Calibri" panose="020F0502020204030204" pitchFamily="34" charset="0"/>
              </a:defRPr>
            </a:lvl8pPr>
            <a:lvl9pPr fontAlgn="base">
              <a:spcAft>
                <a:spcPct val="0"/>
              </a:spcAft>
              <a:defRPr>
                <a:solidFill>
                  <a:schemeClr val="tx1"/>
                </a:solidFill>
                <a:latin typeface="Calibri" panose="020F0502020204030204" pitchFamily="34" charset="0"/>
              </a:defRPr>
            </a:lvl9pPr>
          </a:lstStyle>
          <a:p>
            <a:r>
              <a:rPr lang="zh-CN" altLang="en-US" sz="1400" dirty="0">
                <a:solidFill>
                  <a:schemeClr val="bg1">
                    <a:lumMod val="9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400" dirty="0">
                <a:solidFill>
                  <a:schemeClr val="bg1">
                    <a:lumMod val="95000"/>
                  </a:schemeClr>
                </a:solidFill>
                <a:latin typeface="微软雅黑" panose="020B0503020204020204" charset="-122"/>
                <a:ea typeface="微软雅黑" panose="020B0503020204020204" charset="-122"/>
              </a:rPr>
              <a:t>licai2011</a:t>
            </a:r>
            <a:r>
              <a:rPr lang="zh-CN" altLang="en-US" sz="1400" dirty="0">
                <a:solidFill>
                  <a:schemeClr val="bg1">
                    <a:lumMod val="95000"/>
                  </a:schemeClr>
                </a:solidFill>
                <a:latin typeface="微软雅黑" panose="020B0503020204020204" charset="-122"/>
                <a:ea typeface="微软雅黑" panose="020B0503020204020204" charset="-122"/>
              </a:rPr>
              <a:t>专业设计</a:t>
            </a:r>
            <a:r>
              <a:rPr lang="en-US" altLang="zh-CN" sz="1400" dirty="0" smtClean="0">
                <a:solidFill>
                  <a:schemeClr val="bg1">
                    <a:lumMod val="95000"/>
                  </a:schemeClr>
                </a:solidFill>
                <a:latin typeface="微软雅黑" panose="020B0503020204020204" charset="-122"/>
                <a:ea typeface="微软雅黑" panose="020B0503020204020204" charset="-122"/>
              </a:rPr>
              <a:t>……</a:t>
            </a:r>
            <a:endParaRPr lang="en-US" altLang="zh-CN" sz="1400" dirty="0" smtClean="0">
              <a:solidFill>
                <a:schemeClr val="bg1">
                  <a:lumMod val="95000"/>
                </a:schemeClr>
              </a:solidFill>
              <a:latin typeface="微软雅黑" panose="020B0503020204020204" charset="-122"/>
              <a:ea typeface="微软雅黑" panose="020B0503020204020204" charset="-122"/>
            </a:endParaRPr>
          </a:p>
          <a:p>
            <a:r>
              <a:rPr lang="zh-CN" altLang="en-US" sz="1400" dirty="0" smtClean="0">
                <a:solidFill>
                  <a:schemeClr val="bg1">
                    <a:lumMod val="95000"/>
                  </a:schemeClr>
                </a:solidFill>
                <a:latin typeface="微软雅黑" panose="020B0503020204020204" charset="-122"/>
                <a:ea typeface="微软雅黑" panose="020B0503020204020204" charset="-122"/>
              </a:rPr>
              <a:t>点击</a:t>
            </a:r>
            <a:r>
              <a:rPr lang="zh-CN" altLang="en-US" sz="1400" dirty="0">
                <a:solidFill>
                  <a:schemeClr val="bg1">
                    <a:lumMod val="95000"/>
                  </a:schemeClr>
                </a:solidFill>
                <a:latin typeface="微软雅黑" panose="020B0503020204020204" charset="-122"/>
                <a:ea typeface="微软雅黑" panose="020B0503020204020204" charset="-122"/>
              </a:rPr>
              <a:t>输入简要文本内容，文字内容需概况精炼的说明该分项内容</a:t>
            </a:r>
            <a:r>
              <a:rPr lang="en-US" altLang="zh-CN" sz="1400" dirty="0">
                <a:solidFill>
                  <a:schemeClr val="bg1">
                    <a:lumMod val="95000"/>
                  </a:schemeClr>
                </a:solidFill>
                <a:latin typeface="微软雅黑" panose="020B0503020204020204" charset="-122"/>
                <a:ea typeface="微软雅黑" panose="020B0503020204020204" charset="-122"/>
              </a:rPr>
              <a:t>licai2011</a:t>
            </a:r>
            <a:r>
              <a:rPr lang="zh-CN" altLang="en-US" sz="1400" dirty="0">
                <a:solidFill>
                  <a:schemeClr val="bg1">
                    <a:lumMod val="95000"/>
                  </a:schemeClr>
                </a:solidFill>
                <a:latin typeface="微软雅黑" panose="020B0503020204020204" charset="-122"/>
                <a:ea typeface="微软雅黑" panose="020B0503020204020204" charset="-122"/>
              </a:rPr>
              <a:t>专业设计</a:t>
            </a:r>
            <a:r>
              <a:rPr lang="en-US" altLang="zh-CN" sz="1400" dirty="0">
                <a:solidFill>
                  <a:schemeClr val="bg1">
                    <a:lumMod val="95000"/>
                  </a:schemeClr>
                </a:solidFill>
                <a:latin typeface="微软雅黑" panose="020B0503020204020204" charset="-122"/>
                <a:ea typeface="微软雅黑" panose="020B0503020204020204" charset="-122"/>
              </a:rPr>
              <a:t>……</a:t>
            </a:r>
            <a:endParaRPr lang="en-US" altLang="zh-CN" sz="1400" dirty="0">
              <a:solidFill>
                <a:schemeClr val="bg1">
                  <a:lumMod val="95000"/>
                </a:schemeClr>
              </a:solidFill>
              <a:latin typeface="微软雅黑" panose="020B0503020204020204" charset="-122"/>
              <a:ea typeface="微软雅黑" panose="020B0503020204020204" charset="-122"/>
            </a:endParaRPr>
          </a:p>
          <a:p>
            <a:endParaRPr lang="en-US" altLang="zh-CN" sz="1400" dirty="0">
              <a:solidFill>
                <a:schemeClr val="bg1">
                  <a:lumMod val="95000"/>
                </a:schemeClr>
              </a:solidFill>
              <a:latin typeface="微软雅黑" panose="020B0503020204020204" charset="-122"/>
              <a:ea typeface="微软雅黑" panose="020B0503020204020204" charset="-122"/>
            </a:endParaRPr>
          </a:p>
        </p:txBody>
      </p:sp>
      <p:sp>
        <p:nvSpPr>
          <p:cNvPr id="17" name="TextBox 16"/>
          <p:cNvSpPr txBox="1"/>
          <p:nvPr/>
        </p:nvSpPr>
        <p:spPr>
          <a:xfrm>
            <a:off x="7156768" y="3493572"/>
            <a:ext cx="1402080" cy="337185"/>
          </a:xfrm>
          <a:prstGeom prst="rect">
            <a:avLst/>
          </a:prstGeom>
          <a:noFill/>
        </p:spPr>
        <p:txBody>
          <a:bodyPr wrap="none" rtlCol="0">
            <a:spAutoFit/>
          </a:bodyPr>
          <a:lstStyle/>
          <a:p>
            <a:r>
              <a:rPr lang="zh-CN" altLang="en-US" sz="1600" b="1" dirty="0" smtClean="0">
                <a:solidFill>
                  <a:schemeClr val="bg1">
                    <a:lumMod val="95000"/>
                  </a:schemeClr>
                </a:solidFill>
                <a:latin typeface="微软雅黑" panose="020B0503020204020204" charset="-122"/>
                <a:ea typeface="微软雅黑" panose="020B0503020204020204" charset="-122"/>
              </a:rPr>
              <a:t>点击添加文本</a:t>
            </a:r>
            <a:endParaRPr lang="zh-CN" altLang="en-US" sz="1600" b="1" dirty="0">
              <a:solidFill>
                <a:schemeClr val="bg1">
                  <a:lumMod val="95000"/>
                </a:schemeClr>
              </a:solidFill>
              <a:latin typeface="微软雅黑" panose="020B0503020204020204" charset="-122"/>
              <a:ea typeface="微软雅黑" panose="020B0503020204020204" charset="-122"/>
            </a:endParaRPr>
          </a:p>
        </p:txBody>
      </p:sp>
      <p:sp>
        <p:nvSpPr>
          <p:cNvPr id="18" name="TextBox 17"/>
          <p:cNvSpPr txBox="1"/>
          <p:nvPr/>
        </p:nvSpPr>
        <p:spPr>
          <a:xfrm>
            <a:off x="7156768" y="3807587"/>
            <a:ext cx="3289133" cy="460375"/>
          </a:xfrm>
          <a:prstGeom prst="rect">
            <a:avLst/>
          </a:prstGeom>
          <a:noFill/>
        </p:spPr>
        <p:txBody>
          <a:bodyPr wrap="square" rtlCol="0">
            <a:spAutoFit/>
          </a:bodyPr>
          <a:lstStyle/>
          <a:p>
            <a:r>
              <a:rPr lang="zh-CN" altLang="en-US" sz="1200" dirty="0" smtClean="0">
                <a:solidFill>
                  <a:schemeClr val="bg1">
                    <a:lumMod val="9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200" dirty="0" smtClean="0">
                <a:solidFill>
                  <a:schemeClr val="bg1">
                    <a:lumMod val="95000"/>
                  </a:schemeClr>
                </a:solidFill>
                <a:latin typeface="微软雅黑" panose="020B0503020204020204" charset="-122"/>
                <a:ea typeface="微软雅黑" panose="020B0503020204020204" charset="-122"/>
              </a:rPr>
              <a:t>licai2011</a:t>
            </a:r>
            <a:r>
              <a:rPr lang="zh-CN" altLang="en-US" sz="1200" dirty="0" smtClean="0">
                <a:solidFill>
                  <a:schemeClr val="bg1">
                    <a:lumMod val="95000"/>
                  </a:schemeClr>
                </a:solidFill>
                <a:latin typeface="微软雅黑" panose="020B0503020204020204" charset="-122"/>
                <a:ea typeface="微软雅黑" panose="020B0503020204020204" charset="-122"/>
              </a:rPr>
              <a:t>专业设计</a:t>
            </a:r>
            <a:r>
              <a:rPr lang="en-US" altLang="zh-CN" sz="1200" dirty="0">
                <a:solidFill>
                  <a:schemeClr val="bg1">
                    <a:lumMod val="95000"/>
                  </a:schemeClr>
                </a:solidFill>
                <a:latin typeface="微软雅黑" panose="020B0503020204020204" charset="-122"/>
                <a:ea typeface="微软雅黑" panose="020B0503020204020204" charset="-122"/>
              </a:rPr>
              <a:t>……</a:t>
            </a:r>
            <a:endParaRPr lang="en-US" altLang="zh-CN" sz="1200" dirty="0" smtClean="0">
              <a:solidFill>
                <a:schemeClr val="bg1">
                  <a:lumMod val="95000"/>
                </a:schemeClr>
              </a:solidFill>
              <a:latin typeface="微软雅黑" panose="020B0503020204020204" charset="-122"/>
              <a:ea typeface="微软雅黑" panose="020B0503020204020204" charset="-122"/>
            </a:endParaRPr>
          </a:p>
        </p:txBody>
      </p:sp>
      <p:sp>
        <p:nvSpPr>
          <p:cNvPr id="19" name="TextBox 18"/>
          <p:cNvSpPr txBox="1"/>
          <p:nvPr/>
        </p:nvSpPr>
        <p:spPr>
          <a:xfrm>
            <a:off x="7156768" y="4422253"/>
            <a:ext cx="1402080" cy="337185"/>
          </a:xfrm>
          <a:prstGeom prst="rect">
            <a:avLst/>
          </a:prstGeom>
          <a:noFill/>
        </p:spPr>
        <p:txBody>
          <a:bodyPr wrap="none" rtlCol="0">
            <a:spAutoFit/>
          </a:bodyPr>
          <a:lstStyle/>
          <a:p>
            <a:r>
              <a:rPr lang="zh-CN" altLang="en-US" sz="1600" b="1" dirty="0" smtClean="0">
                <a:solidFill>
                  <a:schemeClr val="bg1">
                    <a:lumMod val="95000"/>
                  </a:schemeClr>
                </a:solidFill>
                <a:latin typeface="微软雅黑" panose="020B0503020204020204" charset="-122"/>
                <a:ea typeface="微软雅黑" panose="020B0503020204020204" charset="-122"/>
              </a:rPr>
              <a:t>点击添加文本</a:t>
            </a:r>
            <a:endParaRPr lang="zh-CN" altLang="en-US" sz="1600" b="1" dirty="0">
              <a:solidFill>
                <a:schemeClr val="bg1">
                  <a:lumMod val="95000"/>
                </a:schemeClr>
              </a:solidFill>
              <a:latin typeface="微软雅黑" panose="020B0503020204020204" charset="-122"/>
              <a:ea typeface="微软雅黑" panose="020B0503020204020204" charset="-122"/>
            </a:endParaRPr>
          </a:p>
        </p:txBody>
      </p:sp>
      <p:sp>
        <p:nvSpPr>
          <p:cNvPr id="20" name="TextBox 19"/>
          <p:cNvSpPr txBox="1"/>
          <p:nvPr/>
        </p:nvSpPr>
        <p:spPr>
          <a:xfrm>
            <a:off x="7156768" y="4736268"/>
            <a:ext cx="3289133" cy="460375"/>
          </a:xfrm>
          <a:prstGeom prst="rect">
            <a:avLst/>
          </a:prstGeom>
          <a:noFill/>
        </p:spPr>
        <p:txBody>
          <a:bodyPr wrap="square" rtlCol="0">
            <a:spAutoFit/>
          </a:bodyPr>
          <a:lstStyle/>
          <a:p>
            <a:r>
              <a:rPr lang="zh-CN" altLang="en-US" sz="1200" dirty="0" smtClean="0">
                <a:solidFill>
                  <a:schemeClr val="bg1">
                    <a:lumMod val="9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200" dirty="0" smtClean="0">
                <a:solidFill>
                  <a:schemeClr val="bg1">
                    <a:lumMod val="95000"/>
                  </a:schemeClr>
                </a:solidFill>
                <a:latin typeface="微软雅黑" panose="020B0503020204020204" charset="-122"/>
                <a:ea typeface="微软雅黑" panose="020B0503020204020204" charset="-122"/>
              </a:rPr>
              <a:t>licai2011</a:t>
            </a:r>
            <a:r>
              <a:rPr lang="zh-CN" altLang="en-US" sz="1200" dirty="0" smtClean="0">
                <a:solidFill>
                  <a:schemeClr val="bg1">
                    <a:lumMod val="95000"/>
                  </a:schemeClr>
                </a:solidFill>
                <a:latin typeface="微软雅黑" panose="020B0503020204020204" charset="-122"/>
                <a:ea typeface="微软雅黑" panose="020B0503020204020204" charset="-122"/>
              </a:rPr>
              <a:t>专业设计</a:t>
            </a:r>
            <a:r>
              <a:rPr lang="en-US" altLang="zh-CN" sz="1200" dirty="0">
                <a:solidFill>
                  <a:schemeClr val="bg1">
                    <a:lumMod val="95000"/>
                  </a:schemeClr>
                </a:solidFill>
                <a:latin typeface="微软雅黑" panose="020B0503020204020204" charset="-122"/>
                <a:ea typeface="微软雅黑" panose="020B0503020204020204" charset="-122"/>
              </a:rPr>
              <a:t>……</a:t>
            </a:r>
            <a:endParaRPr lang="en-US" altLang="zh-CN" sz="1200" dirty="0" smtClean="0">
              <a:solidFill>
                <a:schemeClr val="bg1">
                  <a:lumMod val="9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down)">
                                      <p:cBhvr>
                                        <p:cTn id="17" dur="500"/>
                                        <p:tgtEl>
                                          <p:spTgt spid="52"/>
                                        </p:tgtEl>
                                      </p:cBhvr>
                                    </p:animEffect>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52" grpId="0"/>
      <p:bldP spid="17" grpId="0"/>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完成项目之三</a:t>
            </a:r>
            <a:endParaRPr lang="zh-CN" altLang="en-US" dirty="0"/>
          </a:p>
        </p:txBody>
      </p:sp>
      <p:sp>
        <p:nvSpPr>
          <p:cNvPr id="21" name="Rectangle 6"/>
          <p:cNvSpPr/>
          <p:nvPr/>
        </p:nvSpPr>
        <p:spPr>
          <a:xfrm>
            <a:off x="0" y="2017713"/>
            <a:ext cx="12192000" cy="332105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hangingPunct="1"/>
            <a:endParaRPr lang="zh-CN" altLang="zh-CN" sz="2400">
              <a:solidFill>
                <a:srgbClr val="FFFFFF"/>
              </a:solidFill>
            </a:endParaRPr>
          </a:p>
        </p:txBody>
      </p:sp>
      <p:grpSp>
        <p:nvGrpSpPr>
          <p:cNvPr id="22" name="Group 7"/>
          <p:cNvGrpSpPr/>
          <p:nvPr/>
        </p:nvGrpSpPr>
        <p:grpSpPr bwMode="auto">
          <a:xfrm>
            <a:off x="-207964" y="1970088"/>
            <a:ext cx="6688139" cy="4356100"/>
            <a:chOff x="2003612" y="1089213"/>
            <a:chExt cx="8001000" cy="5768788"/>
          </a:xfrm>
        </p:grpSpPr>
        <p:pic>
          <p:nvPicPr>
            <p:cNvPr id="23" name="Picture 8"/>
            <p:cNvPicPr>
              <a:picLocks noChangeAspect="1"/>
            </p:cNvPicPr>
            <p:nvPr/>
          </p:nvPicPr>
          <p:blipFill>
            <a:blip r:embed="rId1" cstate="screen"/>
            <a:srcRect/>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2400">
                <a:solidFill>
                  <a:srgbClr val="FFFFFF"/>
                </a:solidFill>
              </a:endParaRPr>
            </a:p>
          </p:txBody>
        </p:sp>
      </p:grpSp>
      <p:grpSp>
        <p:nvGrpSpPr>
          <p:cNvPr id="26" name="Group 12"/>
          <p:cNvGrpSpPr/>
          <p:nvPr/>
        </p:nvGrpSpPr>
        <p:grpSpPr bwMode="auto">
          <a:xfrm>
            <a:off x="6361113" y="3535189"/>
            <a:ext cx="707488" cy="764840"/>
            <a:chOff x="4459441" y="3503594"/>
            <a:chExt cx="707454" cy="764880"/>
          </a:xfrm>
        </p:grpSpPr>
        <p:sp>
          <p:nvSpPr>
            <p:cNvPr id="50" name="Rectangle 18"/>
            <p:cNvSpPr/>
            <p:nvPr/>
          </p:nvSpPr>
          <p:spPr>
            <a:xfrm>
              <a:off x="4459441" y="3521057"/>
              <a:ext cx="701642" cy="747753"/>
            </a:xfrm>
            <a:prstGeom prst="rect">
              <a:avLst/>
            </a:prstGeom>
            <a:solidFill>
              <a:srgbClr val="ED1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5">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51" name="Oval 19"/>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3200" dirty="0" smtClean="0">
                  <a:solidFill>
                    <a:schemeClr val="bg1"/>
                  </a:solidFill>
                  <a:latin typeface="Arial" panose="020B0604020202020204" pitchFamily="34" charset="0"/>
                  <a:ea typeface="微软雅黑" panose="020B0503020204020204" charset="-122"/>
                  <a:cs typeface="Arial" panose="020B0604020202020204" pitchFamily="34" charset="0"/>
                </a:rPr>
                <a:t>1</a:t>
              </a:r>
              <a:endParaRPr lang="en-US" altLang="zh-CN" sz="32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grpSp>
        <p:nvGrpSpPr>
          <p:cNvPr id="45" name="Group 13"/>
          <p:cNvGrpSpPr/>
          <p:nvPr/>
        </p:nvGrpSpPr>
        <p:grpSpPr bwMode="auto">
          <a:xfrm>
            <a:off x="6361113" y="4454860"/>
            <a:ext cx="707488" cy="764840"/>
            <a:chOff x="5400121" y="3503594"/>
            <a:chExt cx="707454" cy="764880"/>
          </a:xfrm>
        </p:grpSpPr>
        <p:sp>
          <p:nvSpPr>
            <p:cNvPr id="48" name="Rectangle 16"/>
            <p:cNvSpPr/>
            <p:nvPr/>
          </p:nvSpPr>
          <p:spPr>
            <a:xfrm>
              <a:off x="5400121" y="3520722"/>
              <a:ext cx="701642" cy="747752"/>
            </a:xfrm>
            <a:prstGeom prst="rect">
              <a:avLst/>
            </a:prstGeom>
            <a:solidFill>
              <a:srgbClr val="F8A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5">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49" name="Oval 17"/>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3200" dirty="0" smtClean="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sz="32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sp>
        <p:nvSpPr>
          <p:cNvPr id="52" name="Content Placeholder 2"/>
          <p:cNvSpPr txBox="1"/>
          <p:nvPr/>
        </p:nvSpPr>
        <p:spPr bwMode="auto">
          <a:xfrm>
            <a:off x="6300323" y="2473325"/>
            <a:ext cx="5748339"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sz="2800">
                <a:solidFill>
                  <a:schemeClr val="tx1"/>
                </a:solidFill>
                <a:latin typeface="Calibri" panose="020F0502020204030204" pitchFamily="34" charset="0"/>
              </a:defRPr>
            </a:lvl1pPr>
            <a:lvl2pPr marL="742950" indent="-285750">
              <a:defRPr sz="2400">
                <a:solidFill>
                  <a:schemeClr val="tx1"/>
                </a:solidFill>
                <a:latin typeface="Calibri" panose="020F0502020204030204" pitchFamily="34" charset="0"/>
              </a:defRPr>
            </a:lvl2pPr>
            <a:lvl3pPr>
              <a:defRPr sz="2000">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fontAlgn="base">
              <a:spcAft>
                <a:spcPct val="0"/>
              </a:spcAft>
              <a:defRPr>
                <a:solidFill>
                  <a:schemeClr val="tx1"/>
                </a:solidFill>
                <a:latin typeface="Calibri" panose="020F0502020204030204" pitchFamily="34" charset="0"/>
              </a:defRPr>
            </a:lvl6pPr>
            <a:lvl7pPr fontAlgn="base">
              <a:spcAft>
                <a:spcPct val="0"/>
              </a:spcAft>
              <a:defRPr>
                <a:solidFill>
                  <a:schemeClr val="tx1"/>
                </a:solidFill>
                <a:latin typeface="Calibri" panose="020F0502020204030204" pitchFamily="34" charset="0"/>
              </a:defRPr>
            </a:lvl7pPr>
            <a:lvl8pPr fontAlgn="base">
              <a:spcAft>
                <a:spcPct val="0"/>
              </a:spcAft>
              <a:defRPr>
                <a:solidFill>
                  <a:schemeClr val="tx1"/>
                </a:solidFill>
                <a:latin typeface="Calibri" panose="020F0502020204030204" pitchFamily="34" charset="0"/>
              </a:defRPr>
            </a:lvl8pPr>
            <a:lvl9pPr fontAlgn="base">
              <a:spcAft>
                <a:spcPct val="0"/>
              </a:spcAft>
              <a:defRPr>
                <a:solidFill>
                  <a:schemeClr val="tx1"/>
                </a:solidFill>
                <a:latin typeface="Calibri" panose="020F0502020204030204" pitchFamily="34" charset="0"/>
              </a:defRPr>
            </a:lvl9pPr>
          </a:lstStyle>
          <a:p>
            <a:r>
              <a:rPr lang="zh-CN" altLang="en-US" sz="1400" dirty="0">
                <a:solidFill>
                  <a:schemeClr val="bg1">
                    <a:lumMod val="9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400" dirty="0">
                <a:solidFill>
                  <a:schemeClr val="bg1">
                    <a:lumMod val="95000"/>
                  </a:schemeClr>
                </a:solidFill>
                <a:latin typeface="微软雅黑" panose="020B0503020204020204" charset="-122"/>
                <a:ea typeface="微软雅黑" panose="020B0503020204020204" charset="-122"/>
              </a:rPr>
              <a:t>licai2011</a:t>
            </a:r>
            <a:r>
              <a:rPr lang="zh-CN" altLang="en-US" sz="1400" dirty="0">
                <a:solidFill>
                  <a:schemeClr val="bg1">
                    <a:lumMod val="95000"/>
                  </a:schemeClr>
                </a:solidFill>
                <a:latin typeface="微软雅黑" panose="020B0503020204020204" charset="-122"/>
                <a:ea typeface="微软雅黑" panose="020B0503020204020204" charset="-122"/>
              </a:rPr>
              <a:t>专业设计</a:t>
            </a:r>
            <a:r>
              <a:rPr lang="en-US" altLang="zh-CN" sz="1400" dirty="0" smtClean="0">
                <a:solidFill>
                  <a:schemeClr val="bg1">
                    <a:lumMod val="95000"/>
                  </a:schemeClr>
                </a:solidFill>
                <a:latin typeface="微软雅黑" panose="020B0503020204020204" charset="-122"/>
                <a:ea typeface="微软雅黑" panose="020B0503020204020204" charset="-122"/>
              </a:rPr>
              <a:t>……</a:t>
            </a:r>
            <a:endParaRPr lang="en-US" altLang="zh-CN" sz="1400" dirty="0" smtClean="0">
              <a:solidFill>
                <a:schemeClr val="bg1">
                  <a:lumMod val="95000"/>
                </a:schemeClr>
              </a:solidFill>
              <a:latin typeface="微软雅黑" panose="020B0503020204020204" charset="-122"/>
              <a:ea typeface="微软雅黑" panose="020B0503020204020204" charset="-122"/>
            </a:endParaRPr>
          </a:p>
          <a:p>
            <a:r>
              <a:rPr lang="zh-CN" altLang="en-US" sz="1400" dirty="0" smtClean="0">
                <a:solidFill>
                  <a:schemeClr val="bg1">
                    <a:lumMod val="95000"/>
                  </a:schemeClr>
                </a:solidFill>
                <a:latin typeface="微软雅黑" panose="020B0503020204020204" charset="-122"/>
                <a:ea typeface="微软雅黑" panose="020B0503020204020204" charset="-122"/>
              </a:rPr>
              <a:t>点击</a:t>
            </a:r>
            <a:r>
              <a:rPr lang="zh-CN" altLang="en-US" sz="1400" dirty="0">
                <a:solidFill>
                  <a:schemeClr val="bg1">
                    <a:lumMod val="95000"/>
                  </a:schemeClr>
                </a:solidFill>
                <a:latin typeface="微软雅黑" panose="020B0503020204020204" charset="-122"/>
                <a:ea typeface="微软雅黑" panose="020B0503020204020204" charset="-122"/>
              </a:rPr>
              <a:t>输入简要文本内容，文字内容需概况精炼的说明该分项内容</a:t>
            </a:r>
            <a:r>
              <a:rPr lang="en-US" altLang="zh-CN" sz="1400" dirty="0">
                <a:solidFill>
                  <a:schemeClr val="bg1">
                    <a:lumMod val="95000"/>
                  </a:schemeClr>
                </a:solidFill>
                <a:latin typeface="微软雅黑" panose="020B0503020204020204" charset="-122"/>
                <a:ea typeface="微软雅黑" panose="020B0503020204020204" charset="-122"/>
              </a:rPr>
              <a:t>licai2011</a:t>
            </a:r>
            <a:r>
              <a:rPr lang="zh-CN" altLang="en-US" sz="1400" dirty="0">
                <a:solidFill>
                  <a:schemeClr val="bg1">
                    <a:lumMod val="95000"/>
                  </a:schemeClr>
                </a:solidFill>
                <a:latin typeface="微软雅黑" panose="020B0503020204020204" charset="-122"/>
                <a:ea typeface="微软雅黑" panose="020B0503020204020204" charset="-122"/>
              </a:rPr>
              <a:t>专业设计</a:t>
            </a:r>
            <a:r>
              <a:rPr lang="en-US" altLang="zh-CN" sz="1400" dirty="0">
                <a:solidFill>
                  <a:schemeClr val="bg1">
                    <a:lumMod val="95000"/>
                  </a:schemeClr>
                </a:solidFill>
                <a:latin typeface="微软雅黑" panose="020B0503020204020204" charset="-122"/>
                <a:ea typeface="微软雅黑" panose="020B0503020204020204" charset="-122"/>
              </a:rPr>
              <a:t>……</a:t>
            </a:r>
            <a:endParaRPr lang="en-US" altLang="zh-CN" sz="1400" dirty="0">
              <a:solidFill>
                <a:schemeClr val="bg1">
                  <a:lumMod val="95000"/>
                </a:schemeClr>
              </a:solidFill>
              <a:latin typeface="微软雅黑" panose="020B0503020204020204" charset="-122"/>
              <a:ea typeface="微软雅黑" panose="020B0503020204020204" charset="-122"/>
            </a:endParaRPr>
          </a:p>
          <a:p>
            <a:endParaRPr lang="en-US" altLang="zh-CN" sz="1400" dirty="0">
              <a:solidFill>
                <a:schemeClr val="bg1">
                  <a:lumMod val="95000"/>
                </a:schemeClr>
              </a:solidFill>
              <a:latin typeface="微软雅黑" panose="020B0503020204020204" charset="-122"/>
              <a:ea typeface="微软雅黑" panose="020B0503020204020204" charset="-122"/>
            </a:endParaRPr>
          </a:p>
        </p:txBody>
      </p:sp>
      <p:sp>
        <p:nvSpPr>
          <p:cNvPr id="17" name="TextBox 16"/>
          <p:cNvSpPr txBox="1"/>
          <p:nvPr/>
        </p:nvSpPr>
        <p:spPr>
          <a:xfrm>
            <a:off x="7156768" y="3493572"/>
            <a:ext cx="1402080" cy="337185"/>
          </a:xfrm>
          <a:prstGeom prst="rect">
            <a:avLst/>
          </a:prstGeom>
          <a:noFill/>
        </p:spPr>
        <p:txBody>
          <a:bodyPr wrap="none" rtlCol="0">
            <a:spAutoFit/>
          </a:bodyPr>
          <a:lstStyle/>
          <a:p>
            <a:r>
              <a:rPr lang="zh-CN" altLang="en-US" sz="1600" b="1" dirty="0" smtClean="0">
                <a:solidFill>
                  <a:schemeClr val="bg1">
                    <a:lumMod val="95000"/>
                  </a:schemeClr>
                </a:solidFill>
                <a:latin typeface="微软雅黑" panose="020B0503020204020204" charset="-122"/>
                <a:ea typeface="微软雅黑" panose="020B0503020204020204" charset="-122"/>
              </a:rPr>
              <a:t>点击添加文本</a:t>
            </a:r>
            <a:endParaRPr lang="zh-CN" altLang="en-US" sz="1600" b="1" dirty="0">
              <a:solidFill>
                <a:schemeClr val="bg1">
                  <a:lumMod val="95000"/>
                </a:schemeClr>
              </a:solidFill>
              <a:latin typeface="微软雅黑" panose="020B0503020204020204" charset="-122"/>
              <a:ea typeface="微软雅黑" panose="020B0503020204020204" charset="-122"/>
            </a:endParaRPr>
          </a:p>
        </p:txBody>
      </p:sp>
      <p:sp>
        <p:nvSpPr>
          <p:cNvPr id="18" name="TextBox 17"/>
          <p:cNvSpPr txBox="1"/>
          <p:nvPr/>
        </p:nvSpPr>
        <p:spPr>
          <a:xfrm>
            <a:off x="7156768" y="3807587"/>
            <a:ext cx="3289133" cy="460375"/>
          </a:xfrm>
          <a:prstGeom prst="rect">
            <a:avLst/>
          </a:prstGeom>
          <a:noFill/>
        </p:spPr>
        <p:txBody>
          <a:bodyPr wrap="square" rtlCol="0">
            <a:spAutoFit/>
          </a:bodyPr>
          <a:lstStyle/>
          <a:p>
            <a:r>
              <a:rPr lang="zh-CN" altLang="en-US" sz="1200" dirty="0" smtClean="0">
                <a:solidFill>
                  <a:schemeClr val="bg1">
                    <a:lumMod val="9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200" dirty="0" smtClean="0">
                <a:solidFill>
                  <a:schemeClr val="bg1">
                    <a:lumMod val="95000"/>
                  </a:schemeClr>
                </a:solidFill>
                <a:latin typeface="微软雅黑" panose="020B0503020204020204" charset="-122"/>
                <a:ea typeface="微软雅黑" panose="020B0503020204020204" charset="-122"/>
              </a:rPr>
              <a:t>licai2011</a:t>
            </a:r>
            <a:r>
              <a:rPr lang="zh-CN" altLang="en-US" sz="1200" dirty="0" smtClean="0">
                <a:solidFill>
                  <a:schemeClr val="bg1">
                    <a:lumMod val="95000"/>
                  </a:schemeClr>
                </a:solidFill>
                <a:latin typeface="微软雅黑" panose="020B0503020204020204" charset="-122"/>
                <a:ea typeface="微软雅黑" panose="020B0503020204020204" charset="-122"/>
              </a:rPr>
              <a:t>专业设计</a:t>
            </a:r>
            <a:r>
              <a:rPr lang="en-US" altLang="zh-CN" sz="1200" dirty="0">
                <a:solidFill>
                  <a:schemeClr val="bg1">
                    <a:lumMod val="95000"/>
                  </a:schemeClr>
                </a:solidFill>
                <a:latin typeface="微软雅黑" panose="020B0503020204020204" charset="-122"/>
                <a:ea typeface="微软雅黑" panose="020B0503020204020204" charset="-122"/>
              </a:rPr>
              <a:t>……</a:t>
            </a:r>
            <a:endParaRPr lang="en-US" altLang="zh-CN" sz="1200" dirty="0" smtClean="0">
              <a:solidFill>
                <a:schemeClr val="bg1">
                  <a:lumMod val="95000"/>
                </a:schemeClr>
              </a:solidFill>
              <a:latin typeface="微软雅黑" panose="020B0503020204020204" charset="-122"/>
              <a:ea typeface="微软雅黑" panose="020B0503020204020204" charset="-122"/>
            </a:endParaRPr>
          </a:p>
        </p:txBody>
      </p:sp>
      <p:sp>
        <p:nvSpPr>
          <p:cNvPr id="19" name="TextBox 18"/>
          <p:cNvSpPr txBox="1"/>
          <p:nvPr/>
        </p:nvSpPr>
        <p:spPr>
          <a:xfrm>
            <a:off x="7156768" y="4422253"/>
            <a:ext cx="1402080" cy="337185"/>
          </a:xfrm>
          <a:prstGeom prst="rect">
            <a:avLst/>
          </a:prstGeom>
          <a:noFill/>
        </p:spPr>
        <p:txBody>
          <a:bodyPr wrap="none" rtlCol="0">
            <a:spAutoFit/>
          </a:bodyPr>
          <a:lstStyle/>
          <a:p>
            <a:r>
              <a:rPr lang="zh-CN" altLang="en-US" sz="1600" b="1" dirty="0" smtClean="0">
                <a:solidFill>
                  <a:schemeClr val="bg1">
                    <a:lumMod val="95000"/>
                  </a:schemeClr>
                </a:solidFill>
                <a:latin typeface="微软雅黑" panose="020B0503020204020204" charset="-122"/>
                <a:ea typeface="微软雅黑" panose="020B0503020204020204" charset="-122"/>
              </a:rPr>
              <a:t>点击添加文本</a:t>
            </a:r>
            <a:endParaRPr lang="zh-CN" altLang="en-US" sz="1600" b="1" dirty="0">
              <a:solidFill>
                <a:schemeClr val="bg1">
                  <a:lumMod val="95000"/>
                </a:schemeClr>
              </a:solidFill>
              <a:latin typeface="微软雅黑" panose="020B0503020204020204" charset="-122"/>
              <a:ea typeface="微软雅黑" panose="020B0503020204020204" charset="-122"/>
            </a:endParaRPr>
          </a:p>
        </p:txBody>
      </p:sp>
      <p:sp>
        <p:nvSpPr>
          <p:cNvPr id="20" name="TextBox 19"/>
          <p:cNvSpPr txBox="1"/>
          <p:nvPr/>
        </p:nvSpPr>
        <p:spPr>
          <a:xfrm>
            <a:off x="7156768" y="4736268"/>
            <a:ext cx="3289133" cy="460375"/>
          </a:xfrm>
          <a:prstGeom prst="rect">
            <a:avLst/>
          </a:prstGeom>
          <a:noFill/>
        </p:spPr>
        <p:txBody>
          <a:bodyPr wrap="square" rtlCol="0">
            <a:spAutoFit/>
          </a:bodyPr>
          <a:lstStyle/>
          <a:p>
            <a:r>
              <a:rPr lang="zh-CN" altLang="en-US" sz="1200" dirty="0" smtClean="0">
                <a:solidFill>
                  <a:schemeClr val="bg1">
                    <a:lumMod val="9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200" dirty="0" smtClean="0">
                <a:solidFill>
                  <a:schemeClr val="bg1">
                    <a:lumMod val="95000"/>
                  </a:schemeClr>
                </a:solidFill>
                <a:latin typeface="微软雅黑" panose="020B0503020204020204" charset="-122"/>
                <a:ea typeface="微软雅黑" panose="020B0503020204020204" charset="-122"/>
              </a:rPr>
              <a:t>licai2011</a:t>
            </a:r>
            <a:r>
              <a:rPr lang="zh-CN" altLang="en-US" sz="1200" dirty="0" smtClean="0">
                <a:solidFill>
                  <a:schemeClr val="bg1">
                    <a:lumMod val="95000"/>
                  </a:schemeClr>
                </a:solidFill>
                <a:latin typeface="微软雅黑" panose="020B0503020204020204" charset="-122"/>
                <a:ea typeface="微软雅黑" panose="020B0503020204020204" charset="-122"/>
              </a:rPr>
              <a:t>专业设计</a:t>
            </a:r>
            <a:r>
              <a:rPr lang="en-US" altLang="zh-CN" sz="1200" dirty="0">
                <a:solidFill>
                  <a:schemeClr val="bg1">
                    <a:lumMod val="95000"/>
                  </a:schemeClr>
                </a:solidFill>
                <a:latin typeface="微软雅黑" panose="020B0503020204020204" charset="-122"/>
                <a:ea typeface="微软雅黑" panose="020B0503020204020204" charset="-122"/>
              </a:rPr>
              <a:t>……</a:t>
            </a:r>
            <a:endParaRPr lang="en-US" altLang="zh-CN" sz="1200" dirty="0" smtClean="0">
              <a:solidFill>
                <a:schemeClr val="bg1">
                  <a:lumMod val="9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down)">
                                      <p:cBhvr>
                                        <p:cTn id="17" dur="500"/>
                                        <p:tgtEl>
                                          <p:spTgt spid="52"/>
                                        </p:tgtEl>
                                      </p:cBhvr>
                                    </p:animEffect>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52" grpId="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介绍</a:t>
            </a:r>
            <a:endParaRPr lang="zh-CN" altLang="en-US" dirty="0"/>
          </a:p>
        </p:txBody>
      </p:sp>
      <p:grpSp>
        <p:nvGrpSpPr>
          <p:cNvPr id="23" name="组合 22"/>
          <p:cNvGrpSpPr/>
          <p:nvPr/>
        </p:nvGrpSpPr>
        <p:grpSpPr>
          <a:xfrm>
            <a:off x="527381" y="2788232"/>
            <a:ext cx="4762129" cy="2976331"/>
            <a:chOff x="755576" y="1491630"/>
            <a:chExt cx="2880000" cy="1800000"/>
          </a:xfrm>
          <a:effectLst>
            <a:outerShdw blurRad="228600" dist="38100" dir="8400000" sx="105000" sy="105000" algn="tr" rotWithShape="0">
              <a:prstClr val="black">
                <a:alpha val="20000"/>
              </a:prstClr>
            </a:outerShdw>
          </a:effectLst>
        </p:grpSpPr>
        <p:sp>
          <p:nvSpPr>
            <p:cNvPr id="34" name="矩形 33"/>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6" name="矩形 35"/>
            <p:cNvSpPr/>
            <p:nvPr/>
          </p:nvSpPr>
          <p:spPr>
            <a:xfrm>
              <a:off x="813012" y="1524499"/>
              <a:ext cx="2772000" cy="1728000"/>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38" name="TextBox 37"/>
          <p:cNvSpPr txBox="1"/>
          <p:nvPr/>
        </p:nvSpPr>
        <p:spPr>
          <a:xfrm>
            <a:off x="6477675" y="1843213"/>
            <a:ext cx="4896544" cy="574675"/>
          </a:xfrm>
          <a:prstGeom prst="rect">
            <a:avLst/>
          </a:prstGeom>
          <a:noFill/>
        </p:spPr>
        <p:txBody>
          <a:bodyPr wrap="square" lIns="0" tIns="0" rIns="0" bIns="0" rtlCol="0">
            <a:spAutoFit/>
          </a:bodyPr>
          <a:lstStyle/>
          <a:p>
            <a:pPr algn="just">
              <a:lnSpc>
                <a:spcPct val="200000"/>
              </a:lnSpc>
            </a:pPr>
            <a:r>
              <a:rPr lang="zh-CN" altLang="en-US" sz="1865" dirty="0" smtClean="0">
                <a:latin typeface="微软雅黑" panose="020B0503020204020204" charset="-122"/>
                <a:ea typeface="微软雅黑" panose="020B0503020204020204" charset="-122"/>
              </a:rPr>
              <a:t>       输入文本内容</a:t>
            </a:r>
            <a:endParaRPr lang="en-US" altLang="zh-CN" sz="1865" dirty="0" smtClean="0">
              <a:latin typeface="微软雅黑" panose="020B0503020204020204" charset="-122"/>
              <a:ea typeface="微软雅黑" panose="020B0503020204020204" charset="-122"/>
            </a:endParaRPr>
          </a:p>
        </p:txBody>
      </p:sp>
      <p:grpSp>
        <p:nvGrpSpPr>
          <p:cNvPr id="42" name="组合 41"/>
          <p:cNvGrpSpPr/>
          <p:nvPr/>
        </p:nvGrpSpPr>
        <p:grpSpPr>
          <a:xfrm>
            <a:off x="2865285" y="1508787"/>
            <a:ext cx="3110788" cy="1944243"/>
            <a:chOff x="755576" y="1491630"/>
            <a:chExt cx="2880000" cy="1800000"/>
          </a:xfrm>
          <a:effectLst>
            <a:outerShdw blurRad="228600" dist="38100" dir="8400000" sx="105000" sy="105000" algn="tr" rotWithShape="0">
              <a:prstClr val="black">
                <a:alpha val="20000"/>
              </a:prstClr>
            </a:outerShdw>
          </a:effectLst>
        </p:grpSpPr>
        <p:sp>
          <p:nvSpPr>
            <p:cNvPr id="43" name="矩形 42"/>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4" name="矩形 43"/>
            <p:cNvSpPr/>
            <p:nvPr/>
          </p:nvSpPr>
          <p:spPr>
            <a:xfrm>
              <a:off x="813012" y="1524499"/>
              <a:ext cx="2772000" cy="1728000"/>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strVal val="#ppt_x"/>
                                          </p:val>
                                        </p:tav>
                                      </p:tavLst>
                                    </p:anim>
                                    <p:anim calcmode="lin" valueType="num">
                                      <p:cBhvr>
                                        <p:cTn id="9" dur="5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anim calcmode="lin" valueType="num">
                                      <p:cBhvr>
                                        <p:cTn id="14" dur="500" fill="hold"/>
                                        <p:tgtEl>
                                          <p:spTgt spid="42"/>
                                        </p:tgtEl>
                                        <p:attrNameLst>
                                          <p:attrName>ppt_x</p:attrName>
                                        </p:attrNameLst>
                                      </p:cBhvr>
                                      <p:tavLst>
                                        <p:tav tm="0">
                                          <p:val>
                                            <p:strVal val="#ppt_x"/>
                                          </p:val>
                                        </p:tav>
                                        <p:tav tm="100000">
                                          <p:val>
                                            <p:strVal val="#ppt_x"/>
                                          </p:val>
                                        </p:tav>
                                      </p:tavLst>
                                    </p:anim>
                                    <p:anim calcmode="lin" valueType="num">
                                      <p:cBhvr>
                                        <p:cTn id="15" dur="500" fill="hold"/>
                                        <p:tgtEl>
                                          <p:spTgt spid="4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8"/>
                                        </p:tgtEl>
                                        <p:attrNameLst>
                                          <p:attrName>ppt_y</p:attrName>
                                        </p:attrNameLst>
                                      </p:cBhvr>
                                      <p:tavLst>
                                        <p:tav tm="0">
                                          <p:val>
                                            <p:strVal val="#ppt_y"/>
                                          </p:val>
                                        </p:tav>
                                        <p:tav tm="100000">
                                          <p:val>
                                            <p:strVal val="#ppt_y"/>
                                          </p:val>
                                        </p:tav>
                                      </p:tavLst>
                                    </p:anim>
                                    <p:anim calcmode="lin" valueType="num">
                                      <p:cBhvr>
                                        <p:cTn id="21"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787040" y="1590308"/>
            <a:ext cx="1825528" cy="1825528"/>
            <a:chOff x="2000617" y="1555091"/>
            <a:chExt cx="1296144" cy="1296144"/>
          </a:xfrm>
        </p:grpSpPr>
        <p:grpSp>
          <p:nvGrpSpPr>
            <p:cNvPr id="14" name="组合 13"/>
            <p:cNvGrpSpPr/>
            <p:nvPr/>
          </p:nvGrpSpPr>
          <p:grpSpPr>
            <a:xfrm>
              <a:off x="2000617" y="1555091"/>
              <a:ext cx="1296144" cy="1296144"/>
              <a:chOff x="1475656" y="-92546"/>
              <a:chExt cx="1296144" cy="1296144"/>
            </a:xfrm>
            <a:effectLst>
              <a:outerShdw blurRad="444500" dist="254000" dir="8100000" algn="tl" rotWithShape="0">
                <a:prstClr val="black">
                  <a:alpha val="50000"/>
                </a:prstClr>
              </a:outerShdw>
            </a:effectLst>
          </p:grpSpPr>
          <p:sp>
            <p:nvSpPr>
              <p:cNvPr id="16" name="椭圆 15"/>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rgbClr val="54C5D7"/>
                  </a:solidFill>
                  <a:latin typeface="微软雅黑" panose="020B0503020204020204" charset="-122"/>
                  <a:ea typeface="微软雅黑" panose="020B0503020204020204" charset="-122"/>
                </a:endParaRPr>
              </a:p>
            </p:txBody>
          </p:sp>
          <p:sp>
            <p:nvSpPr>
              <p:cNvPr id="17" name="椭圆 16"/>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rgbClr val="54C5D7"/>
                  </a:solidFill>
                  <a:latin typeface="微软雅黑" panose="020B0503020204020204" charset="-122"/>
                  <a:ea typeface="微软雅黑" panose="020B0503020204020204" charset="-122"/>
                </a:endParaRPr>
              </a:p>
            </p:txBody>
          </p:sp>
        </p:grpSp>
        <p:sp>
          <p:nvSpPr>
            <p:cNvPr id="15" name="TextBox 14"/>
            <p:cNvSpPr txBox="1"/>
            <p:nvPr/>
          </p:nvSpPr>
          <p:spPr>
            <a:xfrm>
              <a:off x="2182503" y="1722409"/>
              <a:ext cx="932372" cy="938684"/>
            </a:xfrm>
            <a:prstGeom prst="rect">
              <a:avLst/>
            </a:prstGeom>
            <a:noFill/>
          </p:spPr>
          <p:txBody>
            <a:bodyPr wrap="none" rtlCol="0">
              <a:spAutoFit/>
            </a:bodyPr>
            <a:lstStyle/>
            <a:p>
              <a:pPr algn="ctr"/>
              <a:r>
                <a:rPr lang="en-US" altLang="zh-CN" sz="8000" b="1" dirty="0" smtClean="0">
                  <a:solidFill>
                    <a:srgbClr val="54C5D7"/>
                  </a:solidFill>
                  <a:effectLst>
                    <a:innerShdw blurRad="63500" dist="50800" dir="18900000">
                      <a:prstClr val="black">
                        <a:alpha val="50000"/>
                      </a:prstClr>
                    </a:innerShdw>
                  </a:effectLst>
                  <a:latin typeface="Arial" panose="020B0604020202020204" pitchFamily="34" charset="0"/>
                  <a:ea typeface="微软雅黑" panose="020B0503020204020204" charset="-122"/>
                  <a:cs typeface="Arial" panose="020B0604020202020204" pitchFamily="34" charset="0"/>
                </a:rPr>
                <a:t>03</a:t>
              </a:r>
              <a:endParaRPr lang="zh-CN" altLang="en-US" sz="8000" b="1" dirty="0">
                <a:solidFill>
                  <a:srgbClr val="54C5D7"/>
                </a:solidFill>
                <a:effectLst>
                  <a:innerShdw blurRad="63500" dist="50800" dir="18900000">
                    <a:prstClr val="black">
                      <a:alpha val="50000"/>
                    </a:prstClr>
                  </a:innerShdw>
                </a:effectLst>
                <a:latin typeface="Arial" panose="020B0604020202020204" pitchFamily="34" charset="0"/>
                <a:ea typeface="微软雅黑" panose="020B0503020204020204" charset="-122"/>
                <a:cs typeface="Arial" panose="020B0604020202020204" pitchFamily="34" charset="0"/>
              </a:endParaRPr>
            </a:p>
          </p:txBody>
        </p:sp>
      </p:grpSp>
      <p:sp>
        <p:nvSpPr>
          <p:cNvPr id="18" name="TextBox 17"/>
          <p:cNvSpPr txBox="1"/>
          <p:nvPr/>
        </p:nvSpPr>
        <p:spPr>
          <a:xfrm>
            <a:off x="4990637" y="1892829"/>
            <a:ext cx="3436620" cy="748030"/>
          </a:xfrm>
          <a:prstGeom prst="rect">
            <a:avLst/>
          </a:prstGeom>
          <a:noFill/>
        </p:spPr>
        <p:txBody>
          <a:bodyPr wrap="none" rtlCol="0">
            <a:spAutoFit/>
          </a:bodyPr>
          <a:lstStyle/>
          <a:p>
            <a:r>
              <a:rPr lang="zh-CN" altLang="en-US" sz="4265" b="1" dirty="0">
                <a:solidFill>
                  <a:srgbClr val="54C5D7"/>
                </a:solidFill>
                <a:latin typeface="微软雅黑" panose="020B0503020204020204" charset="-122"/>
                <a:ea typeface="微软雅黑" panose="020B0503020204020204" charset="-122"/>
              </a:rPr>
              <a:t>项目成果展示</a:t>
            </a:r>
            <a:endParaRPr lang="zh-CN" altLang="en-US" sz="4265" b="1" dirty="0">
              <a:solidFill>
                <a:srgbClr val="54C5D7"/>
              </a:solidFill>
              <a:latin typeface="微软雅黑" panose="020B0503020204020204" charset="-122"/>
              <a:ea typeface="微软雅黑" panose="020B0503020204020204" charset="-122"/>
            </a:endParaRPr>
          </a:p>
        </p:txBody>
      </p:sp>
      <p:sp>
        <p:nvSpPr>
          <p:cNvPr id="25" name="TextBox 24"/>
          <p:cNvSpPr txBox="1"/>
          <p:nvPr/>
        </p:nvSpPr>
        <p:spPr>
          <a:xfrm>
            <a:off x="5039883" y="2660915"/>
            <a:ext cx="2065020" cy="378460"/>
          </a:xfrm>
          <a:prstGeom prst="rect">
            <a:avLst/>
          </a:prstGeom>
          <a:noFill/>
        </p:spPr>
        <p:txBody>
          <a:bodyPr wrap="none" rtlCol="0">
            <a:spAutoFit/>
          </a:bodyPr>
          <a:lstStyle/>
          <a:p>
            <a:pPr marL="457200" indent="-457200">
              <a:buFont typeface="Wingdings" panose="05000000000000000000" pitchFamily="2" charset="2"/>
              <a:buChar char="Ø"/>
            </a:pPr>
            <a:r>
              <a:rPr lang="zh-CN" altLang="en-US" sz="1865" dirty="0" smtClean="0">
                <a:solidFill>
                  <a:srgbClr val="404040"/>
                </a:solidFill>
                <a:latin typeface="微软雅黑" panose="020B0503020204020204" charset="-122"/>
                <a:ea typeface="微软雅黑" panose="020B0503020204020204" charset="-122"/>
              </a:rPr>
              <a:t>完成项目汇总</a:t>
            </a:r>
            <a:endParaRPr lang="zh-CN" altLang="en-US" sz="1865" dirty="0">
              <a:solidFill>
                <a:srgbClr val="404040"/>
              </a:solidFill>
              <a:latin typeface="微软雅黑" panose="020B0503020204020204" charset="-122"/>
              <a:ea typeface="微软雅黑" panose="020B0503020204020204" charset="-122"/>
            </a:endParaRPr>
          </a:p>
        </p:txBody>
      </p:sp>
      <p:sp>
        <p:nvSpPr>
          <p:cNvPr id="26" name="TextBox 25"/>
          <p:cNvSpPr txBox="1"/>
          <p:nvPr/>
        </p:nvSpPr>
        <p:spPr>
          <a:xfrm>
            <a:off x="7728181" y="2660915"/>
            <a:ext cx="1827530" cy="378460"/>
          </a:xfrm>
          <a:prstGeom prst="rect">
            <a:avLst/>
          </a:prstGeom>
          <a:noFill/>
        </p:spPr>
        <p:txBody>
          <a:bodyPr wrap="none" rtlCol="0">
            <a:spAutoFit/>
          </a:bodyPr>
          <a:lstStyle/>
          <a:p>
            <a:pPr marL="457200" indent="-457200">
              <a:buFont typeface="Wingdings" panose="05000000000000000000" pitchFamily="2" charset="2"/>
              <a:buChar char="Ø"/>
            </a:pPr>
            <a:r>
              <a:rPr lang="zh-CN" altLang="en-US" sz="1865" dirty="0" smtClean="0">
                <a:solidFill>
                  <a:srgbClr val="404040"/>
                </a:solidFill>
                <a:latin typeface="微软雅黑" panose="020B0503020204020204" charset="-122"/>
                <a:ea typeface="微软雅黑" panose="020B0503020204020204" charset="-122"/>
              </a:rPr>
              <a:t>完成项目一</a:t>
            </a:r>
            <a:endParaRPr lang="zh-CN" altLang="en-US" sz="1865" dirty="0">
              <a:solidFill>
                <a:srgbClr val="404040"/>
              </a:solidFill>
              <a:latin typeface="微软雅黑" panose="020B0503020204020204" charset="-122"/>
              <a:ea typeface="微软雅黑" panose="020B0503020204020204" charset="-122"/>
            </a:endParaRPr>
          </a:p>
        </p:txBody>
      </p:sp>
      <p:sp>
        <p:nvSpPr>
          <p:cNvPr id="27" name="TextBox 26"/>
          <p:cNvSpPr txBox="1"/>
          <p:nvPr/>
        </p:nvSpPr>
        <p:spPr>
          <a:xfrm>
            <a:off x="5039883" y="3147789"/>
            <a:ext cx="1827530" cy="378460"/>
          </a:xfrm>
          <a:prstGeom prst="rect">
            <a:avLst/>
          </a:prstGeom>
          <a:noFill/>
        </p:spPr>
        <p:txBody>
          <a:bodyPr wrap="none" rtlCol="0">
            <a:spAutoFit/>
          </a:bodyPr>
          <a:lstStyle/>
          <a:p>
            <a:pPr marL="457200" indent="-457200">
              <a:buFont typeface="Wingdings" panose="05000000000000000000" pitchFamily="2" charset="2"/>
              <a:buChar char="Ø"/>
            </a:pPr>
            <a:r>
              <a:rPr lang="zh-CN" altLang="en-US" sz="1865" dirty="0" smtClean="0">
                <a:solidFill>
                  <a:srgbClr val="404040"/>
                </a:solidFill>
                <a:latin typeface="微软雅黑" panose="020B0503020204020204" charset="-122"/>
                <a:ea typeface="微软雅黑" panose="020B0503020204020204" charset="-122"/>
              </a:rPr>
              <a:t>完成项目二</a:t>
            </a:r>
            <a:endParaRPr lang="zh-CN" altLang="en-US" sz="1865" dirty="0">
              <a:solidFill>
                <a:srgbClr val="404040"/>
              </a:solidFill>
              <a:latin typeface="微软雅黑" panose="020B0503020204020204" charset="-122"/>
              <a:ea typeface="微软雅黑" panose="020B0503020204020204" charset="-122"/>
            </a:endParaRPr>
          </a:p>
        </p:txBody>
      </p:sp>
      <p:sp>
        <p:nvSpPr>
          <p:cNvPr id="28" name="TextBox 27"/>
          <p:cNvSpPr txBox="1"/>
          <p:nvPr/>
        </p:nvSpPr>
        <p:spPr>
          <a:xfrm>
            <a:off x="7728181" y="3147789"/>
            <a:ext cx="1827530" cy="378460"/>
          </a:xfrm>
          <a:prstGeom prst="rect">
            <a:avLst/>
          </a:prstGeom>
          <a:noFill/>
        </p:spPr>
        <p:txBody>
          <a:bodyPr wrap="none" rtlCol="0">
            <a:spAutoFit/>
          </a:bodyPr>
          <a:lstStyle/>
          <a:p>
            <a:pPr marL="457200" indent="-457200">
              <a:buFont typeface="Wingdings" panose="05000000000000000000" pitchFamily="2" charset="2"/>
              <a:buChar char="Ø"/>
            </a:pPr>
            <a:r>
              <a:rPr lang="zh-CN" altLang="en-US" sz="1865" dirty="0" smtClean="0">
                <a:solidFill>
                  <a:srgbClr val="404040"/>
                </a:solidFill>
                <a:latin typeface="微软雅黑" panose="020B0503020204020204" charset="-122"/>
                <a:ea typeface="微软雅黑" panose="020B0503020204020204" charset="-122"/>
              </a:rPr>
              <a:t>成功经分享</a:t>
            </a:r>
            <a:endParaRPr lang="zh-CN" altLang="en-US" sz="1865" dirty="0">
              <a:solidFill>
                <a:srgbClr val="404040"/>
              </a:solidFill>
              <a:latin typeface="微软雅黑" panose="020B0503020204020204" charset="-122"/>
              <a:ea typeface="微软雅黑" panose="020B0503020204020204" charset="-122"/>
            </a:endParaRPr>
          </a:p>
        </p:txBody>
      </p:sp>
      <p:sp>
        <p:nvSpPr>
          <p:cNvPr id="29" name="TextBox 28"/>
          <p:cNvSpPr txBox="1"/>
          <p:nvPr/>
        </p:nvSpPr>
        <p:spPr>
          <a:xfrm>
            <a:off x="5011185" y="3860925"/>
            <a:ext cx="5405295" cy="1447800"/>
          </a:xfrm>
          <a:prstGeom prst="rect">
            <a:avLst/>
          </a:prstGeom>
          <a:noFill/>
        </p:spPr>
        <p:txBody>
          <a:bodyPr wrap="square" rtlCol="0">
            <a:spAutoFit/>
          </a:bodyPr>
          <a:lstStyle/>
          <a:p>
            <a:pPr>
              <a:lnSpc>
                <a:spcPct val="150000"/>
              </a:lnSpc>
            </a:pPr>
            <a:r>
              <a:rPr lang="zh-CN" altLang="en-US" sz="1465" dirty="0" smtClean="0">
                <a:solidFill>
                  <a:schemeClr val="tx1">
                    <a:lumMod val="75000"/>
                    <a:lumOff val="25000"/>
                  </a:schemeClr>
                </a:solidFill>
                <a:latin typeface="微软雅黑" panose="020B0503020204020204" charset="-122"/>
                <a:ea typeface="微软雅黑" panose="020B0503020204020204" charset="-122"/>
              </a:rPr>
              <a:t>在此输入章节概述文本内容，</a:t>
            </a:r>
            <a:r>
              <a:rPr lang="zh-CN" altLang="en-US" sz="1465" dirty="0">
                <a:solidFill>
                  <a:schemeClr val="tx1">
                    <a:lumMod val="75000"/>
                    <a:lumOff val="25000"/>
                  </a:schemeClr>
                </a:solidFill>
                <a:latin typeface="微软雅黑" panose="020B0503020204020204" charset="-122"/>
                <a:ea typeface="微软雅黑" panose="020B0503020204020204" charset="-122"/>
              </a:rPr>
              <a:t>文字尽量</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言简意赅的描述本章节的基本内容即可</a:t>
            </a:r>
            <a:r>
              <a:rPr lang="en-US" altLang="zh-CN" sz="1465" dirty="0" smtClean="0">
                <a:solidFill>
                  <a:schemeClr val="tx1">
                    <a:lumMod val="75000"/>
                    <a:lumOff val="25000"/>
                  </a:schemeClr>
                </a:solidFill>
                <a:latin typeface="微软雅黑" panose="020B0503020204020204" charset="-122"/>
                <a:ea typeface="微软雅黑" panose="020B0503020204020204" charset="-122"/>
              </a:rPr>
              <a:t>licai2011</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专业设计</a:t>
            </a:r>
            <a:r>
              <a:rPr lang="zh-CN" altLang="en-US" sz="1465" dirty="0">
                <a:solidFill>
                  <a:schemeClr val="tx1">
                    <a:lumMod val="75000"/>
                    <a:lumOff val="25000"/>
                  </a:schemeClr>
                </a:solidFill>
                <a:latin typeface="微软雅黑" panose="020B0503020204020204" charset="-122"/>
                <a:ea typeface="微软雅黑" panose="020B0503020204020204" charset="-122"/>
              </a:rPr>
              <a:t>在此输入章节概述文本内容，文字尽量言简意赅的描述本章节的基本内容即可</a:t>
            </a:r>
            <a:r>
              <a:rPr lang="en-US" altLang="zh-CN" sz="1465" dirty="0">
                <a:solidFill>
                  <a:schemeClr val="tx1">
                    <a:lumMod val="75000"/>
                    <a:lumOff val="25000"/>
                  </a:schemeClr>
                </a:solidFill>
                <a:latin typeface="微软雅黑" panose="020B0503020204020204" charset="-122"/>
                <a:ea typeface="微软雅黑" panose="020B0503020204020204" charset="-122"/>
              </a:rPr>
              <a:t>licai2011</a:t>
            </a:r>
            <a:r>
              <a:rPr lang="zh-CN" altLang="en-US" sz="1465" dirty="0">
                <a:solidFill>
                  <a:schemeClr val="tx1">
                    <a:lumMod val="75000"/>
                    <a:lumOff val="25000"/>
                  </a:schemeClr>
                </a:solidFill>
                <a:latin typeface="微软雅黑" panose="020B0503020204020204" charset="-122"/>
                <a:ea typeface="微软雅黑" panose="020B0503020204020204" charset="-122"/>
              </a:rPr>
              <a:t>专业</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设计</a:t>
            </a:r>
            <a:r>
              <a:rPr lang="en-US" altLang="zh-CN" sz="1465" dirty="0" smtClean="0">
                <a:solidFill>
                  <a:schemeClr val="tx1">
                    <a:lumMod val="75000"/>
                    <a:lumOff val="25000"/>
                  </a:schemeClr>
                </a:solidFill>
                <a:latin typeface="微软雅黑" panose="020B0503020204020204" charset="-122"/>
                <a:ea typeface="微软雅黑" panose="020B0503020204020204" charset="-122"/>
              </a:rPr>
              <a:t>~~~</a:t>
            </a:r>
            <a:endParaRPr lang="zh-CN" altLang="en-US" sz="1465" dirty="0">
              <a:solidFill>
                <a:schemeClr val="tx1">
                  <a:lumMod val="75000"/>
                  <a:lumOff val="25000"/>
                </a:schemeClr>
              </a:solidFill>
              <a:latin typeface="微软雅黑" panose="020B0503020204020204" charset="-122"/>
              <a:ea typeface="微软雅黑" panose="020B0503020204020204" charset="-122"/>
            </a:endParaRPr>
          </a:p>
        </p:txBody>
      </p:sp>
      <p:cxnSp>
        <p:nvCxnSpPr>
          <p:cNvPr id="30" name="直接连接符 29"/>
          <p:cNvCxnSpPr/>
          <p:nvPr/>
        </p:nvCxnSpPr>
        <p:spPr>
          <a:xfrm>
            <a:off x="5135893" y="3717032"/>
            <a:ext cx="51845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ppt_y</p:attrName>
                                        </p:attrNameLst>
                                      </p:cBhvr>
                                      <p:tavLst>
                                        <p:tav tm="0">
                                          <p:val>
                                            <p:strVal val="#ppt_y+#ppt_h*1.125000"/>
                                          </p:val>
                                        </p:tav>
                                        <p:tav tm="100000">
                                          <p:val>
                                            <p:strVal val="#ppt_y"/>
                                          </p:val>
                                        </p:tav>
                                      </p:tavLst>
                                    </p:anim>
                                    <p:animEffect transition="in" filter="wipe(up)">
                                      <p:cBhvr>
                                        <p:cTn id="14" dur="500"/>
                                        <p:tgtEl>
                                          <p:spTgt spid="18"/>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par>
                          <p:cTn id="29" fill="hold">
                            <p:stCondLst>
                              <p:cond delay="2250"/>
                            </p:stCondLst>
                            <p:childTnLst>
                              <p:par>
                                <p:cTn id="30" presetID="22" presetClass="entr" presetSubtype="8"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par>
                          <p:cTn id="33" fill="hold">
                            <p:stCondLst>
                              <p:cond delay="2750"/>
                            </p:stCondLst>
                            <p:childTnLst>
                              <p:par>
                                <p:cTn id="34" presetID="22" presetClass="entr" presetSubtype="1"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up)">
                                      <p:cBhvr>
                                        <p:cTn id="3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5" grpId="0"/>
      <p:bldP spid="26" grpId="0"/>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成功经验分享</a:t>
            </a:r>
            <a:endParaRPr lang="zh-CN" altLang="en-US" dirty="0"/>
          </a:p>
        </p:txBody>
      </p:sp>
      <p:sp>
        <p:nvSpPr>
          <p:cNvPr id="7" name="椭圆 6"/>
          <p:cNvSpPr/>
          <p:nvPr/>
        </p:nvSpPr>
        <p:spPr>
          <a:xfrm>
            <a:off x="12336693" y="-219405"/>
            <a:ext cx="192021" cy="19202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68" name="Picture 5"/>
          <p:cNvPicPr>
            <a:picLocks noChangeAspect="1" noChangeArrowheads="1"/>
          </p:cNvPicPr>
          <p:nvPr/>
        </p:nvPicPr>
        <p:blipFill>
          <a:blip r:embed="rId1" cstate="screen"/>
          <a:stretch>
            <a:fillRect/>
          </a:stretch>
        </p:blipFill>
        <p:spPr bwMode="auto">
          <a:xfrm>
            <a:off x="5471931" y="2003127"/>
            <a:ext cx="6186487" cy="3555997"/>
          </a:xfrm>
          <a:prstGeom prst="rect">
            <a:avLst/>
          </a:prstGeom>
          <a:noFill/>
          <a:ln w="19050" cmpd="sng">
            <a:solidFill>
              <a:srgbClr val="F2F2F2"/>
            </a:solidFill>
            <a:bevel/>
          </a:ln>
          <a:extLst>
            <a:ext uri="{909E8E84-426E-40DD-AFC4-6F175D3DCCD1}">
              <a14:hiddenFill xmlns:a14="http://schemas.microsoft.com/office/drawing/2010/main">
                <a:solidFill>
                  <a:srgbClr val="FFFFFF"/>
                </a:solidFill>
              </a14:hiddenFill>
            </a:ext>
          </a:extLst>
        </p:spPr>
      </p:pic>
      <p:grpSp>
        <p:nvGrpSpPr>
          <p:cNvPr id="69" name="组合 12"/>
          <p:cNvGrpSpPr/>
          <p:nvPr/>
        </p:nvGrpSpPr>
        <p:grpSpPr bwMode="auto">
          <a:xfrm>
            <a:off x="533465" y="1907876"/>
            <a:ext cx="3141663" cy="590551"/>
            <a:chOff x="0" y="0"/>
            <a:chExt cx="3141314" cy="590550"/>
          </a:xfrm>
        </p:grpSpPr>
        <p:sp>
          <p:nvSpPr>
            <p:cNvPr id="70" name="TextBox 1"/>
            <p:cNvSpPr>
              <a:spLocks noChangeArrowheads="1"/>
            </p:cNvSpPr>
            <p:nvPr/>
          </p:nvSpPr>
          <p:spPr bwMode="auto">
            <a:xfrm>
              <a:off x="0" y="0"/>
              <a:ext cx="391117" cy="52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r>
                <a:rPr lang="en-US" sz="2800" dirty="0" smtClean="0">
                  <a:solidFill>
                    <a:srgbClr val="C00000"/>
                  </a:solidFill>
                  <a:latin typeface="微软雅黑" panose="020B0503020204020204" charset="-122"/>
                  <a:ea typeface="微软雅黑" panose="020B0503020204020204" charset="-122"/>
                  <a:sym typeface="Impact" panose="020B0806030902050204" pitchFamily="34" charset="0"/>
                </a:rPr>
                <a:t>1</a:t>
              </a:r>
              <a:endParaRPr lang="zh-CN" altLang="en-US" sz="2800" dirty="0">
                <a:solidFill>
                  <a:srgbClr val="C00000"/>
                </a:solidFill>
                <a:latin typeface="微软雅黑" panose="020B0503020204020204" charset="-122"/>
                <a:ea typeface="微软雅黑" panose="020B0503020204020204" charset="-122"/>
                <a:sym typeface="Impact" panose="020B0806030902050204" pitchFamily="34" charset="0"/>
              </a:endParaRPr>
            </a:p>
          </p:txBody>
        </p:sp>
        <p:sp>
          <p:nvSpPr>
            <p:cNvPr id="71" name="直接连接符 15"/>
            <p:cNvSpPr>
              <a:spLocks noChangeShapeType="1"/>
            </p:cNvSpPr>
            <p:nvPr/>
          </p:nvSpPr>
          <p:spPr bwMode="auto">
            <a:xfrm flipH="1">
              <a:off x="0" y="0"/>
              <a:ext cx="590550" cy="590550"/>
            </a:xfrm>
            <a:prstGeom prst="line">
              <a:avLst/>
            </a:prstGeom>
            <a:noFill/>
            <a:ln w="9525" cap="flat" cmpd="sng">
              <a:solidFill>
                <a:srgbClr val="C00000"/>
              </a:solidFill>
              <a:bevel/>
            </a:ln>
            <a:extLst>
              <a:ext uri="{909E8E84-426E-40DD-AFC4-6F175D3DCCD1}">
                <a14:hiddenFill xmlns:a14="http://schemas.microsoft.com/office/drawing/2010/main">
                  <a:no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72" name="矩形 7"/>
            <p:cNvSpPr>
              <a:spLocks noChangeArrowheads="1"/>
            </p:cNvSpPr>
            <p:nvPr/>
          </p:nvSpPr>
          <p:spPr bwMode="auto">
            <a:xfrm>
              <a:off x="452436" y="95251"/>
              <a:ext cx="2688878" cy="46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2400" b="1" dirty="0" smtClean="0">
                  <a:latin typeface="微软雅黑" panose="020B0503020204020204" charset="-122"/>
                  <a:ea typeface="微软雅黑" panose="020B0503020204020204" charset="-122"/>
                </a:rPr>
                <a:t>经验分享</a:t>
              </a:r>
              <a:endParaRPr lang="zh-CN" altLang="en-US" sz="2400" b="1" dirty="0">
                <a:latin typeface="微软雅黑" panose="020B0503020204020204" charset="-122"/>
                <a:ea typeface="微软雅黑" panose="020B0503020204020204" charset="-122"/>
              </a:endParaRPr>
            </a:p>
          </p:txBody>
        </p:sp>
      </p:grpSp>
      <p:sp>
        <p:nvSpPr>
          <p:cNvPr id="73" name="矩形 8"/>
          <p:cNvSpPr>
            <a:spLocks noChangeArrowheads="1"/>
          </p:cNvSpPr>
          <p:nvPr/>
        </p:nvSpPr>
        <p:spPr bwMode="auto">
          <a:xfrm>
            <a:off x="985903" y="2485725"/>
            <a:ext cx="4344988"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40" tIns="45720" rIns="91440" bIns="45720">
            <a:spAutoFit/>
          </a:bodyPr>
          <a:lstStyle/>
          <a:p>
            <a:pPr algn="just">
              <a:lnSpc>
                <a:spcPct val="150000"/>
              </a:lnSpc>
            </a:pPr>
            <a:r>
              <a:rPr lang="zh-CN" altLang="en-US" sz="1600" dirty="0">
                <a:solidFill>
                  <a:srgbClr val="595959"/>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endParaRPr lang="zh-CN" altLang="en-US" sz="1600" dirty="0">
              <a:solidFill>
                <a:srgbClr val="595959"/>
              </a:solidFill>
              <a:latin typeface="微软雅黑" panose="020B0503020204020204" charset="-122"/>
              <a:ea typeface="微软雅黑" panose="020B0503020204020204" charset="-122"/>
              <a:sym typeface="微软雅黑" panose="020B0503020204020204" charset="-122"/>
            </a:endParaRPr>
          </a:p>
        </p:txBody>
      </p:sp>
      <p:grpSp>
        <p:nvGrpSpPr>
          <p:cNvPr id="74" name="组合 18"/>
          <p:cNvGrpSpPr/>
          <p:nvPr/>
        </p:nvGrpSpPr>
        <p:grpSpPr bwMode="auto">
          <a:xfrm>
            <a:off x="538227" y="3971627"/>
            <a:ext cx="1849779" cy="590551"/>
            <a:chOff x="0" y="0"/>
            <a:chExt cx="1849684" cy="590550"/>
          </a:xfrm>
        </p:grpSpPr>
        <p:sp>
          <p:nvSpPr>
            <p:cNvPr id="75" name="TextBox 10"/>
            <p:cNvSpPr>
              <a:spLocks noChangeArrowheads="1"/>
            </p:cNvSpPr>
            <p:nvPr/>
          </p:nvSpPr>
          <p:spPr bwMode="auto">
            <a:xfrm>
              <a:off x="0" y="0"/>
              <a:ext cx="391140" cy="52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r>
                <a:rPr lang="en-US" sz="2800" dirty="0" smtClean="0">
                  <a:solidFill>
                    <a:srgbClr val="C00000"/>
                  </a:solidFill>
                  <a:latin typeface="微软雅黑" panose="020B0503020204020204" charset="-122"/>
                  <a:ea typeface="微软雅黑" panose="020B0503020204020204" charset="-122"/>
                  <a:sym typeface="Impact" panose="020B0806030902050204" pitchFamily="34" charset="0"/>
                </a:rPr>
                <a:t>2</a:t>
              </a:r>
              <a:endParaRPr lang="zh-CN" altLang="en-US" sz="2800" dirty="0">
                <a:solidFill>
                  <a:srgbClr val="C00000"/>
                </a:solidFill>
                <a:latin typeface="微软雅黑" panose="020B0503020204020204" charset="-122"/>
                <a:ea typeface="微软雅黑" panose="020B0503020204020204" charset="-122"/>
                <a:sym typeface="Impact" panose="020B0806030902050204" pitchFamily="34" charset="0"/>
              </a:endParaRPr>
            </a:p>
          </p:txBody>
        </p:sp>
        <p:sp>
          <p:nvSpPr>
            <p:cNvPr id="76" name="直接连接符 20"/>
            <p:cNvSpPr>
              <a:spLocks noChangeShapeType="1"/>
            </p:cNvSpPr>
            <p:nvPr/>
          </p:nvSpPr>
          <p:spPr bwMode="auto">
            <a:xfrm flipH="1">
              <a:off x="0" y="0"/>
              <a:ext cx="590550" cy="590550"/>
            </a:xfrm>
            <a:prstGeom prst="line">
              <a:avLst/>
            </a:prstGeom>
            <a:noFill/>
            <a:ln w="9525" cap="flat" cmpd="sng">
              <a:solidFill>
                <a:srgbClr val="C00000"/>
              </a:solidFill>
              <a:bevel/>
            </a:ln>
            <a:extLst>
              <a:ext uri="{909E8E84-426E-40DD-AFC4-6F175D3DCCD1}">
                <a14:hiddenFill xmlns:a14="http://schemas.microsoft.com/office/drawing/2010/main">
                  <a:no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77" name="矩形 12"/>
            <p:cNvSpPr>
              <a:spLocks noChangeArrowheads="1"/>
            </p:cNvSpPr>
            <p:nvPr/>
          </p:nvSpPr>
          <p:spPr bwMode="auto">
            <a:xfrm>
              <a:off x="447676" y="95251"/>
              <a:ext cx="1402008" cy="46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r>
                <a:rPr lang="zh-CN" altLang="en-US" sz="2400" b="1" dirty="0">
                  <a:latin typeface="微软雅黑" panose="020B0503020204020204" charset="-122"/>
                  <a:ea typeface="微软雅黑" panose="020B0503020204020204" charset="-122"/>
                </a:rPr>
                <a:t>经验分享</a:t>
              </a:r>
              <a:endParaRPr lang="zh-CN" altLang="en-US" sz="2400" b="1" dirty="0">
                <a:latin typeface="微软雅黑" panose="020B0503020204020204" charset="-122"/>
                <a:ea typeface="微软雅黑" panose="020B0503020204020204" charset="-122"/>
              </a:endParaRPr>
            </a:p>
          </p:txBody>
        </p:sp>
      </p:grpSp>
      <p:sp>
        <p:nvSpPr>
          <p:cNvPr id="78" name="矩形 9"/>
          <p:cNvSpPr>
            <a:spLocks noChangeArrowheads="1"/>
          </p:cNvSpPr>
          <p:nvPr/>
        </p:nvSpPr>
        <p:spPr bwMode="auto">
          <a:xfrm>
            <a:off x="985903" y="4495501"/>
            <a:ext cx="4344988"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40" tIns="45720" rIns="91440" bIns="45720">
            <a:spAutoFit/>
          </a:bodyPr>
          <a:lstStyle/>
          <a:p>
            <a:pPr algn="just">
              <a:lnSpc>
                <a:spcPct val="150000"/>
              </a:lnSpc>
            </a:pPr>
            <a:r>
              <a:rPr lang="zh-CN" altLang="en-US" sz="1600" dirty="0">
                <a:solidFill>
                  <a:srgbClr val="595959"/>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endParaRPr lang="zh-CN" altLang="en-US" sz="1600" dirty="0">
              <a:solidFill>
                <a:srgbClr val="595959"/>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fill="hold"/>
                                        <p:tgtEl>
                                          <p:spTgt spid="68"/>
                                        </p:tgtEl>
                                        <p:attrNameLst>
                                          <p:attrName>ppt_w</p:attrName>
                                        </p:attrNameLst>
                                      </p:cBhvr>
                                      <p:tavLst>
                                        <p:tav tm="0">
                                          <p:val>
                                            <p:fltVal val="0"/>
                                          </p:val>
                                        </p:tav>
                                        <p:tav tm="100000">
                                          <p:val>
                                            <p:strVal val="#ppt_w"/>
                                          </p:val>
                                        </p:tav>
                                      </p:tavLst>
                                    </p:anim>
                                    <p:anim calcmode="lin" valueType="num">
                                      <p:cBhvr>
                                        <p:cTn id="12" dur="500" fill="hold"/>
                                        <p:tgtEl>
                                          <p:spTgt spid="68"/>
                                        </p:tgtEl>
                                        <p:attrNameLst>
                                          <p:attrName>ppt_h</p:attrName>
                                        </p:attrNameLst>
                                      </p:cBhvr>
                                      <p:tavLst>
                                        <p:tav tm="0">
                                          <p:val>
                                            <p:fltVal val="0"/>
                                          </p:val>
                                        </p:tav>
                                        <p:tav tm="100000">
                                          <p:val>
                                            <p:strVal val="#ppt_h"/>
                                          </p:val>
                                        </p:tav>
                                      </p:tavLst>
                                    </p:anim>
                                    <p:animEffect transition="in" filter="fade">
                                      <p:cBhvr>
                                        <p:cTn id="13" dur="500"/>
                                        <p:tgtEl>
                                          <p:spTgt spid="68"/>
                                        </p:tgtEl>
                                      </p:cBhvr>
                                    </p:animEffect>
                                  </p:childTnLst>
                                </p:cTn>
                              </p:par>
                            </p:childTnLst>
                          </p:cTn>
                        </p:par>
                        <p:par>
                          <p:cTn id="14" fill="hold">
                            <p:stCondLst>
                              <p:cond delay="1500"/>
                            </p:stCondLst>
                            <p:childTnLst>
                              <p:par>
                                <p:cTn id="15" presetID="26" presetClass="emph" presetSubtype="0" fill="hold" nodeType="afterEffect">
                                  <p:stCondLst>
                                    <p:cond delay="0"/>
                                  </p:stCondLst>
                                  <p:childTnLst>
                                    <p:animEffect transition="out" filter="fade">
                                      <p:cBhvr>
                                        <p:cTn id="16" dur="500" tmFilter="0, 0; .2, .5; .8, .5; 1, 0"/>
                                        <p:tgtEl>
                                          <p:spTgt spid="68"/>
                                        </p:tgtEl>
                                      </p:cBhvr>
                                    </p:animEffect>
                                    <p:animScale>
                                      <p:cBhvr>
                                        <p:cTn id="17" dur="250" autoRev="1" fill="hold"/>
                                        <p:tgtEl>
                                          <p:spTgt spid="68"/>
                                        </p:tgtEl>
                                      </p:cBhvr>
                                      <p:by x="105000" y="105000"/>
                                    </p:animScale>
                                  </p:childTnLst>
                                </p:cTn>
                              </p:par>
                            </p:childTnLst>
                          </p:cTn>
                        </p:par>
                        <p:par>
                          <p:cTn id="18" fill="hold">
                            <p:stCondLst>
                              <p:cond delay="2000"/>
                            </p:stCondLst>
                            <p:childTnLst>
                              <p:par>
                                <p:cTn id="19" presetID="2" presetClass="entr" presetSubtype="2" decel="100000" fill="hold" nodeType="afterEffect">
                                  <p:stCondLst>
                                    <p:cond delay="0"/>
                                  </p:stCondLst>
                                  <p:childTnLst>
                                    <p:set>
                                      <p:cBhvr>
                                        <p:cTn id="20" dur="1" fill="hold">
                                          <p:stCondLst>
                                            <p:cond delay="0"/>
                                          </p:stCondLst>
                                        </p:cTn>
                                        <p:tgtEl>
                                          <p:spTgt spid="69"/>
                                        </p:tgtEl>
                                        <p:attrNameLst>
                                          <p:attrName>style.visibility</p:attrName>
                                        </p:attrNameLst>
                                      </p:cBhvr>
                                      <p:to>
                                        <p:strVal val="visible"/>
                                      </p:to>
                                    </p:set>
                                    <p:anim calcmode="lin" valueType="num">
                                      <p:cBhvr>
                                        <p:cTn id="21" dur="500" fill="hold"/>
                                        <p:tgtEl>
                                          <p:spTgt spid="69"/>
                                        </p:tgtEl>
                                        <p:attrNameLst>
                                          <p:attrName>ppt_x</p:attrName>
                                        </p:attrNameLst>
                                      </p:cBhvr>
                                      <p:tavLst>
                                        <p:tav tm="0">
                                          <p:val>
                                            <p:strVal val="1+#ppt_w/2"/>
                                          </p:val>
                                        </p:tav>
                                        <p:tav tm="100000">
                                          <p:val>
                                            <p:strVal val="#ppt_x"/>
                                          </p:val>
                                        </p:tav>
                                      </p:tavLst>
                                    </p:anim>
                                    <p:anim calcmode="lin" valueType="num">
                                      <p:cBhvr>
                                        <p:cTn id="22" dur="500" fill="hold"/>
                                        <p:tgtEl>
                                          <p:spTgt spid="69"/>
                                        </p:tgtEl>
                                        <p:attrNameLst>
                                          <p:attrName>ppt_y</p:attrName>
                                        </p:attrNameLst>
                                      </p:cBhvr>
                                      <p:tavLst>
                                        <p:tav tm="0">
                                          <p:val>
                                            <p:strVal val="#ppt_y"/>
                                          </p:val>
                                        </p:tav>
                                        <p:tav tm="100000">
                                          <p:val>
                                            <p:strVal val="#ppt_y"/>
                                          </p:val>
                                        </p:tav>
                                      </p:tavLst>
                                    </p:anim>
                                  </p:childTnLst>
                                </p:cTn>
                              </p:par>
                              <p:par>
                                <p:cTn id="23" presetID="2" presetClass="entr" presetSubtype="8" decel="100000"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p:cTn id="25" dur="500" fill="hold"/>
                                        <p:tgtEl>
                                          <p:spTgt spid="73"/>
                                        </p:tgtEl>
                                        <p:attrNameLst>
                                          <p:attrName>ppt_x</p:attrName>
                                        </p:attrNameLst>
                                      </p:cBhvr>
                                      <p:tavLst>
                                        <p:tav tm="0">
                                          <p:val>
                                            <p:strVal val="0-#ppt_w/2"/>
                                          </p:val>
                                        </p:tav>
                                        <p:tav tm="100000">
                                          <p:val>
                                            <p:strVal val="#ppt_x"/>
                                          </p:val>
                                        </p:tav>
                                      </p:tavLst>
                                    </p:anim>
                                    <p:anim calcmode="lin" valueType="num">
                                      <p:cBhvr>
                                        <p:cTn id="26" dur="500" fill="hold"/>
                                        <p:tgtEl>
                                          <p:spTgt spid="73"/>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decel="100000" fill="hold" nodeType="afterEffect">
                                  <p:stCondLst>
                                    <p:cond delay="0"/>
                                  </p:stCondLst>
                                  <p:childTnLst>
                                    <p:set>
                                      <p:cBhvr>
                                        <p:cTn id="29" dur="1" fill="hold">
                                          <p:stCondLst>
                                            <p:cond delay="0"/>
                                          </p:stCondLst>
                                        </p:cTn>
                                        <p:tgtEl>
                                          <p:spTgt spid="74"/>
                                        </p:tgtEl>
                                        <p:attrNameLst>
                                          <p:attrName>style.visibility</p:attrName>
                                        </p:attrNameLst>
                                      </p:cBhvr>
                                      <p:to>
                                        <p:strVal val="visible"/>
                                      </p:to>
                                    </p:set>
                                    <p:anim calcmode="lin" valueType="num">
                                      <p:cBhvr>
                                        <p:cTn id="30" dur="500" fill="hold"/>
                                        <p:tgtEl>
                                          <p:spTgt spid="74"/>
                                        </p:tgtEl>
                                        <p:attrNameLst>
                                          <p:attrName>ppt_x</p:attrName>
                                        </p:attrNameLst>
                                      </p:cBhvr>
                                      <p:tavLst>
                                        <p:tav tm="0">
                                          <p:val>
                                            <p:strVal val="1+#ppt_w/2"/>
                                          </p:val>
                                        </p:tav>
                                        <p:tav tm="100000">
                                          <p:val>
                                            <p:strVal val="#ppt_x"/>
                                          </p:val>
                                        </p:tav>
                                      </p:tavLst>
                                    </p:anim>
                                    <p:anim calcmode="lin" valueType="num">
                                      <p:cBhvr>
                                        <p:cTn id="31" dur="500" fill="hold"/>
                                        <p:tgtEl>
                                          <p:spTgt spid="74"/>
                                        </p:tgtEl>
                                        <p:attrNameLst>
                                          <p:attrName>ppt_y</p:attrName>
                                        </p:attrNameLst>
                                      </p:cBhvr>
                                      <p:tavLst>
                                        <p:tav tm="0">
                                          <p:val>
                                            <p:strVal val="#ppt_y"/>
                                          </p:val>
                                        </p:tav>
                                        <p:tav tm="100000">
                                          <p:val>
                                            <p:strVal val="#ppt_y"/>
                                          </p:val>
                                        </p:tav>
                                      </p:tavLst>
                                    </p:anim>
                                  </p:childTnLst>
                                </p:cTn>
                              </p:par>
                              <p:par>
                                <p:cTn id="32" presetID="2" presetClass="entr" presetSubtype="8" decel="100000" fill="hold" grpId="0" nodeType="withEffect">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cBhvr>
                                        <p:cTn id="34" dur="500" fill="hold"/>
                                        <p:tgtEl>
                                          <p:spTgt spid="78"/>
                                        </p:tgtEl>
                                        <p:attrNameLst>
                                          <p:attrName>ppt_x</p:attrName>
                                        </p:attrNameLst>
                                      </p:cBhvr>
                                      <p:tavLst>
                                        <p:tav tm="0">
                                          <p:val>
                                            <p:strVal val="0-#ppt_w/2"/>
                                          </p:val>
                                        </p:tav>
                                        <p:tav tm="100000">
                                          <p:val>
                                            <p:strVal val="#ppt_x"/>
                                          </p:val>
                                        </p:tav>
                                      </p:tavLst>
                                    </p:anim>
                                    <p:anim calcmode="lin" valueType="num">
                                      <p:cBhvr>
                                        <p:cTn id="35"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3" grpId="0" bldLvl="0" autoUpdateAnimBg="0"/>
      <p:bldP spid="78"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认识上的不足</a:t>
            </a:r>
            <a:endParaRPr lang="zh-CN" altLang="en-US" dirty="0"/>
          </a:p>
        </p:txBody>
      </p:sp>
      <p:sp>
        <p:nvSpPr>
          <p:cNvPr id="135" name="Freeform 10"/>
          <p:cNvSpPr/>
          <p:nvPr/>
        </p:nvSpPr>
        <p:spPr>
          <a:xfrm>
            <a:off x="3007785" y="2938865"/>
            <a:ext cx="2239119" cy="2239119"/>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a:solidFill>
            <a:srgbClr val="70BE4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97101" tIns="1029030" rIns="897101" bIns="1098526" numCol="1" spcCol="1270" anchor="ctr" anchorCtr="0">
            <a:noAutofit/>
          </a:bodyPr>
          <a:lstStyle/>
          <a:p>
            <a:pPr algn="ctr" defTabSz="1933575">
              <a:lnSpc>
                <a:spcPct val="90000"/>
              </a:lnSpc>
              <a:spcBef>
                <a:spcPct val="0"/>
              </a:spcBef>
              <a:spcAft>
                <a:spcPct val="35000"/>
              </a:spcAft>
            </a:pPr>
            <a:endParaRPr lang="en-GB" sz="5865">
              <a:solidFill>
                <a:schemeClr val="tx1">
                  <a:lumMod val="75000"/>
                  <a:lumOff val="25000"/>
                </a:schemeClr>
              </a:solidFill>
            </a:endParaRPr>
          </a:p>
        </p:txBody>
      </p:sp>
      <p:sp>
        <p:nvSpPr>
          <p:cNvPr id="136" name="Freeform 11"/>
          <p:cNvSpPr/>
          <p:nvPr/>
        </p:nvSpPr>
        <p:spPr>
          <a:xfrm>
            <a:off x="1705027" y="2409619"/>
            <a:ext cx="1628449" cy="1628449"/>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a:solidFill>
            <a:srgbClr val="F8A51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6821" tIns="791218" rIns="786821" bIns="791218" numCol="1" spcCol="1270" anchor="ctr" anchorCtr="0">
            <a:noAutofit/>
          </a:bodyPr>
          <a:lstStyle/>
          <a:p>
            <a:pPr algn="ctr" defTabSz="1167130">
              <a:lnSpc>
                <a:spcPct val="90000"/>
              </a:lnSpc>
              <a:spcBef>
                <a:spcPct val="0"/>
              </a:spcBef>
              <a:spcAft>
                <a:spcPct val="35000"/>
              </a:spcAft>
            </a:pPr>
            <a:endParaRPr lang="en-GB" sz="3465">
              <a:solidFill>
                <a:schemeClr val="tx1">
                  <a:lumMod val="75000"/>
                  <a:lumOff val="25000"/>
                </a:schemeClr>
              </a:solidFill>
            </a:endParaRPr>
          </a:p>
        </p:txBody>
      </p:sp>
      <p:sp>
        <p:nvSpPr>
          <p:cNvPr id="147" name="Freeform 12"/>
          <p:cNvSpPr/>
          <p:nvPr/>
        </p:nvSpPr>
        <p:spPr>
          <a:xfrm>
            <a:off x="2437828" y="1106859"/>
            <a:ext cx="1954140" cy="1954140"/>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solidFill>
            <a:srgbClr val="ED105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03582" tIns="1003582" rIns="1003584" bIns="1003584" numCol="1" spcCol="1270" anchor="ctr" anchorCtr="0">
            <a:noAutofit/>
          </a:bodyPr>
          <a:lstStyle/>
          <a:p>
            <a:pPr algn="ctr" defTabSz="1266825">
              <a:lnSpc>
                <a:spcPct val="90000"/>
              </a:lnSpc>
              <a:spcBef>
                <a:spcPct val="0"/>
              </a:spcBef>
              <a:spcAft>
                <a:spcPct val="35000"/>
              </a:spcAft>
            </a:pPr>
            <a:endParaRPr lang="en-GB" sz="3865" dirty="0">
              <a:solidFill>
                <a:schemeClr val="tx1">
                  <a:lumMod val="75000"/>
                  <a:lumOff val="25000"/>
                </a:schemeClr>
              </a:solidFill>
            </a:endParaRPr>
          </a:p>
        </p:txBody>
      </p:sp>
      <p:sp>
        <p:nvSpPr>
          <p:cNvPr id="148" name="Circular Arrow 13"/>
          <p:cNvSpPr/>
          <p:nvPr/>
        </p:nvSpPr>
        <p:spPr>
          <a:xfrm>
            <a:off x="2845885" y="2595112"/>
            <a:ext cx="2866072" cy="2866071"/>
          </a:xfrm>
          <a:prstGeom prst="circularArrow">
            <a:avLst>
              <a:gd name="adj1" fmla="val 4688"/>
              <a:gd name="adj2" fmla="val 299029"/>
              <a:gd name="adj3" fmla="val 2539295"/>
              <a:gd name="adj4" fmla="val 15812321"/>
              <a:gd name="adj5" fmla="val 5469"/>
            </a:avLst>
          </a:prstGeom>
          <a:solidFill>
            <a:schemeClr val="bg1">
              <a:lumMod val="6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9" name="Shape 14"/>
          <p:cNvSpPr/>
          <p:nvPr/>
        </p:nvSpPr>
        <p:spPr>
          <a:xfrm>
            <a:off x="1416631" y="2045357"/>
            <a:ext cx="2082380" cy="2082380"/>
          </a:xfrm>
          <a:prstGeom prst="leftCircularArrow">
            <a:avLst>
              <a:gd name="adj1" fmla="val 6452"/>
              <a:gd name="adj2" fmla="val 429999"/>
              <a:gd name="adj3" fmla="val 10489124"/>
              <a:gd name="adj4" fmla="val 14837806"/>
              <a:gd name="adj5" fmla="val 7527"/>
            </a:avLst>
          </a:prstGeom>
          <a:solidFill>
            <a:schemeClr val="bg1">
              <a:lumMod val="6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56" name="Circular Arrow 15"/>
          <p:cNvSpPr/>
          <p:nvPr/>
        </p:nvSpPr>
        <p:spPr>
          <a:xfrm>
            <a:off x="2248057" y="932723"/>
            <a:ext cx="2245224" cy="2245224"/>
          </a:xfrm>
          <a:prstGeom prst="circularArrow">
            <a:avLst>
              <a:gd name="adj1" fmla="val 5984"/>
              <a:gd name="adj2" fmla="val 394124"/>
              <a:gd name="adj3" fmla="val 13313824"/>
              <a:gd name="adj4" fmla="val 10508221"/>
              <a:gd name="adj5" fmla="val 6981"/>
            </a:avLst>
          </a:prstGeom>
          <a:solidFill>
            <a:schemeClr val="bg1">
              <a:lumMod val="6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TextBox 8"/>
          <p:cNvSpPr txBox="1"/>
          <p:nvPr/>
        </p:nvSpPr>
        <p:spPr>
          <a:xfrm>
            <a:off x="3051691" y="1708996"/>
            <a:ext cx="792480" cy="583565"/>
          </a:xfrm>
          <a:prstGeom prst="rect">
            <a:avLst/>
          </a:prstGeom>
          <a:noFill/>
        </p:spPr>
        <p:txBody>
          <a:bodyPr wrap="none" rtlCol="0">
            <a:spAutoFit/>
          </a:bodyPr>
          <a:lstStyle/>
          <a:p>
            <a:pPr algn="ctr"/>
            <a:r>
              <a:rPr lang="zh-CN" altLang="en-US" sz="1600" b="1" dirty="0" smtClean="0">
                <a:solidFill>
                  <a:schemeClr val="bg1">
                    <a:lumMod val="95000"/>
                  </a:schemeClr>
                </a:solidFill>
                <a:latin typeface="微软雅黑" panose="020B0503020204020204" charset="-122"/>
                <a:ea typeface="微软雅黑" panose="020B0503020204020204" charset="-122"/>
              </a:rPr>
              <a:t>市场分</a:t>
            </a:r>
            <a:endParaRPr lang="en-US" altLang="zh-CN" sz="1600" b="1" dirty="0" smtClean="0">
              <a:solidFill>
                <a:schemeClr val="bg1">
                  <a:lumMod val="95000"/>
                </a:schemeClr>
              </a:solidFill>
              <a:latin typeface="微软雅黑" panose="020B0503020204020204" charset="-122"/>
              <a:ea typeface="微软雅黑" panose="020B0503020204020204" charset="-122"/>
            </a:endParaRPr>
          </a:p>
          <a:p>
            <a:pPr algn="ctr"/>
            <a:r>
              <a:rPr lang="zh-CN" altLang="en-US" sz="1600" b="1" dirty="0" smtClean="0">
                <a:solidFill>
                  <a:schemeClr val="bg1">
                    <a:lumMod val="95000"/>
                  </a:schemeClr>
                </a:solidFill>
                <a:latin typeface="微软雅黑" panose="020B0503020204020204" charset="-122"/>
                <a:ea typeface="微软雅黑" panose="020B0503020204020204" charset="-122"/>
              </a:rPr>
              <a:t>析不透</a:t>
            </a:r>
            <a:endParaRPr lang="zh-CN" altLang="en-US" sz="1600" b="1" dirty="0">
              <a:solidFill>
                <a:schemeClr val="bg1">
                  <a:lumMod val="95000"/>
                </a:schemeClr>
              </a:solidFill>
              <a:latin typeface="微软雅黑" panose="020B0503020204020204" charset="-122"/>
              <a:ea typeface="微软雅黑" panose="020B0503020204020204" charset="-122"/>
            </a:endParaRPr>
          </a:p>
        </p:txBody>
      </p:sp>
      <p:sp>
        <p:nvSpPr>
          <p:cNvPr id="166" name="TextBox 165"/>
          <p:cNvSpPr txBox="1"/>
          <p:nvPr/>
        </p:nvSpPr>
        <p:spPr>
          <a:xfrm>
            <a:off x="2167462" y="2925829"/>
            <a:ext cx="792480" cy="583565"/>
          </a:xfrm>
          <a:prstGeom prst="rect">
            <a:avLst/>
          </a:prstGeom>
          <a:noFill/>
        </p:spPr>
        <p:txBody>
          <a:bodyPr wrap="none" rtlCol="0">
            <a:spAutoFit/>
          </a:bodyPr>
          <a:lstStyle/>
          <a:p>
            <a:pPr algn="ctr"/>
            <a:r>
              <a:rPr lang="zh-CN" altLang="en-US" sz="1600" b="1" dirty="0" smtClean="0">
                <a:solidFill>
                  <a:schemeClr val="bg1">
                    <a:lumMod val="95000"/>
                  </a:schemeClr>
                </a:solidFill>
                <a:latin typeface="微软雅黑" panose="020B0503020204020204" charset="-122"/>
                <a:ea typeface="微软雅黑" panose="020B0503020204020204" charset="-122"/>
              </a:rPr>
              <a:t>对手认</a:t>
            </a:r>
            <a:endParaRPr lang="en-US" altLang="zh-CN" sz="1600" b="1" dirty="0" smtClean="0">
              <a:solidFill>
                <a:schemeClr val="bg1">
                  <a:lumMod val="95000"/>
                </a:schemeClr>
              </a:solidFill>
              <a:latin typeface="微软雅黑" panose="020B0503020204020204" charset="-122"/>
              <a:ea typeface="微软雅黑" panose="020B0503020204020204" charset="-122"/>
            </a:endParaRPr>
          </a:p>
          <a:p>
            <a:pPr algn="ctr"/>
            <a:r>
              <a:rPr lang="zh-CN" altLang="en-US" sz="1600" b="1" dirty="0" smtClean="0">
                <a:solidFill>
                  <a:schemeClr val="bg1">
                    <a:lumMod val="95000"/>
                  </a:schemeClr>
                </a:solidFill>
                <a:latin typeface="微软雅黑" panose="020B0503020204020204" charset="-122"/>
                <a:ea typeface="微软雅黑" panose="020B0503020204020204" charset="-122"/>
              </a:rPr>
              <a:t>识不够</a:t>
            </a:r>
            <a:endParaRPr lang="zh-CN" altLang="en-US" sz="1600" b="1" dirty="0">
              <a:solidFill>
                <a:schemeClr val="bg1">
                  <a:lumMod val="95000"/>
                </a:schemeClr>
              </a:solidFill>
              <a:latin typeface="微软雅黑" panose="020B0503020204020204" charset="-122"/>
              <a:ea typeface="微软雅黑" panose="020B0503020204020204" charset="-122"/>
            </a:endParaRPr>
          </a:p>
        </p:txBody>
      </p:sp>
      <p:sp>
        <p:nvSpPr>
          <p:cNvPr id="168" name="TextBox 167"/>
          <p:cNvSpPr txBox="1"/>
          <p:nvPr/>
        </p:nvSpPr>
        <p:spPr>
          <a:xfrm>
            <a:off x="3578703" y="3621021"/>
            <a:ext cx="1097280" cy="829945"/>
          </a:xfrm>
          <a:prstGeom prst="rect">
            <a:avLst/>
          </a:prstGeom>
          <a:noFill/>
        </p:spPr>
        <p:txBody>
          <a:bodyPr wrap="none" rtlCol="0">
            <a:spAutoFit/>
          </a:bodyPr>
          <a:lstStyle/>
          <a:p>
            <a:pPr algn="ctr"/>
            <a:r>
              <a:rPr lang="zh-CN" altLang="en-US" sz="2400" b="1" dirty="0" smtClean="0">
                <a:solidFill>
                  <a:schemeClr val="bg1">
                    <a:lumMod val="95000"/>
                  </a:schemeClr>
                </a:solidFill>
                <a:latin typeface="微软雅黑" panose="020B0503020204020204" charset="-122"/>
                <a:ea typeface="微软雅黑" panose="020B0503020204020204" charset="-122"/>
              </a:rPr>
              <a:t>团队协</a:t>
            </a:r>
            <a:endParaRPr lang="en-US" altLang="zh-CN" sz="2400" b="1" dirty="0" smtClean="0">
              <a:solidFill>
                <a:schemeClr val="bg1">
                  <a:lumMod val="95000"/>
                </a:schemeClr>
              </a:solidFill>
              <a:latin typeface="微软雅黑" panose="020B0503020204020204" charset="-122"/>
              <a:ea typeface="微软雅黑" panose="020B0503020204020204" charset="-122"/>
            </a:endParaRPr>
          </a:p>
          <a:p>
            <a:pPr algn="ctr"/>
            <a:r>
              <a:rPr lang="zh-CN" altLang="en-US" sz="2400" b="1" dirty="0" smtClean="0">
                <a:solidFill>
                  <a:schemeClr val="bg1">
                    <a:lumMod val="95000"/>
                  </a:schemeClr>
                </a:solidFill>
                <a:latin typeface="微软雅黑" panose="020B0503020204020204" charset="-122"/>
                <a:ea typeface="微软雅黑" panose="020B0503020204020204" charset="-122"/>
              </a:rPr>
              <a:t>作不力</a:t>
            </a:r>
            <a:endParaRPr lang="zh-CN" altLang="en-US" sz="2400" b="1" dirty="0">
              <a:solidFill>
                <a:schemeClr val="bg1">
                  <a:lumMod val="95000"/>
                </a:schemeClr>
              </a:solidFill>
              <a:latin typeface="微软雅黑" panose="020B0503020204020204" charset="-122"/>
              <a:ea typeface="微软雅黑" panose="020B0503020204020204" charset="-122"/>
            </a:endParaRPr>
          </a:p>
        </p:txBody>
      </p:sp>
      <p:grpSp>
        <p:nvGrpSpPr>
          <p:cNvPr id="169" name="组合 168"/>
          <p:cNvGrpSpPr/>
          <p:nvPr/>
        </p:nvGrpSpPr>
        <p:grpSpPr>
          <a:xfrm>
            <a:off x="1775520" y="4190056"/>
            <a:ext cx="1281200" cy="2311285"/>
            <a:chOff x="6660137" y="2870008"/>
            <a:chExt cx="960900" cy="1913939"/>
          </a:xfrm>
          <a:solidFill>
            <a:srgbClr val="54C5D7"/>
          </a:solidFill>
        </p:grpSpPr>
        <p:sp>
          <p:nvSpPr>
            <p:cNvPr id="170" name="Freeform 254"/>
            <p:cNvSpPr/>
            <p:nvPr/>
          </p:nvSpPr>
          <p:spPr bwMode="auto">
            <a:xfrm>
              <a:off x="6759516" y="2870008"/>
              <a:ext cx="478886" cy="229617"/>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162560" tIns="81280" rIns="162560" bIns="81280" numCol="1" anchor="t" anchorCtr="0" compatLnSpc="1"/>
            <a:lstStyle/>
            <a:p>
              <a:endParaRPr lang="id-ID" sz="2535"/>
            </a:p>
          </p:txBody>
        </p:sp>
        <p:sp>
          <p:nvSpPr>
            <p:cNvPr id="171" name="Freeform 255"/>
            <p:cNvSpPr/>
            <p:nvPr/>
          </p:nvSpPr>
          <p:spPr bwMode="auto">
            <a:xfrm>
              <a:off x="6660137" y="2941995"/>
              <a:ext cx="960900" cy="1841952"/>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162560" tIns="81280" rIns="162560" bIns="81280" numCol="1" anchor="t" anchorCtr="0" compatLnSpc="1"/>
            <a:lstStyle/>
            <a:p>
              <a:endParaRPr lang="id-ID" sz="2535"/>
            </a:p>
          </p:txBody>
        </p:sp>
        <p:sp>
          <p:nvSpPr>
            <p:cNvPr id="172" name="Freeform 256"/>
            <p:cNvSpPr/>
            <p:nvPr/>
          </p:nvSpPr>
          <p:spPr bwMode="auto">
            <a:xfrm>
              <a:off x="6784586" y="3143035"/>
              <a:ext cx="394073" cy="213068"/>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162560" tIns="81280" rIns="162560" bIns="81280" numCol="1" anchor="t" anchorCtr="0" compatLnSpc="1"/>
            <a:lstStyle/>
            <a:p>
              <a:endParaRPr lang="id-ID" sz="2535"/>
            </a:p>
          </p:txBody>
        </p:sp>
      </p:grpSp>
      <p:sp>
        <p:nvSpPr>
          <p:cNvPr id="26" name="TextBox 25"/>
          <p:cNvSpPr txBox="1"/>
          <p:nvPr/>
        </p:nvSpPr>
        <p:spPr>
          <a:xfrm>
            <a:off x="6384032" y="1796819"/>
            <a:ext cx="2011680" cy="460375"/>
          </a:xfrm>
          <a:prstGeom prst="rect">
            <a:avLst/>
          </a:prstGeom>
          <a:noFill/>
        </p:spPr>
        <p:txBody>
          <a:bodyPr wrap="none" rtlCol="0">
            <a:spAutoFit/>
          </a:bodyPr>
          <a:lstStyle/>
          <a:p>
            <a:r>
              <a:rPr lang="zh-CN" altLang="en-US" sz="2400" b="1" dirty="0" smtClean="0">
                <a:solidFill>
                  <a:srgbClr val="ED105F"/>
                </a:solidFill>
                <a:latin typeface="微软雅黑" panose="020B0503020204020204" charset="-122"/>
                <a:ea typeface="微软雅黑" panose="020B0503020204020204" charset="-122"/>
              </a:rPr>
              <a:t>市场分析不透</a:t>
            </a:r>
            <a:endParaRPr lang="zh-CN" altLang="en-US" sz="2400" b="1" dirty="0">
              <a:solidFill>
                <a:srgbClr val="ED105F"/>
              </a:solidFill>
              <a:latin typeface="微软雅黑" panose="020B0503020204020204" charset="-122"/>
              <a:ea typeface="微软雅黑" panose="020B0503020204020204" charset="-122"/>
            </a:endParaRPr>
          </a:p>
        </p:txBody>
      </p:sp>
      <p:sp>
        <p:nvSpPr>
          <p:cNvPr id="27" name="TextBox 26"/>
          <p:cNvSpPr txBox="1"/>
          <p:nvPr/>
        </p:nvSpPr>
        <p:spPr>
          <a:xfrm>
            <a:off x="6384032" y="2302855"/>
            <a:ext cx="4128459" cy="542290"/>
          </a:xfrm>
          <a:prstGeom prst="rect">
            <a:avLst/>
          </a:prstGeom>
          <a:noFill/>
        </p:spPr>
        <p:txBody>
          <a:bodyPr wrap="square" rtlCol="0">
            <a:spAutoFit/>
          </a:bodyPr>
          <a:lstStyle/>
          <a:p>
            <a:r>
              <a:rPr lang="zh-CN" altLang="en-US" sz="1465"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465"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465"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465" dirty="0">
                <a:solidFill>
                  <a:schemeClr val="tx1">
                    <a:lumMod val="65000"/>
                    <a:lumOff val="35000"/>
                  </a:schemeClr>
                </a:solidFill>
                <a:latin typeface="微软雅黑" panose="020B0503020204020204" charset="-122"/>
                <a:ea typeface="微软雅黑" panose="020B0503020204020204" charset="-122"/>
              </a:rPr>
              <a:t>……</a:t>
            </a:r>
            <a:endParaRPr lang="en-US" altLang="zh-CN" sz="1465"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28" name="TextBox 27"/>
          <p:cNvSpPr txBox="1"/>
          <p:nvPr/>
        </p:nvSpPr>
        <p:spPr>
          <a:xfrm>
            <a:off x="6384032" y="3140968"/>
            <a:ext cx="2011680" cy="460375"/>
          </a:xfrm>
          <a:prstGeom prst="rect">
            <a:avLst/>
          </a:prstGeom>
          <a:noFill/>
        </p:spPr>
        <p:txBody>
          <a:bodyPr wrap="none" rtlCol="0">
            <a:spAutoFit/>
          </a:bodyPr>
          <a:lstStyle/>
          <a:p>
            <a:r>
              <a:rPr lang="zh-CN" altLang="en-US" sz="2400" b="1" dirty="0" smtClean="0">
                <a:solidFill>
                  <a:srgbClr val="F8A519"/>
                </a:solidFill>
                <a:latin typeface="微软雅黑" panose="020B0503020204020204" charset="-122"/>
                <a:ea typeface="微软雅黑" panose="020B0503020204020204" charset="-122"/>
              </a:rPr>
              <a:t>对手认识不够</a:t>
            </a:r>
            <a:endParaRPr lang="zh-CN" altLang="en-US" sz="2400" b="1" dirty="0">
              <a:solidFill>
                <a:srgbClr val="F8A519"/>
              </a:solidFill>
              <a:latin typeface="微软雅黑" panose="020B0503020204020204" charset="-122"/>
              <a:ea typeface="微软雅黑" panose="020B0503020204020204" charset="-122"/>
            </a:endParaRPr>
          </a:p>
        </p:txBody>
      </p:sp>
      <p:sp>
        <p:nvSpPr>
          <p:cNvPr id="29" name="TextBox 28"/>
          <p:cNvSpPr txBox="1"/>
          <p:nvPr/>
        </p:nvSpPr>
        <p:spPr>
          <a:xfrm>
            <a:off x="6384032" y="3665313"/>
            <a:ext cx="4128459" cy="542290"/>
          </a:xfrm>
          <a:prstGeom prst="rect">
            <a:avLst/>
          </a:prstGeom>
          <a:noFill/>
        </p:spPr>
        <p:txBody>
          <a:bodyPr wrap="square" rtlCol="0">
            <a:spAutoFit/>
          </a:bodyPr>
          <a:lstStyle/>
          <a:p>
            <a:r>
              <a:rPr lang="zh-CN" altLang="en-US" sz="1465"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465"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465"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465" dirty="0">
                <a:solidFill>
                  <a:schemeClr val="tx1">
                    <a:lumMod val="65000"/>
                    <a:lumOff val="35000"/>
                  </a:schemeClr>
                </a:solidFill>
                <a:latin typeface="微软雅黑" panose="020B0503020204020204" charset="-122"/>
                <a:ea typeface="微软雅黑" panose="020B0503020204020204" charset="-122"/>
              </a:rPr>
              <a:t>……</a:t>
            </a:r>
            <a:endParaRPr lang="en-US" altLang="zh-CN" sz="1465"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30" name="TextBox 29"/>
          <p:cNvSpPr txBox="1"/>
          <p:nvPr/>
        </p:nvSpPr>
        <p:spPr>
          <a:xfrm>
            <a:off x="6384032" y="4485117"/>
            <a:ext cx="2011680" cy="460375"/>
          </a:xfrm>
          <a:prstGeom prst="rect">
            <a:avLst/>
          </a:prstGeom>
          <a:noFill/>
        </p:spPr>
        <p:txBody>
          <a:bodyPr wrap="none" rtlCol="0">
            <a:spAutoFit/>
          </a:bodyPr>
          <a:lstStyle/>
          <a:p>
            <a:r>
              <a:rPr lang="zh-CN" altLang="en-US" sz="2400" b="1" dirty="0" smtClean="0">
                <a:solidFill>
                  <a:srgbClr val="70BE44"/>
                </a:solidFill>
                <a:latin typeface="微软雅黑" panose="020B0503020204020204" charset="-122"/>
                <a:ea typeface="微软雅黑" panose="020B0503020204020204" charset="-122"/>
              </a:rPr>
              <a:t>团队协作不力</a:t>
            </a:r>
            <a:endParaRPr lang="zh-CN" altLang="en-US" sz="2400" b="1" dirty="0">
              <a:solidFill>
                <a:srgbClr val="70BE44"/>
              </a:solidFill>
              <a:latin typeface="微软雅黑" panose="020B0503020204020204" charset="-122"/>
              <a:ea typeface="微软雅黑" panose="020B0503020204020204" charset="-122"/>
            </a:endParaRPr>
          </a:p>
        </p:txBody>
      </p:sp>
      <p:sp>
        <p:nvSpPr>
          <p:cNvPr id="31" name="TextBox 30"/>
          <p:cNvSpPr txBox="1"/>
          <p:nvPr/>
        </p:nvSpPr>
        <p:spPr>
          <a:xfrm>
            <a:off x="6384032" y="4982040"/>
            <a:ext cx="4128459" cy="542290"/>
          </a:xfrm>
          <a:prstGeom prst="rect">
            <a:avLst/>
          </a:prstGeom>
          <a:noFill/>
        </p:spPr>
        <p:txBody>
          <a:bodyPr wrap="square" rtlCol="0">
            <a:spAutoFit/>
          </a:bodyPr>
          <a:lstStyle/>
          <a:p>
            <a:r>
              <a:rPr lang="zh-CN" altLang="en-US" sz="1465"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465"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465"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465" dirty="0">
                <a:solidFill>
                  <a:schemeClr val="tx1">
                    <a:lumMod val="65000"/>
                    <a:lumOff val="35000"/>
                  </a:schemeClr>
                </a:solidFill>
                <a:latin typeface="微软雅黑" panose="020B0503020204020204" charset="-122"/>
                <a:ea typeface="微软雅黑" panose="020B0503020204020204" charset="-122"/>
              </a:rPr>
              <a:t>……</a:t>
            </a:r>
            <a:endParaRPr lang="en-US" altLang="zh-CN" sz="1465" dirty="0" smtClean="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7"/>
                                        </p:tgtEl>
                                        <p:attrNameLst>
                                          <p:attrName>style.visibility</p:attrName>
                                        </p:attrNameLst>
                                      </p:cBhvr>
                                      <p:to>
                                        <p:strVal val="visible"/>
                                      </p:to>
                                    </p:set>
                                    <p:anim calcmode="lin" valueType="num">
                                      <p:cBhvr>
                                        <p:cTn id="7" dur="500" fill="hold"/>
                                        <p:tgtEl>
                                          <p:spTgt spid="147"/>
                                        </p:tgtEl>
                                        <p:attrNameLst>
                                          <p:attrName>ppt_w</p:attrName>
                                        </p:attrNameLst>
                                      </p:cBhvr>
                                      <p:tavLst>
                                        <p:tav tm="0">
                                          <p:val>
                                            <p:fltVal val="0"/>
                                          </p:val>
                                        </p:tav>
                                        <p:tav tm="100000">
                                          <p:val>
                                            <p:strVal val="#ppt_w"/>
                                          </p:val>
                                        </p:tav>
                                      </p:tavLst>
                                    </p:anim>
                                    <p:anim calcmode="lin" valueType="num">
                                      <p:cBhvr>
                                        <p:cTn id="8" dur="500" fill="hold"/>
                                        <p:tgtEl>
                                          <p:spTgt spid="147"/>
                                        </p:tgtEl>
                                        <p:attrNameLst>
                                          <p:attrName>ppt_h</p:attrName>
                                        </p:attrNameLst>
                                      </p:cBhvr>
                                      <p:tavLst>
                                        <p:tav tm="0">
                                          <p:val>
                                            <p:fltVal val="0"/>
                                          </p:val>
                                        </p:tav>
                                        <p:tav tm="100000">
                                          <p:val>
                                            <p:strVal val="#ppt_h"/>
                                          </p:val>
                                        </p:tav>
                                      </p:tavLst>
                                    </p:anim>
                                    <p:animEffect transition="in" filter="fade">
                                      <p:cBhvr>
                                        <p:cTn id="9" dur="500"/>
                                        <p:tgtEl>
                                          <p:spTgt spid="147"/>
                                        </p:tgtEl>
                                      </p:cBhvr>
                                    </p:animEffect>
                                  </p:childTnLst>
                                </p:cTn>
                              </p:par>
                              <p:par>
                                <p:cTn id="10" presetID="8" presetClass="emph" presetSubtype="0" fill="hold" grpId="1" nodeType="withEffect">
                                  <p:stCondLst>
                                    <p:cond delay="0"/>
                                  </p:stCondLst>
                                  <p:childTnLst>
                                    <p:animRot by="-21600000">
                                      <p:cBhvr>
                                        <p:cTn id="11" dur="6000" fill="hold"/>
                                        <p:tgtEl>
                                          <p:spTgt spid="147"/>
                                        </p:tgtEl>
                                        <p:attrNameLst>
                                          <p:attrName>r</p:attrName>
                                        </p:attrNameLst>
                                      </p:cBhvr>
                                    </p:animRot>
                                  </p:childTnLst>
                                </p:cTn>
                              </p:par>
                              <p:par>
                                <p:cTn id="12" presetID="53" presetClass="entr" presetSubtype="16" fill="hold" grpId="0" nodeType="withEffect">
                                  <p:stCondLst>
                                    <p:cond delay="0"/>
                                  </p:stCondLst>
                                  <p:childTnLst>
                                    <p:set>
                                      <p:cBhvr>
                                        <p:cTn id="13" dur="1" fill="hold">
                                          <p:stCondLst>
                                            <p:cond delay="0"/>
                                          </p:stCondLst>
                                        </p:cTn>
                                        <p:tgtEl>
                                          <p:spTgt spid="135"/>
                                        </p:tgtEl>
                                        <p:attrNameLst>
                                          <p:attrName>style.visibility</p:attrName>
                                        </p:attrNameLst>
                                      </p:cBhvr>
                                      <p:to>
                                        <p:strVal val="visible"/>
                                      </p:to>
                                    </p:set>
                                    <p:anim calcmode="lin" valueType="num">
                                      <p:cBhvr>
                                        <p:cTn id="14" dur="500" fill="hold"/>
                                        <p:tgtEl>
                                          <p:spTgt spid="135"/>
                                        </p:tgtEl>
                                        <p:attrNameLst>
                                          <p:attrName>ppt_w</p:attrName>
                                        </p:attrNameLst>
                                      </p:cBhvr>
                                      <p:tavLst>
                                        <p:tav tm="0">
                                          <p:val>
                                            <p:fltVal val="0"/>
                                          </p:val>
                                        </p:tav>
                                        <p:tav tm="100000">
                                          <p:val>
                                            <p:strVal val="#ppt_w"/>
                                          </p:val>
                                        </p:tav>
                                      </p:tavLst>
                                    </p:anim>
                                    <p:anim calcmode="lin" valueType="num">
                                      <p:cBhvr>
                                        <p:cTn id="15" dur="500" fill="hold"/>
                                        <p:tgtEl>
                                          <p:spTgt spid="135"/>
                                        </p:tgtEl>
                                        <p:attrNameLst>
                                          <p:attrName>ppt_h</p:attrName>
                                        </p:attrNameLst>
                                      </p:cBhvr>
                                      <p:tavLst>
                                        <p:tav tm="0">
                                          <p:val>
                                            <p:fltVal val="0"/>
                                          </p:val>
                                        </p:tav>
                                        <p:tav tm="100000">
                                          <p:val>
                                            <p:strVal val="#ppt_h"/>
                                          </p:val>
                                        </p:tav>
                                      </p:tavLst>
                                    </p:anim>
                                    <p:animEffect transition="in" filter="fade">
                                      <p:cBhvr>
                                        <p:cTn id="16" dur="500"/>
                                        <p:tgtEl>
                                          <p:spTgt spid="135"/>
                                        </p:tgtEl>
                                      </p:cBhvr>
                                    </p:animEffect>
                                  </p:childTnLst>
                                </p:cTn>
                              </p:par>
                              <p:par>
                                <p:cTn id="17" presetID="8" presetClass="emph" presetSubtype="0" fill="hold" grpId="1" nodeType="withEffect">
                                  <p:stCondLst>
                                    <p:cond delay="0"/>
                                  </p:stCondLst>
                                  <p:childTnLst>
                                    <p:animRot by="-21600000">
                                      <p:cBhvr>
                                        <p:cTn id="18" dur="6000" fill="hold"/>
                                        <p:tgtEl>
                                          <p:spTgt spid="135"/>
                                        </p:tgtEl>
                                        <p:attrNameLst>
                                          <p:attrName>r</p:attrName>
                                        </p:attrNameLst>
                                      </p:cBhvr>
                                    </p:animRot>
                                  </p:childTnLst>
                                </p:cTn>
                              </p:par>
                              <p:par>
                                <p:cTn id="19" presetID="53" presetClass="entr" presetSubtype="16" fill="hold" grpId="0" nodeType="with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p:cTn id="21" dur="500" fill="hold"/>
                                        <p:tgtEl>
                                          <p:spTgt spid="136"/>
                                        </p:tgtEl>
                                        <p:attrNameLst>
                                          <p:attrName>ppt_w</p:attrName>
                                        </p:attrNameLst>
                                      </p:cBhvr>
                                      <p:tavLst>
                                        <p:tav tm="0">
                                          <p:val>
                                            <p:fltVal val="0"/>
                                          </p:val>
                                        </p:tav>
                                        <p:tav tm="100000">
                                          <p:val>
                                            <p:strVal val="#ppt_w"/>
                                          </p:val>
                                        </p:tav>
                                      </p:tavLst>
                                    </p:anim>
                                    <p:anim calcmode="lin" valueType="num">
                                      <p:cBhvr>
                                        <p:cTn id="22" dur="500" fill="hold"/>
                                        <p:tgtEl>
                                          <p:spTgt spid="136"/>
                                        </p:tgtEl>
                                        <p:attrNameLst>
                                          <p:attrName>ppt_h</p:attrName>
                                        </p:attrNameLst>
                                      </p:cBhvr>
                                      <p:tavLst>
                                        <p:tav tm="0">
                                          <p:val>
                                            <p:fltVal val="0"/>
                                          </p:val>
                                        </p:tav>
                                        <p:tav tm="100000">
                                          <p:val>
                                            <p:strVal val="#ppt_h"/>
                                          </p:val>
                                        </p:tav>
                                      </p:tavLst>
                                    </p:anim>
                                    <p:animEffect transition="in" filter="fade">
                                      <p:cBhvr>
                                        <p:cTn id="23" dur="500"/>
                                        <p:tgtEl>
                                          <p:spTgt spid="136"/>
                                        </p:tgtEl>
                                      </p:cBhvr>
                                    </p:animEffect>
                                  </p:childTnLst>
                                </p:cTn>
                              </p:par>
                              <p:par>
                                <p:cTn id="24" presetID="8" presetClass="emph" presetSubtype="0" fill="hold" grpId="1" nodeType="withEffect">
                                  <p:stCondLst>
                                    <p:cond delay="0"/>
                                  </p:stCondLst>
                                  <p:childTnLst>
                                    <p:animRot by="21600000">
                                      <p:cBhvr>
                                        <p:cTn id="25" dur="6000" fill="hold"/>
                                        <p:tgtEl>
                                          <p:spTgt spid="136"/>
                                        </p:tgtEl>
                                        <p:attrNameLst>
                                          <p:attrName>r</p:attrName>
                                        </p:attrNameLst>
                                      </p:cBhvr>
                                    </p:animRot>
                                  </p:childTnLst>
                                </p:cTn>
                              </p:par>
                              <p:par>
                                <p:cTn id="26" presetID="42" presetClass="entr" presetSubtype="0" fill="hold" nodeType="withEffect">
                                  <p:stCondLst>
                                    <p:cond delay="500"/>
                                  </p:stCondLst>
                                  <p:childTnLst>
                                    <p:set>
                                      <p:cBhvr>
                                        <p:cTn id="27" dur="1" fill="hold">
                                          <p:stCondLst>
                                            <p:cond delay="0"/>
                                          </p:stCondLst>
                                        </p:cTn>
                                        <p:tgtEl>
                                          <p:spTgt spid="169"/>
                                        </p:tgtEl>
                                        <p:attrNameLst>
                                          <p:attrName>style.visibility</p:attrName>
                                        </p:attrNameLst>
                                      </p:cBhvr>
                                      <p:to>
                                        <p:strVal val="visible"/>
                                      </p:to>
                                    </p:set>
                                    <p:animEffect transition="in" filter="fade">
                                      <p:cBhvr>
                                        <p:cTn id="28" dur="1000"/>
                                        <p:tgtEl>
                                          <p:spTgt spid="169"/>
                                        </p:tgtEl>
                                      </p:cBhvr>
                                    </p:animEffect>
                                    <p:anim calcmode="lin" valueType="num">
                                      <p:cBhvr>
                                        <p:cTn id="29" dur="1000" fill="hold"/>
                                        <p:tgtEl>
                                          <p:spTgt spid="169"/>
                                        </p:tgtEl>
                                        <p:attrNameLst>
                                          <p:attrName>ppt_x</p:attrName>
                                        </p:attrNameLst>
                                      </p:cBhvr>
                                      <p:tavLst>
                                        <p:tav tm="0">
                                          <p:val>
                                            <p:strVal val="#ppt_x"/>
                                          </p:val>
                                        </p:tav>
                                        <p:tav tm="100000">
                                          <p:val>
                                            <p:strVal val="#ppt_x"/>
                                          </p:val>
                                        </p:tav>
                                      </p:tavLst>
                                    </p:anim>
                                    <p:anim calcmode="lin" valueType="num">
                                      <p:cBhvr>
                                        <p:cTn id="30" dur="1000" fill="hold"/>
                                        <p:tgtEl>
                                          <p:spTgt spid="169"/>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5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66"/>
                                        </p:tgtEl>
                                        <p:attrNameLst>
                                          <p:attrName>style.visibility</p:attrName>
                                        </p:attrNameLst>
                                      </p:cBhvr>
                                      <p:to>
                                        <p:strVal val="visible"/>
                                      </p:to>
                                    </p:set>
                                    <p:animEffect transition="in" filter="fade">
                                      <p:cBhvr>
                                        <p:cTn id="36" dur="1000"/>
                                        <p:tgtEl>
                                          <p:spTgt spid="166"/>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168"/>
                                        </p:tgtEl>
                                        <p:attrNameLst>
                                          <p:attrName>style.visibility</p:attrName>
                                        </p:attrNameLst>
                                      </p:cBhvr>
                                      <p:to>
                                        <p:strVal val="visible"/>
                                      </p:to>
                                    </p:set>
                                    <p:animEffect transition="in" filter="fade">
                                      <p:cBhvr>
                                        <p:cTn id="39" dur="1000"/>
                                        <p:tgtEl>
                                          <p:spTgt spid="168"/>
                                        </p:tgtEl>
                                      </p:cBhvr>
                                    </p:animEffect>
                                  </p:childTnLst>
                                </p:cTn>
                              </p:par>
                              <p:par>
                                <p:cTn id="40" presetID="22" presetClass="entr" presetSubtype="4" fill="hold" nodeType="withEffect">
                                  <p:stCondLst>
                                    <p:cond delay="1250"/>
                                  </p:stCondLst>
                                  <p:childTnLst>
                                    <p:set>
                                      <p:cBhvr>
                                        <p:cTn id="41" dur="1" fill="hold">
                                          <p:stCondLst>
                                            <p:cond delay="0"/>
                                          </p:stCondLst>
                                        </p:cTn>
                                        <p:tgtEl>
                                          <p:spTgt spid="156"/>
                                        </p:tgtEl>
                                        <p:attrNameLst>
                                          <p:attrName>style.visibility</p:attrName>
                                        </p:attrNameLst>
                                      </p:cBhvr>
                                      <p:to>
                                        <p:strVal val="visible"/>
                                      </p:to>
                                    </p:set>
                                    <p:animEffect transition="in" filter="wipe(down)">
                                      <p:cBhvr>
                                        <p:cTn id="42" dur="500"/>
                                        <p:tgtEl>
                                          <p:spTgt spid="156"/>
                                        </p:tgtEl>
                                      </p:cBhvr>
                                    </p:animEffect>
                                  </p:childTnLst>
                                </p:cTn>
                              </p:par>
                              <p:par>
                                <p:cTn id="43" presetID="22" presetClass="entr" presetSubtype="1" fill="hold" nodeType="withEffect">
                                  <p:stCondLst>
                                    <p:cond delay="1250"/>
                                  </p:stCondLst>
                                  <p:childTnLst>
                                    <p:set>
                                      <p:cBhvr>
                                        <p:cTn id="44" dur="1" fill="hold">
                                          <p:stCondLst>
                                            <p:cond delay="0"/>
                                          </p:stCondLst>
                                        </p:cTn>
                                        <p:tgtEl>
                                          <p:spTgt spid="149"/>
                                        </p:tgtEl>
                                        <p:attrNameLst>
                                          <p:attrName>style.visibility</p:attrName>
                                        </p:attrNameLst>
                                      </p:cBhvr>
                                      <p:to>
                                        <p:strVal val="visible"/>
                                      </p:to>
                                    </p:set>
                                    <p:animEffect transition="in" filter="wipe(up)">
                                      <p:cBhvr>
                                        <p:cTn id="45" dur="500"/>
                                        <p:tgtEl>
                                          <p:spTgt spid="149"/>
                                        </p:tgtEl>
                                      </p:cBhvr>
                                    </p:animEffect>
                                  </p:childTnLst>
                                </p:cTn>
                              </p:par>
                              <p:par>
                                <p:cTn id="46" presetID="22" presetClass="entr" presetSubtype="1" fill="hold" nodeType="withEffect">
                                  <p:stCondLst>
                                    <p:cond delay="1750"/>
                                  </p:stCondLst>
                                  <p:childTnLst>
                                    <p:set>
                                      <p:cBhvr>
                                        <p:cTn id="47" dur="1" fill="hold">
                                          <p:stCondLst>
                                            <p:cond delay="0"/>
                                          </p:stCondLst>
                                        </p:cTn>
                                        <p:tgtEl>
                                          <p:spTgt spid="148"/>
                                        </p:tgtEl>
                                        <p:attrNameLst>
                                          <p:attrName>style.visibility</p:attrName>
                                        </p:attrNameLst>
                                      </p:cBhvr>
                                      <p:to>
                                        <p:strVal val="visible"/>
                                      </p:to>
                                    </p:set>
                                    <p:animEffect transition="in" filter="wipe(up)">
                                      <p:cBhvr>
                                        <p:cTn id="48" dur="500"/>
                                        <p:tgtEl>
                                          <p:spTgt spid="148"/>
                                        </p:tgtEl>
                                      </p:cBhvr>
                                    </p:animEffect>
                                  </p:childTnLst>
                                </p:cTn>
                              </p:par>
                              <p:par>
                                <p:cTn id="49" presetID="2" presetClass="entr" presetSubtype="2" fill="hold" grpId="0" nodeType="withEffect">
                                  <p:stCondLst>
                                    <p:cond delay="225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250" fill="hold"/>
                                        <p:tgtEl>
                                          <p:spTgt spid="26"/>
                                        </p:tgtEl>
                                        <p:attrNameLst>
                                          <p:attrName>ppt_x</p:attrName>
                                        </p:attrNameLst>
                                      </p:cBhvr>
                                      <p:tavLst>
                                        <p:tav tm="0">
                                          <p:val>
                                            <p:strVal val="1+#ppt_w/2"/>
                                          </p:val>
                                        </p:tav>
                                        <p:tav tm="100000">
                                          <p:val>
                                            <p:strVal val="#ppt_x"/>
                                          </p:val>
                                        </p:tav>
                                      </p:tavLst>
                                    </p:anim>
                                    <p:anim calcmode="lin" valueType="num">
                                      <p:cBhvr additive="base">
                                        <p:cTn id="52" dur="250" fill="hold"/>
                                        <p:tgtEl>
                                          <p:spTgt spid="26"/>
                                        </p:tgtEl>
                                        <p:attrNameLst>
                                          <p:attrName>ppt_y</p:attrName>
                                        </p:attrNameLst>
                                      </p:cBhvr>
                                      <p:tavLst>
                                        <p:tav tm="0">
                                          <p:val>
                                            <p:strVal val="#ppt_y"/>
                                          </p:val>
                                        </p:tav>
                                        <p:tav tm="100000">
                                          <p:val>
                                            <p:strVal val="#ppt_y"/>
                                          </p:val>
                                        </p:tav>
                                      </p:tavLst>
                                    </p:anim>
                                  </p:childTnLst>
                                </p:cTn>
                              </p:par>
                              <p:par>
                                <p:cTn id="53" presetID="22" presetClass="entr" presetSubtype="1" fill="hold" grpId="0" nodeType="withEffect">
                                  <p:stCondLst>
                                    <p:cond delay="2500"/>
                                  </p:stCondLst>
                                  <p:childTnLst>
                                    <p:set>
                                      <p:cBhvr>
                                        <p:cTn id="54" dur="1" fill="hold">
                                          <p:stCondLst>
                                            <p:cond delay="0"/>
                                          </p:stCondLst>
                                        </p:cTn>
                                        <p:tgtEl>
                                          <p:spTgt spid="27"/>
                                        </p:tgtEl>
                                        <p:attrNameLst>
                                          <p:attrName>style.visibility</p:attrName>
                                        </p:attrNameLst>
                                      </p:cBhvr>
                                      <p:to>
                                        <p:strVal val="visible"/>
                                      </p:to>
                                    </p:set>
                                    <p:animEffect transition="in" filter="wipe(up)">
                                      <p:cBhvr>
                                        <p:cTn id="55" dur="500"/>
                                        <p:tgtEl>
                                          <p:spTgt spid="27"/>
                                        </p:tgtEl>
                                      </p:cBhvr>
                                    </p:animEffect>
                                  </p:childTnLst>
                                </p:cTn>
                              </p:par>
                              <p:par>
                                <p:cTn id="56" presetID="2" presetClass="entr" presetSubtype="2" fill="hold" grpId="0" nodeType="withEffect">
                                  <p:stCondLst>
                                    <p:cond delay="300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250" fill="hold"/>
                                        <p:tgtEl>
                                          <p:spTgt spid="28"/>
                                        </p:tgtEl>
                                        <p:attrNameLst>
                                          <p:attrName>ppt_x</p:attrName>
                                        </p:attrNameLst>
                                      </p:cBhvr>
                                      <p:tavLst>
                                        <p:tav tm="0">
                                          <p:val>
                                            <p:strVal val="1+#ppt_w/2"/>
                                          </p:val>
                                        </p:tav>
                                        <p:tav tm="100000">
                                          <p:val>
                                            <p:strVal val="#ppt_x"/>
                                          </p:val>
                                        </p:tav>
                                      </p:tavLst>
                                    </p:anim>
                                    <p:anim calcmode="lin" valueType="num">
                                      <p:cBhvr additive="base">
                                        <p:cTn id="59" dur="250" fill="hold"/>
                                        <p:tgtEl>
                                          <p:spTgt spid="28"/>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3250"/>
                                  </p:stCondLst>
                                  <p:childTnLst>
                                    <p:set>
                                      <p:cBhvr>
                                        <p:cTn id="61" dur="1" fill="hold">
                                          <p:stCondLst>
                                            <p:cond delay="0"/>
                                          </p:stCondLst>
                                        </p:cTn>
                                        <p:tgtEl>
                                          <p:spTgt spid="29"/>
                                        </p:tgtEl>
                                        <p:attrNameLst>
                                          <p:attrName>style.visibility</p:attrName>
                                        </p:attrNameLst>
                                      </p:cBhvr>
                                      <p:to>
                                        <p:strVal val="visible"/>
                                      </p:to>
                                    </p:set>
                                    <p:animEffect transition="in" filter="wipe(up)">
                                      <p:cBhvr>
                                        <p:cTn id="62" dur="500"/>
                                        <p:tgtEl>
                                          <p:spTgt spid="29"/>
                                        </p:tgtEl>
                                      </p:cBhvr>
                                    </p:animEffect>
                                  </p:childTnLst>
                                </p:cTn>
                              </p:par>
                              <p:par>
                                <p:cTn id="63" presetID="2" presetClass="entr" presetSubtype="2" fill="hold" grpId="0" nodeType="withEffect">
                                  <p:stCondLst>
                                    <p:cond delay="375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250" fill="hold"/>
                                        <p:tgtEl>
                                          <p:spTgt spid="30"/>
                                        </p:tgtEl>
                                        <p:attrNameLst>
                                          <p:attrName>ppt_x</p:attrName>
                                        </p:attrNameLst>
                                      </p:cBhvr>
                                      <p:tavLst>
                                        <p:tav tm="0">
                                          <p:val>
                                            <p:strVal val="1+#ppt_w/2"/>
                                          </p:val>
                                        </p:tav>
                                        <p:tav tm="100000">
                                          <p:val>
                                            <p:strVal val="#ppt_x"/>
                                          </p:val>
                                        </p:tav>
                                      </p:tavLst>
                                    </p:anim>
                                    <p:anim calcmode="lin" valueType="num">
                                      <p:cBhvr additive="base">
                                        <p:cTn id="66" dur="250" fill="hold"/>
                                        <p:tgtEl>
                                          <p:spTgt spid="30"/>
                                        </p:tgtEl>
                                        <p:attrNameLst>
                                          <p:attrName>ppt_y</p:attrName>
                                        </p:attrNameLst>
                                      </p:cBhvr>
                                      <p:tavLst>
                                        <p:tav tm="0">
                                          <p:val>
                                            <p:strVal val="#ppt_y"/>
                                          </p:val>
                                        </p:tav>
                                        <p:tav tm="100000">
                                          <p:val>
                                            <p:strVal val="#ppt_y"/>
                                          </p:val>
                                        </p:tav>
                                      </p:tavLst>
                                    </p:anim>
                                  </p:childTnLst>
                                </p:cTn>
                              </p:par>
                              <p:par>
                                <p:cTn id="67" presetID="22" presetClass="entr" presetSubtype="1" fill="hold" grpId="0" nodeType="withEffect">
                                  <p:stCondLst>
                                    <p:cond delay="4000"/>
                                  </p:stCondLst>
                                  <p:childTnLst>
                                    <p:set>
                                      <p:cBhvr>
                                        <p:cTn id="68" dur="1" fill="hold">
                                          <p:stCondLst>
                                            <p:cond delay="0"/>
                                          </p:stCondLst>
                                        </p:cTn>
                                        <p:tgtEl>
                                          <p:spTgt spid="31"/>
                                        </p:tgtEl>
                                        <p:attrNameLst>
                                          <p:attrName>style.visibility</p:attrName>
                                        </p:attrNameLst>
                                      </p:cBhvr>
                                      <p:to>
                                        <p:strVal val="visible"/>
                                      </p:to>
                                    </p:set>
                                    <p:animEffect transition="in" filter="wipe(up)">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bldLvl="0" animBg="1"/>
      <p:bldP spid="135" grpId="1" bldLvl="0" animBg="1"/>
      <p:bldP spid="136" grpId="0" bldLvl="0" animBg="1"/>
      <p:bldP spid="136" grpId="1" bldLvl="0" animBg="1"/>
      <p:bldP spid="147" grpId="0" bldLvl="0" animBg="1"/>
      <p:bldP spid="147" grpId="1" bldLvl="0" animBg="1"/>
      <p:bldP spid="9" grpId="0"/>
      <p:bldP spid="166" grpId="0"/>
      <p:bldP spid="168" grpId="0"/>
      <p:bldP spid="26" grpId="0"/>
      <p:bldP spid="27" grpId="0"/>
      <p:bldP spid="28" grpId="0"/>
      <p:bldP spid="29"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管理上的不足</a:t>
            </a:r>
            <a:r>
              <a:rPr lang="zh-CN" altLang="en-US" dirty="0"/>
              <a:t>之处</a:t>
            </a:r>
            <a:endParaRPr lang="zh-CN" altLang="en-US" dirty="0"/>
          </a:p>
        </p:txBody>
      </p:sp>
      <p:sp>
        <p:nvSpPr>
          <p:cNvPr id="3" name="椭圆 2"/>
          <p:cNvSpPr/>
          <p:nvPr/>
        </p:nvSpPr>
        <p:spPr>
          <a:xfrm>
            <a:off x="12336693" y="-219405"/>
            <a:ext cx="192021" cy="19202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원호 10"/>
          <p:cNvSpPr/>
          <p:nvPr/>
        </p:nvSpPr>
        <p:spPr>
          <a:xfrm flipH="1">
            <a:off x="1497124" y="1873564"/>
            <a:ext cx="3681079" cy="3681077"/>
          </a:xfrm>
          <a:prstGeom prst="arc">
            <a:avLst>
              <a:gd name="adj1" fmla="val 16200000"/>
              <a:gd name="adj2" fmla="val 16115733"/>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400">
              <a:solidFill>
                <a:srgbClr val="222D47"/>
              </a:solidFill>
            </a:endParaRPr>
          </a:p>
        </p:txBody>
      </p:sp>
      <p:sp>
        <p:nvSpPr>
          <p:cNvPr id="20" name="원호 11"/>
          <p:cNvSpPr/>
          <p:nvPr/>
        </p:nvSpPr>
        <p:spPr>
          <a:xfrm flipH="1">
            <a:off x="1912808" y="2298885"/>
            <a:ext cx="2830439" cy="2830436"/>
          </a:xfrm>
          <a:prstGeom prst="arc">
            <a:avLst>
              <a:gd name="adj1" fmla="val 16200000"/>
              <a:gd name="adj2" fmla="val 16141882"/>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400">
              <a:solidFill>
                <a:srgbClr val="222D47"/>
              </a:solidFill>
            </a:endParaRPr>
          </a:p>
        </p:txBody>
      </p:sp>
      <p:sp>
        <p:nvSpPr>
          <p:cNvPr id="21" name="원호 12"/>
          <p:cNvSpPr/>
          <p:nvPr/>
        </p:nvSpPr>
        <p:spPr>
          <a:xfrm flipH="1">
            <a:off x="1487488" y="1873564"/>
            <a:ext cx="3681079" cy="3681077"/>
          </a:xfrm>
          <a:prstGeom prst="arc">
            <a:avLst>
              <a:gd name="adj1" fmla="val 16200000"/>
              <a:gd name="adj2" fmla="val 9400271"/>
            </a:avLst>
          </a:prstGeom>
          <a:ln w="276225" cap="rnd">
            <a:solidFill>
              <a:srgbClr val="54C5D7"/>
            </a:solidFill>
          </a:ln>
          <a:effectLst>
            <a:outerShdw blurRad="63500" sx="102000" sy="102000" algn="ctr"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400">
              <a:solidFill>
                <a:srgbClr val="222D47"/>
              </a:solidFill>
            </a:endParaRPr>
          </a:p>
        </p:txBody>
      </p:sp>
      <p:sp>
        <p:nvSpPr>
          <p:cNvPr id="22" name="원호 13"/>
          <p:cNvSpPr/>
          <p:nvPr/>
        </p:nvSpPr>
        <p:spPr>
          <a:xfrm flipH="1">
            <a:off x="1912808" y="2298885"/>
            <a:ext cx="2830439" cy="2830436"/>
          </a:xfrm>
          <a:prstGeom prst="arc">
            <a:avLst>
              <a:gd name="adj1" fmla="val 16200000"/>
              <a:gd name="adj2" fmla="val 5418629"/>
            </a:avLst>
          </a:prstGeom>
          <a:ln w="276225" cap="rnd">
            <a:solidFill>
              <a:srgbClr val="F8A519"/>
            </a:solidFill>
          </a:ln>
          <a:effectLst>
            <a:outerShdw blurRad="63500" sx="102000" sy="102000" algn="ctr"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400">
              <a:solidFill>
                <a:srgbClr val="222D47"/>
              </a:solidFill>
            </a:endParaRPr>
          </a:p>
        </p:txBody>
      </p:sp>
      <p:sp>
        <p:nvSpPr>
          <p:cNvPr id="23" name="원호 14"/>
          <p:cNvSpPr/>
          <p:nvPr/>
        </p:nvSpPr>
        <p:spPr>
          <a:xfrm flipH="1">
            <a:off x="2341588" y="2727665"/>
            <a:ext cx="1972879" cy="1972875"/>
          </a:xfrm>
          <a:prstGeom prst="arc">
            <a:avLst>
              <a:gd name="adj1" fmla="val 16200000"/>
              <a:gd name="adj2" fmla="val 16147260"/>
            </a:avLst>
          </a:prstGeom>
          <a:ln w="27622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400">
              <a:solidFill>
                <a:srgbClr val="222D47"/>
              </a:solidFill>
            </a:endParaRPr>
          </a:p>
        </p:txBody>
      </p:sp>
      <p:sp>
        <p:nvSpPr>
          <p:cNvPr id="24" name="원호 15"/>
          <p:cNvSpPr/>
          <p:nvPr/>
        </p:nvSpPr>
        <p:spPr>
          <a:xfrm flipH="1">
            <a:off x="2341588" y="2727665"/>
            <a:ext cx="1972879" cy="1972875"/>
          </a:xfrm>
          <a:prstGeom prst="arc">
            <a:avLst>
              <a:gd name="adj1" fmla="val 16200000"/>
              <a:gd name="adj2" fmla="val 20963023"/>
            </a:avLst>
          </a:prstGeom>
          <a:ln w="276225" cap="rnd">
            <a:solidFill>
              <a:srgbClr val="ED105F"/>
            </a:solidFill>
          </a:ln>
          <a:effectLst>
            <a:outerShdw blurRad="50800" dist="38100" dir="5400000" algn="t"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400">
              <a:solidFill>
                <a:srgbClr val="222D47"/>
              </a:solidFill>
            </a:endParaRPr>
          </a:p>
        </p:txBody>
      </p:sp>
      <p:cxnSp>
        <p:nvCxnSpPr>
          <p:cNvPr id="25" name="직선 화살표 연결선 16"/>
          <p:cNvCxnSpPr/>
          <p:nvPr/>
        </p:nvCxnSpPr>
        <p:spPr>
          <a:xfrm>
            <a:off x="3506908" y="1873564"/>
            <a:ext cx="3538331"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직선 화살표 연결선 24"/>
          <p:cNvCxnSpPr/>
          <p:nvPr/>
        </p:nvCxnSpPr>
        <p:spPr>
          <a:xfrm>
            <a:off x="3506909" y="2303283"/>
            <a:ext cx="3202767"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직선 연결선 25"/>
          <p:cNvCxnSpPr/>
          <p:nvPr/>
        </p:nvCxnSpPr>
        <p:spPr>
          <a:xfrm>
            <a:off x="6709676" y="2303283"/>
            <a:ext cx="0" cy="1065196"/>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직선 화살표 연결선 26"/>
          <p:cNvCxnSpPr/>
          <p:nvPr/>
        </p:nvCxnSpPr>
        <p:spPr>
          <a:xfrm flipH="1">
            <a:off x="6709680" y="3368479"/>
            <a:ext cx="335557"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직선 화살표 연결선 28"/>
          <p:cNvCxnSpPr/>
          <p:nvPr/>
        </p:nvCxnSpPr>
        <p:spPr>
          <a:xfrm>
            <a:off x="3506907" y="2727352"/>
            <a:ext cx="2585673"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직선 연결선 29"/>
          <p:cNvCxnSpPr/>
          <p:nvPr/>
        </p:nvCxnSpPr>
        <p:spPr>
          <a:xfrm>
            <a:off x="6092580" y="2727352"/>
            <a:ext cx="0" cy="2160529"/>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직선 화살표 연결선 30"/>
          <p:cNvCxnSpPr/>
          <p:nvPr/>
        </p:nvCxnSpPr>
        <p:spPr>
          <a:xfrm flipH="1">
            <a:off x="6092585" y="4887881"/>
            <a:ext cx="926149" cy="0"/>
          </a:xfrm>
          <a:prstGeom prst="straightConnector1">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2" name="Freeform 17"/>
          <p:cNvSpPr>
            <a:spLocks noEditPoints="1"/>
          </p:cNvSpPr>
          <p:nvPr/>
        </p:nvSpPr>
        <p:spPr bwMode="auto">
          <a:xfrm flipH="1">
            <a:off x="3005028" y="3228049"/>
            <a:ext cx="809139" cy="86562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70BE44"/>
          </a:solidFill>
          <a:ln>
            <a:noFill/>
          </a:ln>
        </p:spPr>
        <p:txBody>
          <a:bodyPr vert="horz" wrap="square" lIns="91416" tIns="45708" rIns="91416" bIns="45708" numCol="1" anchor="t" anchorCtr="0" compatLnSpc="1"/>
          <a:lstStyle/>
          <a:p>
            <a:endParaRPr lang="zh-CN" altLang="en-US" sz="2400"/>
          </a:p>
        </p:txBody>
      </p:sp>
      <p:sp>
        <p:nvSpPr>
          <p:cNvPr id="50" name="TextBox 49"/>
          <p:cNvSpPr txBox="1"/>
          <p:nvPr/>
        </p:nvSpPr>
        <p:spPr>
          <a:xfrm>
            <a:off x="7203961" y="1671549"/>
            <a:ext cx="1813560" cy="420370"/>
          </a:xfrm>
          <a:prstGeom prst="rect">
            <a:avLst/>
          </a:prstGeom>
          <a:noFill/>
        </p:spPr>
        <p:txBody>
          <a:bodyPr wrap="non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59" name="TextBox 58"/>
          <p:cNvSpPr txBox="1"/>
          <p:nvPr/>
        </p:nvSpPr>
        <p:spPr>
          <a:xfrm>
            <a:off x="7203961" y="2084851"/>
            <a:ext cx="3289133" cy="737235"/>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400"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400"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400" dirty="0">
                <a:solidFill>
                  <a:schemeClr val="tx1">
                    <a:lumMod val="65000"/>
                    <a:lumOff val="35000"/>
                  </a:schemeClr>
                </a:solidFill>
                <a:latin typeface="微软雅黑" panose="020B0503020204020204" charset="-122"/>
                <a:ea typeface="微软雅黑" panose="020B0503020204020204" charset="-122"/>
              </a:rPr>
              <a:t>……</a:t>
            </a:r>
            <a:endParaRPr lang="en-US" altLang="zh-CN" sz="1400"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60" name="TextBox 59"/>
          <p:cNvSpPr txBox="1"/>
          <p:nvPr/>
        </p:nvSpPr>
        <p:spPr>
          <a:xfrm>
            <a:off x="7203961" y="3130019"/>
            <a:ext cx="1813560" cy="420370"/>
          </a:xfrm>
          <a:prstGeom prst="rect">
            <a:avLst/>
          </a:prstGeom>
          <a:noFill/>
        </p:spPr>
        <p:txBody>
          <a:bodyPr wrap="non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61" name="TextBox 60"/>
          <p:cNvSpPr txBox="1"/>
          <p:nvPr/>
        </p:nvSpPr>
        <p:spPr>
          <a:xfrm>
            <a:off x="7203961" y="3525011"/>
            <a:ext cx="3289133" cy="737235"/>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400"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400"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400" dirty="0">
                <a:solidFill>
                  <a:schemeClr val="tx1">
                    <a:lumMod val="65000"/>
                    <a:lumOff val="35000"/>
                  </a:schemeClr>
                </a:solidFill>
                <a:latin typeface="微软雅黑" panose="020B0503020204020204" charset="-122"/>
                <a:ea typeface="微软雅黑" panose="020B0503020204020204" charset="-122"/>
              </a:rPr>
              <a:t>……</a:t>
            </a:r>
            <a:endParaRPr lang="en-US" altLang="zh-CN" sz="1400"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62" name="TextBox 61"/>
          <p:cNvSpPr txBox="1"/>
          <p:nvPr/>
        </p:nvSpPr>
        <p:spPr>
          <a:xfrm>
            <a:off x="7203961" y="4581128"/>
            <a:ext cx="1813560" cy="420370"/>
          </a:xfrm>
          <a:prstGeom prst="rect">
            <a:avLst/>
          </a:prstGeom>
          <a:noFill/>
        </p:spPr>
        <p:txBody>
          <a:bodyPr wrap="none" rtlCol="0">
            <a:spAutoFit/>
          </a:bodyPr>
          <a:lstStyle/>
          <a:p>
            <a:r>
              <a:rPr lang="zh-CN" altLang="en-US" sz="2135"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2135" b="1" dirty="0">
              <a:solidFill>
                <a:schemeClr val="tx1">
                  <a:lumMod val="65000"/>
                  <a:lumOff val="35000"/>
                </a:schemeClr>
              </a:solidFill>
              <a:latin typeface="微软雅黑" panose="020B0503020204020204" charset="-122"/>
              <a:ea typeface="微软雅黑" panose="020B0503020204020204" charset="-122"/>
            </a:endParaRPr>
          </a:p>
        </p:txBody>
      </p:sp>
      <p:sp>
        <p:nvSpPr>
          <p:cNvPr id="63" name="TextBox 62"/>
          <p:cNvSpPr txBox="1"/>
          <p:nvPr/>
        </p:nvSpPr>
        <p:spPr>
          <a:xfrm>
            <a:off x="7203961" y="4965171"/>
            <a:ext cx="3289133" cy="737235"/>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400"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400"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400" dirty="0">
                <a:solidFill>
                  <a:schemeClr val="tx1">
                    <a:lumMod val="65000"/>
                    <a:lumOff val="35000"/>
                  </a:schemeClr>
                </a:solidFill>
                <a:latin typeface="微软雅黑" panose="020B0503020204020204" charset="-122"/>
                <a:ea typeface="微软雅黑" panose="020B0503020204020204" charset="-122"/>
              </a:rPr>
              <a:t>……</a:t>
            </a:r>
            <a:endParaRPr lang="en-US" altLang="zh-CN" sz="1400" dirty="0" smtClean="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1000" fill="hold"/>
                                        <p:tgtEl>
                                          <p:spTgt spid="42"/>
                                        </p:tgtEl>
                                        <p:attrNameLst>
                                          <p:attrName>ppt_w</p:attrName>
                                        </p:attrNameLst>
                                      </p:cBhvr>
                                      <p:tavLst>
                                        <p:tav tm="0">
                                          <p:val>
                                            <p:fltVal val="0"/>
                                          </p:val>
                                        </p:tav>
                                        <p:tav tm="100000">
                                          <p:val>
                                            <p:strVal val="#ppt_w"/>
                                          </p:val>
                                        </p:tav>
                                      </p:tavLst>
                                    </p:anim>
                                    <p:anim calcmode="lin" valueType="num">
                                      <p:cBhvr>
                                        <p:cTn id="23" dur="1000" fill="hold"/>
                                        <p:tgtEl>
                                          <p:spTgt spid="42"/>
                                        </p:tgtEl>
                                        <p:attrNameLst>
                                          <p:attrName>ppt_h</p:attrName>
                                        </p:attrNameLst>
                                      </p:cBhvr>
                                      <p:tavLst>
                                        <p:tav tm="0">
                                          <p:val>
                                            <p:fltVal val="0"/>
                                          </p:val>
                                        </p:tav>
                                        <p:tav tm="100000">
                                          <p:val>
                                            <p:strVal val="#ppt_h"/>
                                          </p:val>
                                        </p:tav>
                                      </p:tavLst>
                                    </p:anim>
                                    <p:animEffect transition="in" filter="fade">
                                      <p:cBhvr>
                                        <p:cTn id="24" dur="1000"/>
                                        <p:tgtEl>
                                          <p:spTgt spid="42"/>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up)">
                                      <p:cBhvr>
                                        <p:cTn id="28" dur="500"/>
                                        <p:tgtEl>
                                          <p:spTgt spid="24"/>
                                        </p:tgtEl>
                                      </p:cBhvr>
                                    </p:animEffect>
                                  </p:childTnLst>
                                </p:cTn>
                              </p:par>
                              <p:par>
                                <p:cTn id="29" presetID="22" presetClass="entr" presetSubtype="1" fill="hold" grpId="0" nodeType="withEffect">
                                  <p:stCondLst>
                                    <p:cond delay="50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par>
                                <p:cTn id="32" presetID="22" presetClass="entr" presetSubtype="1" fill="hold" grpId="0" nodeType="withEffect">
                                  <p:stCondLst>
                                    <p:cond delay="1000"/>
                                  </p:stCondLst>
                                  <p:childTnLst>
                                    <p:set>
                                      <p:cBhvr>
                                        <p:cTn id="33" dur="1" fill="hold">
                                          <p:stCondLst>
                                            <p:cond delay="0"/>
                                          </p:stCondLst>
                                        </p:cTn>
                                        <p:tgtEl>
                                          <p:spTgt spid="21"/>
                                        </p:tgtEl>
                                        <p:attrNameLst>
                                          <p:attrName>style.visibility</p:attrName>
                                        </p:attrNameLst>
                                      </p:cBhvr>
                                      <p:to>
                                        <p:strVal val="visible"/>
                                      </p:to>
                                    </p:set>
                                    <p:animEffect transition="in" filter="wipe(up)">
                                      <p:cBhvr>
                                        <p:cTn id="34" dur="500"/>
                                        <p:tgtEl>
                                          <p:spTgt spid="21"/>
                                        </p:tgtEl>
                                      </p:cBhvr>
                                    </p:animEffect>
                                  </p:childTnLst>
                                </p:cTn>
                              </p:par>
                            </p:childTnLst>
                          </p:cTn>
                        </p:par>
                        <p:par>
                          <p:cTn id="35" fill="hold">
                            <p:stCondLst>
                              <p:cond delay="1000"/>
                            </p:stCondLst>
                            <p:childTnLst>
                              <p:par>
                                <p:cTn id="36" presetID="22" presetClass="entr" presetSubtype="8"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1500"/>
                            </p:stCondLst>
                            <p:childTnLst>
                              <p:par>
                                <p:cTn id="40" presetID="2" presetClass="entr" presetSubtype="2"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250" fill="hold"/>
                                        <p:tgtEl>
                                          <p:spTgt spid="50"/>
                                        </p:tgtEl>
                                        <p:attrNameLst>
                                          <p:attrName>ppt_x</p:attrName>
                                        </p:attrNameLst>
                                      </p:cBhvr>
                                      <p:tavLst>
                                        <p:tav tm="0">
                                          <p:val>
                                            <p:strVal val="1+#ppt_w/2"/>
                                          </p:val>
                                        </p:tav>
                                        <p:tav tm="100000">
                                          <p:val>
                                            <p:strVal val="#ppt_x"/>
                                          </p:val>
                                        </p:tav>
                                      </p:tavLst>
                                    </p:anim>
                                    <p:anim calcmode="lin" valueType="num">
                                      <p:cBhvr additive="base">
                                        <p:cTn id="43" dur="250" fill="hold"/>
                                        <p:tgtEl>
                                          <p:spTgt spid="50"/>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2" presetClass="entr" presetSubtype="1"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wipe(up)">
                                      <p:cBhvr>
                                        <p:cTn id="47" dur="500"/>
                                        <p:tgtEl>
                                          <p:spTgt spid="59"/>
                                        </p:tgtEl>
                                      </p:cBhvr>
                                    </p:animEffect>
                                  </p:childTnLst>
                                </p:cTn>
                              </p:par>
                            </p:childTnLst>
                          </p:cTn>
                        </p:par>
                        <p:par>
                          <p:cTn id="48" fill="hold">
                            <p:stCondLst>
                              <p:cond delay="2500"/>
                            </p:stCondLst>
                            <p:childTnLst>
                              <p:par>
                                <p:cTn id="49" presetID="22" presetClass="entr" presetSubtype="8"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childTnLst>
                          </p:cTn>
                        </p:par>
                        <p:par>
                          <p:cTn id="52" fill="hold">
                            <p:stCondLst>
                              <p:cond delay="3000"/>
                            </p:stCondLst>
                            <p:childTnLst>
                              <p:par>
                                <p:cTn id="53" presetID="22" presetClass="entr" presetSubtype="1"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up)">
                                      <p:cBhvr>
                                        <p:cTn id="55" dur="500"/>
                                        <p:tgtEl>
                                          <p:spTgt spid="28"/>
                                        </p:tgtEl>
                                      </p:cBhvr>
                                    </p:animEffect>
                                  </p:childTnLst>
                                </p:cTn>
                              </p:par>
                            </p:childTnLst>
                          </p:cTn>
                        </p:par>
                        <p:par>
                          <p:cTn id="56" fill="hold">
                            <p:stCondLst>
                              <p:cond delay="3500"/>
                            </p:stCondLst>
                            <p:childTnLst>
                              <p:par>
                                <p:cTn id="57" presetID="22" presetClass="entr" presetSubtype="8"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childTnLst>
                          </p:cTn>
                        </p:par>
                        <p:par>
                          <p:cTn id="60" fill="hold">
                            <p:stCondLst>
                              <p:cond delay="4000"/>
                            </p:stCondLst>
                            <p:childTnLst>
                              <p:par>
                                <p:cTn id="61" presetID="2" presetClass="entr" presetSubtype="2" fill="hold" grpId="0" nodeType="afterEffect">
                                  <p:stCondLst>
                                    <p:cond delay="0"/>
                                  </p:stCondLst>
                                  <p:childTnLst>
                                    <p:set>
                                      <p:cBhvr>
                                        <p:cTn id="62" dur="1" fill="hold">
                                          <p:stCondLst>
                                            <p:cond delay="0"/>
                                          </p:stCondLst>
                                        </p:cTn>
                                        <p:tgtEl>
                                          <p:spTgt spid="60"/>
                                        </p:tgtEl>
                                        <p:attrNameLst>
                                          <p:attrName>style.visibility</p:attrName>
                                        </p:attrNameLst>
                                      </p:cBhvr>
                                      <p:to>
                                        <p:strVal val="visible"/>
                                      </p:to>
                                    </p:set>
                                    <p:anim calcmode="lin" valueType="num">
                                      <p:cBhvr additive="base">
                                        <p:cTn id="63" dur="250" fill="hold"/>
                                        <p:tgtEl>
                                          <p:spTgt spid="60"/>
                                        </p:tgtEl>
                                        <p:attrNameLst>
                                          <p:attrName>ppt_x</p:attrName>
                                        </p:attrNameLst>
                                      </p:cBhvr>
                                      <p:tavLst>
                                        <p:tav tm="0">
                                          <p:val>
                                            <p:strVal val="1+#ppt_w/2"/>
                                          </p:val>
                                        </p:tav>
                                        <p:tav tm="100000">
                                          <p:val>
                                            <p:strVal val="#ppt_x"/>
                                          </p:val>
                                        </p:tav>
                                      </p:tavLst>
                                    </p:anim>
                                    <p:anim calcmode="lin" valueType="num">
                                      <p:cBhvr additive="base">
                                        <p:cTn id="64" dur="250" fill="hold"/>
                                        <p:tgtEl>
                                          <p:spTgt spid="60"/>
                                        </p:tgtEl>
                                        <p:attrNameLst>
                                          <p:attrName>ppt_y</p:attrName>
                                        </p:attrNameLst>
                                      </p:cBhvr>
                                      <p:tavLst>
                                        <p:tav tm="0">
                                          <p:val>
                                            <p:strVal val="#ppt_y"/>
                                          </p:val>
                                        </p:tav>
                                        <p:tav tm="100000">
                                          <p:val>
                                            <p:strVal val="#ppt_y"/>
                                          </p:val>
                                        </p:tav>
                                      </p:tavLst>
                                    </p:anim>
                                  </p:childTnLst>
                                </p:cTn>
                              </p:par>
                            </p:childTnLst>
                          </p:cTn>
                        </p:par>
                        <p:par>
                          <p:cTn id="65" fill="hold">
                            <p:stCondLst>
                              <p:cond delay="4500"/>
                            </p:stCondLst>
                            <p:childTnLst>
                              <p:par>
                                <p:cTn id="66" presetID="22" presetClass="entr" presetSubtype="1" fill="hold" grpId="0"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wipe(up)">
                                      <p:cBhvr>
                                        <p:cTn id="68" dur="500"/>
                                        <p:tgtEl>
                                          <p:spTgt spid="61"/>
                                        </p:tgtEl>
                                      </p:cBhvr>
                                    </p:animEffect>
                                  </p:childTnLst>
                                </p:cTn>
                              </p:par>
                            </p:childTnLst>
                          </p:cTn>
                        </p:par>
                        <p:par>
                          <p:cTn id="69" fill="hold">
                            <p:stCondLst>
                              <p:cond delay="50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5500"/>
                            </p:stCondLst>
                            <p:childTnLst>
                              <p:par>
                                <p:cTn id="74" presetID="22" presetClass="entr" presetSubtype="1" fill="hold" nodeType="after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wipe(up)">
                                      <p:cBhvr>
                                        <p:cTn id="76" dur="500"/>
                                        <p:tgtEl>
                                          <p:spTgt spid="32"/>
                                        </p:tgtEl>
                                      </p:cBhvr>
                                    </p:animEffect>
                                  </p:childTnLst>
                                </p:cTn>
                              </p:par>
                            </p:childTnLst>
                          </p:cTn>
                        </p:par>
                        <p:par>
                          <p:cTn id="77" fill="hold">
                            <p:stCondLst>
                              <p:cond delay="6000"/>
                            </p:stCondLst>
                            <p:childTnLst>
                              <p:par>
                                <p:cTn id="78" presetID="22" presetClass="entr" presetSubtype="8" fill="hold" nodeType="after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wipe(left)">
                                      <p:cBhvr>
                                        <p:cTn id="80" dur="500"/>
                                        <p:tgtEl>
                                          <p:spTgt spid="33"/>
                                        </p:tgtEl>
                                      </p:cBhvr>
                                    </p:animEffect>
                                  </p:childTnLst>
                                </p:cTn>
                              </p:par>
                            </p:childTnLst>
                          </p:cTn>
                        </p:par>
                        <p:par>
                          <p:cTn id="81" fill="hold">
                            <p:stCondLst>
                              <p:cond delay="6500"/>
                            </p:stCondLst>
                            <p:childTnLst>
                              <p:par>
                                <p:cTn id="82" presetID="2" presetClass="entr" presetSubtype="2" fill="hold" grpId="0" nodeType="afterEffect">
                                  <p:stCondLst>
                                    <p:cond delay="0"/>
                                  </p:stCondLst>
                                  <p:childTnLst>
                                    <p:set>
                                      <p:cBhvr>
                                        <p:cTn id="83" dur="1" fill="hold">
                                          <p:stCondLst>
                                            <p:cond delay="0"/>
                                          </p:stCondLst>
                                        </p:cTn>
                                        <p:tgtEl>
                                          <p:spTgt spid="62"/>
                                        </p:tgtEl>
                                        <p:attrNameLst>
                                          <p:attrName>style.visibility</p:attrName>
                                        </p:attrNameLst>
                                      </p:cBhvr>
                                      <p:to>
                                        <p:strVal val="visible"/>
                                      </p:to>
                                    </p:set>
                                    <p:anim calcmode="lin" valueType="num">
                                      <p:cBhvr additive="base">
                                        <p:cTn id="84" dur="250" fill="hold"/>
                                        <p:tgtEl>
                                          <p:spTgt spid="62"/>
                                        </p:tgtEl>
                                        <p:attrNameLst>
                                          <p:attrName>ppt_x</p:attrName>
                                        </p:attrNameLst>
                                      </p:cBhvr>
                                      <p:tavLst>
                                        <p:tav tm="0">
                                          <p:val>
                                            <p:strVal val="1+#ppt_w/2"/>
                                          </p:val>
                                        </p:tav>
                                        <p:tav tm="100000">
                                          <p:val>
                                            <p:strVal val="#ppt_x"/>
                                          </p:val>
                                        </p:tav>
                                      </p:tavLst>
                                    </p:anim>
                                    <p:anim calcmode="lin" valueType="num">
                                      <p:cBhvr additive="base">
                                        <p:cTn id="85" dur="250" fill="hold"/>
                                        <p:tgtEl>
                                          <p:spTgt spid="62"/>
                                        </p:tgtEl>
                                        <p:attrNameLst>
                                          <p:attrName>ppt_y</p:attrName>
                                        </p:attrNameLst>
                                      </p:cBhvr>
                                      <p:tavLst>
                                        <p:tav tm="0">
                                          <p:val>
                                            <p:strVal val="#ppt_y"/>
                                          </p:val>
                                        </p:tav>
                                        <p:tav tm="100000">
                                          <p:val>
                                            <p:strVal val="#ppt_y"/>
                                          </p:val>
                                        </p:tav>
                                      </p:tavLst>
                                    </p:anim>
                                  </p:childTnLst>
                                </p:cTn>
                              </p:par>
                            </p:childTnLst>
                          </p:cTn>
                        </p:par>
                        <p:par>
                          <p:cTn id="86" fill="hold">
                            <p:stCondLst>
                              <p:cond delay="7000"/>
                            </p:stCondLst>
                            <p:childTnLst>
                              <p:par>
                                <p:cTn id="87" presetID="22" presetClass="entr" presetSubtype="1" fill="hold" grpId="0" nodeType="afterEffect">
                                  <p:stCondLst>
                                    <p:cond delay="0"/>
                                  </p:stCondLst>
                                  <p:childTnLst>
                                    <p:set>
                                      <p:cBhvr>
                                        <p:cTn id="88" dur="1" fill="hold">
                                          <p:stCondLst>
                                            <p:cond delay="0"/>
                                          </p:stCondLst>
                                        </p:cTn>
                                        <p:tgtEl>
                                          <p:spTgt spid="63"/>
                                        </p:tgtEl>
                                        <p:attrNameLst>
                                          <p:attrName>style.visibility</p:attrName>
                                        </p:attrNameLst>
                                      </p:cBhvr>
                                      <p:to>
                                        <p:strVal val="visible"/>
                                      </p:to>
                                    </p:set>
                                    <p:animEffect transition="in" filter="wipe(up)">
                                      <p:cBhvr>
                                        <p:cTn id="8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bldLvl="0" animBg="1"/>
      <p:bldP spid="22" grpId="0" bldLvl="0" animBg="1"/>
      <p:bldP spid="23" grpId="0" bldLvl="0" animBg="1"/>
      <p:bldP spid="24" grpId="0" bldLvl="0" animBg="1"/>
      <p:bldP spid="42" grpId="0" bldLvl="0" animBg="1"/>
      <p:bldP spid="50" grpId="0"/>
      <p:bldP spid="59" grpId="0"/>
      <p:bldP spid="60" grpId="0"/>
      <p:bldP spid="61" grpId="0"/>
      <p:bldP spid="62" grpId="0"/>
      <p:bldP spid="6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p:txBody>
          <a:bodyPr/>
          <a:lstStyle/>
          <a:p>
            <a:r>
              <a:rPr lang="zh-CN" altLang="en-US" dirty="0" smtClean="0"/>
              <a:t>第四部分  其他不足之处</a:t>
            </a:r>
            <a:endParaRPr lang="zh-CN" altLang="en-US" dirty="0"/>
          </a:p>
        </p:txBody>
      </p:sp>
      <p:sp>
        <p:nvSpPr>
          <p:cNvPr id="33" name="Freeform 5"/>
          <p:cNvSpPr>
            <a:spLocks noChangeArrowheads="1"/>
          </p:cNvSpPr>
          <p:nvPr/>
        </p:nvSpPr>
        <p:spPr bwMode="auto">
          <a:xfrm>
            <a:off x="5285316" y="2366432"/>
            <a:ext cx="941916" cy="1564217"/>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945"/>
              <a:gd name="T26" fmla="*/ 569 w 569"/>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945">
                <a:moveTo>
                  <a:pt x="484" y="704"/>
                </a:moveTo>
                <a:lnTo>
                  <a:pt x="484" y="0"/>
                </a:lnTo>
                <a:lnTo>
                  <a:pt x="91" y="0"/>
                </a:lnTo>
                <a:lnTo>
                  <a:pt x="91" y="704"/>
                </a:lnTo>
                <a:lnTo>
                  <a:pt x="0" y="704"/>
                </a:lnTo>
                <a:lnTo>
                  <a:pt x="284" y="945"/>
                </a:lnTo>
                <a:lnTo>
                  <a:pt x="569" y="704"/>
                </a:lnTo>
                <a:lnTo>
                  <a:pt x="484" y="704"/>
                </a:lnTo>
                <a:close/>
              </a:path>
            </a:pathLst>
          </a:custGeom>
          <a:solidFill>
            <a:srgbClr val="54C5D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4" name="Freeform 6"/>
          <p:cNvSpPr>
            <a:spLocks noChangeArrowheads="1"/>
          </p:cNvSpPr>
          <p:nvPr/>
        </p:nvSpPr>
        <p:spPr bwMode="auto">
          <a:xfrm>
            <a:off x="6265332" y="2366432"/>
            <a:ext cx="941917" cy="21844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70BE44"/>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5" name="Freeform 7"/>
          <p:cNvSpPr>
            <a:spLocks noChangeArrowheads="1"/>
          </p:cNvSpPr>
          <p:nvPr/>
        </p:nvSpPr>
        <p:spPr bwMode="auto">
          <a:xfrm>
            <a:off x="10251016" y="2366432"/>
            <a:ext cx="939800" cy="2184400"/>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321"/>
              <a:gd name="T26" fmla="*/ 569 w 569"/>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rgbClr val="F8A51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7" name="Freeform 8"/>
          <p:cNvSpPr>
            <a:spLocks noChangeArrowheads="1"/>
          </p:cNvSpPr>
          <p:nvPr/>
        </p:nvSpPr>
        <p:spPr bwMode="auto">
          <a:xfrm>
            <a:off x="7243232" y="2366432"/>
            <a:ext cx="944033" cy="1149351"/>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54C5D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8" name="Freeform 9"/>
          <p:cNvSpPr>
            <a:spLocks noChangeArrowheads="1"/>
          </p:cNvSpPr>
          <p:nvPr/>
        </p:nvSpPr>
        <p:spPr bwMode="auto">
          <a:xfrm>
            <a:off x="8223249" y="2366432"/>
            <a:ext cx="941916" cy="1564217"/>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5" y="704"/>
                </a:moveTo>
                <a:lnTo>
                  <a:pt x="485" y="0"/>
                </a:lnTo>
                <a:lnTo>
                  <a:pt x="92" y="0"/>
                </a:lnTo>
                <a:lnTo>
                  <a:pt x="92" y="704"/>
                </a:lnTo>
                <a:lnTo>
                  <a:pt x="0" y="704"/>
                </a:lnTo>
                <a:lnTo>
                  <a:pt x="285" y="945"/>
                </a:lnTo>
                <a:lnTo>
                  <a:pt x="570" y="704"/>
                </a:lnTo>
                <a:lnTo>
                  <a:pt x="485" y="704"/>
                </a:lnTo>
                <a:close/>
              </a:path>
            </a:pathLst>
          </a:custGeom>
          <a:solidFill>
            <a:srgbClr val="70BE44"/>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9" name="Freeform 10"/>
          <p:cNvSpPr>
            <a:spLocks noChangeArrowheads="1"/>
          </p:cNvSpPr>
          <p:nvPr/>
        </p:nvSpPr>
        <p:spPr bwMode="auto">
          <a:xfrm>
            <a:off x="9203265" y="2366432"/>
            <a:ext cx="939800" cy="2705100"/>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rgbClr val="ED105F"/>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40" name="Freeform 11"/>
          <p:cNvSpPr>
            <a:spLocks noChangeArrowheads="1"/>
          </p:cNvSpPr>
          <p:nvPr/>
        </p:nvSpPr>
        <p:spPr bwMode="auto">
          <a:xfrm>
            <a:off x="4277783" y="2366432"/>
            <a:ext cx="941916" cy="21844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8A51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41" name="Freeform 12"/>
          <p:cNvSpPr>
            <a:spLocks noChangeArrowheads="1"/>
          </p:cNvSpPr>
          <p:nvPr/>
        </p:nvSpPr>
        <p:spPr bwMode="auto">
          <a:xfrm>
            <a:off x="1274232" y="2366432"/>
            <a:ext cx="941917" cy="1149351"/>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ED105F"/>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42" name="Freeform 13"/>
          <p:cNvSpPr>
            <a:spLocks noChangeArrowheads="1"/>
          </p:cNvSpPr>
          <p:nvPr/>
        </p:nvSpPr>
        <p:spPr bwMode="auto">
          <a:xfrm>
            <a:off x="2252132" y="2366432"/>
            <a:ext cx="944033" cy="1564217"/>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4" y="704"/>
                </a:moveTo>
                <a:lnTo>
                  <a:pt x="484" y="0"/>
                </a:lnTo>
                <a:lnTo>
                  <a:pt x="91" y="0"/>
                </a:lnTo>
                <a:lnTo>
                  <a:pt x="91" y="704"/>
                </a:lnTo>
                <a:lnTo>
                  <a:pt x="0" y="704"/>
                </a:lnTo>
                <a:lnTo>
                  <a:pt x="285" y="945"/>
                </a:lnTo>
                <a:lnTo>
                  <a:pt x="570" y="704"/>
                </a:lnTo>
                <a:lnTo>
                  <a:pt x="484" y="704"/>
                </a:lnTo>
                <a:close/>
              </a:path>
            </a:pathLst>
          </a:custGeom>
          <a:solidFill>
            <a:srgbClr val="F8A51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43" name="Freeform 14"/>
          <p:cNvSpPr>
            <a:spLocks noChangeArrowheads="1"/>
          </p:cNvSpPr>
          <p:nvPr/>
        </p:nvSpPr>
        <p:spPr bwMode="auto">
          <a:xfrm>
            <a:off x="3234265" y="2366432"/>
            <a:ext cx="939800" cy="2705100"/>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rgbClr val="ED105F"/>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44" name="TextBox 59"/>
          <p:cNvSpPr>
            <a:spLocks noChangeArrowheads="1"/>
          </p:cNvSpPr>
          <p:nvPr/>
        </p:nvSpPr>
        <p:spPr bwMode="auto">
          <a:xfrm>
            <a:off x="1381970" y="1915583"/>
            <a:ext cx="72644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标题</a:t>
            </a:r>
            <a:endParaRPr lang="zh-CN" altLang="en-US" sz="2135">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TextBox 60"/>
          <p:cNvSpPr>
            <a:spLocks noChangeArrowheads="1"/>
          </p:cNvSpPr>
          <p:nvPr/>
        </p:nvSpPr>
        <p:spPr bwMode="auto">
          <a:xfrm>
            <a:off x="2347170" y="1915583"/>
            <a:ext cx="72644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标题</a:t>
            </a:r>
            <a:endParaRPr lang="zh-CN" altLang="en-US" sz="2400">
              <a:solidFill>
                <a:schemeClr val="tx1">
                  <a:lumMod val="85000"/>
                  <a:lumOff val="15000"/>
                </a:schemeClr>
              </a:solidFill>
            </a:endParaRPr>
          </a:p>
        </p:txBody>
      </p:sp>
      <p:sp>
        <p:nvSpPr>
          <p:cNvPr id="46" name="TextBox 61"/>
          <p:cNvSpPr>
            <a:spLocks noChangeArrowheads="1"/>
          </p:cNvSpPr>
          <p:nvPr/>
        </p:nvSpPr>
        <p:spPr bwMode="auto">
          <a:xfrm>
            <a:off x="3320837" y="1915583"/>
            <a:ext cx="72644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标题</a:t>
            </a:r>
            <a:endParaRPr lang="zh-CN" altLang="en-US" sz="2400">
              <a:solidFill>
                <a:schemeClr val="tx1">
                  <a:lumMod val="85000"/>
                  <a:lumOff val="15000"/>
                </a:schemeClr>
              </a:solidFill>
            </a:endParaRPr>
          </a:p>
        </p:txBody>
      </p:sp>
      <p:sp>
        <p:nvSpPr>
          <p:cNvPr id="47" name="TextBox 62"/>
          <p:cNvSpPr>
            <a:spLocks noChangeArrowheads="1"/>
          </p:cNvSpPr>
          <p:nvPr/>
        </p:nvSpPr>
        <p:spPr bwMode="auto">
          <a:xfrm>
            <a:off x="4370703" y="1915583"/>
            <a:ext cx="72644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标题</a:t>
            </a:r>
            <a:endParaRPr lang="zh-CN" altLang="en-US" sz="2400">
              <a:solidFill>
                <a:schemeClr val="tx1">
                  <a:lumMod val="85000"/>
                  <a:lumOff val="15000"/>
                </a:schemeClr>
              </a:solidFill>
            </a:endParaRPr>
          </a:p>
        </p:txBody>
      </p:sp>
      <p:sp>
        <p:nvSpPr>
          <p:cNvPr id="48" name="TextBox 63"/>
          <p:cNvSpPr>
            <a:spLocks noChangeArrowheads="1"/>
          </p:cNvSpPr>
          <p:nvPr/>
        </p:nvSpPr>
        <p:spPr bwMode="auto">
          <a:xfrm>
            <a:off x="5378237" y="1915583"/>
            <a:ext cx="72644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标题</a:t>
            </a:r>
            <a:endParaRPr lang="zh-CN" altLang="en-US" sz="2400">
              <a:solidFill>
                <a:schemeClr val="tx1">
                  <a:lumMod val="85000"/>
                  <a:lumOff val="15000"/>
                </a:schemeClr>
              </a:solidFill>
            </a:endParaRPr>
          </a:p>
        </p:txBody>
      </p:sp>
      <p:sp>
        <p:nvSpPr>
          <p:cNvPr id="49" name="TextBox 64"/>
          <p:cNvSpPr>
            <a:spLocks noChangeArrowheads="1"/>
          </p:cNvSpPr>
          <p:nvPr/>
        </p:nvSpPr>
        <p:spPr bwMode="auto">
          <a:xfrm>
            <a:off x="6368837" y="1915583"/>
            <a:ext cx="72644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标题</a:t>
            </a:r>
            <a:endParaRPr lang="zh-CN" altLang="en-US" sz="2135">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0" name="TextBox 65"/>
          <p:cNvSpPr>
            <a:spLocks noChangeArrowheads="1"/>
          </p:cNvSpPr>
          <p:nvPr/>
        </p:nvSpPr>
        <p:spPr bwMode="auto">
          <a:xfrm>
            <a:off x="7359437" y="1915583"/>
            <a:ext cx="72644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标题</a:t>
            </a:r>
            <a:endParaRPr lang="zh-CN" altLang="en-US" sz="2135">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1" name="TextBox 66"/>
          <p:cNvSpPr>
            <a:spLocks noChangeArrowheads="1"/>
          </p:cNvSpPr>
          <p:nvPr/>
        </p:nvSpPr>
        <p:spPr bwMode="auto">
          <a:xfrm>
            <a:off x="8333103" y="1915583"/>
            <a:ext cx="72644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标题</a:t>
            </a:r>
            <a:endParaRPr lang="zh-CN" altLang="en-US" sz="2400">
              <a:solidFill>
                <a:schemeClr val="tx1">
                  <a:lumMod val="85000"/>
                  <a:lumOff val="15000"/>
                </a:schemeClr>
              </a:solidFill>
            </a:endParaRPr>
          </a:p>
        </p:txBody>
      </p:sp>
      <p:sp>
        <p:nvSpPr>
          <p:cNvPr id="52" name="TextBox 67"/>
          <p:cNvSpPr>
            <a:spLocks noChangeArrowheads="1"/>
          </p:cNvSpPr>
          <p:nvPr/>
        </p:nvSpPr>
        <p:spPr bwMode="auto">
          <a:xfrm>
            <a:off x="9289837" y="1915583"/>
            <a:ext cx="72644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标题</a:t>
            </a:r>
            <a:endParaRPr lang="zh-CN" altLang="en-US" sz="2400">
              <a:solidFill>
                <a:schemeClr val="tx1">
                  <a:lumMod val="85000"/>
                  <a:lumOff val="15000"/>
                </a:schemeClr>
              </a:solidFill>
            </a:endParaRPr>
          </a:p>
        </p:txBody>
      </p:sp>
      <p:sp>
        <p:nvSpPr>
          <p:cNvPr id="53" name="TextBox 68"/>
          <p:cNvSpPr>
            <a:spLocks noChangeArrowheads="1"/>
          </p:cNvSpPr>
          <p:nvPr/>
        </p:nvSpPr>
        <p:spPr bwMode="auto">
          <a:xfrm>
            <a:off x="10356637" y="1915583"/>
            <a:ext cx="72644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标题</a:t>
            </a:r>
            <a:endParaRPr lang="zh-CN" altLang="en-US" sz="2400">
              <a:solidFill>
                <a:schemeClr val="tx1">
                  <a:lumMod val="85000"/>
                  <a:lumOff val="15000"/>
                </a:schemeClr>
              </a:solidFill>
            </a:endParaRPr>
          </a:p>
        </p:txBody>
      </p:sp>
      <p:sp>
        <p:nvSpPr>
          <p:cNvPr id="54" name="TextBox 682"/>
          <p:cNvSpPr>
            <a:spLocks noChangeArrowheads="1"/>
          </p:cNvSpPr>
          <p:nvPr/>
        </p:nvSpPr>
        <p:spPr bwMode="auto">
          <a:xfrm>
            <a:off x="1375832" y="2673349"/>
            <a:ext cx="60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方正中等线简体" pitchFamily="2" charset="-122"/>
                <a:ea typeface="方正中等线简体" pitchFamily="2" charset="-122"/>
              </a:rPr>
              <a:t>36</a:t>
            </a:r>
            <a:r>
              <a:rPr lang="en-US" sz="1865">
                <a:solidFill>
                  <a:schemeClr val="bg1"/>
                </a:solidFill>
                <a:latin typeface="方正中等线简体" pitchFamily="2" charset="-122"/>
                <a:ea typeface="方正中等线简体" pitchFamily="2" charset="-122"/>
              </a:rPr>
              <a:t>%</a:t>
            </a:r>
            <a:endParaRPr lang="zh-CN" altLang="en-US" sz="1865">
              <a:solidFill>
                <a:schemeClr val="bg1"/>
              </a:solidFill>
              <a:latin typeface="方正中等线简体" pitchFamily="2" charset="-122"/>
              <a:ea typeface="方正中等线简体" pitchFamily="2" charset="-122"/>
            </a:endParaRPr>
          </a:p>
        </p:txBody>
      </p:sp>
      <p:sp>
        <p:nvSpPr>
          <p:cNvPr id="55" name="TextBox 682"/>
          <p:cNvSpPr>
            <a:spLocks noChangeArrowheads="1"/>
          </p:cNvSpPr>
          <p:nvPr/>
        </p:nvSpPr>
        <p:spPr bwMode="auto">
          <a:xfrm>
            <a:off x="2328332" y="3039532"/>
            <a:ext cx="60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方正中等线简体" pitchFamily="2" charset="-122"/>
                <a:ea typeface="方正中等线简体" pitchFamily="2" charset="-122"/>
              </a:rPr>
              <a:t>45</a:t>
            </a:r>
            <a:r>
              <a:rPr lang="en-US" sz="1865">
                <a:solidFill>
                  <a:schemeClr val="bg1"/>
                </a:solidFill>
                <a:latin typeface="方正中等线简体" pitchFamily="2" charset="-122"/>
                <a:ea typeface="方正中等线简体" pitchFamily="2" charset="-122"/>
              </a:rPr>
              <a:t>%</a:t>
            </a:r>
            <a:endParaRPr lang="zh-CN" altLang="en-US" sz="1865">
              <a:solidFill>
                <a:schemeClr val="bg1"/>
              </a:solidFill>
              <a:latin typeface="方正中等线简体" pitchFamily="2" charset="-122"/>
              <a:ea typeface="方正中等线简体" pitchFamily="2" charset="-122"/>
            </a:endParaRPr>
          </a:p>
        </p:txBody>
      </p:sp>
      <p:sp>
        <p:nvSpPr>
          <p:cNvPr id="56" name="TextBox 682"/>
          <p:cNvSpPr>
            <a:spLocks noChangeArrowheads="1"/>
          </p:cNvSpPr>
          <p:nvPr/>
        </p:nvSpPr>
        <p:spPr bwMode="auto">
          <a:xfrm>
            <a:off x="3293532" y="4148665"/>
            <a:ext cx="60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方正中等线简体" pitchFamily="2" charset="-122"/>
                <a:ea typeface="方正中等线简体" pitchFamily="2" charset="-122"/>
              </a:rPr>
              <a:t>64</a:t>
            </a:r>
            <a:r>
              <a:rPr lang="en-US" sz="1865">
                <a:solidFill>
                  <a:schemeClr val="bg1"/>
                </a:solidFill>
                <a:latin typeface="方正中等线简体" pitchFamily="2" charset="-122"/>
                <a:ea typeface="方正中等线简体" pitchFamily="2" charset="-122"/>
              </a:rPr>
              <a:t>%</a:t>
            </a:r>
            <a:endParaRPr lang="zh-CN" altLang="en-US" sz="1865">
              <a:solidFill>
                <a:schemeClr val="bg1"/>
              </a:solidFill>
              <a:latin typeface="方正中等线简体" pitchFamily="2" charset="-122"/>
              <a:ea typeface="方正中等线简体" pitchFamily="2" charset="-122"/>
            </a:endParaRPr>
          </a:p>
        </p:txBody>
      </p:sp>
      <p:sp>
        <p:nvSpPr>
          <p:cNvPr id="57" name="TextBox 682"/>
          <p:cNvSpPr>
            <a:spLocks noChangeArrowheads="1"/>
          </p:cNvSpPr>
          <p:nvPr/>
        </p:nvSpPr>
        <p:spPr bwMode="auto">
          <a:xfrm>
            <a:off x="4334932" y="3666065"/>
            <a:ext cx="60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方正中等线简体" pitchFamily="2" charset="-122"/>
                <a:ea typeface="方正中等线简体" pitchFamily="2" charset="-122"/>
              </a:rPr>
              <a:t>51</a:t>
            </a:r>
            <a:r>
              <a:rPr lang="en-US" sz="1865">
                <a:solidFill>
                  <a:schemeClr val="bg1"/>
                </a:solidFill>
                <a:latin typeface="方正中等线简体" pitchFamily="2" charset="-122"/>
                <a:ea typeface="方正中等线简体" pitchFamily="2" charset="-122"/>
              </a:rPr>
              <a:t>%</a:t>
            </a:r>
            <a:endParaRPr lang="zh-CN" altLang="en-US" sz="1865">
              <a:solidFill>
                <a:schemeClr val="bg1"/>
              </a:solidFill>
              <a:latin typeface="方正中等线简体" pitchFamily="2" charset="-122"/>
              <a:ea typeface="方正中等线简体" pitchFamily="2" charset="-122"/>
            </a:endParaRPr>
          </a:p>
        </p:txBody>
      </p:sp>
      <p:sp>
        <p:nvSpPr>
          <p:cNvPr id="58" name="TextBox 682"/>
          <p:cNvSpPr>
            <a:spLocks noChangeArrowheads="1"/>
          </p:cNvSpPr>
          <p:nvPr/>
        </p:nvSpPr>
        <p:spPr bwMode="auto">
          <a:xfrm>
            <a:off x="5350932" y="3060699"/>
            <a:ext cx="60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方正中等线简体" pitchFamily="2" charset="-122"/>
                <a:ea typeface="方正中等线简体" pitchFamily="2" charset="-122"/>
              </a:rPr>
              <a:t>47</a:t>
            </a:r>
            <a:r>
              <a:rPr lang="en-US" sz="1865">
                <a:solidFill>
                  <a:schemeClr val="bg1"/>
                </a:solidFill>
                <a:latin typeface="方正中等线简体" pitchFamily="2" charset="-122"/>
                <a:ea typeface="方正中等线简体" pitchFamily="2" charset="-122"/>
              </a:rPr>
              <a:t>%</a:t>
            </a:r>
            <a:endParaRPr lang="zh-CN" altLang="en-US" sz="1865">
              <a:solidFill>
                <a:schemeClr val="bg1"/>
              </a:solidFill>
              <a:latin typeface="方正中等线简体" pitchFamily="2" charset="-122"/>
              <a:ea typeface="方正中等线简体" pitchFamily="2" charset="-122"/>
            </a:endParaRPr>
          </a:p>
        </p:txBody>
      </p:sp>
      <p:sp>
        <p:nvSpPr>
          <p:cNvPr id="59" name="TextBox 682"/>
          <p:cNvSpPr>
            <a:spLocks noChangeArrowheads="1"/>
          </p:cNvSpPr>
          <p:nvPr/>
        </p:nvSpPr>
        <p:spPr bwMode="auto">
          <a:xfrm>
            <a:off x="6341532" y="3710516"/>
            <a:ext cx="60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方正中等线简体" pitchFamily="2" charset="-122"/>
                <a:ea typeface="方正中等线简体" pitchFamily="2" charset="-122"/>
              </a:rPr>
              <a:t>52</a:t>
            </a:r>
            <a:r>
              <a:rPr lang="en-US" sz="1865">
                <a:solidFill>
                  <a:schemeClr val="bg1"/>
                </a:solidFill>
                <a:latin typeface="方正中等线简体" pitchFamily="2" charset="-122"/>
                <a:ea typeface="方正中等线简体" pitchFamily="2" charset="-122"/>
              </a:rPr>
              <a:t>%</a:t>
            </a:r>
            <a:endParaRPr lang="zh-CN" altLang="en-US" sz="1865">
              <a:solidFill>
                <a:schemeClr val="bg1"/>
              </a:solidFill>
              <a:latin typeface="方正中等线简体" pitchFamily="2" charset="-122"/>
              <a:ea typeface="方正中等线简体" pitchFamily="2" charset="-122"/>
            </a:endParaRPr>
          </a:p>
        </p:txBody>
      </p:sp>
      <p:sp>
        <p:nvSpPr>
          <p:cNvPr id="60" name="TextBox 682"/>
          <p:cNvSpPr>
            <a:spLocks noChangeArrowheads="1"/>
          </p:cNvSpPr>
          <p:nvPr/>
        </p:nvSpPr>
        <p:spPr bwMode="auto">
          <a:xfrm>
            <a:off x="7319432" y="2673349"/>
            <a:ext cx="60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方正中等线简体" pitchFamily="2" charset="-122"/>
                <a:ea typeface="方正中等线简体" pitchFamily="2" charset="-122"/>
              </a:rPr>
              <a:t>38</a:t>
            </a:r>
            <a:r>
              <a:rPr lang="en-US" sz="1865">
                <a:solidFill>
                  <a:schemeClr val="bg1"/>
                </a:solidFill>
                <a:latin typeface="方正中等线简体" pitchFamily="2" charset="-122"/>
                <a:ea typeface="方正中等线简体" pitchFamily="2" charset="-122"/>
              </a:rPr>
              <a:t>%</a:t>
            </a:r>
            <a:endParaRPr lang="zh-CN" altLang="en-US" sz="1865">
              <a:solidFill>
                <a:schemeClr val="bg1"/>
              </a:solidFill>
              <a:latin typeface="方正中等线简体" pitchFamily="2" charset="-122"/>
              <a:ea typeface="方正中等线简体" pitchFamily="2" charset="-122"/>
            </a:endParaRPr>
          </a:p>
        </p:txBody>
      </p:sp>
      <p:sp>
        <p:nvSpPr>
          <p:cNvPr id="61" name="TextBox 682"/>
          <p:cNvSpPr>
            <a:spLocks noChangeArrowheads="1"/>
          </p:cNvSpPr>
          <p:nvPr/>
        </p:nvSpPr>
        <p:spPr bwMode="auto">
          <a:xfrm>
            <a:off x="8297332" y="3062816"/>
            <a:ext cx="60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方正中等线简体" pitchFamily="2" charset="-122"/>
                <a:ea typeface="方正中等线简体" pitchFamily="2" charset="-122"/>
              </a:rPr>
              <a:t>46</a:t>
            </a:r>
            <a:r>
              <a:rPr lang="en-US" sz="1865">
                <a:solidFill>
                  <a:schemeClr val="bg1"/>
                </a:solidFill>
                <a:latin typeface="方正中等线简体" pitchFamily="2" charset="-122"/>
                <a:ea typeface="方正中等线简体" pitchFamily="2" charset="-122"/>
              </a:rPr>
              <a:t>%</a:t>
            </a:r>
            <a:endParaRPr lang="zh-CN" altLang="en-US" sz="1865">
              <a:solidFill>
                <a:schemeClr val="bg1"/>
              </a:solidFill>
              <a:latin typeface="方正中等线简体" pitchFamily="2" charset="-122"/>
              <a:ea typeface="方正中等线简体" pitchFamily="2" charset="-122"/>
            </a:endParaRPr>
          </a:p>
        </p:txBody>
      </p:sp>
      <p:sp>
        <p:nvSpPr>
          <p:cNvPr id="62" name="TextBox 682"/>
          <p:cNvSpPr>
            <a:spLocks noChangeArrowheads="1"/>
          </p:cNvSpPr>
          <p:nvPr/>
        </p:nvSpPr>
        <p:spPr bwMode="auto">
          <a:xfrm>
            <a:off x="9275232" y="4186765"/>
            <a:ext cx="60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方正中等线简体" pitchFamily="2" charset="-122"/>
                <a:ea typeface="方正中等线简体" pitchFamily="2" charset="-122"/>
              </a:rPr>
              <a:t>68</a:t>
            </a:r>
            <a:r>
              <a:rPr lang="en-US" sz="1865">
                <a:solidFill>
                  <a:schemeClr val="bg1"/>
                </a:solidFill>
                <a:latin typeface="方正中等线简体" pitchFamily="2" charset="-122"/>
                <a:ea typeface="方正中等线简体" pitchFamily="2" charset="-122"/>
              </a:rPr>
              <a:t>%</a:t>
            </a:r>
            <a:endParaRPr lang="zh-CN" altLang="en-US" sz="1865">
              <a:solidFill>
                <a:schemeClr val="bg1"/>
              </a:solidFill>
              <a:latin typeface="方正中等线简体" pitchFamily="2" charset="-122"/>
              <a:ea typeface="方正中等线简体" pitchFamily="2" charset="-122"/>
            </a:endParaRPr>
          </a:p>
        </p:txBody>
      </p:sp>
      <p:sp>
        <p:nvSpPr>
          <p:cNvPr id="63" name="TextBox 682"/>
          <p:cNvSpPr>
            <a:spLocks noChangeArrowheads="1"/>
          </p:cNvSpPr>
          <p:nvPr/>
        </p:nvSpPr>
        <p:spPr bwMode="auto">
          <a:xfrm>
            <a:off x="10316632" y="3659716"/>
            <a:ext cx="60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schemeClr val="bg1"/>
                </a:solidFill>
                <a:latin typeface="方正中等线简体" pitchFamily="2" charset="-122"/>
                <a:ea typeface="方正中等线简体" pitchFamily="2" charset="-122"/>
              </a:rPr>
              <a:t>55</a:t>
            </a:r>
            <a:r>
              <a:rPr lang="en-US" sz="1865">
                <a:solidFill>
                  <a:schemeClr val="bg1"/>
                </a:solidFill>
                <a:latin typeface="方正中等线简体" pitchFamily="2" charset="-122"/>
                <a:ea typeface="方正中等线简体" pitchFamily="2" charset="-122"/>
              </a:rPr>
              <a:t>%</a:t>
            </a:r>
            <a:endParaRPr lang="zh-CN" altLang="en-US" sz="1865">
              <a:solidFill>
                <a:schemeClr val="bg1"/>
              </a:solidFill>
              <a:latin typeface="方正中等线简体" pitchFamily="2" charset="-122"/>
              <a:ea typeface="方正中等线简体" pitchFamily="2" charset="-122"/>
            </a:endParaRPr>
          </a:p>
        </p:txBody>
      </p:sp>
      <p:sp>
        <p:nvSpPr>
          <p:cNvPr id="94" name="TextBox 79"/>
          <p:cNvSpPr>
            <a:spLocks noChangeArrowheads="1"/>
          </p:cNvSpPr>
          <p:nvPr/>
        </p:nvSpPr>
        <p:spPr bwMode="auto">
          <a:xfrm>
            <a:off x="3007783" y="5221816"/>
            <a:ext cx="1132840"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a:solidFill>
                  <a:srgbClr val="000000"/>
                </a:solidFill>
                <a:latin typeface="微软雅黑" panose="020B0503020204020204" charset="-122"/>
                <a:ea typeface="微软雅黑" panose="020B0503020204020204" charset="-122"/>
                <a:sym typeface="Arial" panose="020B0604020202020204" pitchFamily="34" charset="0"/>
              </a:rPr>
              <a:t>添加标题</a:t>
            </a:r>
            <a:endParaRPr lang="zh-CN" altLang="en-US" sz="2400"/>
          </a:p>
        </p:txBody>
      </p:sp>
      <p:sp>
        <p:nvSpPr>
          <p:cNvPr id="95" name="TextBox 80"/>
          <p:cNvSpPr>
            <a:spLocks noChangeArrowheads="1"/>
          </p:cNvSpPr>
          <p:nvPr/>
        </p:nvSpPr>
        <p:spPr bwMode="auto">
          <a:xfrm>
            <a:off x="7027332" y="3598332"/>
            <a:ext cx="1132840"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a:solidFill>
                  <a:srgbClr val="000000"/>
                </a:solidFill>
                <a:latin typeface="微软雅黑" panose="020B0503020204020204" charset="-122"/>
                <a:ea typeface="微软雅黑" panose="020B0503020204020204" charset="-122"/>
                <a:sym typeface="Arial" panose="020B0604020202020204" pitchFamily="34" charset="0"/>
              </a:rPr>
              <a:t>添加标题</a:t>
            </a:r>
            <a:endParaRPr lang="zh-CN" altLang="en-US" sz="2400"/>
          </a:p>
        </p:txBody>
      </p:sp>
      <p:sp>
        <p:nvSpPr>
          <p:cNvPr id="96" name="TextBox 81"/>
          <p:cNvSpPr>
            <a:spLocks noChangeArrowheads="1"/>
          </p:cNvSpPr>
          <p:nvPr/>
        </p:nvSpPr>
        <p:spPr bwMode="auto">
          <a:xfrm>
            <a:off x="8989483" y="5221816"/>
            <a:ext cx="1132840"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a:solidFill>
                  <a:srgbClr val="000000"/>
                </a:solidFill>
                <a:latin typeface="微软雅黑" panose="020B0503020204020204" charset="-122"/>
                <a:ea typeface="微软雅黑" panose="020B0503020204020204" charset="-122"/>
                <a:sym typeface="Arial" panose="020B0604020202020204" pitchFamily="34" charset="0"/>
              </a:rPr>
              <a:t>添加标题</a:t>
            </a:r>
            <a:endParaRPr lang="zh-CN" altLang="en-US" sz="2400"/>
          </a:p>
        </p:txBody>
      </p:sp>
      <p:sp>
        <p:nvSpPr>
          <p:cNvPr id="97" name="TextBox 82"/>
          <p:cNvSpPr>
            <a:spLocks noChangeArrowheads="1"/>
          </p:cNvSpPr>
          <p:nvPr/>
        </p:nvSpPr>
        <p:spPr bwMode="auto">
          <a:xfrm>
            <a:off x="1043516" y="3598332"/>
            <a:ext cx="1132840"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dirty="0">
                <a:solidFill>
                  <a:srgbClr val="000000"/>
                </a:solidFill>
                <a:latin typeface="微软雅黑" panose="020B0503020204020204" charset="-122"/>
                <a:ea typeface="微软雅黑" panose="020B0503020204020204" charset="-122"/>
                <a:sym typeface="Arial" panose="020B0604020202020204" pitchFamily="34" charset="0"/>
              </a:rPr>
              <a:t>添加标题</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p:tgtEl>
                                          <p:spTgt spid="41"/>
                                        </p:tgtEl>
                                        <p:attrNameLst>
                                          <p:attrName>ppt_y</p:attrName>
                                        </p:attrNameLst>
                                      </p:cBhvr>
                                      <p:tavLst>
                                        <p:tav tm="0">
                                          <p:val>
                                            <p:strVal val="#ppt_y-#ppt_h*1.125000"/>
                                          </p:val>
                                        </p:tav>
                                        <p:tav tm="100000">
                                          <p:val>
                                            <p:strVal val="#ppt_y"/>
                                          </p:val>
                                        </p:tav>
                                      </p:tavLst>
                                    </p:anim>
                                    <p:animEffect transition="in" filter="wipe(down)">
                                      <p:cBhvr>
                                        <p:cTn id="8" dur="500"/>
                                        <p:tgtEl>
                                          <p:spTgt spid="41"/>
                                        </p:tgtEl>
                                      </p:cBhvr>
                                    </p:animEffect>
                                  </p:childTnLst>
                                </p:cTn>
                              </p:par>
                              <p:par>
                                <p:cTn id="9" presetID="12" presetClass="entr" presetSubtype="1" fill="hold" grpId="0" nodeType="withEffect">
                                  <p:stCondLst>
                                    <p:cond delay="25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p:tgtEl>
                                          <p:spTgt spid="54"/>
                                        </p:tgtEl>
                                        <p:attrNameLst>
                                          <p:attrName>ppt_y</p:attrName>
                                        </p:attrNameLst>
                                      </p:cBhvr>
                                      <p:tavLst>
                                        <p:tav tm="0">
                                          <p:val>
                                            <p:strVal val="#ppt_y-#ppt_h*1.125000"/>
                                          </p:val>
                                        </p:tav>
                                        <p:tav tm="100000">
                                          <p:val>
                                            <p:strVal val="#ppt_y"/>
                                          </p:val>
                                        </p:tav>
                                      </p:tavLst>
                                    </p:anim>
                                    <p:animEffect transition="in" filter="wipe(down)">
                                      <p:cBhvr>
                                        <p:cTn id="12" dur="500"/>
                                        <p:tgtEl>
                                          <p:spTgt spid="54"/>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ppt_y</p:attrName>
                                        </p:attrNameLst>
                                      </p:cBhvr>
                                      <p:tavLst>
                                        <p:tav tm="0">
                                          <p:val>
                                            <p:strVal val="#ppt_y-#ppt_h*1.125000"/>
                                          </p:val>
                                        </p:tav>
                                        <p:tav tm="100000">
                                          <p:val>
                                            <p:strVal val="#ppt_y"/>
                                          </p:val>
                                        </p:tav>
                                      </p:tavLst>
                                    </p:anim>
                                    <p:animEffect transition="in" filter="wipe(down)">
                                      <p:cBhvr>
                                        <p:cTn id="16" dur="500"/>
                                        <p:tgtEl>
                                          <p:spTgt spid="55"/>
                                        </p:tgtEl>
                                      </p:cBhvr>
                                    </p:animEffect>
                                  </p:childTnLst>
                                </p:cTn>
                              </p:par>
                              <p:par>
                                <p:cTn id="17" presetID="12" presetClass="entr" presetSubtype="1" fill="hold" grpId="0" nodeType="withEffect">
                                  <p:stCondLst>
                                    <p:cond delay="25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p:tgtEl>
                                          <p:spTgt spid="42"/>
                                        </p:tgtEl>
                                        <p:attrNameLst>
                                          <p:attrName>ppt_y</p:attrName>
                                        </p:attrNameLst>
                                      </p:cBhvr>
                                      <p:tavLst>
                                        <p:tav tm="0">
                                          <p:val>
                                            <p:strVal val="#ppt_y-#ppt_h*1.125000"/>
                                          </p:val>
                                        </p:tav>
                                        <p:tav tm="100000">
                                          <p:val>
                                            <p:strVal val="#ppt_y"/>
                                          </p:val>
                                        </p:tav>
                                      </p:tavLst>
                                    </p:anim>
                                    <p:animEffect transition="in" filter="wipe(down)">
                                      <p:cBhvr>
                                        <p:cTn id="20" dur="500"/>
                                        <p:tgtEl>
                                          <p:spTgt spid="42"/>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cBhvr additive="base">
                                        <p:cTn id="23" dur="500"/>
                                        <p:tgtEl>
                                          <p:spTgt spid="56"/>
                                        </p:tgtEl>
                                        <p:attrNameLst>
                                          <p:attrName>ppt_y</p:attrName>
                                        </p:attrNameLst>
                                      </p:cBhvr>
                                      <p:tavLst>
                                        <p:tav tm="0">
                                          <p:val>
                                            <p:strVal val="#ppt_y-#ppt_h*1.125000"/>
                                          </p:val>
                                        </p:tav>
                                        <p:tav tm="100000">
                                          <p:val>
                                            <p:strVal val="#ppt_y"/>
                                          </p:val>
                                        </p:tav>
                                      </p:tavLst>
                                    </p:anim>
                                    <p:animEffect transition="in" filter="wipe(down)">
                                      <p:cBhvr>
                                        <p:cTn id="24" dur="500"/>
                                        <p:tgtEl>
                                          <p:spTgt spid="56"/>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p:tgtEl>
                                          <p:spTgt spid="43"/>
                                        </p:tgtEl>
                                        <p:attrNameLst>
                                          <p:attrName>ppt_y</p:attrName>
                                        </p:attrNameLst>
                                      </p:cBhvr>
                                      <p:tavLst>
                                        <p:tav tm="0">
                                          <p:val>
                                            <p:strVal val="#ppt_y-#ppt_h*1.125000"/>
                                          </p:val>
                                        </p:tav>
                                        <p:tav tm="100000">
                                          <p:val>
                                            <p:strVal val="#ppt_y"/>
                                          </p:val>
                                        </p:tav>
                                      </p:tavLst>
                                    </p:anim>
                                    <p:animEffect transition="in" filter="wipe(down)">
                                      <p:cBhvr>
                                        <p:cTn id="28" dur="500"/>
                                        <p:tgtEl>
                                          <p:spTgt spid="43"/>
                                        </p:tgtEl>
                                      </p:cBhvr>
                                    </p:animEffect>
                                  </p:childTnLst>
                                </p:cTn>
                              </p:par>
                              <p:par>
                                <p:cTn id="29" presetID="12" presetClass="entr" presetSubtype="1" fill="hold" grpId="0" nodeType="withEffect">
                                  <p:stCondLst>
                                    <p:cond delay="250"/>
                                  </p:stCondLst>
                                  <p:childTnLst>
                                    <p:set>
                                      <p:cBhvr>
                                        <p:cTn id="30" dur="1" fill="hold">
                                          <p:stCondLst>
                                            <p:cond delay="0"/>
                                          </p:stCondLst>
                                        </p:cTn>
                                        <p:tgtEl>
                                          <p:spTgt spid="57"/>
                                        </p:tgtEl>
                                        <p:attrNameLst>
                                          <p:attrName>style.visibility</p:attrName>
                                        </p:attrNameLst>
                                      </p:cBhvr>
                                      <p:to>
                                        <p:strVal val="visible"/>
                                      </p:to>
                                    </p:set>
                                    <p:anim calcmode="lin" valueType="num">
                                      <p:cBhvr additive="base">
                                        <p:cTn id="31" dur="500"/>
                                        <p:tgtEl>
                                          <p:spTgt spid="57"/>
                                        </p:tgtEl>
                                        <p:attrNameLst>
                                          <p:attrName>ppt_y</p:attrName>
                                        </p:attrNameLst>
                                      </p:cBhvr>
                                      <p:tavLst>
                                        <p:tav tm="0">
                                          <p:val>
                                            <p:strVal val="#ppt_y-#ppt_h*1.125000"/>
                                          </p:val>
                                        </p:tav>
                                        <p:tav tm="100000">
                                          <p:val>
                                            <p:strVal val="#ppt_y"/>
                                          </p:val>
                                        </p:tav>
                                      </p:tavLst>
                                    </p:anim>
                                    <p:animEffect transition="in" filter="wipe(down)">
                                      <p:cBhvr>
                                        <p:cTn id="32" dur="500"/>
                                        <p:tgtEl>
                                          <p:spTgt spid="57"/>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p:tgtEl>
                                          <p:spTgt spid="40"/>
                                        </p:tgtEl>
                                        <p:attrNameLst>
                                          <p:attrName>ppt_y</p:attrName>
                                        </p:attrNameLst>
                                      </p:cBhvr>
                                      <p:tavLst>
                                        <p:tav tm="0">
                                          <p:val>
                                            <p:strVal val="#ppt_y-#ppt_h*1.125000"/>
                                          </p:val>
                                        </p:tav>
                                        <p:tav tm="100000">
                                          <p:val>
                                            <p:strVal val="#ppt_y"/>
                                          </p:val>
                                        </p:tav>
                                      </p:tavLst>
                                    </p:anim>
                                    <p:animEffect transition="in" filter="wipe(down)">
                                      <p:cBhvr>
                                        <p:cTn id="36" dur="500"/>
                                        <p:tgtEl>
                                          <p:spTgt spid="40"/>
                                        </p:tgtEl>
                                      </p:cBhvr>
                                    </p:animEffect>
                                  </p:childTnLst>
                                </p:cTn>
                              </p:par>
                              <p:par>
                                <p:cTn id="37" presetID="12" presetClass="entr" presetSubtype="1" fill="hold" grpId="0" nodeType="withEffect">
                                  <p:stCondLst>
                                    <p:cond delay="250"/>
                                  </p:st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500"/>
                                        <p:tgtEl>
                                          <p:spTgt spid="58"/>
                                        </p:tgtEl>
                                        <p:attrNameLst>
                                          <p:attrName>ppt_y</p:attrName>
                                        </p:attrNameLst>
                                      </p:cBhvr>
                                      <p:tavLst>
                                        <p:tav tm="0">
                                          <p:val>
                                            <p:strVal val="#ppt_y-#ppt_h*1.125000"/>
                                          </p:val>
                                        </p:tav>
                                        <p:tav tm="100000">
                                          <p:val>
                                            <p:strVal val="#ppt_y"/>
                                          </p:val>
                                        </p:tav>
                                      </p:tavLst>
                                    </p:anim>
                                    <p:animEffect transition="in" filter="wipe(down)">
                                      <p:cBhvr>
                                        <p:cTn id="40" dur="500"/>
                                        <p:tgtEl>
                                          <p:spTgt spid="58"/>
                                        </p:tgtEl>
                                      </p:cBhvr>
                                    </p:animEffect>
                                  </p:childTnLst>
                                </p:cTn>
                              </p:par>
                              <p:par>
                                <p:cTn id="41" presetID="12" presetClass="entr" presetSubtype="1" fill="hold" grpId="0" nodeType="withEffect">
                                  <p:stCondLst>
                                    <p:cond delay="25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p:tgtEl>
                                          <p:spTgt spid="33"/>
                                        </p:tgtEl>
                                        <p:attrNameLst>
                                          <p:attrName>ppt_y</p:attrName>
                                        </p:attrNameLst>
                                      </p:cBhvr>
                                      <p:tavLst>
                                        <p:tav tm="0">
                                          <p:val>
                                            <p:strVal val="#ppt_y-#ppt_h*1.125000"/>
                                          </p:val>
                                        </p:tav>
                                        <p:tav tm="100000">
                                          <p:val>
                                            <p:strVal val="#ppt_y"/>
                                          </p:val>
                                        </p:tav>
                                      </p:tavLst>
                                    </p:anim>
                                    <p:animEffect transition="in" filter="wipe(down)">
                                      <p:cBhvr>
                                        <p:cTn id="44" dur="500"/>
                                        <p:tgtEl>
                                          <p:spTgt spid="33"/>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additive="base">
                                        <p:cTn id="47" dur="500"/>
                                        <p:tgtEl>
                                          <p:spTgt spid="59"/>
                                        </p:tgtEl>
                                        <p:attrNameLst>
                                          <p:attrName>ppt_y</p:attrName>
                                        </p:attrNameLst>
                                      </p:cBhvr>
                                      <p:tavLst>
                                        <p:tav tm="0">
                                          <p:val>
                                            <p:strVal val="#ppt_y-#ppt_h*1.125000"/>
                                          </p:val>
                                        </p:tav>
                                        <p:tav tm="100000">
                                          <p:val>
                                            <p:strVal val="#ppt_y"/>
                                          </p:val>
                                        </p:tav>
                                      </p:tavLst>
                                    </p:anim>
                                    <p:animEffect transition="in" filter="wipe(down)">
                                      <p:cBhvr>
                                        <p:cTn id="48" dur="500"/>
                                        <p:tgtEl>
                                          <p:spTgt spid="59"/>
                                        </p:tgtEl>
                                      </p:cBhvr>
                                    </p:animEffect>
                                  </p:childTnLst>
                                </p:cTn>
                              </p:par>
                              <p:par>
                                <p:cTn id="49" presetID="12" presetClass="entr" presetSubtype="1" fill="hold" grpId="0" nodeType="withEffect">
                                  <p:stCondLst>
                                    <p:cond delay="25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p:tgtEl>
                                          <p:spTgt spid="34"/>
                                        </p:tgtEl>
                                        <p:attrNameLst>
                                          <p:attrName>ppt_y</p:attrName>
                                        </p:attrNameLst>
                                      </p:cBhvr>
                                      <p:tavLst>
                                        <p:tav tm="0">
                                          <p:val>
                                            <p:strVal val="#ppt_y-#ppt_h*1.125000"/>
                                          </p:val>
                                        </p:tav>
                                        <p:tav tm="100000">
                                          <p:val>
                                            <p:strVal val="#ppt_y"/>
                                          </p:val>
                                        </p:tav>
                                      </p:tavLst>
                                    </p:anim>
                                    <p:animEffect transition="in" filter="wipe(down)">
                                      <p:cBhvr>
                                        <p:cTn id="52" dur="500"/>
                                        <p:tgtEl>
                                          <p:spTgt spid="34"/>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500"/>
                                        <p:tgtEl>
                                          <p:spTgt spid="60"/>
                                        </p:tgtEl>
                                        <p:attrNameLst>
                                          <p:attrName>ppt_y</p:attrName>
                                        </p:attrNameLst>
                                      </p:cBhvr>
                                      <p:tavLst>
                                        <p:tav tm="0">
                                          <p:val>
                                            <p:strVal val="#ppt_y-#ppt_h*1.125000"/>
                                          </p:val>
                                        </p:tav>
                                        <p:tav tm="100000">
                                          <p:val>
                                            <p:strVal val="#ppt_y"/>
                                          </p:val>
                                        </p:tav>
                                      </p:tavLst>
                                    </p:anim>
                                    <p:animEffect transition="in" filter="wipe(down)">
                                      <p:cBhvr>
                                        <p:cTn id="56" dur="500"/>
                                        <p:tgtEl>
                                          <p:spTgt spid="60"/>
                                        </p:tgtEl>
                                      </p:cBhvr>
                                    </p:animEffect>
                                  </p:childTnLst>
                                </p:cTn>
                              </p:par>
                              <p:par>
                                <p:cTn id="57" presetID="12" presetClass="entr" presetSubtype="1" fill="hold" grpId="0" nodeType="withEffect">
                                  <p:stCondLst>
                                    <p:cond delay="25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p:tgtEl>
                                          <p:spTgt spid="37"/>
                                        </p:tgtEl>
                                        <p:attrNameLst>
                                          <p:attrName>ppt_y</p:attrName>
                                        </p:attrNameLst>
                                      </p:cBhvr>
                                      <p:tavLst>
                                        <p:tav tm="0">
                                          <p:val>
                                            <p:strVal val="#ppt_y-#ppt_h*1.125000"/>
                                          </p:val>
                                        </p:tav>
                                        <p:tav tm="100000">
                                          <p:val>
                                            <p:strVal val="#ppt_y"/>
                                          </p:val>
                                        </p:tav>
                                      </p:tavLst>
                                    </p:anim>
                                    <p:animEffect transition="in" filter="wipe(down)">
                                      <p:cBhvr>
                                        <p:cTn id="60" dur="500"/>
                                        <p:tgtEl>
                                          <p:spTgt spid="37"/>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500"/>
                                        <p:tgtEl>
                                          <p:spTgt spid="61"/>
                                        </p:tgtEl>
                                        <p:attrNameLst>
                                          <p:attrName>ppt_y</p:attrName>
                                        </p:attrNameLst>
                                      </p:cBhvr>
                                      <p:tavLst>
                                        <p:tav tm="0">
                                          <p:val>
                                            <p:strVal val="#ppt_y-#ppt_h*1.125000"/>
                                          </p:val>
                                        </p:tav>
                                        <p:tav tm="100000">
                                          <p:val>
                                            <p:strVal val="#ppt_y"/>
                                          </p:val>
                                        </p:tav>
                                      </p:tavLst>
                                    </p:anim>
                                    <p:animEffect transition="in" filter="wipe(down)">
                                      <p:cBhvr>
                                        <p:cTn id="64" dur="500"/>
                                        <p:tgtEl>
                                          <p:spTgt spid="61"/>
                                        </p:tgtEl>
                                      </p:cBhvr>
                                    </p:animEffect>
                                  </p:childTnLst>
                                </p:cTn>
                              </p:par>
                              <p:par>
                                <p:cTn id="65" presetID="12" presetClass="entr" presetSubtype="1" fill="hold" grpId="0" nodeType="withEffect">
                                  <p:stCondLst>
                                    <p:cond delay="25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500"/>
                                        <p:tgtEl>
                                          <p:spTgt spid="38"/>
                                        </p:tgtEl>
                                        <p:attrNameLst>
                                          <p:attrName>ppt_y</p:attrName>
                                        </p:attrNameLst>
                                      </p:cBhvr>
                                      <p:tavLst>
                                        <p:tav tm="0">
                                          <p:val>
                                            <p:strVal val="#ppt_y-#ppt_h*1.125000"/>
                                          </p:val>
                                        </p:tav>
                                        <p:tav tm="100000">
                                          <p:val>
                                            <p:strVal val="#ppt_y"/>
                                          </p:val>
                                        </p:tav>
                                      </p:tavLst>
                                    </p:anim>
                                    <p:animEffect transition="in" filter="wipe(down)">
                                      <p:cBhvr>
                                        <p:cTn id="68" dur="500"/>
                                        <p:tgtEl>
                                          <p:spTgt spid="38"/>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p:tgtEl>
                                          <p:spTgt spid="62"/>
                                        </p:tgtEl>
                                        <p:attrNameLst>
                                          <p:attrName>ppt_y</p:attrName>
                                        </p:attrNameLst>
                                      </p:cBhvr>
                                      <p:tavLst>
                                        <p:tav tm="0">
                                          <p:val>
                                            <p:strVal val="#ppt_y-#ppt_h*1.125000"/>
                                          </p:val>
                                        </p:tav>
                                        <p:tav tm="100000">
                                          <p:val>
                                            <p:strVal val="#ppt_y"/>
                                          </p:val>
                                        </p:tav>
                                      </p:tavLst>
                                    </p:anim>
                                    <p:animEffect transition="in" filter="wipe(down)">
                                      <p:cBhvr>
                                        <p:cTn id="72" dur="500"/>
                                        <p:tgtEl>
                                          <p:spTgt spid="62"/>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p:tgtEl>
                                          <p:spTgt spid="39"/>
                                        </p:tgtEl>
                                        <p:attrNameLst>
                                          <p:attrName>ppt_y</p:attrName>
                                        </p:attrNameLst>
                                      </p:cBhvr>
                                      <p:tavLst>
                                        <p:tav tm="0">
                                          <p:val>
                                            <p:strVal val="#ppt_y-#ppt_h*1.125000"/>
                                          </p:val>
                                        </p:tav>
                                        <p:tav tm="100000">
                                          <p:val>
                                            <p:strVal val="#ppt_y"/>
                                          </p:val>
                                        </p:tav>
                                      </p:tavLst>
                                    </p:anim>
                                    <p:animEffect transition="in" filter="wipe(down)">
                                      <p:cBhvr>
                                        <p:cTn id="76" dur="500"/>
                                        <p:tgtEl>
                                          <p:spTgt spid="39"/>
                                        </p:tgtEl>
                                      </p:cBhvr>
                                    </p:animEffect>
                                  </p:childTnLst>
                                </p:cTn>
                              </p:par>
                              <p:par>
                                <p:cTn id="77" presetID="12" presetClass="entr" presetSubtype="1" fill="hold" grpId="0" nodeType="withEffect">
                                  <p:stCondLst>
                                    <p:cond delay="250"/>
                                  </p:stCondLst>
                                  <p:childTnLst>
                                    <p:set>
                                      <p:cBhvr>
                                        <p:cTn id="78" dur="1" fill="hold">
                                          <p:stCondLst>
                                            <p:cond delay="0"/>
                                          </p:stCondLst>
                                        </p:cTn>
                                        <p:tgtEl>
                                          <p:spTgt spid="63"/>
                                        </p:tgtEl>
                                        <p:attrNameLst>
                                          <p:attrName>style.visibility</p:attrName>
                                        </p:attrNameLst>
                                      </p:cBhvr>
                                      <p:to>
                                        <p:strVal val="visible"/>
                                      </p:to>
                                    </p:set>
                                    <p:anim calcmode="lin" valueType="num">
                                      <p:cBhvr additive="base">
                                        <p:cTn id="79" dur="500"/>
                                        <p:tgtEl>
                                          <p:spTgt spid="63"/>
                                        </p:tgtEl>
                                        <p:attrNameLst>
                                          <p:attrName>ppt_y</p:attrName>
                                        </p:attrNameLst>
                                      </p:cBhvr>
                                      <p:tavLst>
                                        <p:tav tm="0">
                                          <p:val>
                                            <p:strVal val="#ppt_y-#ppt_h*1.125000"/>
                                          </p:val>
                                        </p:tav>
                                        <p:tav tm="100000">
                                          <p:val>
                                            <p:strVal val="#ppt_y"/>
                                          </p:val>
                                        </p:tav>
                                      </p:tavLst>
                                    </p:anim>
                                    <p:animEffect transition="in" filter="wipe(down)">
                                      <p:cBhvr>
                                        <p:cTn id="80" dur="500"/>
                                        <p:tgtEl>
                                          <p:spTgt spid="63"/>
                                        </p:tgtEl>
                                      </p:cBhvr>
                                    </p:animEffect>
                                  </p:childTnLst>
                                </p:cTn>
                              </p:par>
                              <p:par>
                                <p:cTn id="81" presetID="12" presetClass="entr" presetSubtype="1" fill="hold" grpId="0" nodeType="with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additive="base">
                                        <p:cTn id="83" dur="500"/>
                                        <p:tgtEl>
                                          <p:spTgt spid="35"/>
                                        </p:tgtEl>
                                        <p:attrNameLst>
                                          <p:attrName>ppt_y</p:attrName>
                                        </p:attrNameLst>
                                      </p:cBhvr>
                                      <p:tavLst>
                                        <p:tav tm="0">
                                          <p:val>
                                            <p:strVal val="#ppt_y-#ppt_h*1.125000"/>
                                          </p:val>
                                        </p:tav>
                                        <p:tav tm="100000">
                                          <p:val>
                                            <p:strVal val="#ppt_y"/>
                                          </p:val>
                                        </p:tav>
                                      </p:tavLst>
                                    </p:anim>
                                    <p:animEffect transition="in" filter="wipe(down)">
                                      <p:cBhvr>
                                        <p:cTn id="84" dur="500"/>
                                        <p:tgtEl>
                                          <p:spTgt spid="35"/>
                                        </p:tgtEl>
                                      </p:cBhvr>
                                    </p:animEffect>
                                  </p:childTnLst>
                                </p:cTn>
                              </p:par>
                              <p:par>
                                <p:cTn id="85" presetID="2" presetClass="entr" presetSubtype="8" fill="hold" grpId="0" nodeType="withEffect">
                                  <p:stCondLst>
                                    <p:cond delay="25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fill="hold"/>
                                        <p:tgtEl>
                                          <p:spTgt spid="44"/>
                                        </p:tgtEl>
                                        <p:attrNameLst>
                                          <p:attrName>ppt_x</p:attrName>
                                        </p:attrNameLst>
                                      </p:cBhvr>
                                      <p:tavLst>
                                        <p:tav tm="0">
                                          <p:val>
                                            <p:strVal val="0-#ppt_w/2"/>
                                          </p:val>
                                        </p:tav>
                                        <p:tav tm="100000">
                                          <p:val>
                                            <p:strVal val="#ppt_x"/>
                                          </p:val>
                                        </p:tav>
                                      </p:tavLst>
                                    </p:anim>
                                    <p:anim calcmode="lin" valueType="num">
                                      <p:cBhvr additive="base">
                                        <p:cTn id="88" dur="500" fill="hold"/>
                                        <p:tgtEl>
                                          <p:spTgt spid="44"/>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250"/>
                                  </p:stCondLst>
                                  <p:childTnLst>
                                    <p:set>
                                      <p:cBhvr>
                                        <p:cTn id="90" dur="1" fill="hold">
                                          <p:stCondLst>
                                            <p:cond delay="0"/>
                                          </p:stCondLst>
                                        </p:cTn>
                                        <p:tgtEl>
                                          <p:spTgt spid="45"/>
                                        </p:tgtEl>
                                        <p:attrNameLst>
                                          <p:attrName>style.visibility</p:attrName>
                                        </p:attrNameLst>
                                      </p:cBhvr>
                                      <p:to>
                                        <p:strVal val="visible"/>
                                      </p:to>
                                    </p:set>
                                    <p:anim calcmode="lin" valueType="num">
                                      <p:cBhvr additive="base">
                                        <p:cTn id="91" dur="500" fill="hold"/>
                                        <p:tgtEl>
                                          <p:spTgt spid="45"/>
                                        </p:tgtEl>
                                        <p:attrNameLst>
                                          <p:attrName>ppt_x</p:attrName>
                                        </p:attrNameLst>
                                      </p:cBhvr>
                                      <p:tavLst>
                                        <p:tav tm="0">
                                          <p:val>
                                            <p:strVal val="0-#ppt_w/2"/>
                                          </p:val>
                                        </p:tav>
                                        <p:tav tm="100000">
                                          <p:val>
                                            <p:strVal val="#ppt_x"/>
                                          </p:val>
                                        </p:tav>
                                      </p:tavLst>
                                    </p:anim>
                                    <p:anim calcmode="lin" valueType="num">
                                      <p:cBhvr additive="base">
                                        <p:cTn id="92" dur="500" fill="hold"/>
                                        <p:tgtEl>
                                          <p:spTgt spid="45"/>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250"/>
                                  </p:stCondLst>
                                  <p:childTnLst>
                                    <p:set>
                                      <p:cBhvr>
                                        <p:cTn id="94" dur="1" fill="hold">
                                          <p:stCondLst>
                                            <p:cond delay="0"/>
                                          </p:stCondLst>
                                        </p:cTn>
                                        <p:tgtEl>
                                          <p:spTgt spid="46"/>
                                        </p:tgtEl>
                                        <p:attrNameLst>
                                          <p:attrName>style.visibility</p:attrName>
                                        </p:attrNameLst>
                                      </p:cBhvr>
                                      <p:to>
                                        <p:strVal val="visible"/>
                                      </p:to>
                                    </p:set>
                                    <p:anim calcmode="lin" valueType="num">
                                      <p:cBhvr additive="base">
                                        <p:cTn id="95" dur="500" fill="hold"/>
                                        <p:tgtEl>
                                          <p:spTgt spid="46"/>
                                        </p:tgtEl>
                                        <p:attrNameLst>
                                          <p:attrName>ppt_x</p:attrName>
                                        </p:attrNameLst>
                                      </p:cBhvr>
                                      <p:tavLst>
                                        <p:tav tm="0">
                                          <p:val>
                                            <p:strVal val="0-#ppt_w/2"/>
                                          </p:val>
                                        </p:tav>
                                        <p:tav tm="100000">
                                          <p:val>
                                            <p:strVal val="#ppt_x"/>
                                          </p:val>
                                        </p:tav>
                                      </p:tavLst>
                                    </p:anim>
                                    <p:anim calcmode="lin" valueType="num">
                                      <p:cBhvr additive="base">
                                        <p:cTn id="96" dur="500" fill="hold"/>
                                        <p:tgtEl>
                                          <p:spTgt spid="46"/>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250"/>
                                  </p:stCondLst>
                                  <p:childTnLst>
                                    <p:set>
                                      <p:cBhvr>
                                        <p:cTn id="98" dur="1" fill="hold">
                                          <p:stCondLst>
                                            <p:cond delay="0"/>
                                          </p:stCondLst>
                                        </p:cTn>
                                        <p:tgtEl>
                                          <p:spTgt spid="47"/>
                                        </p:tgtEl>
                                        <p:attrNameLst>
                                          <p:attrName>style.visibility</p:attrName>
                                        </p:attrNameLst>
                                      </p:cBhvr>
                                      <p:to>
                                        <p:strVal val="visible"/>
                                      </p:to>
                                    </p:set>
                                    <p:anim calcmode="lin" valueType="num">
                                      <p:cBhvr additive="base">
                                        <p:cTn id="99" dur="500" fill="hold"/>
                                        <p:tgtEl>
                                          <p:spTgt spid="47"/>
                                        </p:tgtEl>
                                        <p:attrNameLst>
                                          <p:attrName>ppt_x</p:attrName>
                                        </p:attrNameLst>
                                      </p:cBhvr>
                                      <p:tavLst>
                                        <p:tav tm="0">
                                          <p:val>
                                            <p:strVal val="0-#ppt_w/2"/>
                                          </p:val>
                                        </p:tav>
                                        <p:tav tm="100000">
                                          <p:val>
                                            <p:strVal val="#ppt_x"/>
                                          </p:val>
                                        </p:tav>
                                      </p:tavLst>
                                    </p:anim>
                                    <p:anim calcmode="lin" valueType="num">
                                      <p:cBhvr additive="base">
                                        <p:cTn id="100" dur="500" fill="hold"/>
                                        <p:tgtEl>
                                          <p:spTgt spid="47"/>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250"/>
                                  </p:stCondLst>
                                  <p:childTnLst>
                                    <p:set>
                                      <p:cBhvr>
                                        <p:cTn id="102" dur="1" fill="hold">
                                          <p:stCondLst>
                                            <p:cond delay="0"/>
                                          </p:stCondLst>
                                        </p:cTn>
                                        <p:tgtEl>
                                          <p:spTgt spid="48"/>
                                        </p:tgtEl>
                                        <p:attrNameLst>
                                          <p:attrName>style.visibility</p:attrName>
                                        </p:attrNameLst>
                                      </p:cBhvr>
                                      <p:to>
                                        <p:strVal val="visible"/>
                                      </p:to>
                                    </p:set>
                                    <p:anim calcmode="lin" valueType="num">
                                      <p:cBhvr additive="base">
                                        <p:cTn id="103" dur="500" fill="hold"/>
                                        <p:tgtEl>
                                          <p:spTgt spid="48"/>
                                        </p:tgtEl>
                                        <p:attrNameLst>
                                          <p:attrName>ppt_x</p:attrName>
                                        </p:attrNameLst>
                                      </p:cBhvr>
                                      <p:tavLst>
                                        <p:tav tm="0">
                                          <p:val>
                                            <p:strVal val="0-#ppt_w/2"/>
                                          </p:val>
                                        </p:tav>
                                        <p:tav tm="100000">
                                          <p:val>
                                            <p:strVal val="#ppt_x"/>
                                          </p:val>
                                        </p:tav>
                                      </p:tavLst>
                                    </p:anim>
                                    <p:anim calcmode="lin" valueType="num">
                                      <p:cBhvr additive="base">
                                        <p:cTn id="104" dur="500" fill="hold"/>
                                        <p:tgtEl>
                                          <p:spTgt spid="48"/>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250"/>
                                  </p:stCondLst>
                                  <p:childTnLst>
                                    <p:set>
                                      <p:cBhvr>
                                        <p:cTn id="106" dur="1" fill="hold">
                                          <p:stCondLst>
                                            <p:cond delay="0"/>
                                          </p:stCondLst>
                                        </p:cTn>
                                        <p:tgtEl>
                                          <p:spTgt spid="49"/>
                                        </p:tgtEl>
                                        <p:attrNameLst>
                                          <p:attrName>style.visibility</p:attrName>
                                        </p:attrNameLst>
                                      </p:cBhvr>
                                      <p:to>
                                        <p:strVal val="visible"/>
                                      </p:to>
                                    </p:set>
                                    <p:anim calcmode="lin" valueType="num">
                                      <p:cBhvr additive="base">
                                        <p:cTn id="107" dur="500" fill="hold"/>
                                        <p:tgtEl>
                                          <p:spTgt spid="49"/>
                                        </p:tgtEl>
                                        <p:attrNameLst>
                                          <p:attrName>ppt_x</p:attrName>
                                        </p:attrNameLst>
                                      </p:cBhvr>
                                      <p:tavLst>
                                        <p:tav tm="0">
                                          <p:val>
                                            <p:strVal val="0-#ppt_w/2"/>
                                          </p:val>
                                        </p:tav>
                                        <p:tav tm="100000">
                                          <p:val>
                                            <p:strVal val="#ppt_x"/>
                                          </p:val>
                                        </p:tav>
                                      </p:tavLst>
                                    </p:anim>
                                    <p:anim calcmode="lin" valueType="num">
                                      <p:cBhvr additive="base">
                                        <p:cTn id="108" dur="500" fill="hold"/>
                                        <p:tgtEl>
                                          <p:spTgt spid="49"/>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250"/>
                                  </p:stCondLst>
                                  <p:childTnLst>
                                    <p:set>
                                      <p:cBhvr>
                                        <p:cTn id="110" dur="1" fill="hold">
                                          <p:stCondLst>
                                            <p:cond delay="0"/>
                                          </p:stCondLst>
                                        </p:cTn>
                                        <p:tgtEl>
                                          <p:spTgt spid="50"/>
                                        </p:tgtEl>
                                        <p:attrNameLst>
                                          <p:attrName>style.visibility</p:attrName>
                                        </p:attrNameLst>
                                      </p:cBhvr>
                                      <p:to>
                                        <p:strVal val="visible"/>
                                      </p:to>
                                    </p:set>
                                    <p:anim calcmode="lin" valueType="num">
                                      <p:cBhvr additive="base">
                                        <p:cTn id="111" dur="500" fill="hold"/>
                                        <p:tgtEl>
                                          <p:spTgt spid="50"/>
                                        </p:tgtEl>
                                        <p:attrNameLst>
                                          <p:attrName>ppt_x</p:attrName>
                                        </p:attrNameLst>
                                      </p:cBhvr>
                                      <p:tavLst>
                                        <p:tav tm="0">
                                          <p:val>
                                            <p:strVal val="0-#ppt_w/2"/>
                                          </p:val>
                                        </p:tav>
                                        <p:tav tm="100000">
                                          <p:val>
                                            <p:strVal val="#ppt_x"/>
                                          </p:val>
                                        </p:tav>
                                      </p:tavLst>
                                    </p:anim>
                                    <p:anim calcmode="lin" valueType="num">
                                      <p:cBhvr additive="base">
                                        <p:cTn id="112" dur="500" fill="hold"/>
                                        <p:tgtEl>
                                          <p:spTgt spid="50"/>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25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500" fill="hold"/>
                                        <p:tgtEl>
                                          <p:spTgt spid="51"/>
                                        </p:tgtEl>
                                        <p:attrNameLst>
                                          <p:attrName>ppt_x</p:attrName>
                                        </p:attrNameLst>
                                      </p:cBhvr>
                                      <p:tavLst>
                                        <p:tav tm="0">
                                          <p:val>
                                            <p:strVal val="0-#ppt_w/2"/>
                                          </p:val>
                                        </p:tav>
                                        <p:tav tm="100000">
                                          <p:val>
                                            <p:strVal val="#ppt_x"/>
                                          </p:val>
                                        </p:tav>
                                      </p:tavLst>
                                    </p:anim>
                                    <p:anim calcmode="lin" valueType="num">
                                      <p:cBhvr additive="base">
                                        <p:cTn id="116" dur="500" fill="hold"/>
                                        <p:tgtEl>
                                          <p:spTgt spid="51"/>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
                                  </p:stCondLst>
                                  <p:childTnLst>
                                    <p:set>
                                      <p:cBhvr>
                                        <p:cTn id="118" dur="1" fill="hold">
                                          <p:stCondLst>
                                            <p:cond delay="0"/>
                                          </p:stCondLst>
                                        </p:cTn>
                                        <p:tgtEl>
                                          <p:spTgt spid="52"/>
                                        </p:tgtEl>
                                        <p:attrNameLst>
                                          <p:attrName>style.visibility</p:attrName>
                                        </p:attrNameLst>
                                      </p:cBhvr>
                                      <p:to>
                                        <p:strVal val="visible"/>
                                      </p:to>
                                    </p:set>
                                    <p:anim calcmode="lin" valueType="num">
                                      <p:cBhvr additive="base">
                                        <p:cTn id="119" dur="500" fill="hold"/>
                                        <p:tgtEl>
                                          <p:spTgt spid="52"/>
                                        </p:tgtEl>
                                        <p:attrNameLst>
                                          <p:attrName>ppt_x</p:attrName>
                                        </p:attrNameLst>
                                      </p:cBhvr>
                                      <p:tavLst>
                                        <p:tav tm="0">
                                          <p:val>
                                            <p:strVal val="0-#ppt_w/2"/>
                                          </p:val>
                                        </p:tav>
                                        <p:tav tm="100000">
                                          <p:val>
                                            <p:strVal val="#ppt_x"/>
                                          </p:val>
                                        </p:tav>
                                      </p:tavLst>
                                    </p:anim>
                                    <p:anim calcmode="lin" valueType="num">
                                      <p:cBhvr additive="base">
                                        <p:cTn id="120" dur="500" fill="hold"/>
                                        <p:tgtEl>
                                          <p:spTgt spid="52"/>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
                                  </p:stCondLst>
                                  <p:childTnLst>
                                    <p:set>
                                      <p:cBhvr>
                                        <p:cTn id="122" dur="1" fill="hold">
                                          <p:stCondLst>
                                            <p:cond delay="0"/>
                                          </p:stCondLst>
                                        </p:cTn>
                                        <p:tgtEl>
                                          <p:spTgt spid="53"/>
                                        </p:tgtEl>
                                        <p:attrNameLst>
                                          <p:attrName>style.visibility</p:attrName>
                                        </p:attrNameLst>
                                      </p:cBhvr>
                                      <p:to>
                                        <p:strVal val="visible"/>
                                      </p:to>
                                    </p:set>
                                    <p:anim calcmode="lin" valueType="num">
                                      <p:cBhvr additive="base">
                                        <p:cTn id="123" dur="500" fill="hold"/>
                                        <p:tgtEl>
                                          <p:spTgt spid="53"/>
                                        </p:tgtEl>
                                        <p:attrNameLst>
                                          <p:attrName>ppt_x</p:attrName>
                                        </p:attrNameLst>
                                      </p:cBhvr>
                                      <p:tavLst>
                                        <p:tav tm="0">
                                          <p:val>
                                            <p:strVal val="0-#ppt_w/2"/>
                                          </p:val>
                                        </p:tav>
                                        <p:tav tm="100000">
                                          <p:val>
                                            <p:strVal val="#ppt_x"/>
                                          </p:val>
                                        </p:tav>
                                      </p:tavLst>
                                    </p:anim>
                                    <p:anim calcmode="lin" valueType="num">
                                      <p:cBhvr additive="base">
                                        <p:cTn id="124" dur="500" fill="hold"/>
                                        <p:tgtEl>
                                          <p:spTgt spid="53"/>
                                        </p:tgtEl>
                                        <p:attrNameLst>
                                          <p:attrName>ppt_y</p:attrName>
                                        </p:attrNameLst>
                                      </p:cBhvr>
                                      <p:tavLst>
                                        <p:tav tm="0">
                                          <p:val>
                                            <p:strVal val="#ppt_y"/>
                                          </p:val>
                                        </p:tav>
                                        <p:tav tm="100000">
                                          <p:val>
                                            <p:strVal val="#ppt_y"/>
                                          </p:val>
                                        </p:tav>
                                      </p:tavLst>
                                    </p:anim>
                                  </p:childTnLst>
                                </p:cTn>
                              </p:par>
                            </p:childTnLst>
                          </p:cTn>
                        </p:par>
                        <p:par>
                          <p:cTn id="125" fill="hold">
                            <p:stCondLst>
                              <p:cond delay="500"/>
                            </p:stCondLst>
                            <p:childTnLst>
                              <p:par>
                                <p:cTn id="126" presetID="10" presetClass="entr" presetSubtype="0" fill="hold" grpId="0" nodeType="afterEffect">
                                  <p:stCondLst>
                                    <p:cond delay="0"/>
                                  </p:stCondLst>
                                  <p:childTnLst>
                                    <p:set>
                                      <p:cBhvr>
                                        <p:cTn id="127" dur="1" fill="hold">
                                          <p:stCondLst>
                                            <p:cond delay="0"/>
                                          </p:stCondLst>
                                        </p:cTn>
                                        <p:tgtEl>
                                          <p:spTgt spid="97"/>
                                        </p:tgtEl>
                                        <p:attrNameLst>
                                          <p:attrName>style.visibility</p:attrName>
                                        </p:attrNameLst>
                                      </p:cBhvr>
                                      <p:to>
                                        <p:strVal val="visible"/>
                                      </p:to>
                                    </p:set>
                                    <p:animEffect transition="in" filter="fade">
                                      <p:cBhvr>
                                        <p:cTn id="128" dur="500"/>
                                        <p:tgtEl>
                                          <p:spTgt spid="97"/>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94"/>
                                        </p:tgtEl>
                                        <p:attrNameLst>
                                          <p:attrName>style.visibility</p:attrName>
                                        </p:attrNameLst>
                                      </p:cBhvr>
                                      <p:to>
                                        <p:strVal val="visible"/>
                                      </p:to>
                                    </p:set>
                                    <p:animEffect transition="in" filter="fade">
                                      <p:cBhvr>
                                        <p:cTn id="131" dur="500"/>
                                        <p:tgtEl>
                                          <p:spTgt spid="94"/>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95"/>
                                        </p:tgtEl>
                                        <p:attrNameLst>
                                          <p:attrName>style.visibility</p:attrName>
                                        </p:attrNameLst>
                                      </p:cBhvr>
                                      <p:to>
                                        <p:strVal val="visible"/>
                                      </p:to>
                                    </p:set>
                                    <p:animEffect transition="in" filter="fade">
                                      <p:cBhvr>
                                        <p:cTn id="134" dur="500"/>
                                        <p:tgtEl>
                                          <p:spTgt spid="95"/>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96"/>
                                        </p:tgtEl>
                                        <p:attrNameLst>
                                          <p:attrName>style.visibility</p:attrName>
                                        </p:attrNameLst>
                                      </p:cBhvr>
                                      <p:to>
                                        <p:strVal val="visible"/>
                                      </p:to>
                                    </p:set>
                                    <p:animEffect transition="in" filter="fade">
                                      <p:cBhvr>
                                        <p:cTn id="137" dur="500"/>
                                        <p:tgtEl>
                                          <p:spTgt spid="96"/>
                                        </p:tgtEl>
                                      </p:cBhvr>
                                    </p:animEffect>
                                  </p:childTnLst>
                                </p:cTn>
                              </p:par>
                            </p:childTnLst>
                          </p:cTn>
                        </p:par>
                        <p:par>
                          <p:cTn id="138" fill="hold">
                            <p:stCondLst>
                              <p:cond delay="1000"/>
                            </p:stCondLst>
                            <p:childTnLst>
                              <p:par>
                                <p:cTn id="139" presetID="26" presetClass="emph" presetSubtype="0" fill="hold" grpId="1" nodeType="afterEffect">
                                  <p:stCondLst>
                                    <p:cond delay="0"/>
                                  </p:stCondLst>
                                  <p:childTnLst>
                                    <p:animEffect transition="out" filter="fade">
                                      <p:cBhvr>
                                        <p:cTn id="140" dur="500" tmFilter="0, 0; .2, .5; .8, .5; 1, 0"/>
                                        <p:tgtEl>
                                          <p:spTgt spid="43"/>
                                        </p:tgtEl>
                                      </p:cBhvr>
                                    </p:animEffect>
                                    <p:animScale>
                                      <p:cBhvr>
                                        <p:cTn id="141" dur="250" autoRev="1" fill="hold"/>
                                        <p:tgtEl>
                                          <p:spTgt spid="43"/>
                                        </p:tgtEl>
                                      </p:cBhvr>
                                      <p:by x="105000" y="105000"/>
                                    </p:animScale>
                                  </p:childTnLst>
                                </p:cTn>
                              </p:par>
                              <p:par>
                                <p:cTn id="142" presetID="26" presetClass="emph" presetSubtype="0" fill="hold" grpId="1" nodeType="withEffect">
                                  <p:stCondLst>
                                    <p:cond delay="250"/>
                                  </p:stCondLst>
                                  <p:childTnLst>
                                    <p:animEffect transition="out" filter="fade">
                                      <p:cBhvr>
                                        <p:cTn id="143" dur="500" tmFilter="0, 0; .2, .5; .8, .5; 1, 0"/>
                                        <p:tgtEl>
                                          <p:spTgt spid="34"/>
                                        </p:tgtEl>
                                      </p:cBhvr>
                                    </p:animEffect>
                                    <p:animScale>
                                      <p:cBhvr>
                                        <p:cTn id="144" dur="250" autoRev="1" fill="hold"/>
                                        <p:tgtEl>
                                          <p:spTgt spid="34"/>
                                        </p:tgtEl>
                                      </p:cBhvr>
                                      <p:by x="105000" y="105000"/>
                                    </p:animScale>
                                  </p:childTnLst>
                                </p:cTn>
                              </p:par>
                              <p:par>
                                <p:cTn id="145" presetID="26" presetClass="emph" presetSubtype="0" fill="hold" grpId="1" nodeType="withEffect">
                                  <p:stCondLst>
                                    <p:cond delay="500"/>
                                  </p:stCondLst>
                                  <p:childTnLst>
                                    <p:animEffect transition="out" filter="fade">
                                      <p:cBhvr>
                                        <p:cTn id="146" dur="500" tmFilter="0, 0; .2, .5; .8, .5; 1, 0"/>
                                        <p:tgtEl>
                                          <p:spTgt spid="39"/>
                                        </p:tgtEl>
                                      </p:cBhvr>
                                    </p:animEffect>
                                    <p:animScale>
                                      <p:cBhvr>
                                        <p:cTn id="147" dur="250" autoRev="1" fill="hold"/>
                                        <p:tgtEl>
                                          <p:spTgt spid="3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34" grpId="1" bldLvl="0" animBg="1"/>
      <p:bldP spid="35" grpId="0" bldLvl="0" animBg="1"/>
      <p:bldP spid="37" grpId="0" bldLvl="0" animBg="1"/>
      <p:bldP spid="38" grpId="0" bldLvl="0" animBg="1"/>
      <p:bldP spid="39" grpId="0" bldLvl="0" animBg="1"/>
      <p:bldP spid="39" grpId="1" bldLvl="0" animBg="1"/>
      <p:bldP spid="40" grpId="0" bldLvl="0" animBg="1"/>
      <p:bldP spid="41" grpId="0" bldLvl="0" animBg="1"/>
      <p:bldP spid="42" grpId="0" bldLvl="0" animBg="1"/>
      <p:bldP spid="43" grpId="0" bldLvl="0" animBg="1"/>
      <p:bldP spid="43" grpId="1" bldLvl="0" animBg="1"/>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94" grpId="0"/>
      <p:bldP spid="95" grpId="0"/>
      <p:bldP spid="96" grpId="0"/>
      <p:bldP spid="9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2787040" y="1590308"/>
            <a:ext cx="1825528" cy="1825528"/>
            <a:chOff x="2000617" y="1555091"/>
            <a:chExt cx="1296144" cy="1296144"/>
          </a:xfrm>
        </p:grpSpPr>
        <p:grpSp>
          <p:nvGrpSpPr>
            <p:cNvPr id="20" name="组合 19"/>
            <p:cNvGrpSpPr/>
            <p:nvPr/>
          </p:nvGrpSpPr>
          <p:grpSpPr>
            <a:xfrm>
              <a:off x="2000617" y="1555091"/>
              <a:ext cx="1296144" cy="1296144"/>
              <a:chOff x="1475656" y="-92546"/>
              <a:chExt cx="1296144" cy="1296144"/>
            </a:xfrm>
            <a:effectLst>
              <a:outerShdw blurRad="444500" dist="254000" dir="8100000" algn="tl" rotWithShape="0">
                <a:prstClr val="black">
                  <a:alpha val="50000"/>
                </a:prstClr>
              </a:outerShdw>
            </a:effectLst>
          </p:grpSpPr>
          <p:sp>
            <p:nvSpPr>
              <p:cNvPr id="22" name="椭圆 21"/>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rgbClr val="70BE44"/>
                  </a:solidFill>
                  <a:latin typeface="微软雅黑" panose="020B0503020204020204" charset="-122"/>
                  <a:ea typeface="微软雅黑" panose="020B0503020204020204" charset="-122"/>
                </a:endParaRPr>
              </a:p>
            </p:txBody>
          </p:sp>
          <p:sp>
            <p:nvSpPr>
              <p:cNvPr id="23" name="椭圆 22"/>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rgbClr val="70BE44"/>
                  </a:solidFill>
                  <a:latin typeface="微软雅黑" panose="020B0503020204020204" charset="-122"/>
                  <a:ea typeface="微软雅黑" panose="020B0503020204020204" charset="-122"/>
                </a:endParaRPr>
              </a:p>
            </p:txBody>
          </p:sp>
        </p:grpSp>
        <p:sp>
          <p:nvSpPr>
            <p:cNvPr id="21" name="TextBox 20"/>
            <p:cNvSpPr txBox="1"/>
            <p:nvPr/>
          </p:nvSpPr>
          <p:spPr>
            <a:xfrm>
              <a:off x="2182503" y="1722409"/>
              <a:ext cx="932372" cy="938684"/>
            </a:xfrm>
            <a:prstGeom prst="rect">
              <a:avLst/>
            </a:prstGeom>
            <a:noFill/>
          </p:spPr>
          <p:txBody>
            <a:bodyPr wrap="none" rtlCol="0">
              <a:spAutoFit/>
            </a:bodyPr>
            <a:lstStyle/>
            <a:p>
              <a:pPr algn="ctr"/>
              <a:r>
                <a:rPr lang="en-US" altLang="zh-CN" sz="8000" b="1" dirty="0" smtClean="0">
                  <a:solidFill>
                    <a:srgbClr val="70BE44"/>
                  </a:solidFill>
                  <a:effectLst>
                    <a:innerShdw blurRad="63500" dist="50800" dir="18900000">
                      <a:prstClr val="black">
                        <a:alpha val="50000"/>
                      </a:prstClr>
                    </a:innerShdw>
                  </a:effectLst>
                  <a:latin typeface="Arial" panose="020B0604020202020204" pitchFamily="34" charset="0"/>
                  <a:ea typeface="微软雅黑" panose="020B0503020204020204" charset="-122"/>
                  <a:cs typeface="Arial" panose="020B0604020202020204" pitchFamily="34" charset="0"/>
                </a:rPr>
                <a:t>04</a:t>
              </a:r>
              <a:endParaRPr lang="zh-CN" altLang="en-US" sz="8000" b="1" dirty="0">
                <a:solidFill>
                  <a:srgbClr val="70BE44"/>
                </a:solidFill>
                <a:effectLst>
                  <a:innerShdw blurRad="63500" dist="50800" dir="18900000">
                    <a:prstClr val="black">
                      <a:alpha val="50000"/>
                    </a:prstClr>
                  </a:innerShdw>
                </a:effectLst>
                <a:latin typeface="Arial" panose="020B0604020202020204" pitchFamily="34" charset="0"/>
                <a:ea typeface="微软雅黑" panose="020B0503020204020204" charset="-122"/>
                <a:cs typeface="Arial" panose="020B0604020202020204" pitchFamily="34" charset="0"/>
              </a:endParaRPr>
            </a:p>
          </p:txBody>
        </p:sp>
      </p:grpSp>
      <p:sp>
        <p:nvSpPr>
          <p:cNvPr id="24" name="TextBox 23"/>
          <p:cNvSpPr txBox="1"/>
          <p:nvPr/>
        </p:nvSpPr>
        <p:spPr>
          <a:xfrm>
            <a:off x="4990637" y="1892829"/>
            <a:ext cx="3436620" cy="748030"/>
          </a:xfrm>
          <a:prstGeom prst="rect">
            <a:avLst/>
          </a:prstGeom>
          <a:noFill/>
        </p:spPr>
        <p:txBody>
          <a:bodyPr wrap="none" rtlCol="0">
            <a:spAutoFit/>
          </a:bodyPr>
          <a:lstStyle/>
          <a:p>
            <a:r>
              <a:rPr lang="zh-CN" altLang="en-US" sz="4265" b="1" dirty="0">
                <a:solidFill>
                  <a:srgbClr val="70BE44"/>
                </a:solidFill>
                <a:latin typeface="微软雅黑" panose="020B0503020204020204" charset="-122"/>
                <a:ea typeface="微软雅黑" panose="020B0503020204020204" charset="-122"/>
              </a:rPr>
              <a:t>工作不足之处</a:t>
            </a:r>
            <a:endParaRPr lang="zh-CN" altLang="en-US" sz="4265" b="1" dirty="0">
              <a:solidFill>
                <a:srgbClr val="70BE44"/>
              </a:solidFill>
              <a:latin typeface="微软雅黑" panose="020B0503020204020204" charset="-122"/>
              <a:ea typeface="微软雅黑" panose="020B0503020204020204" charset="-122"/>
            </a:endParaRPr>
          </a:p>
        </p:txBody>
      </p:sp>
      <p:sp>
        <p:nvSpPr>
          <p:cNvPr id="25" name="TextBox 24"/>
          <p:cNvSpPr txBox="1"/>
          <p:nvPr/>
        </p:nvSpPr>
        <p:spPr>
          <a:xfrm>
            <a:off x="5039883" y="2660915"/>
            <a:ext cx="2065020" cy="378460"/>
          </a:xfrm>
          <a:prstGeom prst="rect">
            <a:avLst/>
          </a:prstGeom>
          <a:noFill/>
        </p:spPr>
        <p:txBody>
          <a:bodyPr wrap="none" rtlCol="0">
            <a:spAutoFit/>
          </a:bodyPr>
          <a:lstStyle/>
          <a:p>
            <a:pPr marL="457200" indent="-457200">
              <a:buFont typeface="Wingdings" panose="05000000000000000000" pitchFamily="2" charset="2"/>
              <a:buChar char="Ø"/>
            </a:pPr>
            <a:r>
              <a:rPr lang="zh-CN" altLang="en-US" sz="1865" dirty="0" smtClean="0">
                <a:solidFill>
                  <a:srgbClr val="404040"/>
                </a:solidFill>
                <a:latin typeface="微软雅黑" panose="020B0503020204020204" charset="-122"/>
                <a:ea typeface="微软雅黑" panose="020B0503020204020204" charset="-122"/>
              </a:rPr>
              <a:t>认识上的不足</a:t>
            </a:r>
            <a:endParaRPr lang="zh-CN" altLang="en-US" sz="1865" dirty="0">
              <a:solidFill>
                <a:srgbClr val="404040"/>
              </a:solidFill>
              <a:latin typeface="微软雅黑" panose="020B0503020204020204" charset="-122"/>
              <a:ea typeface="微软雅黑" panose="020B0503020204020204" charset="-122"/>
            </a:endParaRPr>
          </a:p>
        </p:txBody>
      </p:sp>
      <p:sp>
        <p:nvSpPr>
          <p:cNvPr id="26" name="TextBox 25"/>
          <p:cNvSpPr txBox="1"/>
          <p:nvPr/>
        </p:nvSpPr>
        <p:spPr>
          <a:xfrm>
            <a:off x="7728181" y="2660915"/>
            <a:ext cx="2065020" cy="378460"/>
          </a:xfrm>
          <a:prstGeom prst="rect">
            <a:avLst/>
          </a:prstGeom>
          <a:noFill/>
        </p:spPr>
        <p:txBody>
          <a:bodyPr wrap="none" rtlCol="0">
            <a:spAutoFit/>
          </a:bodyPr>
          <a:lstStyle/>
          <a:p>
            <a:pPr marL="457200" indent="-457200">
              <a:buFont typeface="Wingdings" panose="05000000000000000000" pitchFamily="2" charset="2"/>
              <a:buChar char="Ø"/>
            </a:pPr>
            <a:r>
              <a:rPr lang="zh-CN" altLang="en-US" sz="1865" dirty="0" smtClean="0">
                <a:solidFill>
                  <a:srgbClr val="404040"/>
                </a:solidFill>
                <a:latin typeface="微软雅黑" panose="020B0503020204020204" charset="-122"/>
                <a:ea typeface="微软雅黑" panose="020B0503020204020204" charset="-122"/>
              </a:rPr>
              <a:t>管理上的不足</a:t>
            </a:r>
            <a:endParaRPr lang="zh-CN" altLang="en-US" sz="1865" dirty="0">
              <a:solidFill>
                <a:srgbClr val="404040"/>
              </a:solidFill>
              <a:latin typeface="微软雅黑" panose="020B0503020204020204" charset="-122"/>
              <a:ea typeface="微软雅黑" panose="020B0503020204020204" charset="-122"/>
            </a:endParaRPr>
          </a:p>
        </p:txBody>
      </p:sp>
      <p:sp>
        <p:nvSpPr>
          <p:cNvPr id="27" name="TextBox 26"/>
          <p:cNvSpPr txBox="1"/>
          <p:nvPr/>
        </p:nvSpPr>
        <p:spPr>
          <a:xfrm>
            <a:off x="5039883" y="3147789"/>
            <a:ext cx="2065020" cy="378460"/>
          </a:xfrm>
          <a:prstGeom prst="rect">
            <a:avLst/>
          </a:prstGeom>
          <a:noFill/>
        </p:spPr>
        <p:txBody>
          <a:bodyPr wrap="none" rtlCol="0">
            <a:spAutoFit/>
          </a:bodyPr>
          <a:lstStyle/>
          <a:p>
            <a:pPr marL="457200" indent="-457200">
              <a:buFont typeface="Wingdings" panose="05000000000000000000" pitchFamily="2" charset="2"/>
              <a:buChar char="Ø"/>
            </a:pPr>
            <a:r>
              <a:rPr lang="zh-CN" altLang="en-US" sz="1865" dirty="0" smtClean="0">
                <a:solidFill>
                  <a:srgbClr val="404040"/>
                </a:solidFill>
                <a:latin typeface="微软雅黑" panose="020B0503020204020204" charset="-122"/>
                <a:ea typeface="微软雅黑" panose="020B0503020204020204" charset="-122"/>
              </a:rPr>
              <a:t>其他不足之处</a:t>
            </a:r>
            <a:endParaRPr lang="zh-CN" altLang="en-US" sz="1865" dirty="0">
              <a:solidFill>
                <a:srgbClr val="404040"/>
              </a:solidFill>
              <a:latin typeface="微软雅黑" panose="020B0503020204020204" charset="-122"/>
              <a:ea typeface="微软雅黑" panose="020B0503020204020204" charset="-122"/>
            </a:endParaRPr>
          </a:p>
        </p:txBody>
      </p:sp>
      <p:sp>
        <p:nvSpPr>
          <p:cNvPr id="28" name="TextBox 27"/>
          <p:cNvSpPr txBox="1"/>
          <p:nvPr/>
        </p:nvSpPr>
        <p:spPr>
          <a:xfrm>
            <a:off x="7728181" y="3147789"/>
            <a:ext cx="2065020" cy="378460"/>
          </a:xfrm>
          <a:prstGeom prst="rect">
            <a:avLst/>
          </a:prstGeom>
          <a:noFill/>
        </p:spPr>
        <p:txBody>
          <a:bodyPr wrap="none" rtlCol="0">
            <a:spAutoFit/>
          </a:bodyPr>
          <a:lstStyle/>
          <a:p>
            <a:pPr marL="457200" indent="-457200">
              <a:buFont typeface="Wingdings" panose="05000000000000000000" pitchFamily="2" charset="2"/>
              <a:buChar char="Ø"/>
            </a:pPr>
            <a:r>
              <a:rPr lang="zh-CN" altLang="en-US" sz="1865" dirty="0" smtClean="0">
                <a:solidFill>
                  <a:srgbClr val="404040"/>
                </a:solidFill>
                <a:latin typeface="微软雅黑" panose="020B0503020204020204" charset="-122"/>
                <a:ea typeface="微软雅黑" panose="020B0503020204020204" charset="-122"/>
              </a:rPr>
              <a:t>改善不足对策</a:t>
            </a:r>
            <a:endParaRPr lang="zh-CN" altLang="en-US" sz="1865" dirty="0">
              <a:solidFill>
                <a:srgbClr val="404040"/>
              </a:solidFill>
              <a:latin typeface="微软雅黑" panose="020B0503020204020204" charset="-122"/>
              <a:ea typeface="微软雅黑" panose="020B0503020204020204" charset="-122"/>
            </a:endParaRPr>
          </a:p>
        </p:txBody>
      </p:sp>
      <p:sp>
        <p:nvSpPr>
          <p:cNvPr id="29" name="TextBox 28"/>
          <p:cNvSpPr txBox="1"/>
          <p:nvPr/>
        </p:nvSpPr>
        <p:spPr>
          <a:xfrm>
            <a:off x="5011185" y="3860925"/>
            <a:ext cx="5405295" cy="1447800"/>
          </a:xfrm>
          <a:prstGeom prst="rect">
            <a:avLst/>
          </a:prstGeom>
          <a:noFill/>
        </p:spPr>
        <p:txBody>
          <a:bodyPr wrap="square" rtlCol="0">
            <a:spAutoFit/>
          </a:bodyPr>
          <a:lstStyle/>
          <a:p>
            <a:pPr>
              <a:lnSpc>
                <a:spcPct val="150000"/>
              </a:lnSpc>
            </a:pPr>
            <a:r>
              <a:rPr lang="zh-CN" altLang="en-US" sz="1465" dirty="0" smtClean="0">
                <a:solidFill>
                  <a:schemeClr val="tx1">
                    <a:lumMod val="75000"/>
                    <a:lumOff val="25000"/>
                  </a:schemeClr>
                </a:solidFill>
                <a:latin typeface="微软雅黑" panose="020B0503020204020204" charset="-122"/>
                <a:ea typeface="微软雅黑" panose="020B0503020204020204" charset="-122"/>
              </a:rPr>
              <a:t>在此输入章节概述文本内容，</a:t>
            </a:r>
            <a:r>
              <a:rPr lang="zh-CN" altLang="en-US" sz="1465" dirty="0">
                <a:solidFill>
                  <a:schemeClr val="tx1">
                    <a:lumMod val="75000"/>
                    <a:lumOff val="25000"/>
                  </a:schemeClr>
                </a:solidFill>
                <a:latin typeface="微软雅黑" panose="020B0503020204020204" charset="-122"/>
                <a:ea typeface="微软雅黑" panose="020B0503020204020204" charset="-122"/>
              </a:rPr>
              <a:t>文字尽量</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言简意赅的描述本章节的基本内容即可</a:t>
            </a:r>
            <a:r>
              <a:rPr lang="en-US" altLang="zh-CN" sz="1465" dirty="0" smtClean="0">
                <a:solidFill>
                  <a:schemeClr val="tx1">
                    <a:lumMod val="75000"/>
                    <a:lumOff val="25000"/>
                  </a:schemeClr>
                </a:solidFill>
                <a:latin typeface="微软雅黑" panose="020B0503020204020204" charset="-122"/>
                <a:ea typeface="微软雅黑" panose="020B0503020204020204" charset="-122"/>
              </a:rPr>
              <a:t>licai2011</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专业设计</a:t>
            </a:r>
            <a:r>
              <a:rPr lang="zh-CN" altLang="en-US" sz="1465" dirty="0">
                <a:solidFill>
                  <a:schemeClr val="tx1">
                    <a:lumMod val="75000"/>
                    <a:lumOff val="25000"/>
                  </a:schemeClr>
                </a:solidFill>
                <a:latin typeface="微软雅黑" panose="020B0503020204020204" charset="-122"/>
                <a:ea typeface="微软雅黑" panose="020B0503020204020204" charset="-122"/>
              </a:rPr>
              <a:t>在此输入章节概述文本内容，文字尽量言简意赅的描述本章节的基本内容即可</a:t>
            </a:r>
            <a:r>
              <a:rPr lang="en-US" altLang="zh-CN" sz="1465" dirty="0">
                <a:solidFill>
                  <a:schemeClr val="tx1">
                    <a:lumMod val="75000"/>
                    <a:lumOff val="25000"/>
                  </a:schemeClr>
                </a:solidFill>
                <a:latin typeface="微软雅黑" panose="020B0503020204020204" charset="-122"/>
                <a:ea typeface="微软雅黑" panose="020B0503020204020204" charset="-122"/>
              </a:rPr>
              <a:t>licai2011</a:t>
            </a:r>
            <a:r>
              <a:rPr lang="zh-CN" altLang="en-US" sz="1465" dirty="0">
                <a:solidFill>
                  <a:schemeClr val="tx1">
                    <a:lumMod val="75000"/>
                    <a:lumOff val="25000"/>
                  </a:schemeClr>
                </a:solidFill>
                <a:latin typeface="微软雅黑" panose="020B0503020204020204" charset="-122"/>
                <a:ea typeface="微软雅黑" panose="020B0503020204020204" charset="-122"/>
              </a:rPr>
              <a:t>专业</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设计</a:t>
            </a:r>
            <a:r>
              <a:rPr lang="en-US" altLang="zh-CN" sz="1465" dirty="0" smtClean="0">
                <a:solidFill>
                  <a:schemeClr val="tx1">
                    <a:lumMod val="75000"/>
                    <a:lumOff val="25000"/>
                  </a:schemeClr>
                </a:solidFill>
                <a:latin typeface="微软雅黑" panose="020B0503020204020204" charset="-122"/>
                <a:ea typeface="微软雅黑" panose="020B0503020204020204" charset="-122"/>
              </a:rPr>
              <a:t>~~~</a:t>
            </a:r>
            <a:endParaRPr lang="zh-CN" altLang="en-US" sz="1465" dirty="0">
              <a:solidFill>
                <a:schemeClr val="tx1">
                  <a:lumMod val="75000"/>
                  <a:lumOff val="25000"/>
                </a:schemeClr>
              </a:solidFill>
              <a:latin typeface="微软雅黑" panose="020B0503020204020204" charset="-122"/>
              <a:ea typeface="微软雅黑" panose="020B0503020204020204" charset="-122"/>
            </a:endParaRPr>
          </a:p>
        </p:txBody>
      </p:sp>
      <p:cxnSp>
        <p:nvCxnSpPr>
          <p:cNvPr id="30" name="直接连接符 29"/>
          <p:cNvCxnSpPr/>
          <p:nvPr/>
        </p:nvCxnSpPr>
        <p:spPr>
          <a:xfrm>
            <a:off x="5135893" y="3717032"/>
            <a:ext cx="51845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p:tgtEl>
                                          <p:spTgt spid="24"/>
                                        </p:tgtEl>
                                        <p:attrNameLst>
                                          <p:attrName>ppt_y</p:attrName>
                                        </p:attrNameLst>
                                      </p:cBhvr>
                                      <p:tavLst>
                                        <p:tav tm="0">
                                          <p:val>
                                            <p:strVal val="#ppt_y+#ppt_h*1.125000"/>
                                          </p:val>
                                        </p:tav>
                                        <p:tav tm="100000">
                                          <p:val>
                                            <p:strVal val="#ppt_y"/>
                                          </p:val>
                                        </p:tav>
                                      </p:tavLst>
                                    </p:anim>
                                    <p:animEffect transition="in" filter="wipe(up)">
                                      <p:cBhvr>
                                        <p:cTn id="14" dur="500"/>
                                        <p:tgtEl>
                                          <p:spTgt spid="24"/>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par>
                          <p:cTn id="29" fill="hold">
                            <p:stCondLst>
                              <p:cond delay="2250"/>
                            </p:stCondLst>
                            <p:childTnLst>
                              <p:par>
                                <p:cTn id="30" presetID="22" presetClass="entr" presetSubtype="8"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par>
                          <p:cTn id="33" fill="hold">
                            <p:stCondLst>
                              <p:cond delay="2750"/>
                            </p:stCondLst>
                            <p:childTnLst>
                              <p:par>
                                <p:cTn id="34" presetID="22" presetClass="entr" presetSubtype="1"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up)">
                                      <p:cBhvr>
                                        <p:cTn id="3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完成项目之一</a:t>
            </a:r>
            <a:endParaRPr lang="zh-CN" altLang="en-US" dirty="0"/>
          </a:p>
        </p:txBody>
      </p:sp>
      <p:sp>
        <p:nvSpPr>
          <p:cNvPr id="21" name="Rectangle 6"/>
          <p:cNvSpPr/>
          <p:nvPr/>
        </p:nvSpPr>
        <p:spPr>
          <a:xfrm>
            <a:off x="0" y="2017713"/>
            <a:ext cx="12192000" cy="332105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hangingPunct="1"/>
            <a:endParaRPr lang="zh-CN" altLang="zh-CN" sz="2400">
              <a:solidFill>
                <a:srgbClr val="FFFFFF"/>
              </a:solidFill>
            </a:endParaRPr>
          </a:p>
        </p:txBody>
      </p:sp>
      <p:grpSp>
        <p:nvGrpSpPr>
          <p:cNvPr id="22" name="Group 7"/>
          <p:cNvGrpSpPr/>
          <p:nvPr/>
        </p:nvGrpSpPr>
        <p:grpSpPr bwMode="auto">
          <a:xfrm>
            <a:off x="-207964" y="1970088"/>
            <a:ext cx="6688139" cy="4356100"/>
            <a:chOff x="2003612" y="1089213"/>
            <a:chExt cx="8001000" cy="5768788"/>
          </a:xfrm>
        </p:grpSpPr>
        <p:pic>
          <p:nvPicPr>
            <p:cNvPr id="23" name="Picture 8"/>
            <p:cNvPicPr>
              <a:picLocks noChangeAspect="1"/>
            </p:cNvPicPr>
            <p:nvPr/>
          </p:nvPicPr>
          <p:blipFill>
            <a:blip r:embed="rId1" cstate="screen"/>
            <a:srcRect/>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2400">
                <a:solidFill>
                  <a:srgbClr val="FFFFFF"/>
                </a:solidFill>
              </a:endParaRPr>
            </a:p>
          </p:txBody>
        </p:sp>
      </p:grpSp>
      <p:grpSp>
        <p:nvGrpSpPr>
          <p:cNvPr id="26" name="Group 12"/>
          <p:cNvGrpSpPr/>
          <p:nvPr/>
        </p:nvGrpSpPr>
        <p:grpSpPr bwMode="auto">
          <a:xfrm>
            <a:off x="6361113" y="3509963"/>
            <a:ext cx="707488" cy="764840"/>
            <a:chOff x="4459441" y="3503594"/>
            <a:chExt cx="707454" cy="764880"/>
          </a:xfrm>
        </p:grpSpPr>
        <p:sp>
          <p:nvSpPr>
            <p:cNvPr id="50" name="Rectangle 18"/>
            <p:cNvSpPr/>
            <p:nvPr/>
          </p:nvSpPr>
          <p:spPr>
            <a:xfrm>
              <a:off x="4459441" y="3521057"/>
              <a:ext cx="701642" cy="747753"/>
            </a:xfrm>
            <a:prstGeom prst="rect">
              <a:avLst/>
            </a:prstGeom>
            <a:solidFill>
              <a:srgbClr val="ED105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5">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51" name="Oval 19"/>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3200" dirty="0" smtClean="0">
                  <a:solidFill>
                    <a:schemeClr val="bg1"/>
                  </a:solidFill>
                  <a:latin typeface="Arial" panose="020B0604020202020204" pitchFamily="34" charset="0"/>
                  <a:ea typeface="微软雅黑" panose="020B0503020204020204" charset="-122"/>
                  <a:cs typeface="Arial" panose="020B0604020202020204" pitchFamily="34" charset="0"/>
                </a:rPr>
                <a:t>1</a:t>
              </a:r>
              <a:endParaRPr lang="en-US" altLang="zh-CN" sz="32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grpSp>
        <p:nvGrpSpPr>
          <p:cNvPr id="45" name="Group 13"/>
          <p:cNvGrpSpPr/>
          <p:nvPr/>
        </p:nvGrpSpPr>
        <p:grpSpPr bwMode="auto">
          <a:xfrm>
            <a:off x="6361113" y="4454860"/>
            <a:ext cx="707488" cy="764840"/>
            <a:chOff x="5400121" y="3503594"/>
            <a:chExt cx="707454" cy="764880"/>
          </a:xfrm>
        </p:grpSpPr>
        <p:sp>
          <p:nvSpPr>
            <p:cNvPr id="48" name="Rectangle 16"/>
            <p:cNvSpPr/>
            <p:nvPr/>
          </p:nvSpPr>
          <p:spPr>
            <a:xfrm>
              <a:off x="5400121" y="3520722"/>
              <a:ext cx="701642" cy="747752"/>
            </a:xfrm>
            <a:prstGeom prst="rect">
              <a:avLst/>
            </a:prstGeom>
            <a:solidFill>
              <a:srgbClr val="F8A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35">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49" name="Oval 17"/>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3200" dirty="0" smtClean="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sz="32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sp>
        <p:nvSpPr>
          <p:cNvPr id="52" name="Content Placeholder 2"/>
          <p:cNvSpPr txBox="1"/>
          <p:nvPr/>
        </p:nvSpPr>
        <p:spPr bwMode="auto">
          <a:xfrm>
            <a:off x="6300323" y="2473325"/>
            <a:ext cx="5748339"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defRPr sz="2800">
                <a:solidFill>
                  <a:schemeClr val="tx1"/>
                </a:solidFill>
                <a:latin typeface="Calibri" panose="020F0502020204030204" pitchFamily="34" charset="0"/>
              </a:defRPr>
            </a:lvl1pPr>
            <a:lvl2pPr marL="742950" indent="-285750">
              <a:defRPr sz="2400">
                <a:solidFill>
                  <a:schemeClr val="tx1"/>
                </a:solidFill>
                <a:latin typeface="Calibri" panose="020F0502020204030204" pitchFamily="34" charset="0"/>
              </a:defRPr>
            </a:lvl2pPr>
            <a:lvl3pPr>
              <a:defRPr sz="2000">
                <a:solidFill>
                  <a:schemeClr val="tx1"/>
                </a:solidFill>
                <a:latin typeface="Calibri" panose="020F0502020204030204" pitchFamily="34" charset="0"/>
              </a:defRPr>
            </a:lvl3pPr>
            <a:lvl4pPr>
              <a:defRPr>
                <a:solidFill>
                  <a:schemeClr val="tx1"/>
                </a:solidFill>
                <a:latin typeface="Calibri" panose="020F0502020204030204" pitchFamily="34" charset="0"/>
              </a:defRPr>
            </a:lvl4pPr>
            <a:lvl5pPr>
              <a:defRPr>
                <a:solidFill>
                  <a:schemeClr val="tx1"/>
                </a:solidFill>
                <a:latin typeface="Calibri" panose="020F0502020204030204" pitchFamily="34" charset="0"/>
              </a:defRPr>
            </a:lvl5pPr>
            <a:lvl6pPr fontAlgn="base">
              <a:spcAft>
                <a:spcPct val="0"/>
              </a:spcAft>
              <a:defRPr>
                <a:solidFill>
                  <a:schemeClr val="tx1"/>
                </a:solidFill>
                <a:latin typeface="Calibri" panose="020F0502020204030204" pitchFamily="34" charset="0"/>
              </a:defRPr>
            </a:lvl6pPr>
            <a:lvl7pPr fontAlgn="base">
              <a:spcAft>
                <a:spcPct val="0"/>
              </a:spcAft>
              <a:defRPr>
                <a:solidFill>
                  <a:schemeClr val="tx1"/>
                </a:solidFill>
                <a:latin typeface="Calibri" panose="020F0502020204030204" pitchFamily="34" charset="0"/>
              </a:defRPr>
            </a:lvl7pPr>
            <a:lvl8pPr fontAlgn="base">
              <a:spcAft>
                <a:spcPct val="0"/>
              </a:spcAft>
              <a:defRPr>
                <a:solidFill>
                  <a:schemeClr val="tx1"/>
                </a:solidFill>
                <a:latin typeface="Calibri" panose="020F0502020204030204" pitchFamily="34" charset="0"/>
              </a:defRPr>
            </a:lvl8pPr>
            <a:lvl9pPr fontAlgn="base">
              <a:spcAft>
                <a:spcPct val="0"/>
              </a:spcAft>
              <a:defRPr>
                <a:solidFill>
                  <a:schemeClr val="tx1"/>
                </a:solidFill>
                <a:latin typeface="Calibri" panose="020F0502020204030204" pitchFamily="34" charset="0"/>
              </a:defRPr>
            </a:lvl9pPr>
          </a:lstStyle>
          <a:p>
            <a:r>
              <a:rPr lang="zh-CN" altLang="en-US" sz="1400" dirty="0">
                <a:solidFill>
                  <a:schemeClr val="bg1">
                    <a:lumMod val="9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400" dirty="0">
                <a:solidFill>
                  <a:schemeClr val="bg1">
                    <a:lumMod val="95000"/>
                  </a:schemeClr>
                </a:solidFill>
                <a:latin typeface="微软雅黑" panose="020B0503020204020204" charset="-122"/>
                <a:ea typeface="微软雅黑" panose="020B0503020204020204" charset="-122"/>
              </a:rPr>
              <a:t>licai2011</a:t>
            </a:r>
            <a:r>
              <a:rPr lang="zh-CN" altLang="en-US" sz="1400" dirty="0">
                <a:solidFill>
                  <a:schemeClr val="bg1">
                    <a:lumMod val="95000"/>
                  </a:schemeClr>
                </a:solidFill>
                <a:latin typeface="微软雅黑" panose="020B0503020204020204" charset="-122"/>
                <a:ea typeface="微软雅黑" panose="020B0503020204020204" charset="-122"/>
              </a:rPr>
              <a:t>专业设计</a:t>
            </a:r>
            <a:r>
              <a:rPr lang="en-US" altLang="zh-CN" sz="1400" dirty="0" smtClean="0">
                <a:solidFill>
                  <a:schemeClr val="bg1">
                    <a:lumMod val="95000"/>
                  </a:schemeClr>
                </a:solidFill>
                <a:latin typeface="微软雅黑" panose="020B0503020204020204" charset="-122"/>
                <a:ea typeface="微软雅黑" panose="020B0503020204020204" charset="-122"/>
              </a:rPr>
              <a:t>……</a:t>
            </a:r>
            <a:endParaRPr lang="en-US" altLang="zh-CN" sz="1400" dirty="0" smtClean="0">
              <a:solidFill>
                <a:schemeClr val="bg1">
                  <a:lumMod val="95000"/>
                </a:schemeClr>
              </a:solidFill>
              <a:latin typeface="微软雅黑" panose="020B0503020204020204" charset="-122"/>
              <a:ea typeface="微软雅黑" panose="020B0503020204020204" charset="-122"/>
            </a:endParaRPr>
          </a:p>
          <a:p>
            <a:r>
              <a:rPr lang="zh-CN" altLang="en-US" sz="1400" dirty="0" smtClean="0">
                <a:solidFill>
                  <a:schemeClr val="bg1">
                    <a:lumMod val="95000"/>
                  </a:schemeClr>
                </a:solidFill>
                <a:latin typeface="微软雅黑" panose="020B0503020204020204" charset="-122"/>
                <a:ea typeface="微软雅黑" panose="020B0503020204020204" charset="-122"/>
              </a:rPr>
              <a:t>点击</a:t>
            </a:r>
            <a:r>
              <a:rPr lang="zh-CN" altLang="en-US" sz="1400" dirty="0">
                <a:solidFill>
                  <a:schemeClr val="bg1">
                    <a:lumMod val="95000"/>
                  </a:schemeClr>
                </a:solidFill>
                <a:latin typeface="微软雅黑" panose="020B0503020204020204" charset="-122"/>
                <a:ea typeface="微软雅黑" panose="020B0503020204020204" charset="-122"/>
              </a:rPr>
              <a:t>输入简要文本内容，文字内容需概况精炼的说明该分项内容</a:t>
            </a:r>
            <a:r>
              <a:rPr lang="en-US" altLang="zh-CN" sz="1400" dirty="0">
                <a:solidFill>
                  <a:schemeClr val="bg1">
                    <a:lumMod val="95000"/>
                  </a:schemeClr>
                </a:solidFill>
                <a:latin typeface="微软雅黑" panose="020B0503020204020204" charset="-122"/>
                <a:ea typeface="微软雅黑" panose="020B0503020204020204" charset="-122"/>
              </a:rPr>
              <a:t>licai2011</a:t>
            </a:r>
            <a:r>
              <a:rPr lang="zh-CN" altLang="en-US" sz="1400" dirty="0">
                <a:solidFill>
                  <a:schemeClr val="bg1">
                    <a:lumMod val="95000"/>
                  </a:schemeClr>
                </a:solidFill>
                <a:latin typeface="微软雅黑" panose="020B0503020204020204" charset="-122"/>
                <a:ea typeface="微软雅黑" panose="020B0503020204020204" charset="-122"/>
              </a:rPr>
              <a:t>专业设计</a:t>
            </a:r>
            <a:r>
              <a:rPr lang="en-US" altLang="zh-CN" sz="1400" dirty="0">
                <a:solidFill>
                  <a:schemeClr val="bg1">
                    <a:lumMod val="95000"/>
                  </a:schemeClr>
                </a:solidFill>
                <a:latin typeface="微软雅黑" panose="020B0503020204020204" charset="-122"/>
                <a:ea typeface="微软雅黑" panose="020B0503020204020204" charset="-122"/>
              </a:rPr>
              <a:t>……</a:t>
            </a:r>
            <a:endParaRPr lang="en-US" altLang="zh-CN" sz="1400" dirty="0">
              <a:solidFill>
                <a:schemeClr val="bg1">
                  <a:lumMod val="95000"/>
                </a:schemeClr>
              </a:solidFill>
              <a:latin typeface="微软雅黑" panose="020B0503020204020204" charset="-122"/>
              <a:ea typeface="微软雅黑" panose="020B0503020204020204" charset="-122"/>
            </a:endParaRPr>
          </a:p>
          <a:p>
            <a:endParaRPr lang="en-US" altLang="zh-CN" sz="1400" dirty="0">
              <a:solidFill>
                <a:schemeClr val="bg1">
                  <a:lumMod val="95000"/>
                </a:schemeClr>
              </a:solidFill>
              <a:latin typeface="微软雅黑" panose="020B0503020204020204" charset="-122"/>
              <a:ea typeface="微软雅黑" panose="020B0503020204020204" charset="-122"/>
            </a:endParaRPr>
          </a:p>
        </p:txBody>
      </p:sp>
      <p:sp>
        <p:nvSpPr>
          <p:cNvPr id="17" name="TextBox 16"/>
          <p:cNvSpPr txBox="1"/>
          <p:nvPr/>
        </p:nvSpPr>
        <p:spPr>
          <a:xfrm>
            <a:off x="7156768" y="3493572"/>
            <a:ext cx="1402080" cy="337185"/>
          </a:xfrm>
          <a:prstGeom prst="rect">
            <a:avLst/>
          </a:prstGeom>
          <a:noFill/>
        </p:spPr>
        <p:txBody>
          <a:bodyPr wrap="none" rtlCol="0">
            <a:spAutoFit/>
          </a:bodyPr>
          <a:lstStyle/>
          <a:p>
            <a:r>
              <a:rPr lang="zh-CN" altLang="en-US" sz="1600" b="1" dirty="0" smtClean="0">
                <a:solidFill>
                  <a:schemeClr val="bg1">
                    <a:lumMod val="95000"/>
                  </a:schemeClr>
                </a:solidFill>
                <a:latin typeface="微软雅黑" panose="020B0503020204020204" charset="-122"/>
                <a:ea typeface="微软雅黑" panose="020B0503020204020204" charset="-122"/>
              </a:rPr>
              <a:t>点击添加文本</a:t>
            </a:r>
            <a:endParaRPr lang="zh-CN" altLang="en-US" sz="1600" b="1" dirty="0">
              <a:solidFill>
                <a:schemeClr val="bg1">
                  <a:lumMod val="95000"/>
                </a:schemeClr>
              </a:solidFill>
              <a:latin typeface="微软雅黑" panose="020B0503020204020204" charset="-122"/>
              <a:ea typeface="微软雅黑" panose="020B0503020204020204" charset="-122"/>
            </a:endParaRPr>
          </a:p>
        </p:txBody>
      </p:sp>
      <p:sp>
        <p:nvSpPr>
          <p:cNvPr id="18" name="TextBox 17"/>
          <p:cNvSpPr txBox="1"/>
          <p:nvPr/>
        </p:nvSpPr>
        <p:spPr>
          <a:xfrm>
            <a:off x="7156768" y="3807587"/>
            <a:ext cx="3289133" cy="460375"/>
          </a:xfrm>
          <a:prstGeom prst="rect">
            <a:avLst/>
          </a:prstGeom>
          <a:noFill/>
        </p:spPr>
        <p:txBody>
          <a:bodyPr wrap="square" rtlCol="0">
            <a:spAutoFit/>
          </a:bodyPr>
          <a:lstStyle/>
          <a:p>
            <a:r>
              <a:rPr lang="zh-CN" altLang="en-US" sz="1200" dirty="0" smtClean="0">
                <a:solidFill>
                  <a:schemeClr val="bg1">
                    <a:lumMod val="9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200" dirty="0" smtClean="0">
                <a:solidFill>
                  <a:schemeClr val="bg1">
                    <a:lumMod val="95000"/>
                  </a:schemeClr>
                </a:solidFill>
                <a:latin typeface="微软雅黑" panose="020B0503020204020204" charset="-122"/>
                <a:ea typeface="微软雅黑" panose="020B0503020204020204" charset="-122"/>
              </a:rPr>
              <a:t>licai2011</a:t>
            </a:r>
            <a:r>
              <a:rPr lang="zh-CN" altLang="en-US" sz="1200" dirty="0" smtClean="0">
                <a:solidFill>
                  <a:schemeClr val="bg1">
                    <a:lumMod val="95000"/>
                  </a:schemeClr>
                </a:solidFill>
                <a:latin typeface="微软雅黑" panose="020B0503020204020204" charset="-122"/>
                <a:ea typeface="微软雅黑" panose="020B0503020204020204" charset="-122"/>
              </a:rPr>
              <a:t>专业设计</a:t>
            </a:r>
            <a:r>
              <a:rPr lang="en-US" altLang="zh-CN" sz="1200" dirty="0">
                <a:solidFill>
                  <a:schemeClr val="bg1">
                    <a:lumMod val="95000"/>
                  </a:schemeClr>
                </a:solidFill>
                <a:latin typeface="微软雅黑" panose="020B0503020204020204" charset="-122"/>
                <a:ea typeface="微软雅黑" panose="020B0503020204020204" charset="-122"/>
              </a:rPr>
              <a:t>……</a:t>
            </a:r>
            <a:endParaRPr lang="en-US" altLang="zh-CN" sz="1200" dirty="0" smtClean="0">
              <a:solidFill>
                <a:schemeClr val="bg1">
                  <a:lumMod val="95000"/>
                </a:schemeClr>
              </a:solidFill>
              <a:latin typeface="微软雅黑" panose="020B0503020204020204" charset="-122"/>
              <a:ea typeface="微软雅黑" panose="020B0503020204020204" charset="-122"/>
            </a:endParaRPr>
          </a:p>
        </p:txBody>
      </p:sp>
      <p:sp>
        <p:nvSpPr>
          <p:cNvPr id="19" name="TextBox 18"/>
          <p:cNvSpPr txBox="1"/>
          <p:nvPr/>
        </p:nvSpPr>
        <p:spPr>
          <a:xfrm>
            <a:off x="7156768" y="4422253"/>
            <a:ext cx="1402080" cy="337185"/>
          </a:xfrm>
          <a:prstGeom prst="rect">
            <a:avLst/>
          </a:prstGeom>
          <a:noFill/>
        </p:spPr>
        <p:txBody>
          <a:bodyPr wrap="none" rtlCol="0">
            <a:spAutoFit/>
          </a:bodyPr>
          <a:lstStyle/>
          <a:p>
            <a:r>
              <a:rPr lang="zh-CN" altLang="en-US" sz="1600" b="1" dirty="0" smtClean="0">
                <a:solidFill>
                  <a:schemeClr val="bg1">
                    <a:lumMod val="95000"/>
                  </a:schemeClr>
                </a:solidFill>
                <a:latin typeface="微软雅黑" panose="020B0503020204020204" charset="-122"/>
                <a:ea typeface="微软雅黑" panose="020B0503020204020204" charset="-122"/>
              </a:rPr>
              <a:t>点击添加文本</a:t>
            </a:r>
            <a:endParaRPr lang="zh-CN" altLang="en-US" sz="1600" b="1" dirty="0">
              <a:solidFill>
                <a:schemeClr val="bg1">
                  <a:lumMod val="95000"/>
                </a:schemeClr>
              </a:solidFill>
              <a:latin typeface="微软雅黑" panose="020B0503020204020204" charset="-122"/>
              <a:ea typeface="微软雅黑" panose="020B0503020204020204" charset="-122"/>
            </a:endParaRPr>
          </a:p>
        </p:txBody>
      </p:sp>
      <p:sp>
        <p:nvSpPr>
          <p:cNvPr id="20" name="TextBox 19"/>
          <p:cNvSpPr txBox="1"/>
          <p:nvPr/>
        </p:nvSpPr>
        <p:spPr>
          <a:xfrm>
            <a:off x="7156768" y="4736268"/>
            <a:ext cx="3289133" cy="460375"/>
          </a:xfrm>
          <a:prstGeom prst="rect">
            <a:avLst/>
          </a:prstGeom>
          <a:noFill/>
        </p:spPr>
        <p:txBody>
          <a:bodyPr wrap="square" rtlCol="0">
            <a:spAutoFit/>
          </a:bodyPr>
          <a:lstStyle/>
          <a:p>
            <a:r>
              <a:rPr lang="zh-CN" altLang="en-US" sz="1200" dirty="0" smtClean="0">
                <a:solidFill>
                  <a:schemeClr val="bg1">
                    <a:lumMod val="9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200" dirty="0" smtClean="0">
                <a:solidFill>
                  <a:schemeClr val="bg1">
                    <a:lumMod val="95000"/>
                  </a:schemeClr>
                </a:solidFill>
                <a:latin typeface="微软雅黑" panose="020B0503020204020204" charset="-122"/>
                <a:ea typeface="微软雅黑" panose="020B0503020204020204" charset="-122"/>
              </a:rPr>
              <a:t>licai2011</a:t>
            </a:r>
            <a:r>
              <a:rPr lang="zh-CN" altLang="en-US" sz="1200" dirty="0" smtClean="0">
                <a:solidFill>
                  <a:schemeClr val="bg1">
                    <a:lumMod val="95000"/>
                  </a:schemeClr>
                </a:solidFill>
                <a:latin typeface="微软雅黑" panose="020B0503020204020204" charset="-122"/>
                <a:ea typeface="微软雅黑" panose="020B0503020204020204" charset="-122"/>
              </a:rPr>
              <a:t>专业设计</a:t>
            </a:r>
            <a:r>
              <a:rPr lang="en-US" altLang="zh-CN" sz="1200" dirty="0">
                <a:solidFill>
                  <a:schemeClr val="bg1">
                    <a:lumMod val="95000"/>
                  </a:schemeClr>
                </a:solidFill>
                <a:latin typeface="微软雅黑" panose="020B0503020204020204" charset="-122"/>
                <a:ea typeface="微软雅黑" panose="020B0503020204020204" charset="-122"/>
              </a:rPr>
              <a:t>……</a:t>
            </a:r>
            <a:endParaRPr lang="en-US" altLang="zh-CN" sz="1200" dirty="0" smtClean="0">
              <a:solidFill>
                <a:schemeClr val="bg1">
                  <a:lumMod val="9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down)">
                                      <p:cBhvr>
                                        <p:cTn id="17" dur="500"/>
                                        <p:tgtEl>
                                          <p:spTgt spid="52"/>
                                        </p:tgtEl>
                                      </p:cBhvr>
                                    </p:animEffect>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52" grpId="0"/>
      <p:bldP spid="17" grpId="0"/>
      <p:bldP spid="18" grpId="0"/>
      <p:bldP spid="19" grpId="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a:t>
            </a:r>
            <a:r>
              <a:rPr lang="zh-CN" altLang="en-US" dirty="0" smtClean="0"/>
              <a:t>其他不足</a:t>
            </a:r>
            <a:r>
              <a:rPr lang="zh-CN" altLang="en-US" dirty="0"/>
              <a:t>之处</a:t>
            </a:r>
            <a:endParaRPr lang="zh-CN" altLang="en-US" dirty="0"/>
          </a:p>
        </p:txBody>
      </p:sp>
      <p:sp>
        <p:nvSpPr>
          <p:cNvPr id="39" name="TextBox 1012"/>
          <p:cNvSpPr>
            <a:spLocks noChangeArrowheads="1"/>
          </p:cNvSpPr>
          <p:nvPr/>
        </p:nvSpPr>
        <p:spPr bwMode="auto">
          <a:xfrm>
            <a:off x="3720869" y="1776280"/>
            <a:ext cx="127000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b="1" dirty="0">
                <a:solidFill>
                  <a:srgbClr val="70BE44"/>
                </a:solidFill>
                <a:latin typeface="微软雅黑" panose="020B0503020204020204" charset="-122"/>
                <a:ea typeface="微软雅黑" panose="020B0503020204020204" charset="-122"/>
                <a:sym typeface="Arial" panose="020B0604020202020204" pitchFamily="34" charset="0"/>
              </a:rPr>
              <a:t>添加标题</a:t>
            </a:r>
            <a:endParaRPr lang="zh-CN" altLang="en-US" sz="2400" dirty="0">
              <a:solidFill>
                <a:srgbClr val="70BE44"/>
              </a:solidFill>
            </a:endParaRPr>
          </a:p>
        </p:txBody>
      </p:sp>
      <p:sp>
        <p:nvSpPr>
          <p:cNvPr id="40" name="矩形 39"/>
          <p:cNvSpPr>
            <a:spLocks noChangeArrowheads="1"/>
          </p:cNvSpPr>
          <p:nvPr/>
        </p:nvSpPr>
        <p:spPr bwMode="auto">
          <a:xfrm>
            <a:off x="3628793" y="2227131"/>
            <a:ext cx="2404533" cy="1120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endParaRPr lang="zh-CN" altLang="en-US" sz="1335"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41" name="TextBox 1014"/>
          <p:cNvSpPr>
            <a:spLocks noChangeArrowheads="1"/>
          </p:cNvSpPr>
          <p:nvPr/>
        </p:nvSpPr>
        <p:spPr bwMode="auto">
          <a:xfrm>
            <a:off x="8775155" y="1776280"/>
            <a:ext cx="127000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b="1">
                <a:solidFill>
                  <a:srgbClr val="F8A519"/>
                </a:solidFill>
                <a:latin typeface="微软雅黑" panose="020B0503020204020204" charset="-122"/>
                <a:ea typeface="微软雅黑" panose="020B0503020204020204" charset="-122"/>
                <a:sym typeface="Arial" panose="020B0604020202020204" pitchFamily="34" charset="0"/>
              </a:rPr>
              <a:t>添加标题</a:t>
            </a:r>
            <a:endParaRPr lang="zh-CN" altLang="en-US" sz="2400">
              <a:solidFill>
                <a:srgbClr val="F8A519"/>
              </a:solidFill>
            </a:endParaRPr>
          </a:p>
        </p:txBody>
      </p:sp>
      <p:sp>
        <p:nvSpPr>
          <p:cNvPr id="42" name="矩形 41"/>
          <p:cNvSpPr>
            <a:spLocks noChangeArrowheads="1"/>
          </p:cNvSpPr>
          <p:nvPr/>
        </p:nvSpPr>
        <p:spPr bwMode="auto">
          <a:xfrm>
            <a:off x="8682023" y="2227131"/>
            <a:ext cx="2404533" cy="1120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endParaRPr lang="zh-CN" altLang="en-US" sz="1335"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43" name="TextBox 1016"/>
          <p:cNvSpPr>
            <a:spLocks noChangeArrowheads="1"/>
          </p:cNvSpPr>
          <p:nvPr/>
        </p:nvSpPr>
        <p:spPr bwMode="auto">
          <a:xfrm>
            <a:off x="3659485" y="4027305"/>
            <a:ext cx="127000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b="1">
                <a:solidFill>
                  <a:srgbClr val="54C5D7"/>
                </a:solidFill>
                <a:latin typeface="微软雅黑" panose="020B0503020204020204" charset="-122"/>
                <a:ea typeface="微软雅黑" panose="020B0503020204020204" charset="-122"/>
                <a:sym typeface="Arial" panose="020B0604020202020204" pitchFamily="34" charset="0"/>
              </a:rPr>
              <a:t>添加标题</a:t>
            </a:r>
            <a:endParaRPr lang="zh-CN" altLang="en-US" sz="2400">
              <a:solidFill>
                <a:srgbClr val="54C5D7"/>
              </a:solidFill>
            </a:endParaRPr>
          </a:p>
        </p:txBody>
      </p:sp>
      <p:sp>
        <p:nvSpPr>
          <p:cNvPr id="44" name="矩形 43"/>
          <p:cNvSpPr>
            <a:spLocks noChangeArrowheads="1"/>
          </p:cNvSpPr>
          <p:nvPr/>
        </p:nvSpPr>
        <p:spPr bwMode="auto">
          <a:xfrm>
            <a:off x="3565293" y="4480272"/>
            <a:ext cx="2404533" cy="1120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endParaRPr lang="zh-CN" altLang="en-US" sz="1335"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45" name="TextBox 1056"/>
          <p:cNvSpPr>
            <a:spLocks noChangeArrowheads="1"/>
          </p:cNvSpPr>
          <p:nvPr/>
        </p:nvSpPr>
        <p:spPr bwMode="auto">
          <a:xfrm>
            <a:off x="8769863" y="4027305"/>
            <a:ext cx="127000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b="1">
                <a:solidFill>
                  <a:srgbClr val="ED105F"/>
                </a:solidFill>
                <a:latin typeface="微软雅黑" panose="020B0503020204020204" charset="-122"/>
                <a:ea typeface="微软雅黑" panose="020B0503020204020204" charset="-122"/>
                <a:sym typeface="Arial" panose="020B0604020202020204" pitchFamily="34" charset="0"/>
              </a:rPr>
              <a:t>添加标题</a:t>
            </a:r>
            <a:endParaRPr lang="zh-CN" altLang="en-US" sz="2400">
              <a:solidFill>
                <a:srgbClr val="ED105F"/>
              </a:solidFill>
            </a:endParaRPr>
          </a:p>
        </p:txBody>
      </p:sp>
      <p:sp>
        <p:nvSpPr>
          <p:cNvPr id="46" name="矩形 45"/>
          <p:cNvSpPr>
            <a:spLocks noChangeArrowheads="1"/>
          </p:cNvSpPr>
          <p:nvPr/>
        </p:nvSpPr>
        <p:spPr bwMode="auto">
          <a:xfrm>
            <a:off x="8675672" y="4480272"/>
            <a:ext cx="2404533" cy="1120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endParaRPr lang="zh-CN" altLang="en-US" sz="1335"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grpSp>
        <p:nvGrpSpPr>
          <p:cNvPr id="47" name="组合 46"/>
          <p:cNvGrpSpPr/>
          <p:nvPr/>
        </p:nvGrpSpPr>
        <p:grpSpPr>
          <a:xfrm>
            <a:off x="1543877" y="1617531"/>
            <a:ext cx="1885949" cy="1888067"/>
            <a:chOff x="1157908" y="1213148"/>
            <a:chExt cx="1414462" cy="1416050"/>
          </a:xfrm>
        </p:grpSpPr>
        <p:sp>
          <p:nvSpPr>
            <p:cNvPr id="48" name="Freeform 6"/>
            <p:cNvSpPr>
              <a:spLocks noChangeArrowheads="1"/>
            </p:cNvSpPr>
            <p:nvPr/>
          </p:nvSpPr>
          <p:spPr bwMode="auto">
            <a:xfrm>
              <a:off x="1865933" y="1487785"/>
              <a:ext cx="614362" cy="433388"/>
            </a:xfrm>
            <a:custGeom>
              <a:avLst/>
              <a:gdLst>
                <a:gd name="T0" fmla="*/ 286 w 286"/>
                <a:gd name="T1" fmla="*/ 202 h 202"/>
                <a:gd name="T2" fmla="*/ 202 w 286"/>
                <a:gd name="T3" fmla="*/ 0 h 202"/>
                <a:gd name="T4" fmla="*/ 0 w 286"/>
                <a:gd name="T5" fmla="*/ 202 h 202"/>
                <a:gd name="T6" fmla="*/ 286 w 286"/>
                <a:gd name="T7" fmla="*/ 202 h 202"/>
                <a:gd name="T8" fmla="*/ 0 60000 65536"/>
                <a:gd name="T9" fmla="*/ 0 60000 65536"/>
                <a:gd name="T10" fmla="*/ 0 60000 65536"/>
                <a:gd name="T11" fmla="*/ 0 60000 65536"/>
                <a:gd name="T12" fmla="*/ 0 w 286"/>
                <a:gd name="T13" fmla="*/ 0 h 202"/>
                <a:gd name="T14" fmla="*/ 286 w 286"/>
                <a:gd name="T15" fmla="*/ 202 h 202"/>
              </a:gdLst>
              <a:ahLst/>
              <a:cxnLst>
                <a:cxn ang="T8">
                  <a:pos x="T0" y="T1"/>
                </a:cxn>
                <a:cxn ang="T9">
                  <a:pos x="T2" y="T3"/>
                </a:cxn>
                <a:cxn ang="T10">
                  <a:pos x="T4" y="T5"/>
                </a:cxn>
                <a:cxn ang="T11">
                  <a:pos x="T6" y="T7"/>
                </a:cxn>
              </a:cxnLst>
              <a:rect l="T12" t="T13" r="T14" b="T15"/>
              <a:pathLst>
                <a:path w="286" h="202">
                  <a:moveTo>
                    <a:pt x="286" y="202"/>
                  </a:moveTo>
                  <a:cubicBezTo>
                    <a:pt x="286" y="123"/>
                    <a:pt x="254" y="52"/>
                    <a:pt x="202" y="0"/>
                  </a:cubicBezTo>
                  <a:cubicBezTo>
                    <a:pt x="0" y="202"/>
                    <a:pt x="0" y="202"/>
                    <a:pt x="0" y="202"/>
                  </a:cubicBezTo>
                  <a:cubicBezTo>
                    <a:pt x="286" y="202"/>
                    <a:pt x="286" y="202"/>
                    <a:pt x="286" y="202"/>
                  </a:cubicBezTo>
                </a:path>
              </a:pathLst>
            </a:custGeom>
            <a:solidFill>
              <a:srgbClr val="C18219"/>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C00000"/>
                </a:solidFill>
                <a:sym typeface="宋体" panose="02010600030101010101" pitchFamily="2" charset="-122"/>
              </a:endParaRPr>
            </a:p>
          </p:txBody>
        </p:sp>
        <p:sp>
          <p:nvSpPr>
            <p:cNvPr id="49" name="Freeform 7"/>
            <p:cNvSpPr>
              <a:spLocks noChangeArrowheads="1"/>
            </p:cNvSpPr>
            <p:nvPr/>
          </p:nvSpPr>
          <p:spPr bwMode="auto">
            <a:xfrm>
              <a:off x="1865933" y="1487785"/>
              <a:ext cx="614362" cy="433388"/>
            </a:xfrm>
            <a:custGeom>
              <a:avLst/>
              <a:gdLst>
                <a:gd name="T0" fmla="*/ 202 w 286"/>
                <a:gd name="T1" fmla="*/ 0 h 202"/>
                <a:gd name="T2" fmla="*/ 0 w 286"/>
                <a:gd name="T3" fmla="*/ 202 h 202"/>
                <a:gd name="T4" fmla="*/ 286 w 286"/>
                <a:gd name="T5" fmla="*/ 202 h 202"/>
                <a:gd name="T6" fmla="*/ 286 w 286"/>
                <a:gd name="T7" fmla="*/ 202 h 202"/>
                <a:gd name="T8" fmla="*/ 202 w 286"/>
                <a:gd name="T9" fmla="*/ 0 h 202"/>
                <a:gd name="T10" fmla="*/ 0 60000 65536"/>
                <a:gd name="T11" fmla="*/ 0 60000 65536"/>
                <a:gd name="T12" fmla="*/ 0 60000 65536"/>
                <a:gd name="T13" fmla="*/ 0 60000 65536"/>
                <a:gd name="T14" fmla="*/ 0 60000 65536"/>
                <a:gd name="T15" fmla="*/ 0 w 286"/>
                <a:gd name="T16" fmla="*/ 0 h 202"/>
                <a:gd name="T17" fmla="*/ 286 w 286"/>
                <a:gd name="T18" fmla="*/ 202 h 202"/>
              </a:gdLst>
              <a:ahLst/>
              <a:cxnLst>
                <a:cxn ang="T10">
                  <a:pos x="T0" y="T1"/>
                </a:cxn>
                <a:cxn ang="T11">
                  <a:pos x="T2" y="T3"/>
                </a:cxn>
                <a:cxn ang="T12">
                  <a:pos x="T4" y="T5"/>
                </a:cxn>
                <a:cxn ang="T13">
                  <a:pos x="T6" y="T7"/>
                </a:cxn>
                <a:cxn ang="T14">
                  <a:pos x="T8" y="T9"/>
                </a:cxn>
              </a:cxnLst>
              <a:rect l="T15" t="T16" r="T17" b="T18"/>
              <a:pathLst>
                <a:path w="286" h="202">
                  <a:moveTo>
                    <a:pt x="202" y="0"/>
                  </a:moveTo>
                  <a:cubicBezTo>
                    <a:pt x="0" y="202"/>
                    <a:pt x="0" y="202"/>
                    <a:pt x="0" y="202"/>
                  </a:cubicBezTo>
                  <a:cubicBezTo>
                    <a:pt x="286" y="202"/>
                    <a:pt x="286" y="202"/>
                    <a:pt x="286" y="202"/>
                  </a:cubicBezTo>
                  <a:cubicBezTo>
                    <a:pt x="286" y="202"/>
                    <a:pt x="286" y="202"/>
                    <a:pt x="286" y="202"/>
                  </a:cubicBezTo>
                  <a:cubicBezTo>
                    <a:pt x="286" y="123"/>
                    <a:pt x="254" y="52"/>
                    <a:pt x="202" y="0"/>
                  </a:cubicBezTo>
                </a:path>
              </a:pathLst>
            </a:custGeom>
            <a:solidFill>
              <a:srgbClr val="70BE44"/>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C00000"/>
                </a:solidFill>
                <a:sym typeface="宋体" panose="02010600030101010101" pitchFamily="2" charset="-122"/>
              </a:endParaRPr>
            </a:p>
          </p:txBody>
        </p:sp>
        <p:sp>
          <p:nvSpPr>
            <p:cNvPr id="50" name="Freeform 8"/>
            <p:cNvSpPr>
              <a:spLocks noChangeArrowheads="1"/>
            </p:cNvSpPr>
            <p:nvPr/>
          </p:nvSpPr>
          <p:spPr bwMode="auto">
            <a:xfrm>
              <a:off x="1249983" y="1305223"/>
              <a:ext cx="1230312" cy="1230312"/>
            </a:xfrm>
            <a:custGeom>
              <a:avLst/>
              <a:gdLst>
                <a:gd name="T0" fmla="*/ 286 w 572"/>
                <a:gd name="T1" fmla="*/ 286 h 572"/>
                <a:gd name="T2" fmla="*/ 488 w 572"/>
                <a:gd name="T3" fmla="*/ 84 h 572"/>
                <a:gd name="T4" fmla="*/ 286 w 572"/>
                <a:gd name="T5" fmla="*/ 0 h 572"/>
                <a:gd name="T6" fmla="*/ 84 w 572"/>
                <a:gd name="T7" fmla="*/ 84 h 572"/>
                <a:gd name="T8" fmla="*/ 0 w 572"/>
                <a:gd name="T9" fmla="*/ 286 h 572"/>
                <a:gd name="T10" fmla="*/ 84 w 572"/>
                <a:gd name="T11" fmla="*/ 488 h 572"/>
                <a:gd name="T12" fmla="*/ 286 w 572"/>
                <a:gd name="T13" fmla="*/ 572 h 572"/>
                <a:gd name="T14" fmla="*/ 488 w 572"/>
                <a:gd name="T15" fmla="*/ 488 h 572"/>
                <a:gd name="T16" fmla="*/ 572 w 572"/>
                <a:gd name="T17" fmla="*/ 286 h 572"/>
                <a:gd name="T18" fmla="*/ 286 w 572"/>
                <a:gd name="T19" fmla="*/ 286 h 5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2"/>
                <a:gd name="T31" fmla="*/ 0 h 572"/>
                <a:gd name="T32" fmla="*/ 572 w 572"/>
                <a:gd name="T33" fmla="*/ 572 h 5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2" h="572">
                  <a:moveTo>
                    <a:pt x="286" y="286"/>
                  </a:moveTo>
                  <a:cubicBezTo>
                    <a:pt x="488" y="84"/>
                    <a:pt x="488" y="84"/>
                    <a:pt x="488" y="84"/>
                  </a:cubicBezTo>
                  <a:cubicBezTo>
                    <a:pt x="436" y="32"/>
                    <a:pt x="365" y="0"/>
                    <a:pt x="286" y="0"/>
                  </a:cubicBezTo>
                  <a:cubicBezTo>
                    <a:pt x="207" y="0"/>
                    <a:pt x="136" y="32"/>
                    <a:pt x="84" y="84"/>
                  </a:cubicBezTo>
                  <a:cubicBezTo>
                    <a:pt x="32" y="136"/>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C00000"/>
                </a:solidFill>
                <a:sym typeface="宋体" panose="02010600030101010101" pitchFamily="2" charset="-122"/>
              </a:endParaRPr>
            </a:p>
          </p:txBody>
        </p:sp>
        <p:sp>
          <p:nvSpPr>
            <p:cNvPr id="51" name="Freeform 9"/>
            <p:cNvSpPr>
              <a:spLocks noEditPoints="1" noChangeArrowheads="1"/>
            </p:cNvSpPr>
            <p:nvPr/>
          </p:nvSpPr>
          <p:spPr bwMode="auto">
            <a:xfrm>
              <a:off x="1157908" y="1213148"/>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5"/>
                    <a:pt x="220" y="635"/>
                    <a:pt x="220" y="635"/>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6"/>
                    <a:pt x="134" y="595"/>
                    <a:pt x="119" y="582"/>
                  </a:cubicBezTo>
                  <a:moveTo>
                    <a:pt x="538" y="577"/>
                  </a:moveTo>
                  <a:cubicBezTo>
                    <a:pt x="553" y="565"/>
                    <a:pt x="566" y="552"/>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10"/>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6"/>
                    <a:pt x="9" y="276"/>
                    <a:pt x="9" y="276"/>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2"/>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70BE44"/>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C00000"/>
                </a:solidFill>
                <a:sym typeface="宋体" panose="02010600030101010101" pitchFamily="2" charset="-122"/>
              </a:endParaRPr>
            </a:p>
          </p:txBody>
        </p:sp>
        <p:sp>
          <p:nvSpPr>
            <p:cNvPr id="52" name="Freeform 12"/>
            <p:cNvSpPr>
              <a:spLocks noEditPoints="1" noChangeArrowheads="1"/>
            </p:cNvSpPr>
            <p:nvPr/>
          </p:nvSpPr>
          <p:spPr bwMode="auto">
            <a:xfrm>
              <a:off x="1427783" y="2478385"/>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9"/>
                    <a:pt x="8" y="0"/>
                  </a:cubicBezTo>
                </a:path>
              </a:pathLst>
            </a:custGeom>
            <a:solidFill>
              <a:srgbClr val="F83003"/>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C00000"/>
                </a:solidFill>
                <a:sym typeface="宋体" panose="02010600030101010101" pitchFamily="2" charset="-122"/>
              </a:endParaRPr>
            </a:p>
          </p:txBody>
        </p:sp>
        <p:sp>
          <p:nvSpPr>
            <p:cNvPr id="53" name="TextBox 682"/>
            <p:cNvSpPr>
              <a:spLocks noChangeArrowheads="1"/>
            </p:cNvSpPr>
            <p:nvPr/>
          </p:nvSpPr>
          <p:spPr bwMode="auto">
            <a:xfrm>
              <a:off x="1419845" y="1703685"/>
              <a:ext cx="368618"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665" b="1" dirty="0">
                  <a:solidFill>
                    <a:srgbClr val="70BE44"/>
                  </a:solidFill>
                  <a:latin typeface="方正中等线简体" pitchFamily="2" charset="-122"/>
                  <a:ea typeface="方正中等线简体" pitchFamily="2" charset="-122"/>
                </a:rPr>
                <a:t>8</a:t>
              </a:r>
              <a:r>
                <a:rPr lang="en-US" sz="2135" b="1" dirty="0">
                  <a:solidFill>
                    <a:srgbClr val="70BE44"/>
                  </a:solidFill>
                  <a:latin typeface="方正中等线简体" pitchFamily="2" charset="-122"/>
                  <a:ea typeface="方正中等线简体" pitchFamily="2" charset="-122"/>
                </a:rPr>
                <a:t>%</a:t>
              </a:r>
              <a:endParaRPr lang="zh-CN" altLang="en-US" sz="2135" b="1" dirty="0">
                <a:solidFill>
                  <a:srgbClr val="70BE44"/>
                </a:solidFill>
                <a:latin typeface="方正中等线简体" pitchFamily="2" charset="-122"/>
                <a:ea typeface="方正中等线简体" pitchFamily="2" charset="-122"/>
              </a:endParaRPr>
            </a:p>
          </p:txBody>
        </p:sp>
      </p:grpSp>
      <p:grpSp>
        <p:nvGrpSpPr>
          <p:cNvPr id="54" name="组合 53"/>
          <p:cNvGrpSpPr/>
          <p:nvPr/>
        </p:nvGrpSpPr>
        <p:grpSpPr>
          <a:xfrm>
            <a:off x="6376972" y="1645047"/>
            <a:ext cx="2190751" cy="1885951"/>
            <a:chOff x="4782729" y="1233785"/>
            <a:chExt cx="1643063" cy="1414463"/>
          </a:xfrm>
        </p:grpSpPr>
        <p:sp>
          <p:nvSpPr>
            <p:cNvPr id="55" name="Freeform 636"/>
            <p:cNvSpPr>
              <a:spLocks noChangeArrowheads="1"/>
            </p:cNvSpPr>
            <p:nvPr/>
          </p:nvSpPr>
          <p:spPr bwMode="auto">
            <a:xfrm>
              <a:off x="5170079" y="1325860"/>
              <a:ext cx="1049338" cy="615950"/>
            </a:xfrm>
            <a:custGeom>
              <a:avLst/>
              <a:gdLst>
                <a:gd name="T0" fmla="*/ 404 w 488"/>
                <a:gd name="T1" fmla="*/ 84 h 286"/>
                <a:gd name="T2" fmla="*/ 202 w 488"/>
                <a:gd name="T3" fmla="*/ 0 h 286"/>
                <a:gd name="T4" fmla="*/ 0 w 488"/>
                <a:gd name="T5" fmla="*/ 84 h 286"/>
                <a:gd name="T6" fmla="*/ 202 w 488"/>
                <a:gd name="T7" fmla="*/ 286 h 286"/>
                <a:gd name="T8" fmla="*/ 488 w 488"/>
                <a:gd name="T9" fmla="*/ 286 h 286"/>
                <a:gd name="T10" fmla="*/ 404 w 488"/>
                <a:gd name="T11" fmla="*/ 84 h 286"/>
                <a:gd name="T12" fmla="*/ 0 60000 65536"/>
                <a:gd name="T13" fmla="*/ 0 60000 65536"/>
                <a:gd name="T14" fmla="*/ 0 60000 65536"/>
                <a:gd name="T15" fmla="*/ 0 60000 65536"/>
                <a:gd name="T16" fmla="*/ 0 60000 65536"/>
                <a:gd name="T17" fmla="*/ 0 60000 65536"/>
                <a:gd name="T18" fmla="*/ 0 w 488"/>
                <a:gd name="T19" fmla="*/ 0 h 286"/>
                <a:gd name="T20" fmla="*/ 488 w 488"/>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488" h="286">
                  <a:moveTo>
                    <a:pt x="404" y="84"/>
                  </a:moveTo>
                  <a:cubicBezTo>
                    <a:pt x="352" y="32"/>
                    <a:pt x="281" y="0"/>
                    <a:pt x="202" y="0"/>
                  </a:cubicBezTo>
                  <a:cubicBezTo>
                    <a:pt x="123" y="0"/>
                    <a:pt x="52" y="32"/>
                    <a:pt x="0" y="84"/>
                  </a:cubicBezTo>
                  <a:cubicBezTo>
                    <a:pt x="202" y="286"/>
                    <a:pt x="202" y="286"/>
                    <a:pt x="202" y="286"/>
                  </a:cubicBezTo>
                  <a:cubicBezTo>
                    <a:pt x="488" y="286"/>
                    <a:pt x="488" y="286"/>
                    <a:pt x="488" y="286"/>
                  </a:cubicBezTo>
                  <a:cubicBezTo>
                    <a:pt x="488" y="207"/>
                    <a:pt x="456" y="135"/>
                    <a:pt x="404" y="84"/>
                  </a:cubicBezTo>
                </a:path>
              </a:pathLst>
            </a:custGeom>
            <a:solidFill>
              <a:srgbClr val="7C7B3A"/>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C00000"/>
                </a:solidFill>
                <a:sym typeface="宋体" panose="02010600030101010101" pitchFamily="2" charset="-122"/>
              </a:endParaRPr>
            </a:p>
          </p:txBody>
        </p:sp>
        <p:sp>
          <p:nvSpPr>
            <p:cNvPr id="56" name="Freeform 637"/>
            <p:cNvSpPr>
              <a:spLocks noChangeArrowheads="1"/>
            </p:cNvSpPr>
            <p:nvPr/>
          </p:nvSpPr>
          <p:spPr bwMode="auto">
            <a:xfrm>
              <a:off x="5170079" y="1325860"/>
              <a:ext cx="1049338" cy="615950"/>
            </a:xfrm>
            <a:custGeom>
              <a:avLst/>
              <a:gdLst>
                <a:gd name="T0" fmla="*/ 202 w 488"/>
                <a:gd name="T1" fmla="*/ 0 h 286"/>
                <a:gd name="T2" fmla="*/ 0 w 488"/>
                <a:gd name="T3" fmla="*/ 84 h 286"/>
                <a:gd name="T4" fmla="*/ 202 w 488"/>
                <a:gd name="T5" fmla="*/ 286 h 286"/>
                <a:gd name="T6" fmla="*/ 488 w 488"/>
                <a:gd name="T7" fmla="*/ 286 h 286"/>
                <a:gd name="T8" fmla="*/ 488 w 488"/>
                <a:gd name="T9" fmla="*/ 286 h 286"/>
                <a:gd name="T10" fmla="*/ 404 w 488"/>
                <a:gd name="T11" fmla="*/ 84 h 286"/>
                <a:gd name="T12" fmla="*/ 202 w 488"/>
                <a:gd name="T13" fmla="*/ 0 h 286"/>
                <a:gd name="T14" fmla="*/ 0 60000 65536"/>
                <a:gd name="T15" fmla="*/ 0 60000 65536"/>
                <a:gd name="T16" fmla="*/ 0 60000 65536"/>
                <a:gd name="T17" fmla="*/ 0 60000 65536"/>
                <a:gd name="T18" fmla="*/ 0 60000 65536"/>
                <a:gd name="T19" fmla="*/ 0 60000 65536"/>
                <a:gd name="T20" fmla="*/ 0 60000 65536"/>
                <a:gd name="T21" fmla="*/ 0 w 488"/>
                <a:gd name="T22" fmla="*/ 0 h 286"/>
                <a:gd name="T23" fmla="*/ 488 w 488"/>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8" h="286">
                  <a:moveTo>
                    <a:pt x="202" y="0"/>
                  </a:moveTo>
                  <a:cubicBezTo>
                    <a:pt x="123" y="0"/>
                    <a:pt x="52" y="32"/>
                    <a:pt x="0" y="84"/>
                  </a:cubicBezTo>
                  <a:cubicBezTo>
                    <a:pt x="202" y="286"/>
                    <a:pt x="202" y="286"/>
                    <a:pt x="202" y="286"/>
                  </a:cubicBezTo>
                  <a:cubicBezTo>
                    <a:pt x="488" y="286"/>
                    <a:pt x="488" y="286"/>
                    <a:pt x="488" y="286"/>
                  </a:cubicBezTo>
                  <a:cubicBezTo>
                    <a:pt x="488" y="286"/>
                    <a:pt x="488" y="286"/>
                    <a:pt x="488" y="286"/>
                  </a:cubicBezTo>
                  <a:cubicBezTo>
                    <a:pt x="488" y="207"/>
                    <a:pt x="456" y="135"/>
                    <a:pt x="404" y="84"/>
                  </a:cubicBezTo>
                  <a:cubicBezTo>
                    <a:pt x="352" y="32"/>
                    <a:pt x="281" y="0"/>
                    <a:pt x="202" y="0"/>
                  </a:cubicBezTo>
                </a:path>
              </a:pathLst>
            </a:custGeom>
            <a:solidFill>
              <a:srgbClr val="F8A519"/>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C00000"/>
                </a:solidFill>
                <a:sym typeface="宋体" panose="02010600030101010101" pitchFamily="2" charset="-122"/>
              </a:endParaRPr>
            </a:p>
          </p:txBody>
        </p:sp>
        <p:sp>
          <p:nvSpPr>
            <p:cNvPr id="57" name="Freeform 638"/>
            <p:cNvSpPr>
              <a:spLocks noChangeArrowheads="1"/>
            </p:cNvSpPr>
            <p:nvPr/>
          </p:nvSpPr>
          <p:spPr bwMode="auto">
            <a:xfrm>
              <a:off x="4989104" y="1506835"/>
              <a:ext cx="1230313" cy="1049338"/>
            </a:xfrm>
            <a:custGeom>
              <a:avLst/>
              <a:gdLst>
                <a:gd name="T0" fmla="*/ 286 w 572"/>
                <a:gd name="T1" fmla="*/ 202 h 488"/>
                <a:gd name="T2" fmla="*/ 84 w 572"/>
                <a:gd name="T3" fmla="*/ 0 h 488"/>
                <a:gd name="T4" fmla="*/ 0 w 572"/>
                <a:gd name="T5" fmla="*/ 202 h 488"/>
                <a:gd name="T6" fmla="*/ 84 w 572"/>
                <a:gd name="T7" fmla="*/ 404 h 488"/>
                <a:gd name="T8" fmla="*/ 286 w 572"/>
                <a:gd name="T9" fmla="*/ 488 h 488"/>
                <a:gd name="T10" fmla="*/ 488 w 572"/>
                <a:gd name="T11" fmla="*/ 404 h 488"/>
                <a:gd name="T12" fmla="*/ 572 w 572"/>
                <a:gd name="T13" fmla="*/ 202 h 488"/>
                <a:gd name="T14" fmla="*/ 286 w 572"/>
                <a:gd name="T15" fmla="*/ 202 h 488"/>
                <a:gd name="T16" fmla="*/ 0 60000 65536"/>
                <a:gd name="T17" fmla="*/ 0 60000 65536"/>
                <a:gd name="T18" fmla="*/ 0 60000 65536"/>
                <a:gd name="T19" fmla="*/ 0 60000 65536"/>
                <a:gd name="T20" fmla="*/ 0 60000 65536"/>
                <a:gd name="T21" fmla="*/ 0 60000 65536"/>
                <a:gd name="T22" fmla="*/ 0 60000 65536"/>
                <a:gd name="T23" fmla="*/ 0 60000 65536"/>
                <a:gd name="T24" fmla="*/ 0 w 572"/>
                <a:gd name="T25" fmla="*/ 0 h 488"/>
                <a:gd name="T26" fmla="*/ 572 w 572"/>
                <a:gd name="T27" fmla="*/ 488 h 4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2" h="488">
                  <a:moveTo>
                    <a:pt x="286" y="202"/>
                  </a:moveTo>
                  <a:cubicBezTo>
                    <a:pt x="84" y="0"/>
                    <a:pt x="84" y="0"/>
                    <a:pt x="84" y="0"/>
                  </a:cubicBezTo>
                  <a:cubicBezTo>
                    <a:pt x="32" y="51"/>
                    <a:pt x="0" y="123"/>
                    <a:pt x="0" y="202"/>
                  </a:cubicBezTo>
                  <a:cubicBezTo>
                    <a:pt x="0" y="281"/>
                    <a:pt x="32" y="352"/>
                    <a:pt x="84" y="404"/>
                  </a:cubicBezTo>
                  <a:cubicBezTo>
                    <a:pt x="136" y="456"/>
                    <a:pt x="207" y="488"/>
                    <a:pt x="286" y="488"/>
                  </a:cubicBezTo>
                  <a:cubicBezTo>
                    <a:pt x="365" y="488"/>
                    <a:pt x="436" y="456"/>
                    <a:pt x="488" y="404"/>
                  </a:cubicBezTo>
                  <a:cubicBezTo>
                    <a:pt x="540" y="352"/>
                    <a:pt x="572" y="281"/>
                    <a:pt x="572" y="202"/>
                  </a:cubicBezTo>
                  <a:cubicBezTo>
                    <a:pt x="286" y="202"/>
                    <a:pt x="286" y="202"/>
                    <a:pt x="286" y="202"/>
                  </a:cubicBezTo>
                </a:path>
              </a:pathLst>
            </a:custGeom>
            <a:solidFill>
              <a:srgbClr val="D8D8D8"/>
            </a:solidFill>
            <a:ln w="9525" cmpd="sng">
              <a:solidFill>
                <a:srgbClr val="D8D8D8"/>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C00000"/>
                </a:solidFill>
                <a:sym typeface="宋体" panose="02010600030101010101" pitchFamily="2" charset="-122"/>
              </a:endParaRPr>
            </a:p>
          </p:txBody>
        </p:sp>
        <p:sp>
          <p:nvSpPr>
            <p:cNvPr id="58" name="Freeform 639"/>
            <p:cNvSpPr>
              <a:spLocks noEditPoints="1" noChangeArrowheads="1"/>
            </p:cNvSpPr>
            <p:nvPr/>
          </p:nvSpPr>
          <p:spPr bwMode="auto">
            <a:xfrm>
              <a:off x="4897029" y="1233785"/>
              <a:ext cx="1416050" cy="1414463"/>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09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3"/>
                  </a:moveTo>
                  <a:cubicBezTo>
                    <a:pt x="459" y="627"/>
                    <a:pt x="476" y="619"/>
                    <a:pt x="492" y="609"/>
                  </a:cubicBezTo>
                  <a:cubicBezTo>
                    <a:pt x="494" y="614"/>
                    <a:pt x="494" y="614"/>
                    <a:pt x="494" y="614"/>
                  </a:cubicBezTo>
                  <a:cubicBezTo>
                    <a:pt x="478" y="623"/>
                    <a:pt x="461" y="631"/>
                    <a:pt x="443" y="638"/>
                  </a:cubicBezTo>
                  <a:cubicBezTo>
                    <a:pt x="441" y="633"/>
                    <a:pt x="441" y="633"/>
                    <a:pt x="441" y="633"/>
                  </a:cubicBezTo>
                  <a:moveTo>
                    <a:pt x="119" y="582"/>
                  </a:moveTo>
                  <a:cubicBezTo>
                    <a:pt x="122" y="579"/>
                    <a:pt x="122" y="579"/>
                    <a:pt x="122" y="579"/>
                  </a:cubicBezTo>
                  <a:cubicBezTo>
                    <a:pt x="136" y="591"/>
                    <a:pt x="152" y="601"/>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8"/>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1"/>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8"/>
                  </a:moveTo>
                  <a:cubicBezTo>
                    <a:pt x="382" y="4"/>
                    <a:pt x="382" y="4"/>
                    <a:pt x="382" y="4"/>
                  </a:cubicBezTo>
                  <a:cubicBezTo>
                    <a:pt x="401" y="7"/>
                    <a:pt x="419" y="12"/>
                    <a:pt x="437" y="18"/>
                  </a:cubicBezTo>
                  <a:cubicBezTo>
                    <a:pt x="436" y="22"/>
                    <a:pt x="436" y="22"/>
                    <a:pt x="436" y="22"/>
                  </a:cubicBezTo>
                  <a:cubicBezTo>
                    <a:pt x="418" y="16"/>
                    <a:pt x="400" y="12"/>
                    <a:pt x="381" y="8"/>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F8A519"/>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C00000"/>
                </a:solidFill>
                <a:sym typeface="宋体" panose="02010600030101010101" pitchFamily="2" charset="-122"/>
              </a:endParaRPr>
            </a:p>
          </p:txBody>
        </p:sp>
        <p:sp>
          <p:nvSpPr>
            <p:cNvPr id="59" name="Freeform 642"/>
            <p:cNvSpPr>
              <a:spLocks noEditPoints="1" noChangeArrowheads="1"/>
            </p:cNvSpPr>
            <p:nvPr/>
          </p:nvSpPr>
          <p:spPr bwMode="auto">
            <a:xfrm>
              <a:off x="5166904" y="2497435"/>
              <a:ext cx="793750" cy="107950"/>
            </a:xfrm>
            <a:custGeom>
              <a:avLst/>
              <a:gdLst>
                <a:gd name="T0" fmla="*/ 366 w 368"/>
                <a:gd name="T1" fmla="*/ 21 h 50"/>
                <a:gd name="T2" fmla="*/ 315 w 368"/>
                <a:gd name="T3" fmla="*/ 45 h 50"/>
                <a:gd name="T4" fmla="*/ 317 w 368"/>
                <a:gd name="T5" fmla="*/ 50 h 50"/>
                <a:gd name="T6" fmla="*/ 368 w 368"/>
                <a:gd name="T7" fmla="*/ 26 h 50"/>
                <a:gd name="T8" fmla="*/ 366 w 368"/>
                <a:gd name="T9" fmla="*/ 21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1"/>
                  </a:moveTo>
                  <a:cubicBezTo>
                    <a:pt x="350" y="31"/>
                    <a:pt x="333" y="39"/>
                    <a:pt x="315" y="45"/>
                  </a:cubicBezTo>
                  <a:cubicBezTo>
                    <a:pt x="317" y="50"/>
                    <a:pt x="317" y="50"/>
                    <a:pt x="317" y="50"/>
                  </a:cubicBezTo>
                  <a:cubicBezTo>
                    <a:pt x="335" y="43"/>
                    <a:pt x="352" y="35"/>
                    <a:pt x="368" y="26"/>
                  </a:cubicBezTo>
                  <a:cubicBezTo>
                    <a:pt x="366" y="21"/>
                    <a:pt x="366" y="21"/>
                    <a:pt x="366" y="21"/>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solidFill>
              <a:srgbClr val="EBAC07"/>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C00000"/>
                </a:solidFill>
                <a:sym typeface="宋体" panose="02010600030101010101" pitchFamily="2" charset="-122"/>
              </a:endParaRPr>
            </a:p>
          </p:txBody>
        </p:sp>
        <p:sp>
          <p:nvSpPr>
            <p:cNvPr id="60" name="Freeform 644"/>
            <p:cNvSpPr>
              <a:spLocks noChangeArrowheads="1"/>
            </p:cNvSpPr>
            <p:nvPr/>
          </p:nvSpPr>
          <p:spPr bwMode="auto">
            <a:xfrm>
              <a:off x="4782729" y="2221210"/>
              <a:ext cx="1643063" cy="123825"/>
            </a:xfrm>
            <a:custGeom>
              <a:avLst/>
              <a:gdLst>
                <a:gd name="T0" fmla="*/ 1804 w 1804"/>
                <a:gd name="T1" fmla="*/ 0 h 137"/>
                <a:gd name="T2" fmla="*/ 0 w 1804"/>
                <a:gd name="T3" fmla="*/ 0 h 137"/>
                <a:gd name="T4" fmla="*/ 0 w 1804"/>
                <a:gd name="T5" fmla="*/ 137 h 137"/>
                <a:gd name="T6" fmla="*/ 1755 w 1804"/>
                <a:gd name="T7" fmla="*/ 137 h 137"/>
                <a:gd name="T8" fmla="*/ 1804 w 1804"/>
                <a:gd name="T9" fmla="*/ 0 h 137"/>
                <a:gd name="T10" fmla="*/ 0 60000 65536"/>
                <a:gd name="T11" fmla="*/ 0 60000 65536"/>
                <a:gd name="T12" fmla="*/ 0 60000 65536"/>
                <a:gd name="T13" fmla="*/ 0 60000 65536"/>
                <a:gd name="T14" fmla="*/ 0 60000 65536"/>
                <a:gd name="T15" fmla="*/ 0 w 1804"/>
                <a:gd name="T16" fmla="*/ 0 h 137"/>
                <a:gd name="T17" fmla="*/ 1804 w 1804"/>
                <a:gd name="T18" fmla="*/ 137 h 137"/>
              </a:gdLst>
              <a:ahLst/>
              <a:cxnLst>
                <a:cxn ang="T10">
                  <a:pos x="T0" y="T1"/>
                </a:cxn>
                <a:cxn ang="T11">
                  <a:pos x="T2" y="T3"/>
                </a:cxn>
                <a:cxn ang="T12">
                  <a:pos x="T4" y="T5"/>
                </a:cxn>
                <a:cxn ang="T13">
                  <a:pos x="T6" y="T7"/>
                </a:cxn>
                <a:cxn ang="T14">
                  <a:pos x="T8" y="T9"/>
                </a:cxn>
              </a:cxnLst>
              <a:rect l="T15" t="T16" r="T17" b="T18"/>
              <a:pathLst>
                <a:path w="1804" h="137">
                  <a:moveTo>
                    <a:pt x="1804" y="0"/>
                  </a:moveTo>
                  <a:lnTo>
                    <a:pt x="0" y="0"/>
                  </a:lnTo>
                  <a:lnTo>
                    <a:pt x="0" y="137"/>
                  </a:lnTo>
                  <a:lnTo>
                    <a:pt x="1755" y="137"/>
                  </a:lnTo>
                  <a:lnTo>
                    <a:pt x="18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C00000"/>
                </a:solidFill>
                <a:sym typeface="宋体" panose="02010600030101010101" pitchFamily="2" charset="-122"/>
              </a:endParaRPr>
            </a:p>
          </p:txBody>
        </p:sp>
        <p:sp>
          <p:nvSpPr>
            <p:cNvPr id="61" name="Freeform 646"/>
            <p:cNvSpPr>
              <a:spLocks noChangeArrowheads="1"/>
            </p:cNvSpPr>
            <p:nvPr/>
          </p:nvSpPr>
          <p:spPr bwMode="auto">
            <a:xfrm>
              <a:off x="4782729" y="2345035"/>
              <a:ext cx="1643063" cy="152400"/>
            </a:xfrm>
            <a:custGeom>
              <a:avLst/>
              <a:gdLst>
                <a:gd name="T0" fmla="*/ 1755 w 1804"/>
                <a:gd name="T1" fmla="*/ 0 h 168"/>
                <a:gd name="T2" fmla="*/ 0 w 1804"/>
                <a:gd name="T3" fmla="*/ 0 h 168"/>
                <a:gd name="T4" fmla="*/ 0 w 1804"/>
                <a:gd name="T5" fmla="*/ 168 h 168"/>
                <a:gd name="T6" fmla="*/ 1804 w 1804"/>
                <a:gd name="T7" fmla="*/ 168 h 168"/>
                <a:gd name="T8" fmla="*/ 1752 w 1804"/>
                <a:gd name="T9" fmla="*/ 12 h 168"/>
                <a:gd name="T10" fmla="*/ 1755 w 1804"/>
                <a:gd name="T11" fmla="*/ 0 h 168"/>
                <a:gd name="T12" fmla="*/ 0 60000 65536"/>
                <a:gd name="T13" fmla="*/ 0 60000 65536"/>
                <a:gd name="T14" fmla="*/ 0 60000 65536"/>
                <a:gd name="T15" fmla="*/ 0 60000 65536"/>
                <a:gd name="T16" fmla="*/ 0 60000 65536"/>
                <a:gd name="T17" fmla="*/ 0 60000 65536"/>
                <a:gd name="T18" fmla="*/ 0 w 1804"/>
                <a:gd name="T19" fmla="*/ 0 h 168"/>
                <a:gd name="T20" fmla="*/ 1804 w 1804"/>
                <a:gd name="T21" fmla="*/ 168 h 168"/>
              </a:gdLst>
              <a:ahLst/>
              <a:cxnLst>
                <a:cxn ang="T12">
                  <a:pos x="T0" y="T1"/>
                </a:cxn>
                <a:cxn ang="T13">
                  <a:pos x="T2" y="T3"/>
                </a:cxn>
                <a:cxn ang="T14">
                  <a:pos x="T4" y="T5"/>
                </a:cxn>
                <a:cxn ang="T15">
                  <a:pos x="T6" y="T7"/>
                </a:cxn>
                <a:cxn ang="T16">
                  <a:pos x="T8" y="T9"/>
                </a:cxn>
                <a:cxn ang="T17">
                  <a:pos x="T10" y="T11"/>
                </a:cxn>
              </a:cxnLst>
              <a:rect l="T18" t="T19" r="T20" b="T21"/>
              <a:pathLst>
                <a:path w="1804" h="168">
                  <a:moveTo>
                    <a:pt x="1755" y="0"/>
                  </a:moveTo>
                  <a:lnTo>
                    <a:pt x="0" y="0"/>
                  </a:lnTo>
                  <a:lnTo>
                    <a:pt x="0" y="168"/>
                  </a:lnTo>
                  <a:lnTo>
                    <a:pt x="1804" y="168"/>
                  </a:lnTo>
                  <a:lnTo>
                    <a:pt x="1752" y="12"/>
                  </a:lnTo>
                  <a:lnTo>
                    <a:pt x="17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C00000"/>
                </a:solidFill>
                <a:sym typeface="宋体" panose="02010600030101010101" pitchFamily="2" charset="-122"/>
              </a:endParaRPr>
            </a:p>
          </p:txBody>
        </p:sp>
        <p:sp>
          <p:nvSpPr>
            <p:cNvPr id="62" name="TextBox 682"/>
            <p:cNvSpPr>
              <a:spLocks noChangeArrowheads="1"/>
            </p:cNvSpPr>
            <p:nvPr/>
          </p:nvSpPr>
          <p:spPr bwMode="auto">
            <a:xfrm>
              <a:off x="5087529" y="1859260"/>
              <a:ext cx="49720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665" b="1" dirty="0">
                  <a:solidFill>
                    <a:srgbClr val="F8A519"/>
                  </a:solidFill>
                  <a:latin typeface="方正中等线简体" pitchFamily="2" charset="-122"/>
                  <a:ea typeface="方正中等线简体" pitchFamily="2" charset="-122"/>
                </a:rPr>
                <a:t>40</a:t>
              </a:r>
              <a:r>
                <a:rPr lang="en-US" sz="2135" b="1" dirty="0">
                  <a:solidFill>
                    <a:srgbClr val="F8A519"/>
                  </a:solidFill>
                  <a:latin typeface="方正中等线简体" pitchFamily="2" charset="-122"/>
                  <a:ea typeface="方正中等线简体" pitchFamily="2" charset="-122"/>
                </a:rPr>
                <a:t>%</a:t>
              </a:r>
              <a:endParaRPr lang="zh-CN" altLang="en-US" sz="2135" b="1" dirty="0">
                <a:solidFill>
                  <a:srgbClr val="F8A519"/>
                </a:solidFill>
                <a:latin typeface="方正中等线简体" pitchFamily="2" charset="-122"/>
                <a:ea typeface="方正中等线简体" pitchFamily="2" charset="-122"/>
              </a:endParaRPr>
            </a:p>
          </p:txBody>
        </p:sp>
      </p:grpSp>
      <p:grpSp>
        <p:nvGrpSpPr>
          <p:cNvPr id="63" name="组合 62"/>
          <p:cNvGrpSpPr/>
          <p:nvPr/>
        </p:nvGrpSpPr>
        <p:grpSpPr>
          <a:xfrm>
            <a:off x="1526944" y="3989205"/>
            <a:ext cx="1885949" cy="1888067"/>
            <a:chOff x="1145208" y="2991904"/>
            <a:chExt cx="1414462" cy="1416050"/>
          </a:xfrm>
        </p:grpSpPr>
        <p:sp>
          <p:nvSpPr>
            <p:cNvPr id="64" name="Freeform 964"/>
            <p:cNvSpPr>
              <a:spLocks noChangeArrowheads="1"/>
            </p:cNvSpPr>
            <p:nvPr/>
          </p:nvSpPr>
          <p:spPr bwMode="auto">
            <a:xfrm>
              <a:off x="1853233"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solidFill>
              <a:srgbClr val="95161D"/>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C00000"/>
                </a:solidFill>
                <a:sym typeface="宋体" panose="02010600030101010101" pitchFamily="2" charset="-122"/>
              </a:endParaRPr>
            </a:p>
          </p:txBody>
        </p:sp>
        <p:sp>
          <p:nvSpPr>
            <p:cNvPr id="65" name="Freeform 965"/>
            <p:cNvSpPr>
              <a:spLocks noChangeArrowheads="1"/>
            </p:cNvSpPr>
            <p:nvPr/>
          </p:nvSpPr>
          <p:spPr bwMode="auto">
            <a:xfrm>
              <a:off x="1853233"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solidFill>
              <a:srgbClr val="54C5D7"/>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C00000"/>
                </a:solidFill>
                <a:sym typeface="宋体" panose="02010600030101010101" pitchFamily="2" charset="-122"/>
              </a:endParaRPr>
            </a:p>
          </p:txBody>
        </p:sp>
        <p:sp>
          <p:nvSpPr>
            <p:cNvPr id="66" name="Freeform 966"/>
            <p:cNvSpPr>
              <a:spLocks noChangeArrowheads="1"/>
            </p:cNvSpPr>
            <p:nvPr/>
          </p:nvSpPr>
          <p:spPr bwMode="auto">
            <a:xfrm>
              <a:off x="1237283"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C00000"/>
                </a:solidFill>
                <a:sym typeface="宋体" panose="02010600030101010101" pitchFamily="2" charset="-122"/>
              </a:endParaRPr>
            </a:p>
          </p:txBody>
        </p:sp>
        <p:sp>
          <p:nvSpPr>
            <p:cNvPr id="67" name="Freeform 967"/>
            <p:cNvSpPr>
              <a:spLocks noEditPoints="1" noChangeArrowheads="1"/>
            </p:cNvSpPr>
            <p:nvPr/>
          </p:nvSpPr>
          <p:spPr bwMode="auto">
            <a:xfrm>
              <a:off x="1145208"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54C5D7"/>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C00000"/>
                </a:solidFill>
                <a:sym typeface="宋体" panose="02010600030101010101" pitchFamily="2" charset="-122"/>
              </a:endParaRPr>
            </a:p>
          </p:txBody>
        </p:sp>
        <p:sp>
          <p:nvSpPr>
            <p:cNvPr id="68" name="Freeform 970"/>
            <p:cNvSpPr>
              <a:spLocks noEditPoints="1" noChangeArrowheads="1"/>
            </p:cNvSpPr>
            <p:nvPr/>
          </p:nvSpPr>
          <p:spPr bwMode="auto">
            <a:xfrm>
              <a:off x="1415083" y="4257142"/>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solidFill>
              <a:srgbClr val="B8CE4A"/>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C00000"/>
                </a:solidFill>
                <a:sym typeface="宋体" panose="02010600030101010101" pitchFamily="2" charset="-122"/>
              </a:endParaRPr>
            </a:p>
          </p:txBody>
        </p:sp>
        <p:sp>
          <p:nvSpPr>
            <p:cNvPr id="69" name="TextBox 682"/>
            <p:cNvSpPr>
              <a:spLocks noChangeArrowheads="1"/>
            </p:cNvSpPr>
            <p:nvPr/>
          </p:nvSpPr>
          <p:spPr bwMode="auto">
            <a:xfrm>
              <a:off x="1291258" y="3607854"/>
              <a:ext cx="49720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665" b="1" dirty="0">
                  <a:solidFill>
                    <a:srgbClr val="54C5D7"/>
                  </a:solidFill>
                  <a:latin typeface="方正中等线简体" pitchFamily="2" charset="-122"/>
                  <a:ea typeface="方正中等线简体" pitchFamily="2" charset="-122"/>
                </a:rPr>
                <a:t>25</a:t>
              </a:r>
              <a:r>
                <a:rPr lang="en-US" sz="2135" b="1" dirty="0">
                  <a:solidFill>
                    <a:srgbClr val="54C5D7"/>
                  </a:solidFill>
                  <a:latin typeface="方正中等线简体" pitchFamily="2" charset="-122"/>
                  <a:ea typeface="方正中等线简体" pitchFamily="2" charset="-122"/>
                </a:rPr>
                <a:t>%</a:t>
              </a:r>
              <a:endParaRPr lang="zh-CN" altLang="en-US" sz="2665" b="1" dirty="0">
                <a:solidFill>
                  <a:srgbClr val="54C5D7"/>
                </a:solidFill>
                <a:latin typeface="方正中等线简体" pitchFamily="2" charset="-122"/>
                <a:ea typeface="方正中等线简体" pitchFamily="2" charset="-122"/>
              </a:endParaRPr>
            </a:p>
          </p:txBody>
        </p:sp>
      </p:grpSp>
      <p:grpSp>
        <p:nvGrpSpPr>
          <p:cNvPr id="70" name="组合 69"/>
          <p:cNvGrpSpPr/>
          <p:nvPr/>
        </p:nvGrpSpPr>
        <p:grpSpPr>
          <a:xfrm>
            <a:off x="6637323" y="3989205"/>
            <a:ext cx="1885949" cy="1888067"/>
            <a:chOff x="4977992" y="2991904"/>
            <a:chExt cx="1414462" cy="1416050"/>
          </a:xfrm>
        </p:grpSpPr>
        <p:sp>
          <p:nvSpPr>
            <p:cNvPr id="71" name="Freeform 964"/>
            <p:cNvSpPr>
              <a:spLocks noChangeArrowheads="1"/>
            </p:cNvSpPr>
            <p:nvPr/>
          </p:nvSpPr>
          <p:spPr bwMode="auto">
            <a:xfrm>
              <a:off x="5686017"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solidFill>
              <a:srgbClr val="95161D"/>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C00000"/>
                </a:solidFill>
                <a:sym typeface="宋体" panose="02010600030101010101" pitchFamily="2" charset="-122"/>
              </a:endParaRPr>
            </a:p>
          </p:txBody>
        </p:sp>
        <p:sp>
          <p:nvSpPr>
            <p:cNvPr id="72" name="Freeform 965"/>
            <p:cNvSpPr>
              <a:spLocks noChangeArrowheads="1"/>
            </p:cNvSpPr>
            <p:nvPr/>
          </p:nvSpPr>
          <p:spPr bwMode="auto">
            <a:xfrm>
              <a:off x="5686017"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solidFill>
              <a:srgbClr val="ED105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C00000"/>
                </a:solidFill>
                <a:sym typeface="宋体" panose="02010600030101010101" pitchFamily="2" charset="-122"/>
              </a:endParaRPr>
            </a:p>
          </p:txBody>
        </p:sp>
        <p:sp>
          <p:nvSpPr>
            <p:cNvPr id="73" name="Freeform 966"/>
            <p:cNvSpPr>
              <a:spLocks noChangeArrowheads="1"/>
            </p:cNvSpPr>
            <p:nvPr/>
          </p:nvSpPr>
          <p:spPr bwMode="auto">
            <a:xfrm>
              <a:off x="5070067"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C00000"/>
                </a:solidFill>
                <a:sym typeface="宋体" panose="02010600030101010101" pitchFamily="2" charset="-122"/>
              </a:endParaRPr>
            </a:p>
          </p:txBody>
        </p:sp>
        <p:sp>
          <p:nvSpPr>
            <p:cNvPr id="74" name="Freeform 967"/>
            <p:cNvSpPr>
              <a:spLocks noEditPoints="1" noChangeArrowheads="1"/>
            </p:cNvSpPr>
            <p:nvPr/>
          </p:nvSpPr>
          <p:spPr bwMode="auto">
            <a:xfrm>
              <a:off x="4977992"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ED105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C00000"/>
                </a:solidFill>
                <a:sym typeface="宋体" panose="02010600030101010101" pitchFamily="2" charset="-122"/>
              </a:endParaRPr>
            </a:p>
          </p:txBody>
        </p:sp>
        <p:sp>
          <p:nvSpPr>
            <p:cNvPr id="75" name="TextBox 682"/>
            <p:cNvSpPr>
              <a:spLocks noChangeArrowheads="1"/>
            </p:cNvSpPr>
            <p:nvPr/>
          </p:nvSpPr>
          <p:spPr bwMode="auto">
            <a:xfrm>
              <a:off x="5087529" y="3587217"/>
              <a:ext cx="49720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665" b="1" dirty="0">
                  <a:solidFill>
                    <a:srgbClr val="ED105F"/>
                  </a:solidFill>
                  <a:latin typeface="方正中等线简体" pitchFamily="2" charset="-122"/>
                  <a:ea typeface="方正中等线简体" pitchFamily="2" charset="-122"/>
                </a:rPr>
                <a:t>25</a:t>
              </a:r>
              <a:r>
                <a:rPr lang="en-US" sz="2135" b="1" dirty="0">
                  <a:solidFill>
                    <a:srgbClr val="ED105F"/>
                  </a:solidFill>
                  <a:latin typeface="方正中等线简体" pitchFamily="2" charset="-122"/>
                  <a:ea typeface="方正中等线简体" pitchFamily="2" charset="-122"/>
                </a:rPr>
                <a:t>%</a:t>
              </a:r>
              <a:endParaRPr lang="zh-CN" altLang="en-US" sz="2135" b="1" dirty="0">
                <a:solidFill>
                  <a:srgbClr val="ED105F"/>
                </a:solidFill>
                <a:latin typeface="方正中等线简体" pitchFamily="2" charset="-122"/>
                <a:ea typeface="方正中等线简体"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anim calcmode="lin" valueType="num">
                                      <p:cBhvr>
                                        <p:cTn id="10" dur="500" fill="hold"/>
                                        <p:tgtEl>
                                          <p:spTgt spid="47"/>
                                        </p:tgtEl>
                                        <p:attrNameLst>
                                          <p:attrName>ppt_x</p:attrName>
                                        </p:attrNameLst>
                                      </p:cBhvr>
                                      <p:tavLst>
                                        <p:tav tm="0">
                                          <p:val>
                                            <p:fltVal val="0.5"/>
                                          </p:val>
                                        </p:tav>
                                        <p:tav tm="100000">
                                          <p:val>
                                            <p:strVal val="#ppt_x"/>
                                          </p:val>
                                        </p:tav>
                                      </p:tavLst>
                                    </p:anim>
                                    <p:anim calcmode="lin" valueType="num">
                                      <p:cBhvr>
                                        <p:cTn id="11" dur="500" fill="hold"/>
                                        <p:tgtEl>
                                          <p:spTgt spid="47"/>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70"/>
                                        </p:tgtEl>
                                        <p:attrNameLst>
                                          <p:attrName>style.visibility</p:attrName>
                                        </p:attrNameLst>
                                      </p:cBhvr>
                                      <p:to>
                                        <p:strVal val="visible"/>
                                      </p:to>
                                    </p:set>
                                    <p:anim calcmode="lin" valueType="num">
                                      <p:cBhvr>
                                        <p:cTn id="14" dur="500" fill="hold"/>
                                        <p:tgtEl>
                                          <p:spTgt spid="70"/>
                                        </p:tgtEl>
                                        <p:attrNameLst>
                                          <p:attrName>ppt_w</p:attrName>
                                        </p:attrNameLst>
                                      </p:cBhvr>
                                      <p:tavLst>
                                        <p:tav tm="0">
                                          <p:val>
                                            <p:fltVal val="0"/>
                                          </p:val>
                                        </p:tav>
                                        <p:tav tm="100000">
                                          <p:val>
                                            <p:strVal val="#ppt_w"/>
                                          </p:val>
                                        </p:tav>
                                      </p:tavLst>
                                    </p:anim>
                                    <p:anim calcmode="lin" valueType="num">
                                      <p:cBhvr>
                                        <p:cTn id="15" dur="500" fill="hold"/>
                                        <p:tgtEl>
                                          <p:spTgt spid="70"/>
                                        </p:tgtEl>
                                        <p:attrNameLst>
                                          <p:attrName>ppt_h</p:attrName>
                                        </p:attrNameLst>
                                      </p:cBhvr>
                                      <p:tavLst>
                                        <p:tav tm="0">
                                          <p:val>
                                            <p:fltVal val="0"/>
                                          </p:val>
                                        </p:tav>
                                        <p:tav tm="100000">
                                          <p:val>
                                            <p:strVal val="#ppt_h"/>
                                          </p:val>
                                        </p:tav>
                                      </p:tavLst>
                                    </p:anim>
                                    <p:animEffect transition="in" filter="fade">
                                      <p:cBhvr>
                                        <p:cTn id="16" dur="500"/>
                                        <p:tgtEl>
                                          <p:spTgt spid="70"/>
                                        </p:tgtEl>
                                      </p:cBhvr>
                                    </p:animEffect>
                                    <p:anim calcmode="lin" valueType="num">
                                      <p:cBhvr>
                                        <p:cTn id="17" dur="500" fill="hold"/>
                                        <p:tgtEl>
                                          <p:spTgt spid="70"/>
                                        </p:tgtEl>
                                        <p:attrNameLst>
                                          <p:attrName>ppt_x</p:attrName>
                                        </p:attrNameLst>
                                      </p:cBhvr>
                                      <p:tavLst>
                                        <p:tav tm="0">
                                          <p:val>
                                            <p:fltVal val="0.5"/>
                                          </p:val>
                                        </p:tav>
                                        <p:tav tm="100000">
                                          <p:val>
                                            <p:strVal val="#ppt_x"/>
                                          </p:val>
                                        </p:tav>
                                      </p:tavLst>
                                    </p:anim>
                                    <p:anim calcmode="lin" valueType="num">
                                      <p:cBhvr>
                                        <p:cTn id="18" dur="500" fill="hold"/>
                                        <p:tgtEl>
                                          <p:spTgt spid="70"/>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50"/>
                                  </p:stCondLst>
                                  <p:childTnLst>
                                    <p:set>
                                      <p:cBhvr>
                                        <p:cTn id="20" dur="1" fill="hold">
                                          <p:stCondLst>
                                            <p:cond delay="0"/>
                                          </p:stCondLst>
                                        </p:cTn>
                                        <p:tgtEl>
                                          <p:spTgt spid="54"/>
                                        </p:tgtEl>
                                        <p:attrNameLst>
                                          <p:attrName>style.visibility</p:attrName>
                                        </p:attrNameLst>
                                      </p:cBhvr>
                                      <p:to>
                                        <p:strVal val="visible"/>
                                      </p:to>
                                    </p:set>
                                    <p:anim calcmode="lin" valueType="num">
                                      <p:cBhvr>
                                        <p:cTn id="21" dur="500" fill="hold"/>
                                        <p:tgtEl>
                                          <p:spTgt spid="54"/>
                                        </p:tgtEl>
                                        <p:attrNameLst>
                                          <p:attrName>ppt_w</p:attrName>
                                        </p:attrNameLst>
                                      </p:cBhvr>
                                      <p:tavLst>
                                        <p:tav tm="0">
                                          <p:val>
                                            <p:fltVal val="0"/>
                                          </p:val>
                                        </p:tav>
                                        <p:tav tm="100000">
                                          <p:val>
                                            <p:strVal val="#ppt_w"/>
                                          </p:val>
                                        </p:tav>
                                      </p:tavLst>
                                    </p:anim>
                                    <p:anim calcmode="lin" valueType="num">
                                      <p:cBhvr>
                                        <p:cTn id="22" dur="500" fill="hold"/>
                                        <p:tgtEl>
                                          <p:spTgt spid="54"/>
                                        </p:tgtEl>
                                        <p:attrNameLst>
                                          <p:attrName>ppt_h</p:attrName>
                                        </p:attrNameLst>
                                      </p:cBhvr>
                                      <p:tavLst>
                                        <p:tav tm="0">
                                          <p:val>
                                            <p:fltVal val="0"/>
                                          </p:val>
                                        </p:tav>
                                        <p:tav tm="100000">
                                          <p:val>
                                            <p:strVal val="#ppt_h"/>
                                          </p:val>
                                        </p:tav>
                                      </p:tavLst>
                                    </p:anim>
                                    <p:animEffect transition="in" filter="fade">
                                      <p:cBhvr>
                                        <p:cTn id="23" dur="500"/>
                                        <p:tgtEl>
                                          <p:spTgt spid="54"/>
                                        </p:tgtEl>
                                      </p:cBhvr>
                                    </p:animEffect>
                                    <p:anim calcmode="lin" valueType="num">
                                      <p:cBhvr>
                                        <p:cTn id="24" dur="500" fill="hold"/>
                                        <p:tgtEl>
                                          <p:spTgt spid="54"/>
                                        </p:tgtEl>
                                        <p:attrNameLst>
                                          <p:attrName>ppt_x</p:attrName>
                                        </p:attrNameLst>
                                      </p:cBhvr>
                                      <p:tavLst>
                                        <p:tav tm="0">
                                          <p:val>
                                            <p:fltVal val="0.5"/>
                                          </p:val>
                                        </p:tav>
                                        <p:tav tm="100000">
                                          <p:val>
                                            <p:strVal val="#ppt_x"/>
                                          </p:val>
                                        </p:tav>
                                      </p:tavLst>
                                    </p:anim>
                                    <p:anim calcmode="lin" valueType="num">
                                      <p:cBhvr>
                                        <p:cTn id="25" dur="500" fill="hold"/>
                                        <p:tgtEl>
                                          <p:spTgt spid="5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63"/>
                                        </p:tgtEl>
                                        <p:attrNameLst>
                                          <p:attrName>style.visibility</p:attrName>
                                        </p:attrNameLst>
                                      </p:cBhvr>
                                      <p:to>
                                        <p:strVal val="visible"/>
                                      </p:to>
                                    </p:set>
                                    <p:anim calcmode="lin" valueType="num">
                                      <p:cBhvr>
                                        <p:cTn id="28" dur="500" fill="hold"/>
                                        <p:tgtEl>
                                          <p:spTgt spid="63"/>
                                        </p:tgtEl>
                                        <p:attrNameLst>
                                          <p:attrName>ppt_w</p:attrName>
                                        </p:attrNameLst>
                                      </p:cBhvr>
                                      <p:tavLst>
                                        <p:tav tm="0">
                                          <p:val>
                                            <p:fltVal val="0"/>
                                          </p:val>
                                        </p:tav>
                                        <p:tav tm="100000">
                                          <p:val>
                                            <p:strVal val="#ppt_w"/>
                                          </p:val>
                                        </p:tav>
                                      </p:tavLst>
                                    </p:anim>
                                    <p:anim calcmode="lin" valueType="num">
                                      <p:cBhvr>
                                        <p:cTn id="29" dur="500" fill="hold"/>
                                        <p:tgtEl>
                                          <p:spTgt spid="63"/>
                                        </p:tgtEl>
                                        <p:attrNameLst>
                                          <p:attrName>ppt_h</p:attrName>
                                        </p:attrNameLst>
                                      </p:cBhvr>
                                      <p:tavLst>
                                        <p:tav tm="0">
                                          <p:val>
                                            <p:fltVal val="0"/>
                                          </p:val>
                                        </p:tav>
                                        <p:tav tm="100000">
                                          <p:val>
                                            <p:strVal val="#ppt_h"/>
                                          </p:val>
                                        </p:tav>
                                      </p:tavLst>
                                    </p:anim>
                                    <p:animEffect transition="in" filter="fade">
                                      <p:cBhvr>
                                        <p:cTn id="30" dur="500"/>
                                        <p:tgtEl>
                                          <p:spTgt spid="63"/>
                                        </p:tgtEl>
                                      </p:cBhvr>
                                    </p:animEffect>
                                    <p:anim calcmode="lin" valueType="num">
                                      <p:cBhvr>
                                        <p:cTn id="31" dur="500" fill="hold"/>
                                        <p:tgtEl>
                                          <p:spTgt spid="63"/>
                                        </p:tgtEl>
                                        <p:attrNameLst>
                                          <p:attrName>ppt_x</p:attrName>
                                        </p:attrNameLst>
                                      </p:cBhvr>
                                      <p:tavLst>
                                        <p:tav tm="0">
                                          <p:val>
                                            <p:fltVal val="0.5"/>
                                          </p:val>
                                        </p:tav>
                                        <p:tav tm="100000">
                                          <p:val>
                                            <p:strVal val="#ppt_x"/>
                                          </p:val>
                                        </p:tav>
                                      </p:tavLst>
                                    </p:anim>
                                    <p:anim calcmode="lin" valueType="num">
                                      <p:cBhvr>
                                        <p:cTn id="32" dur="500" fill="hold"/>
                                        <p:tgtEl>
                                          <p:spTgt spid="63"/>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26" presetClass="emph" presetSubtype="0" fill="hold" nodeType="afterEffect">
                                  <p:stCondLst>
                                    <p:cond delay="0"/>
                                  </p:stCondLst>
                                  <p:childTnLst>
                                    <p:animEffect transition="out" filter="fade">
                                      <p:cBhvr>
                                        <p:cTn id="35" dur="500" tmFilter="0, 0; .2, .5; .8, .5; 1, 0"/>
                                        <p:tgtEl>
                                          <p:spTgt spid="47"/>
                                        </p:tgtEl>
                                      </p:cBhvr>
                                    </p:animEffect>
                                    <p:animScale>
                                      <p:cBhvr>
                                        <p:cTn id="36" dur="250" autoRev="1" fill="hold"/>
                                        <p:tgtEl>
                                          <p:spTgt spid="47"/>
                                        </p:tgtEl>
                                      </p:cBhvr>
                                      <p:by x="105000" y="105000"/>
                                    </p:animScale>
                                  </p:childTnLst>
                                </p:cTn>
                              </p:par>
                              <p:par>
                                <p:cTn id="37" presetID="26" presetClass="emph" presetSubtype="0" fill="hold" nodeType="withEffect">
                                  <p:stCondLst>
                                    <p:cond delay="250"/>
                                  </p:stCondLst>
                                  <p:childTnLst>
                                    <p:animEffect transition="out" filter="fade">
                                      <p:cBhvr>
                                        <p:cTn id="38" dur="500" tmFilter="0, 0; .2, .5; .8, .5; 1, 0"/>
                                        <p:tgtEl>
                                          <p:spTgt spid="70"/>
                                        </p:tgtEl>
                                      </p:cBhvr>
                                    </p:animEffect>
                                    <p:animScale>
                                      <p:cBhvr>
                                        <p:cTn id="39" dur="250" autoRev="1" fill="hold"/>
                                        <p:tgtEl>
                                          <p:spTgt spid="70"/>
                                        </p:tgtEl>
                                      </p:cBhvr>
                                      <p:by x="105000" y="105000"/>
                                    </p:animScale>
                                  </p:childTnLst>
                                </p:cTn>
                              </p:par>
                              <p:par>
                                <p:cTn id="40" presetID="26" presetClass="emph" presetSubtype="0" fill="hold" nodeType="withEffect">
                                  <p:stCondLst>
                                    <p:cond delay="500"/>
                                  </p:stCondLst>
                                  <p:childTnLst>
                                    <p:animEffect transition="out" filter="fade">
                                      <p:cBhvr>
                                        <p:cTn id="41" dur="500" tmFilter="0, 0; .2, .5; .8, .5; 1, 0"/>
                                        <p:tgtEl>
                                          <p:spTgt spid="54"/>
                                        </p:tgtEl>
                                      </p:cBhvr>
                                    </p:animEffect>
                                    <p:animScale>
                                      <p:cBhvr>
                                        <p:cTn id="42" dur="250" autoRev="1" fill="hold"/>
                                        <p:tgtEl>
                                          <p:spTgt spid="54"/>
                                        </p:tgtEl>
                                      </p:cBhvr>
                                      <p:by x="105000" y="105000"/>
                                    </p:animScale>
                                  </p:childTnLst>
                                </p:cTn>
                              </p:par>
                              <p:par>
                                <p:cTn id="43" presetID="26" presetClass="emph" presetSubtype="0" fill="hold" nodeType="withEffect">
                                  <p:stCondLst>
                                    <p:cond delay="750"/>
                                  </p:stCondLst>
                                  <p:childTnLst>
                                    <p:animEffect transition="out" filter="fade">
                                      <p:cBhvr>
                                        <p:cTn id="44" dur="500" tmFilter="0, 0; .2, .5; .8, .5; 1, 0"/>
                                        <p:tgtEl>
                                          <p:spTgt spid="63"/>
                                        </p:tgtEl>
                                      </p:cBhvr>
                                    </p:animEffect>
                                    <p:animScale>
                                      <p:cBhvr>
                                        <p:cTn id="45" dur="250" autoRev="1" fill="hold"/>
                                        <p:tgtEl>
                                          <p:spTgt spid="63"/>
                                        </p:tgtEl>
                                      </p:cBhvr>
                                      <p:by x="105000" y="105000"/>
                                    </p:animScale>
                                  </p:childTnLst>
                                </p:cTn>
                              </p:par>
                            </p:childTnLst>
                          </p:cTn>
                        </p:par>
                        <p:par>
                          <p:cTn id="46" fill="hold">
                            <p:stCondLst>
                              <p:cond delay="1000"/>
                            </p:stCondLst>
                            <p:childTnLst>
                              <p:par>
                                <p:cTn id="47" presetID="2" presetClass="entr" presetSubtype="4"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ppt_x"/>
                                          </p:val>
                                        </p:tav>
                                        <p:tav tm="100000">
                                          <p:val>
                                            <p:strVal val="#ppt_x"/>
                                          </p:val>
                                        </p:tav>
                                      </p:tavLst>
                                    </p:anim>
                                    <p:anim calcmode="lin" valueType="num">
                                      <p:cBhvr additive="base">
                                        <p:cTn id="50" dur="500" fill="hold"/>
                                        <p:tgtEl>
                                          <p:spTgt spid="3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additive="base">
                                        <p:cTn id="53" dur="500" fill="hold"/>
                                        <p:tgtEl>
                                          <p:spTgt spid="41"/>
                                        </p:tgtEl>
                                        <p:attrNameLst>
                                          <p:attrName>ppt_x</p:attrName>
                                        </p:attrNameLst>
                                      </p:cBhvr>
                                      <p:tavLst>
                                        <p:tav tm="0">
                                          <p:val>
                                            <p:strVal val="#ppt_x"/>
                                          </p:val>
                                        </p:tav>
                                        <p:tav tm="100000">
                                          <p:val>
                                            <p:strVal val="#ppt_x"/>
                                          </p:val>
                                        </p:tav>
                                      </p:tavLst>
                                    </p:anim>
                                    <p:anim calcmode="lin" valueType="num">
                                      <p:cBhvr additive="base">
                                        <p:cTn id="54" dur="500" fill="hold"/>
                                        <p:tgtEl>
                                          <p:spTgt spid="4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500" fill="hold"/>
                                        <p:tgtEl>
                                          <p:spTgt spid="45"/>
                                        </p:tgtEl>
                                        <p:attrNameLst>
                                          <p:attrName>ppt_x</p:attrName>
                                        </p:attrNameLst>
                                      </p:cBhvr>
                                      <p:tavLst>
                                        <p:tav tm="0">
                                          <p:val>
                                            <p:strVal val="#ppt_x"/>
                                          </p:val>
                                        </p:tav>
                                        <p:tav tm="100000">
                                          <p:val>
                                            <p:strVal val="#ppt_x"/>
                                          </p:val>
                                        </p:tav>
                                      </p:tavLst>
                                    </p:anim>
                                    <p:anim calcmode="lin" valueType="num">
                                      <p:cBhvr additive="base">
                                        <p:cTn id="58" dur="500" fill="hold"/>
                                        <p:tgtEl>
                                          <p:spTgt spid="4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500" fill="hold"/>
                                        <p:tgtEl>
                                          <p:spTgt spid="43"/>
                                        </p:tgtEl>
                                        <p:attrNameLst>
                                          <p:attrName>ppt_x</p:attrName>
                                        </p:attrNameLst>
                                      </p:cBhvr>
                                      <p:tavLst>
                                        <p:tav tm="0">
                                          <p:val>
                                            <p:strVal val="#ppt_x"/>
                                          </p:val>
                                        </p:tav>
                                        <p:tav tm="100000">
                                          <p:val>
                                            <p:strVal val="#ppt_x"/>
                                          </p:val>
                                        </p:tav>
                                      </p:tavLst>
                                    </p:anim>
                                    <p:anim calcmode="lin" valueType="num">
                                      <p:cBhvr additive="base">
                                        <p:cTn id="62" dur="500" fill="hold"/>
                                        <p:tgtEl>
                                          <p:spTgt spid="43"/>
                                        </p:tgtEl>
                                        <p:attrNameLst>
                                          <p:attrName>ppt_y</p:attrName>
                                        </p:attrNameLst>
                                      </p:cBhvr>
                                      <p:tavLst>
                                        <p:tav tm="0">
                                          <p:val>
                                            <p:strVal val="1+#ppt_h/2"/>
                                          </p:val>
                                        </p:tav>
                                        <p:tav tm="100000">
                                          <p:val>
                                            <p:strVal val="#ppt_y"/>
                                          </p:val>
                                        </p:tav>
                                      </p:tavLst>
                                    </p:anim>
                                  </p:childTnLst>
                                </p:cTn>
                              </p:par>
                            </p:childTnLst>
                          </p:cTn>
                        </p:par>
                        <p:par>
                          <p:cTn id="63" fill="hold">
                            <p:stCondLst>
                              <p:cond delay="15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40"/>
                                        </p:tgtEl>
                                        <p:attrNameLst>
                                          <p:attrName>style.visibility</p:attrName>
                                        </p:attrNameLst>
                                      </p:cBhvr>
                                      <p:to>
                                        <p:strVal val="visible"/>
                                      </p:to>
                                    </p:set>
                                    <p:anim calcmode="lin" valueType="num">
                                      <p:cBhvr>
                                        <p:cTn id="66"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40"/>
                                        </p:tgtEl>
                                        <p:attrNameLst>
                                          <p:attrName>ppt_y</p:attrName>
                                        </p:attrNameLst>
                                      </p:cBhvr>
                                      <p:tavLst>
                                        <p:tav tm="0">
                                          <p:val>
                                            <p:strVal val="#ppt_y"/>
                                          </p:val>
                                        </p:tav>
                                        <p:tav tm="100000">
                                          <p:val>
                                            <p:strVal val="#ppt_y"/>
                                          </p:val>
                                        </p:tav>
                                      </p:tavLst>
                                    </p:anim>
                                    <p:anim calcmode="lin" valueType="num">
                                      <p:cBhvr>
                                        <p:cTn id="68"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40"/>
                                        </p:tgtEl>
                                      </p:cBhvr>
                                    </p:animEffect>
                                  </p:childTnLst>
                                </p:cTn>
                              </p:par>
                            </p:childTnLst>
                          </p:cTn>
                        </p:par>
                        <p:par>
                          <p:cTn id="71" fill="hold">
                            <p:stCondLst>
                              <p:cond delay="56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2"/>
                                        </p:tgtEl>
                                        <p:attrNameLst>
                                          <p:attrName>style.visibility</p:attrName>
                                        </p:attrNameLst>
                                      </p:cBhvr>
                                      <p:to>
                                        <p:strVal val="visible"/>
                                      </p:to>
                                    </p:set>
                                    <p:anim calcmode="lin" valueType="num">
                                      <p:cBhvr>
                                        <p:cTn id="74"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42"/>
                                        </p:tgtEl>
                                        <p:attrNameLst>
                                          <p:attrName>ppt_y</p:attrName>
                                        </p:attrNameLst>
                                      </p:cBhvr>
                                      <p:tavLst>
                                        <p:tav tm="0">
                                          <p:val>
                                            <p:strVal val="#ppt_y"/>
                                          </p:val>
                                        </p:tav>
                                        <p:tav tm="100000">
                                          <p:val>
                                            <p:strVal val="#ppt_y"/>
                                          </p:val>
                                        </p:tav>
                                      </p:tavLst>
                                    </p:anim>
                                    <p:anim calcmode="lin" valueType="num">
                                      <p:cBhvr>
                                        <p:cTn id="76"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42"/>
                                        </p:tgtEl>
                                      </p:cBhvr>
                                    </p:animEffect>
                                  </p:childTnLst>
                                </p:cTn>
                              </p:par>
                            </p:childTnLst>
                          </p:cTn>
                        </p:par>
                        <p:par>
                          <p:cTn id="79" fill="hold">
                            <p:stCondLst>
                              <p:cond delay="880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44"/>
                                        </p:tgtEl>
                                        <p:attrNameLst>
                                          <p:attrName>style.visibility</p:attrName>
                                        </p:attrNameLst>
                                      </p:cBhvr>
                                      <p:to>
                                        <p:strVal val="visible"/>
                                      </p:to>
                                    </p:set>
                                    <p:anim calcmode="lin" valueType="num">
                                      <p:cBhvr>
                                        <p:cTn id="82"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44"/>
                                        </p:tgtEl>
                                        <p:attrNameLst>
                                          <p:attrName>ppt_y</p:attrName>
                                        </p:attrNameLst>
                                      </p:cBhvr>
                                      <p:tavLst>
                                        <p:tav tm="0">
                                          <p:val>
                                            <p:strVal val="#ppt_y"/>
                                          </p:val>
                                        </p:tav>
                                        <p:tav tm="100000">
                                          <p:val>
                                            <p:strVal val="#ppt_y"/>
                                          </p:val>
                                        </p:tav>
                                      </p:tavLst>
                                    </p:anim>
                                    <p:anim calcmode="lin" valueType="num">
                                      <p:cBhvr>
                                        <p:cTn id="84"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44"/>
                                        </p:tgtEl>
                                      </p:cBhvr>
                                    </p:animEffect>
                                  </p:childTnLst>
                                </p:cTn>
                              </p:par>
                            </p:childTnLst>
                          </p:cTn>
                        </p:par>
                        <p:par>
                          <p:cTn id="87" fill="hold">
                            <p:stCondLst>
                              <p:cond delay="1195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46"/>
                                        </p:tgtEl>
                                        <p:attrNameLst>
                                          <p:attrName>style.visibility</p:attrName>
                                        </p:attrNameLst>
                                      </p:cBhvr>
                                      <p:to>
                                        <p:strVal val="visible"/>
                                      </p:to>
                                    </p:set>
                                    <p:anim calcmode="lin" valueType="num">
                                      <p:cBhvr>
                                        <p:cTn id="90"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46"/>
                                        </p:tgtEl>
                                        <p:attrNameLst>
                                          <p:attrName>ppt_y</p:attrName>
                                        </p:attrNameLst>
                                      </p:cBhvr>
                                      <p:tavLst>
                                        <p:tav tm="0">
                                          <p:val>
                                            <p:strVal val="#ppt_y"/>
                                          </p:val>
                                        </p:tav>
                                        <p:tav tm="100000">
                                          <p:val>
                                            <p:strVal val="#ppt_y"/>
                                          </p:val>
                                        </p:tav>
                                      </p:tavLst>
                                    </p:anim>
                                    <p:anim calcmode="lin" valueType="num">
                                      <p:cBhvr>
                                        <p:cTn id="92"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改善不足对策</a:t>
            </a:r>
            <a:endParaRPr lang="zh-CN" altLang="en-US" dirty="0"/>
          </a:p>
        </p:txBody>
      </p:sp>
      <p:sp>
        <p:nvSpPr>
          <p:cNvPr id="3" name="Freeform 5"/>
          <p:cNvSpPr>
            <a:spLocks noChangeArrowheads="1"/>
          </p:cNvSpPr>
          <p:nvPr/>
        </p:nvSpPr>
        <p:spPr bwMode="auto">
          <a:xfrm>
            <a:off x="7059083" y="952681"/>
            <a:ext cx="3452283" cy="1589617"/>
          </a:xfrm>
          <a:custGeom>
            <a:avLst/>
            <a:gdLst>
              <a:gd name="T0" fmla="*/ 1118 w 1175"/>
              <a:gd name="T1" fmla="*/ 389 h 541"/>
              <a:gd name="T2" fmla="*/ 456 w 1175"/>
              <a:gd name="T3" fmla="*/ 104 h 541"/>
              <a:gd name="T4" fmla="*/ 0 w 1175"/>
              <a:gd name="T5" fmla="*/ 541 h 541"/>
              <a:gd name="T6" fmla="*/ 1175 w 1175"/>
              <a:gd name="T7" fmla="*/ 541 h 541"/>
              <a:gd name="T8" fmla="*/ 1118 w 1175"/>
              <a:gd name="T9" fmla="*/ 389 h 541"/>
              <a:gd name="T10" fmla="*/ 0 60000 65536"/>
              <a:gd name="T11" fmla="*/ 0 60000 65536"/>
              <a:gd name="T12" fmla="*/ 0 60000 65536"/>
              <a:gd name="T13" fmla="*/ 0 60000 65536"/>
              <a:gd name="T14" fmla="*/ 0 60000 65536"/>
              <a:gd name="T15" fmla="*/ 0 w 1175"/>
              <a:gd name="T16" fmla="*/ 0 h 541"/>
              <a:gd name="T17" fmla="*/ 1175 w 1175"/>
              <a:gd name="T18" fmla="*/ 541 h 541"/>
            </a:gdLst>
            <a:ahLst/>
            <a:cxnLst>
              <a:cxn ang="T10">
                <a:pos x="T0" y="T1"/>
              </a:cxn>
              <a:cxn ang="T11">
                <a:pos x="T2" y="T3"/>
              </a:cxn>
              <a:cxn ang="T12">
                <a:pos x="T4" y="T5"/>
              </a:cxn>
              <a:cxn ang="T13">
                <a:pos x="T6" y="T7"/>
              </a:cxn>
              <a:cxn ang="T14">
                <a:pos x="T8" y="T9"/>
              </a:cxn>
            </a:cxnLst>
            <a:rect l="T15" t="T16" r="T17" b="T18"/>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solidFill>
            <a:srgbClr val="54C5D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4" name="Freeform 6"/>
          <p:cNvSpPr>
            <a:spLocks noChangeArrowheads="1"/>
          </p:cNvSpPr>
          <p:nvPr/>
        </p:nvSpPr>
        <p:spPr bwMode="auto">
          <a:xfrm>
            <a:off x="6726765" y="2543179"/>
            <a:ext cx="3905251" cy="1312333"/>
          </a:xfrm>
          <a:custGeom>
            <a:avLst/>
            <a:gdLst>
              <a:gd name="T0" fmla="*/ 118 w 1330"/>
              <a:gd name="T1" fmla="*/ 225 h 447"/>
              <a:gd name="T2" fmla="*/ 102 w 1330"/>
              <a:gd name="T3" fmla="*/ 281 h 447"/>
              <a:gd name="T4" fmla="*/ 8 w 1330"/>
              <a:gd name="T5" fmla="*/ 434 h 447"/>
              <a:gd name="T6" fmla="*/ 0 w 1330"/>
              <a:gd name="T7" fmla="*/ 447 h 447"/>
              <a:gd name="T8" fmla="*/ 1250 w 1330"/>
              <a:gd name="T9" fmla="*/ 447 h 447"/>
              <a:gd name="T10" fmla="*/ 1280 w 1330"/>
              <a:gd name="T11" fmla="*/ 0 h 447"/>
              <a:gd name="T12" fmla="*/ 105 w 1330"/>
              <a:gd name="T13" fmla="*/ 0 h 447"/>
              <a:gd name="T14" fmla="*/ 118 w 1330"/>
              <a:gd name="T15" fmla="*/ 225 h 447"/>
              <a:gd name="T16" fmla="*/ 0 60000 65536"/>
              <a:gd name="T17" fmla="*/ 0 60000 65536"/>
              <a:gd name="T18" fmla="*/ 0 60000 65536"/>
              <a:gd name="T19" fmla="*/ 0 60000 65536"/>
              <a:gd name="T20" fmla="*/ 0 60000 65536"/>
              <a:gd name="T21" fmla="*/ 0 60000 65536"/>
              <a:gd name="T22" fmla="*/ 0 60000 65536"/>
              <a:gd name="T23" fmla="*/ 0 60000 65536"/>
              <a:gd name="T24" fmla="*/ 0 w 1330"/>
              <a:gd name="T25" fmla="*/ 0 h 447"/>
              <a:gd name="T26" fmla="*/ 1330 w 1330"/>
              <a:gd name="T27" fmla="*/ 447 h 4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solidFill>
            <a:srgbClr val="70BE44"/>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5" name="Freeform 7"/>
          <p:cNvSpPr>
            <a:spLocks noChangeArrowheads="1"/>
          </p:cNvSpPr>
          <p:nvPr/>
        </p:nvSpPr>
        <p:spPr bwMode="auto">
          <a:xfrm>
            <a:off x="6701365" y="3855512"/>
            <a:ext cx="3697817" cy="1314449"/>
          </a:xfrm>
          <a:custGeom>
            <a:avLst/>
            <a:gdLst>
              <a:gd name="T0" fmla="*/ 1 w 1258"/>
              <a:gd name="T1" fmla="*/ 25 h 447"/>
              <a:gd name="T2" fmla="*/ 20 w 1258"/>
              <a:gd name="T3" fmla="*/ 65 h 447"/>
              <a:gd name="T4" fmla="*/ 117 w 1258"/>
              <a:gd name="T5" fmla="*/ 80 h 447"/>
              <a:gd name="T6" fmla="*/ 131 w 1258"/>
              <a:gd name="T7" fmla="*/ 109 h 447"/>
              <a:gd name="T8" fmla="*/ 110 w 1258"/>
              <a:gd name="T9" fmla="*/ 130 h 447"/>
              <a:gd name="T10" fmla="*/ 100 w 1258"/>
              <a:gd name="T11" fmla="*/ 151 h 447"/>
              <a:gd name="T12" fmla="*/ 110 w 1258"/>
              <a:gd name="T13" fmla="*/ 175 h 447"/>
              <a:gd name="T14" fmla="*/ 138 w 1258"/>
              <a:gd name="T15" fmla="*/ 216 h 447"/>
              <a:gd name="T16" fmla="*/ 130 w 1258"/>
              <a:gd name="T17" fmla="*/ 228 h 447"/>
              <a:gd name="T18" fmla="*/ 122 w 1258"/>
              <a:gd name="T19" fmla="*/ 246 h 447"/>
              <a:gd name="T20" fmla="*/ 124 w 1258"/>
              <a:gd name="T21" fmla="*/ 273 h 447"/>
              <a:gd name="T22" fmla="*/ 170 w 1258"/>
              <a:gd name="T23" fmla="*/ 315 h 447"/>
              <a:gd name="T24" fmla="*/ 171 w 1258"/>
              <a:gd name="T25" fmla="*/ 329 h 447"/>
              <a:gd name="T26" fmla="*/ 179 w 1258"/>
              <a:gd name="T27" fmla="*/ 447 h 447"/>
              <a:gd name="T28" fmla="*/ 1116 w 1258"/>
              <a:gd name="T29" fmla="*/ 447 h 447"/>
              <a:gd name="T30" fmla="*/ 1083 w 1258"/>
              <a:gd name="T31" fmla="*/ 331 h 447"/>
              <a:gd name="T32" fmla="*/ 1190 w 1258"/>
              <a:gd name="T33" fmla="*/ 101 h 447"/>
              <a:gd name="T34" fmla="*/ 1258 w 1258"/>
              <a:gd name="T35" fmla="*/ 0 h 447"/>
              <a:gd name="T36" fmla="*/ 8 w 1258"/>
              <a:gd name="T37" fmla="*/ 0 h 447"/>
              <a:gd name="T38" fmla="*/ 1 w 1258"/>
              <a:gd name="T39" fmla="*/ 25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8"/>
              <a:gd name="T61" fmla="*/ 0 h 447"/>
              <a:gd name="T62" fmla="*/ 1258 w 1258"/>
              <a:gd name="T63" fmla="*/ 447 h 4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solidFill>
            <a:srgbClr val="ED105F"/>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6" name="Freeform 8"/>
          <p:cNvSpPr>
            <a:spLocks noChangeArrowheads="1"/>
          </p:cNvSpPr>
          <p:nvPr/>
        </p:nvSpPr>
        <p:spPr bwMode="auto">
          <a:xfrm>
            <a:off x="7228416" y="5167845"/>
            <a:ext cx="3295649" cy="1314449"/>
          </a:xfrm>
          <a:custGeom>
            <a:avLst/>
            <a:gdLst>
              <a:gd name="T0" fmla="*/ 22 w 1122"/>
              <a:gd name="T1" fmla="*/ 29 h 447"/>
              <a:gd name="T2" fmla="*/ 291 w 1122"/>
              <a:gd name="T3" fmla="*/ 13 h 447"/>
              <a:gd name="T4" fmla="*/ 357 w 1122"/>
              <a:gd name="T5" fmla="*/ 227 h 447"/>
              <a:gd name="T6" fmla="*/ 353 w 1122"/>
              <a:gd name="T7" fmla="*/ 227 h 447"/>
              <a:gd name="T8" fmla="*/ 140 w 1122"/>
              <a:gd name="T9" fmla="*/ 447 h 447"/>
              <a:gd name="T10" fmla="*/ 1055 w 1122"/>
              <a:gd name="T11" fmla="*/ 447 h 447"/>
              <a:gd name="T12" fmla="*/ 1122 w 1122"/>
              <a:gd name="T13" fmla="*/ 447 h 447"/>
              <a:gd name="T14" fmla="*/ 1038 w 1122"/>
              <a:gd name="T15" fmla="*/ 224 h 447"/>
              <a:gd name="T16" fmla="*/ 937 w 1122"/>
              <a:gd name="T17" fmla="*/ 0 h 447"/>
              <a:gd name="T18" fmla="*/ 0 w 1122"/>
              <a:gd name="T19" fmla="*/ 0 h 447"/>
              <a:gd name="T20" fmla="*/ 22 w 1122"/>
              <a:gd name="T21" fmla="*/ 29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22"/>
              <a:gd name="T34" fmla="*/ 0 h 447"/>
              <a:gd name="T35" fmla="*/ 1122 w 1122"/>
              <a:gd name="T36" fmla="*/ 447 h 4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solidFill>
            <a:srgbClr val="F8A51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7" name="TextBox 614"/>
          <p:cNvSpPr>
            <a:spLocks noChangeArrowheads="1"/>
          </p:cNvSpPr>
          <p:nvPr/>
        </p:nvSpPr>
        <p:spPr bwMode="auto">
          <a:xfrm>
            <a:off x="7514165" y="1846975"/>
            <a:ext cx="127000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bg1"/>
                </a:solidFill>
                <a:latin typeface="微软雅黑" panose="020B0503020204020204" charset="-122"/>
                <a:ea typeface="微软雅黑" panose="020B0503020204020204" charset="-122"/>
                <a:sym typeface="Arial" panose="020B0604020202020204" pitchFamily="34" charset="0"/>
              </a:rPr>
              <a:t>添加标题</a:t>
            </a:r>
            <a:endParaRPr lang="zh-CN" altLang="en-US" sz="2400"/>
          </a:p>
        </p:txBody>
      </p:sp>
      <p:sp>
        <p:nvSpPr>
          <p:cNvPr id="8" name="矩形 7"/>
          <p:cNvSpPr>
            <a:spLocks noChangeArrowheads="1"/>
          </p:cNvSpPr>
          <p:nvPr/>
        </p:nvSpPr>
        <p:spPr bwMode="auto">
          <a:xfrm>
            <a:off x="1557865" y="1724028"/>
            <a:ext cx="5509684"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a:t>
            </a:r>
            <a:r>
              <a:rPr lang="zh-CN" altLang="en-US" sz="16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文本</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9" name="TextBox 626"/>
          <p:cNvSpPr>
            <a:spLocks noChangeArrowheads="1"/>
          </p:cNvSpPr>
          <p:nvPr/>
        </p:nvSpPr>
        <p:spPr bwMode="auto">
          <a:xfrm>
            <a:off x="8642349" y="2977095"/>
            <a:ext cx="127000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bg1"/>
                </a:solidFill>
                <a:latin typeface="微软雅黑" panose="020B0503020204020204" charset="-122"/>
                <a:ea typeface="微软雅黑" panose="020B0503020204020204" charset="-122"/>
                <a:sym typeface="Arial" panose="020B0604020202020204" pitchFamily="34" charset="0"/>
              </a:rPr>
              <a:t>添加标题</a:t>
            </a:r>
            <a:endParaRPr lang="zh-CN" altLang="en-US" sz="2400"/>
          </a:p>
        </p:txBody>
      </p:sp>
      <p:sp>
        <p:nvSpPr>
          <p:cNvPr id="10" name="TextBox 627"/>
          <p:cNvSpPr>
            <a:spLocks noChangeArrowheads="1"/>
          </p:cNvSpPr>
          <p:nvPr/>
        </p:nvSpPr>
        <p:spPr bwMode="auto">
          <a:xfrm>
            <a:off x="7693024" y="4300012"/>
            <a:ext cx="127000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bg1"/>
                </a:solidFill>
                <a:latin typeface="微软雅黑" panose="020B0503020204020204" charset="-122"/>
                <a:ea typeface="微软雅黑" panose="020B0503020204020204" charset="-122"/>
                <a:sym typeface="Arial" panose="020B0604020202020204" pitchFamily="34" charset="0"/>
              </a:rPr>
              <a:t>添加标题</a:t>
            </a:r>
            <a:endParaRPr lang="zh-CN" altLang="en-US" sz="2400"/>
          </a:p>
        </p:txBody>
      </p:sp>
      <p:sp>
        <p:nvSpPr>
          <p:cNvPr id="11" name="TextBox 628"/>
          <p:cNvSpPr>
            <a:spLocks noChangeArrowheads="1"/>
          </p:cNvSpPr>
          <p:nvPr/>
        </p:nvSpPr>
        <p:spPr bwMode="auto">
          <a:xfrm>
            <a:off x="8931274" y="5648328"/>
            <a:ext cx="1270000" cy="42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chemeClr val="bg1"/>
                </a:solidFill>
                <a:latin typeface="微软雅黑" panose="020B0503020204020204" charset="-122"/>
                <a:ea typeface="微软雅黑" panose="020B0503020204020204" charset="-122"/>
                <a:sym typeface="Arial" panose="020B0604020202020204" pitchFamily="34" charset="0"/>
              </a:rPr>
              <a:t>添加标题</a:t>
            </a:r>
            <a:endParaRPr lang="zh-CN" altLang="en-US" sz="2400"/>
          </a:p>
        </p:txBody>
      </p:sp>
      <p:sp>
        <p:nvSpPr>
          <p:cNvPr id="12" name="任意多边形 11"/>
          <p:cNvSpPr>
            <a:spLocks noChangeArrowheads="1"/>
          </p:cNvSpPr>
          <p:nvPr/>
        </p:nvSpPr>
        <p:spPr bwMode="auto">
          <a:xfrm>
            <a:off x="1581149" y="2534712"/>
            <a:ext cx="8904816" cy="61383"/>
          </a:xfrm>
          <a:custGeom>
            <a:avLst/>
            <a:gdLst>
              <a:gd name="T0" fmla="*/ 4397828 w 4397828"/>
              <a:gd name="T1" fmla="*/ 0 h 46990"/>
              <a:gd name="T2" fmla="*/ 4397828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12700" cap="flat" cmpd="sng">
            <a:solidFill>
              <a:srgbClr val="7F7F7F"/>
            </a:solidFill>
            <a:prstDash val="sys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3" name="矩形 12"/>
          <p:cNvSpPr>
            <a:spLocks noChangeArrowheads="1"/>
          </p:cNvSpPr>
          <p:nvPr/>
        </p:nvSpPr>
        <p:spPr bwMode="auto">
          <a:xfrm>
            <a:off x="1557865" y="2883961"/>
            <a:ext cx="516890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4" name="任意多边形 13"/>
          <p:cNvSpPr>
            <a:spLocks noChangeArrowheads="1"/>
          </p:cNvSpPr>
          <p:nvPr/>
        </p:nvSpPr>
        <p:spPr bwMode="auto">
          <a:xfrm>
            <a:off x="1581149" y="3851279"/>
            <a:ext cx="8818033" cy="63500"/>
          </a:xfrm>
          <a:custGeom>
            <a:avLst/>
            <a:gdLst>
              <a:gd name="T0" fmla="*/ 4397828 w 4397828"/>
              <a:gd name="T1" fmla="*/ 0 h 46990"/>
              <a:gd name="T2" fmla="*/ 4397828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12700" cap="flat" cmpd="sng">
            <a:solidFill>
              <a:srgbClr val="7F7F7F"/>
            </a:solidFill>
            <a:prstDash val="sys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5" name="矩形 14"/>
          <p:cNvSpPr>
            <a:spLocks noChangeArrowheads="1"/>
          </p:cNvSpPr>
          <p:nvPr/>
        </p:nvSpPr>
        <p:spPr bwMode="auto">
          <a:xfrm>
            <a:off x="1557865" y="4300012"/>
            <a:ext cx="5433484"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6" name="任意多边形 15"/>
          <p:cNvSpPr>
            <a:spLocks noChangeArrowheads="1"/>
          </p:cNvSpPr>
          <p:nvPr/>
        </p:nvSpPr>
        <p:spPr bwMode="auto">
          <a:xfrm>
            <a:off x="1581149" y="5167845"/>
            <a:ext cx="8403167" cy="57149"/>
          </a:xfrm>
          <a:custGeom>
            <a:avLst/>
            <a:gdLst>
              <a:gd name="T0" fmla="*/ 4397828 w 4397828"/>
              <a:gd name="T1" fmla="*/ 0 h 43180"/>
              <a:gd name="T2" fmla="*/ 4397828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noFill/>
          <a:ln w="12700" cap="flat" cmpd="sng">
            <a:solidFill>
              <a:srgbClr val="7F7F7F"/>
            </a:solidFill>
            <a:prstDash val="sys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8" name="矩形 17"/>
          <p:cNvSpPr>
            <a:spLocks noChangeArrowheads="1"/>
          </p:cNvSpPr>
          <p:nvPr/>
        </p:nvSpPr>
        <p:spPr bwMode="auto">
          <a:xfrm>
            <a:off x="1557865" y="5417612"/>
            <a:ext cx="6430433"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在这里输入内容文本在这里输入内容文本在这里输入内容文本在这里输入内容文本在这里输入内容文本在这里输入内容文本</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9" name="任意多边形 18"/>
          <p:cNvSpPr>
            <a:spLocks noChangeArrowheads="1"/>
          </p:cNvSpPr>
          <p:nvPr/>
        </p:nvSpPr>
        <p:spPr bwMode="auto">
          <a:xfrm>
            <a:off x="1581149" y="6482295"/>
            <a:ext cx="8942916" cy="59267"/>
          </a:xfrm>
          <a:custGeom>
            <a:avLst/>
            <a:gdLst>
              <a:gd name="T0" fmla="*/ 4397828 w 4397828"/>
              <a:gd name="T1" fmla="*/ 0 h 45720"/>
              <a:gd name="T2" fmla="*/ 4397828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noFill/>
          <a:ln w="12700" cap="flat" cmpd="sng">
            <a:solidFill>
              <a:srgbClr val="7F7F7F"/>
            </a:solidFill>
            <a:prstDash val="sysDash"/>
            <a:bevel/>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par>
                          <p:cTn id="29" fill="hold">
                            <p:stCondLst>
                              <p:cond delay="500"/>
                            </p:stCondLst>
                            <p:childTnLst>
                              <p:par>
                                <p:cTn id="30" presetID="2" presetClass="entr" presetSubtype="4"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ppt_x"/>
                                          </p:val>
                                        </p:tav>
                                        <p:tav tm="100000">
                                          <p:val>
                                            <p:strVal val="#ppt_x"/>
                                          </p:val>
                                        </p:tav>
                                      </p:tavLst>
                                    </p:anim>
                                    <p:anim calcmode="lin" valueType="num">
                                      <p:cBhvr additive="base">
                                        <p:cTn id="45" dur="500" fill="hold"/>
                                        <p:tgtEl>
                                          <p:spTgt spid="19"/>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22" presetClass="entr" presetSubtype="4"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down)">
                                      <p:cBhvr>
                                        <p:cTn id="49" dur="500"/>
                                        <p:tgtEl>
                                          <p:spTgt spid="8"/>
                                        </p:tgtEl>
                                      </p:cBhvr>
                                    </p:animEffect>
                                  </p:childTnLst>
                                </p:cTn>
                              </p:par>
                            </p:childTnLst>
                          </p:cTn>
                        </p:par>
                        <p:par>
                          <p:cTn id="50" fill="hold">
                            <p:stCondLst>
                              <p:cond delay="1500"/>
                            </p:stCondLst>
                            <p:childTnLst>
                              <p:par>
                                <p:cTn id="51" presetID="22" presetClass="entr" presetSubtype="4"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down)">
                                      <p:cBhvr>
                                        <p:cTn id="53" dur="500"/>
                                        <p:tgtEl>
                                          <p:spTgt spid="13"/>
                                        </p:tgtEl>
                                      </p:cBhvr>
                                    </p:animEffect>
                                  </p:childTnLst>
                                </p:cTn>
                              </p:par>
                            </p:childTnLst>
                          </p:cTn>
                        </p:par>
                        <p:par>
                          <p:cTn id="54" fill="hold">
                            <p:stCondLst>
                              <p:cond delay="2000"/>
                            </p:stCondLst>
                            <p:childTnLst>
                              <p:par>
                                <p:cTn id="55" presetID="22" presetClass="entr" presetSubtype="4"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par>
                          <p:cTn id="58" fill="hold">
                            <p:stCondLst>
                              <p:cond delay="2500"/>
                            </p:stCondLst>
                            <p:childTnLst>
                              <p:par>
                                <p:cTn id="59" presetID="22" presetClass="entr" presetSubtype="8"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p:bldP spid="8" grpId="0"/>
      <p:bldP spid="9" grpId="0"/>
      <p:bldP spid="10" grpId="0"/>
      <p:bldP spid="11" grpId="0"/>
      <p:bldP spid="12" grpId="0" bldLvl="0" animBg="1"/>
      <p:bldP spid="13" grpId="0"/>
      <p:bldP spid="14" grpId="0" bldLvl="0" animBg="1"/>
      <p:bldP spid="15" grpId="0"/>
      <p:bldP spid="16" grpId="0" bldLvl="0" animBg="1"/>
      <p:bldP spid="18" grpId="0"/>
      <p:bldP spid="19"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总体月份计划思路</a:t>
            </a:r>
            <a:endParaRPr lang="zh-CN" altLang="en-US" dirty="0"/>
          </a:p>
        </p:txBody>
      </p:sp>
      <p:grpSp>
        <p:nvGrpSpPr>
          <p:cNvPr id="54" name="组合 53"/>
          <p:cNvGrpSpPr/>
          <p:nvPr/>
        </p:nvGrpSpPr>
        <p:grpSpPr>
          <a:xfrm>
            <a:off x="1830325" y="2874637"/>
            <a:ext cx="1210768" cy="1153112"/>
            <a:chOff x="971600" y="2565539"/>
            <a:chExt cx="1210768" cy="1153112"/>
          </a:xfrm>
          <a:solidFill>
            <a:srgbClr val="F8A519"/>
          </a:solidFill>
        </p:grpSpPr>
        <p:sp>
          <p:nvSpPr>
            <p:cNvPr id="55" name="正五边形 54"/>
            <p:cNvSpPr/>
            <p:nvPr/>
          </p:nvSpPr>
          <p:spPr>
            <a:xfrm>
              <a:off x="971600" y="2565539"/>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p>
          </p:txBody>
        </p:sp>
        <p:sp>
          <p:nvSpPr>
            <p:cNvPr id="65" name="TextBox 64"/>
            <p:cNvSpPr txBox="1"/>
            <p:nvPr/>
          </p:nvSpPr>
          <p:spPr>
            <a:xfrm>
              <a:off x="1299624" y="2956794"/>
              <a:ext cx="554720" cy="378460"/>
            </a:xfrm>
            <a:prstGeom prst="rect">
              <a:avLst/>
            </a:prstGeom>
            <a:grpFill/>
          </p:spPr>
          <p:txBody>
            <a:bodyPr wrap="square" rtlCol="0">
              <a:spAutoFit/>
            </a:bodyPr>
            <a:lstStyle/>
            <a:p>
              <a:pPr algn="ctr"/>
              <a:r>
                <a:rPr lang="en-US" altLang="zh-CN" sz="1865" dirty="0" smtClean="0">
                  <a:solidFill>
                    <a:schemeClr val="bg1"/>
                  </a:solidFill>
                  <a:latin typeface="Broadway" pitchFamily="82" charset="0"/>
                </a:rPr>
                <a:t>03</a:t>
              </a:r>
              <a:endParaRPr lang="zh-CN" altLang="en-US" sz="1865" dirty="0">
                <a:solidFill>
                  <a:schemeClr val="bg1"/>
                </a:solidFill>
                <a:latin typeface="Broadway" pitchFamily="82" charset="0"/>
              </a:endParaRPr>
            </a:p>
          </p:txBody>
        </p:sp>
      </p:grpSp>
      <p:grpSp>
        <p:nvGrpSpPr>
          <p:cNvPr id="66" name="组合 65"/>
          <p:cNvGrpSpPr/>
          <p:nvPr/>
        </p:nvGrpSpPr>
        <p:grpSpPr>
          <a:xfrm>
            <a:off x="3078464" y="3343184"/>
            <a:ext cx="1210768" cy="1153112"/>
            <a:chOff x="2010514" y="3034085"/>
            <a:chExt cx="1210768" cy="1153112"/>
          </a:xfrm>
          <a:solidFill>
            <a:srgbClr val="ED105F"/>
          </a:solidFill>
        </p:grpSpPr>
        <p:sp>
          <p:nvSpPr>
            <p:cNvPr id="67" name="正五边形 66"/>
            <p:cNvSpPr/>
            <p:nvPr/>
          </p:nvSpPr>
          <p:spPr>
            <a:xfrm flipV="1">
              <a:off x="2010514" y="3034085"/>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dirty="0"/>
            </a:p>
          </p:txBody>
        </p:sp>
        <p:sp>
          <p:nvSpPr>
            <p:cNvPr id="68" name="TextBox 67"/>
            <p:cNvSpPr txBox="1"/>
            <p:nvPr/>
          </p:nvSpPr>
          <p:spPr>
            <a:xfrm>
              <a:off x="2338538" y="3307492"/>
              <a:ext cx="554720" cy="378460"/>
            </a:xfrm>
            <a:prstGeom prst="rect">
              <a:avLst/>
            </a:prstGeom>
            <a:grpFill/>
          </p:spPr>
          <p:txBody>
            <a:bodyPr wrap="square" rtlCol="0">
              <a:spAutoFit/>
            </a:bodyPr>
            <a:lstStyle/>
            <a:p>
              <a:pPr algn="ctr"/>
              <a:r>
                <a:rPr lang="en-US" altLang="zh-CN" sz="1865" dirty="0" smtClean="0">
                  <a:solidFill>
                    <a:schemeClr val="bg1"/>
                  </a:solidFill>
                  <a:latin typeface="Broadway" pitchFamily="82" charset="0"/>
                </a:rPr>
                <a:t>05</a:t>
              </a:r>
              <a:endParaRPr lang="zh-CN" altLang="en-US" sz="1865" dirty="0">
                <a:solidFill>
                  <a:schemeClr val="bg1"/>
                </a:solidFill>
                <a:latin typeface="Broadway" pitchFamily="82" charset="0"/>
              </a:endParaRPr>
            </a:p>
          </p:txBody>
        </p:sp>
      </p:grpSp>
      <p:grpSp>
        <p:nvGrpSpPr>
          <p:cNvPr id="69" name="组合 68"/>
          <p:cNvGrpSpPr/>
          <p:nvPr/>
        </p:nvGrpSpPr>
        <p:grpSpPr>
          <a:xfrm>
            <a:off x="4294059" y="2874003"/>
            <a:ext cx="1210768" cy="1153112"/>
            <a:chOff x="3049428" y="2564904"/>
            <a:chExt cx="1210768" cy="1153112"/>
          </a:xfrm>
          <a:solidFill>
            <a:srgbClr val="70BE44"/>
          </a:solidFill>
        </p:grpSpPr>
        <p:sp>
          <p:nvSpPr>
            <p:cNvPr id="70" name="正五边形 69"/>
            <p:cNvSpPr/>
            <p:nvPr/>
          </p:nvSpPr>
          <p:spPr>
            <a:xfrm>
              <a:off x="3049428" y="2564904"/>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71" name="TextBox 70"/>
            <p:cNvSpPr txBox="1"/>
            <p:nvPr/>
          </p:nvSpPr>
          <p:spPr>
            <a:xfrm>
              <a:off x="3377452" y="2959149"/>
              <a:ext cx="554720" cy="378460"/>
            </a:xfrm>
            <a:prstGeom prst="rect">
              <a:avLst/>
            </a:prstGeom>
            <a:grpFill/>
          </p:spPr>
          <p:txBody>
            <a:bodyPr wrap="square" rtlCol="0">
              <a:spAutoFit/>
            </a:bodyPr>
            <a:lstStyle/>
            <a:p>
              <a:pPr algn="ctr"/>
              <a:r>
                <a:rPr lang="en-US" altLang="zh-CN" sz="1865" dirty="0" smtClean="0">
                  <a:solidFill>
                    <a:schemeClr val="bg1"/>
                  </a:solidFill>
                  <a:latin typeface="Broadway" pitchFamily="82" charset="0"/>
                </a:rPr>
                <a:t>07</a:t>
              </a:r>
              <a:endParaRPr lang="zh-CN" altLang="en-US" sz="1865" dirty="0">
                <a:solidFill>
                  <a:schemeClr val="bg1"/>
                </a:solidFill>
                <a:latin typeface="Broadway" pitchFamily="82" charset="0"/>
              </a:endParaRPr>
            </a:p>
          </p:txBody>
        </p:sp>
      </p:grpSp>
      <p:grpSp>
        <p:nvGrpSpPr>
          <p:cNvPr id="72" name="组合 71"/>
          <p:cNvGrpSpPr/>
          <p:nvPr/>
        </p:nvGrpSpPr>
        <p:grpSpPr>
          <a:xfrm>
            <a:off x="5550947" y="3335851"/>
            <a:ext cx="1210768" cy="1153112"/>
            <a:chOff x="4074952" y="3026752"/>
            <a:chExt cx="1210768" cy="1153112"/>
          </a:xfrm>
          <a:solidFill>
            <a:srgbClr val="54C5D7"/>
          </a:solidFill>
        </p:grpSpPr>
        <p:sp>
          <p:nvSpPr>
            <p:cNvPr id="73" name="正五边形 72"/>
            <p:cNvSpPr/>
            <p:nvPr/>
          </p:nvSpPr>
          <p:spPr>
            <a:xfrm flipV="1">
              <a:off x="4074952" y="3026752"/>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74" name="TextBox 73"/>
            <p:cNvSpPr txBox="1"/>
            <p:nvPr/>
          </p:nvSpPr>
          <p:spPr>
            <a:xfrm>
              <a:off x="4402976" y="3349319"/>
              <a:ext cx="554720" cy="378460"/>
            </a:xfrm>
            <a:prstGeom prst="rect">
              <a:avLst/>
            </a:prstGeom>
            <a:grpFill/>
          </p:spPr>
          <p:txBody>
            <a:bodyPr wrap="square" rtlCol="0">
              <a:spAutoFit/>
            </a:bodyPr>
            <a:lstStyle/>
            <a:p>
              <a:pPr algn="ctr"/>
              <a:r>
                <a:rPr lang="en-US" altLang="zh-CN" sz="1865" dirty="0" smtClean="0">
                  <a:solidFill>
                    <a:schemeClr val="bg1"/>
                  </a:solidFill>
                  <a:latin typeface="Broadway" pitchFamily="82" charset="0"/>
                </a:rPr>
                <a:t>09</a:t>
              </a:r>
              <a:endParaRPr lang="zh-CN" altLang="en-US" sz="1865" dirty="0">
                <a:solidFill>
                  <a:schemeClr val="bg1"/>
                </a:solidFill>
                <a:latin typeface="Broadway" pitchFamily="82" charset="0"/>
              </a:endParaRPr>
            </a:p>
          </p:txBody>
        </p:sp>
      </p:grpSp>
      <p:grpSp>
        <p:nvGrpSpPr>
          <p:cNvPr id="75" name="组合 74"/>
          <p:cNvGrpSpPr/>
          <p:nvPr/>
        </p:nvGrpSpPr>
        <p:grpSpPr>
          <a:xfrm>
            <a:off x="6859051" y="2874637"/>
            <a:ext cx="1210768" cy="1153112"/>
            <a:chOff x="5099352" y="2565539"/>
            <a:chExt cx="1210768" cy="1153112"/>
          </a:xfrm>
          <a:solidFill>
            <a:srgbClr val="ED105F"/>
          </a:solidFill>
        </p:grpSpPr>
        <p:sp>
          <p:nvSpPr>
            <p:cNvPr id="76" name="正五边形 75"/>
            <p:cNvSpPr/>
            <p:nvPr/>
          </p:nvSpPr>
          <p:spPr>
            <a:xfrm>
              <a:off x="5099352" y="2565539"/>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77" name="TextBox 76"/>
            <p:cNvSpPr txBox="1"/>
            <p:nvPr/>
          </p:nvSpPr>
          <p:spPr>
            <a:xfrm>
              <a:off x="5427376" y="2957430"/>
              <a:ext cx="554720" cy="378460"/>
            </a:xfrm>
            <a:prstGeom prst="rect">
              <a:avLst/>
            </a:prstGeom>
            <a:grpFill/>
          </p:spPr>
          <p:txBody>
            <a:bodyPr wrap="square" rtlCol="0">
              <a:spAutoFit/>
            </a:bodyPr>
            <a:lstStyle/>
            <a:p>
              <a:pPr algn="ctr"/>
              <a:r>
                <a:rPr lang="en-US" altLang="zh-CN" sz="1865" dirty="0" smtClean="0">
                  <a:solidFill>
                    <a:schemeClr val="bg1"/>
                  </a:solidFill>
                  <a:latin typeface="Broadway" pitchFamily="82" charset="0"/>
                </a:rPr>
                <a:t>10</a:t>
              </a:r>
              <a:endParaRPr lang="zh-CN" altLang="en-US" sz="1865" dirty="0">
                <a:solidFill>
                  <a:schemeClr val="bg1"/>
                </a:solidFill>
                <a:latin typeface="Broadway" pitchFamily="82" charset="0"/>
              </a:endParaRPr>
            </a:p>
          </p:txBody>
        </p:sp>
      </p:grpSp>
      <p:grpSp>
        <p:nvGrpSpPr>
          <p:cNvPr id="78" name="组合 77"/>
          <p:cNvGrpSpPr/>
          <p:nvPr/>
        </p:nvGrpSpPr>
        <p:grpSpPr>
          <a:xfrm>
            <a:off x="8063513" y="3335851"/>
            <a:ext cx="1210768" cy="1153112"/>
            <a:chOff x="6138268" y="3026752"/>
            <a:chExt cx="1210768" cy="1153112"/>
          </a:xfrm>
          <a:solidFill>
            <a:srgbClr val="F8A519"/>
          </a:solidFill>
        </p:grpSpPr>
        <p:sp>
          <p:nvSpPr>
            <p:cNvPr id="79" name="正五边形 78"/>
            <p:cNvSpPr/>
            <p:nvPr/>
          </p:nvSpPr>
          <p:spPr>
            <a:xfrm flipV="1">
              <a:off x="6138268" y="3026752"/>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80" name="TextBox 79"/>
            <p:cNvSpPr txBox="1"/>
            <p:nvPr/>
          </p:nvSpPr>
          <p:spPr>
            <a:xfrm>
              <a:off x="6466292" y="3307491"/>
              <a:ext cx="554720" cy="378460"/>
            </a:xfrm>
            <a:prstGeom prst="rect">
              <a:avLst/>
            </a:prstGeom>
            <a:grpFill/>
          </p:spPr>
          <p:txBody>
            <a:bodyPr wrap="square" rtlCol="0">
              <a:spAutoFit/>
            </a:bodyPr>
            <a:lstStyle/>
            <a:p>
              <a:pPr algn="ctr"/>
              <a:r>
                <a:rPr lang="en-US" altLang="zh-CN" sz="1865" dirty="0" smtClean="0">
                  <a:solidFill>
                    <a:schemeClr val="bg1"/>
                  </a:solidFill>
                  <a:latin typeface="Broadway" pitchFamily="82" charset="0"/>
                </a:rPr>
                <a:t>11</a:t>
              </a:r>
              <a:endParaRPr lang="zh-CN" altLang="en-US" sz="1865" dirty="0">
                <a:solidFill>
                  <a:schemeClr val="bg1"/>
                </a:solidFill>
                <a:latin typeface="Broadway" pitchFamily="82" charset="0"/>
              </a:endParaRPr>
            </a:p>
          </p:txBody>
        </p:sp>
      </p:grpSp>
      <p:grpSp>
        <p:nvGrpSpPr>
          <p:cNvPr id="81" name="组合 80"/>
          <p:cNvGrpSpPr/>
          <p:nvPr/>
        </p:nvGrpSpPr>
        <p:grpSpPr>
          <a:xfrm>
            <a:off x="9208667" y="2874003"/>
            <a:ext cx="1210768" cy="1153112"/>
            <a:chOff x="7177678" y="2564904"/>
            <a:chExt cx="1210768" cy="1153112"/>
          </a:xfrm>
          <a:solidFill>
            <a:srgbClr val="54C5D7"/>
          </a:solidFill>
        </p:grpSpPr>
        <p:sp>
          <p:nvSpPr>
            <p:cNvPr id="82" name="正五边形 81"/>
            <p:cNvSpPr/>
            <p:nvPr/>
          </p:nvSpPr>
          <p:spPr>
            <a:xfrm>
              <a:off x="7177678" y="2564904"/>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p>
          </p:txBody>
        </p:sp>
        <p:sp>
          <p:nvSpPr>
            <p:cNvPr id="83" name="TextBox 82"/>
            <p:cNvSpPr txBox="1"/>
            <p:nvPr/>
          </p:nvSpPr>
          <p:spPr>
            <a:xfrm>
              <a:off x="7505702" y="2982343"/>
              <a:ext cx="554720" cy="378460"/>
            </a:xfrm>
            <a:prstGeom prst="rect">
              <a:avLst/>
            </a:prstGeom>
            <a:grpFill/>
          </p:spPr>
          <p:txBody>
            <a:bodyPr wrap="square" rtlCol="0">
              <a:spAutoFit/>
            </a:bodyPr>
            <a:lstStyle/>
            <a:p>
              <a:pPr algn="ctr"/>
              <a:r>
                <a:rPr lang="en-US" altLang="zh-CN" sz="1865" dirty="0" smtClean="0">
                  <a:solidFill>
                    <a:schemeClr val="bg1"/>
                  </a:solidFill>
                  <a:latin typeface="Broadway" pitchFamily="82" charset="0"/>
                </a:rPr>
                <a:t>12</a:t>
              </a:r>
              <a:endParaRPr lang="zh-CN" altLang="en-US" sz="1865" dirty="0">
                <a:solidFill>
                  <a:schemeClr val="bg1"/>
                </a:solidFill>
                <a:latin typeface="Broadway" pitchFamily="82" charset="0"/>
              </a:endParaRPr>
            </a:p>
          </p:txBody>
        </p:sp>
      </p:grpSp>
      <p:grpSp>
        <p:nvGrpSpPr>
          <p:cNvPr id="84" name="组合 83"/>
          <p:cNvGrpSpPr/>
          <p:nvPr/>
        </p:nvGrpSpPr>
        <p:grpSpPr>
          <a:xfrm>
            <a:off x="1583499" y="4112092"/>
            <a:ext cx="1758995" cy="1771911"/>
            <a:chOff x="724774" y="3802992"/>
            <a:chExt cx="1758994" cy="1771911"/>
          </a:xfrm>
        </p:grpSpPr>
        <p:cxnSp>
          <p:nvCxnSpPr>
            <p:cNvPr id="85" name="直接连接符 84"/>
            <p:cNvCxnSpPr/>
            <p:nvPr/>
          </p:nvCxnSpPr>
          <p:spPr>
            <a:xfrm>
              <a:off x="1216652" y="3802992"/>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576984" y="3802992"/>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7" name="矩形 86"/>
            <p:cNvSpPr/>
            <p:nvPr/>
          </p:nvSpPr>
          <p:spPr>
            <a:xfrm>
              <a:off x="724774" y="4581128"/>
              <a:ext cx="1758994" cy="993775"/>
            </a:xfrm>
            <a:prstGeom prst="rect">
              <a:avLst/>
            </a:prstGeom>
          </p:spPr>
          <p:txBody>
            <a:bodyPr wrap="square">
              <a:spAutoFit/>
            </a:bodyPr>
            <a:lstStyle/>
            <a:p>
              <a:pPr lvl="0" algn="ctr"/>
              <a:r>
                <a:rPr lang="zh-CN" altLang="en-US" sz="1465" dirty="0"/>
                <a:t>单击此处添加文本</a:t>
              </a:r>
              <a:endParaRPr lang="en-US" altLang="zh-CN" sz="1465" dirty="0"/>
            </a:p>
            <a:p>
              <a:pPr lvl="0" algn="ctr"/>
              <a:r>
                <a:rPr lang="zh-CN" altLang="en-US" sz="1465" dirty="0"/>
                <a:t>单击此处添加文本</a:t>
              </a:r>
              <a:endParaRPr lang="en-US" altLang="zh-CN" sz="1465" dirty="0"/>
            </a:p>
            <a:p>
              <a:pPr lvl="0" algn="ctr"/>
              <a:r>
                <a:rPr lang="zh-CN" altLang="en-US" sz="1465" dirty="0"/>
                <a:t>单击此处添加文本</a:t>
              </a:r>
              <a:endParaRPr lang="en-US" altLang="zh-CN" sz="1465" dirty="0"/>
            </a:p>
            <a:p>
              <a:pPr lvl="0" algn="ctr"/>
              <a:r>
                <a:rPr lang="zh-CN" altLang="en-US" sz="1465" dirty="0"/>
                <a:t>单击此处添加文本</a:t>
              </a:r>
              <a:endParaRPr lang="zh-CN" altLang="en-US" sz="1465" dirty="0"/>
            </a:p>
          </p:txBody>
        </p:sp>
      </p:grpSp>
      <p:grpSp>
        <p:nvGrpSpPr>
          <p:cNvPr id="88" name="组合 87"/>
          <p:cNvGrpSpPr/>
          <p:nvPr/>
        </p:nvGrpSpPr>
        <p:grpSpPr>
          <a:xfrm>
            <a:off x="4048973" y="4112092"/>
            <a:ext cx="1758995" cy="1771911"/>
            <a:chOff x="2804343" y="3802992"/>
            <a:chExt cx="1758994" cy="1771911"/>
          </a:xfrm>
        </p:grpSpPr>
        <p:cxnSp>
          <p:nvCxnSpPr>
            <p:cNvPr id="89" name="直接连接符 88"/>
            <p:cNvCxnSpPr/>
            <p:nvPr/>
          </p:nvCxnSpPr>
          <p:spPr>
            <a:xfrm>
              <a:off x="3296221" y="3802992"/>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3656553" y="3802992"/>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1" name="矩形 90"/>
            <p:cNvSpPr/>
            <p:nvPr/>
          </p:nvSpPr>
          <p:spPr>
            <a:xfrm>
              <a:off x="2804343" y="4581128"/>
              <a:ext cx="1758994" cy="993775"/>
            </a:xfrm>
            <a:prstGeom prst="rect">
              <a:avLst/>
            </a:prstGeom>
          </p:spPr>
          <p:txBody>
            <a:bodyPr wrap="square">
              <a:spAutoFit/>
            </a:bodyPr>
            <a:lstStyle/>
            <a:p>
              <a:pPr lvl="0" algn="ctr"/>
              <a:r>
                <a:rPr lang="zh-CN" altLang="en-US" sz="1465" dirty="0"/>
                <a:t>单击此处添加文本</a:t>
              </a:r>
              <a:endParaRPr lang="en-US" altLang="zh-CN" sz="1465" dirty="0"/>
            </a:p>
            <a:p>
              <a:pPr lvl="0" algn="ctr"/>
              <a:r>
                <a:rPr lang="zh-CN" altLang="en-US" sz="1465" dirty="0"/>
                <a:t>单击此处添加文本</a:t>
              </a:r>
              <a:endParaRPr lang="en-US" altLang="zh-CN" sz="1465" dirty="0"/>
            </a:p>
            <a:p>
              <a:pPr lvl="0" algn="ctr"/>
              <a:r>
                <a:rPr lang="zh-CN" altLang="en-US" sz="1465" dirty="0"/>
                <a:t>单击此处添加文本</a:t>
              </a:r>
              <a:endParaRPr lang="en-US" altLang="zh-CN" sz="1465" dirty="0"/>
            </a:p>
            <a:p>
              <a:pPr lvl="0" algn="ctr"/>
              <a:r>
                <a:rPr lang="zh-CN" altLang="en-US" sz="1465" dirty="0"/>
                <a:t>单击此处添加文本</a:t>
              </a:r>
              <a:endParaRPr lang="zh-CN" altLang="en-US" sz="1465" dirty="0"/>
            </a:p>
          </p:txBody>
        </p:sp>
      </p:grpSp>
      <p:grpSp>
        <p:nvGrpSpPr>
          <p:cNvPr id="92" name="组合 91"/>
          <p:cNvGrpSpPr/>
          <p:nvPr/>
        </p:nvGrpSpPr>
        <p:grpSpPr>
          <a:xfrm>
            <a:off x="6641261" y="4112092"/>
            <a:ext cx="1758995" cy="1771911"/>
            <a:chOff x="4881563" y="3802992"/>
            <a:chExt cx="1758994" cy="1771911"/>
          </a:xfrm>
        </p:grpSpPr>
        <p:cxnSp>
          <p:nvCxnSpPr>
            <p:cNvPr id="93" name="直接连接符 92"/>
            <p:cNvCxnSpPr/>
            <p:nvPr/>
          </p:nvCxnSpPr>
          <p:spPr>
            <a:xfrm>
              <a:off x="5373441" y="3802992"/>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5733773" y="3802992"/>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5" name="矩形 94"/>
            <p:cNvSpPr/>
            <p:nvPr/>
          </p:nvSpPr>
          <p:spPr>
            <a:xfrm>
              <a:off x="4881563" y="4581128"/>
              <a:ext cx="1758994" cy="993775"/>
            </a:xfrm>
            <a:prstGeom prst="rect">
              <a:avLst/>
            </a:prstGeom>
          </p:spPr>
          <p:txBody>
            <a:bodyPr wrap="square">
              <a:spAutoFit/>
            </a:bodyPr>
            <a:lstStyle/>
            <a:p>
              <a:pPr lvl="0" algn="ctr"/>
              <a:r>
                <a:rPr lang="zh-CN" altLang="en-US" sz="1465" dirty="0"/>
                <a:t>单击此处添加文本</a:t>
              </a:r>
              <a:endParaRPr lang="en-US" altLang="zh-CN" sz="1465" dirty="0"/>
            </a:p>
            <a:p>
              <a:pPr lvl="0" algn="ctr"/>
              <a:r>
                <a:rPr lang="zh-CN" altLang="en-US" sz="1465" dirty="0"/>
                <a:t>单击此处添加文本</a:t>
              </a:r>
              <a:endParaRPr lang="en-US" altLang="zh-CN" sz="1465" dirty="0"/>
            </a:p>
            <a:p>
              <a:pPr lvl="0" algn="ctr"/>
              <a:r>
                <a:rPr lang="zh-CN" altLang="en-US" sz="1465" dirty="0"/>
                <a:t>单击此处添加文本</a:t>
              </a:r>
              <a:endParaRPr lang="en-US" altLang="zh-CN" sz="1465" dirty="0"/>
            </a:p>
            <a:p>
              <a:pPr lvl="0" algn="ctr"/>
              <a:r>
                <a:rPr lang="zh-CN" altLang="en-US" sz="1465" dirty="0"/>
                <a:t>单击此处添加文本</a:t>
              </a:r>
              <a:endParaRPr lang="zh-CN" altLang="en-US" sz="1465" dirty="0"/>
            </a:p>
          </p:txBody>
        </p:sp>
      </p:grpSp>
      <p:grpSp>
        <p:nvGrpSpPr>
          <p:cNvPr id="96" name="组合 95"/>
          <p:cNvGrpSpPr/>
          <p:nvPr/>
        </p:nvGrpSpPr>
        <p:grpSpPr>
          <a:xfrm>
            <a:off x="9007123" y="4121220"/>
            <a:ext cx="1758995" cy="1771911"/>
            <a:chOff x="6976135" y="3812120"/>
            <a:chExt cx="1758994" cy="1771911"/>
          </a:xfrm>
        </p:grpSpPr>
        <p:cxnSp>
          <p:nvCxnSpPr>
            <p:cNvPr id="97" name="直接连接符 96"/>
            <p:cNvCxnSpPr/>
            <p:nvPr/>
          </p:nvCxnSpPr>
          <p:spPr>
            <a:xfrm>
              <a:off x="7468013" y="3812120"/>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7828345" y="3812120"/>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6976135" y="4590256"/>
              <a:ext cx="1758994" cy="993775"/>
            </a:xfrm>
            <a:prstGeom prst="rect">
              <a:avLst/>
            </a:prstGeom>
          </p:spPr>
          <p:txBody>
            <a:bodyPr wrap="square">
              <a:spAutoFit/>
            </a:bodyPr>
            <a:lstStyle/>
            <a:p>
              <a:pPr lvl="0" algn="ctr"/>
              <a:r>
                <a:rPr lang="zh-CN" altLang="en-US" sz="1465" dirty="0"/>
                <a:t>单击此处添加文本</a:t>
              </a:r>
              <a:endParaRPr lang="en-US" altLang="zh-CN" sz="1465" dirty="0"/>
            </a:p>
            <a:p>
              <a:pPr lvl="0" algn="ctr"/>
              <a:r>
                <a:rPr lang="zh-CN" altLang="en-US" sz="1465" dirty="0"/>
                <a:t>单击此处添加文本</a:t>
              </a:r>
              <a:endParaRPr lang="en-US" altLang="zh-CN" sz="1465" dirty="0"/>
            </a:p>
            <a:p>
              <a:pPr lvl="0" algn="ctr"/>
              <a:r>
                <a:rPr lang="zh-CN" altLang="en-US" sz="1465" dirty="0"/>
                <a:t>单击此处添加文本</a:t>
              </a:r>
              <a:endParaRPr lang="en-US" altLang="zh-CN" sz="1465" dirty="0"/>
            </a:p>
            <a:p>
              <a:pPr lvl="0" algn="ctr"/>
              <a:r>
                <a:rPr lang="zh-CN" altLang="en-US" sz="1465" dirty="0"/>
                <a:t>单击此处添加文本</a:t>
              </a:r>
              <a:endParaRPr lang="zh-CN" altLang="en-US" sz="1465" dirty="0"/>
            </a:p>
          </p:txBody>
        </p:sp>
      </p:grpSp>
      <p:grpSp>
        <p:nvGrpSpPr>
          <p:cNvPr id="100" name="组合 99"/>
          <p:cNvGrpSpPr/>
          <p:nvPr/>
        </p:nvGrpSpPr>
        <p:grpSpPr>
          <a:xfrm>
            <a:off x="2800835" y="1554887"/>
            <a:ext cx="1758995" cy="1679156"/>
            <a:chOff x="1732886" y="1245788"/>
            <a:chExt cx="1758994" cy="1679156"/>
          </a:xfrm>
        </p:grpSpPr>
        <p:cxnSp>
          <p:nvCxnSpPr>
            <p:cNvPr id="101" name="直接连接符 100"/>
            <p:cNvCxnSpPr/>
            <p:nvPr/>
          </p:nvCxnSpPr>
          <p:spPr>
            <a:xfrm>
              <a:off x="2255566" y="2919975"/>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2615898" y="2204864"/>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a:xfrm>
              <a:off x="1732886" y="1245788"/>
              <a:ext cx="1758994" cy="993775"/>
            </a:xfrm>
            <a:prstGeom prst="rect">
              <a:avLst/>
            </a:prstGeom>
          </p:spPr>
          <p:txBody>
            <a:bodyPr wrap="square">
              <a:spAutoFit/>
            </a:bodyPr>
            <a:lstStyle/>
            <a:p>
              <a:pPr lvl="0" algn="ctr"/>
              <a:r>
                <a:rPr lang="zh-CN" altLang="en-US" sz="1465" dirty="0"/>
                <a:t>单击此处添加文本</a:t>
              </a:r>
              <a:endParaRPr lang="en-US" altLang="zh-CN" sz="1465" dirty="0"/>
            </a:p>
            <a:p>
              <a:pPr lvl="0" algn="ctr"/>
              <a:r>
                <a:rPr lang="zh-CN" altLang="en-US" sz="1465" dirty="0"/>
                <a:t>单击此处添加文本</a:t>
              </a:r>
              <a:endParaRPr lang="en-US" altLang="zh-CN" sz="1465" dirty="0"/>
            </a:p>
            <a:p>
              <a:pPr lvl="0" algn="ctr"/>
              <a:r>
                <a:rPr lang="zh-CN" altLang="en-US" sz="1465" dirty="0"/>
                <a:t>单击此处添加文本</a:t>
              </a:r>
              <a:endParaRPr lang="en-US" altLang="zh-CN" sz="1465" dirty="0"/>
            </a:p>
            <a:p>
              <a:pPr lvl="0" algn="ctr"/>
              <a:r>
                <a:rPr lang="zh-CN" altLang="en-US" sz="1465" dirty="0"/>
                <a:t>单击此处添加文本</a:t>
              </a:r>
              <a:endParaRPr lang="zh-CN" altLang="en-US" sz="1465" dirty="0"/>
            </a:p>
          </p:txBody>
        </p:sp>
      </p:grpSp>
      <p:grpSp>
        <p:nvGrpSpPr>
          <p:cNvPr id="104" name="组合 103"/>
          <p:cNvGrpSpPr/>
          <p:nvPr/>
        </p:nvGrpSpPr>
        <p:grpSpPr>
          <a:xfrm>
            <a:off x="5297112" y="1554887"/>
            <a:ext cx="1758995" cy="1711007"/>
            <a:chOff x="3821118" y="1245788"/>
            <a:chExt cx="1758994" cy="1711006"/>
          </a:xfrm>
        </p:grpSpPr>
        <p:cxnSp>
          <p:nvCxnSpPr>
            <p:cNvPr id="105" name="直接连接符 104"/>
            <p:cNvCxnSpPr/>
            <p:nvPr/>
          </p:nvCxnSpPr>
          <p:spPr>
            <a:xfrm>
              <a:off x="4323331" y="2951825"/>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4683663" y="2236714"/>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7" name="矩形 106"/>
            <p:cNvSpPr/>
            <p:nvPr/>
          </p:nvSpPr>
          <p:spPr>
            <a:xfrm>
              <a:off x="3821118" y="1245788"/>
              <a:ext cx="1758994" cy="993775"/>
            </a:xfrm>
            <a:prstGeom prst="rect">
              <a:avLst/>
            </a:prstGeom>
          </p:spPr>
          <p:txBody>
            <a:bodyPr wrap="square">
              <a:spAutoFit/>
            </a:bodyPr>
            <a:lstStyle/>
            <a:p>
              <a:pPr lvl="0" algn="ctr"/>
              <a:r>
                <a:rPr lang="zh-CN" altLang="en-US" sz="1465" dirty="0"/>
                <a:t>单击此处添加文本</a:t>
              </a:r>
              <a:endParaRPr lang="en-US" altLang="zh-CN" sz="1465" dirty="0"/>
            </a:p>
            <a:p>
              <a:pPr lvl="0" algn="ctr"/>
              <a:r>
                <a:rPr lang="zh-CN" altLang="en-US" sz="1465" dirty="0"/>
                <a:t>单击此处添加文本</a:t>
              </a:r>
              <a:endParaRPr lang="en-US" altLang="zh-CN" sz="1465" dirty="0"/>
            </a:p>
            <a:p>
              <a:pPr lvl="0" algn="ctr"/>
              <a:r>
                <a:rPr lang="zh-CN" altLang="en-US" sz="1465" dirty="0"/>
                <a:t>单击此处添加文本</a:t>
              </a:r>
              <a:endParaRPr lang="en-US" altLang="zh-CN" sz="1465" dirty="0"/>
            </a:p>
            <a:p>
              <a:pPr lvl="0" algn="ctr"/>
              <a:r>
                <a:rPr lang="zh-CN" altLang="en-US" sz="1465" dirty="0"/>
                <a:t>单击此处添加文本</a:t>
              </a:r>
              <a:endParaRPr lang="zh-CN" altLang="en-US" sz="1465" dirty="0"/>
            </a:p>
          </p:txBody>
        </p:sp>
      </p:grpSp>
      <p:grpSp>
        <p:nvGrpSpPr>
          <p:cNvPr id="108" name="组合 107"/>
          <p:cNvGrpSpPr/>
          <p:nvPr/>
        </p:nvGrpSpPr>
        <p:grpSpPr>
          <a:xfrm>
            <a:off x="7793389" y="1554888"/>
            <a:ext cx="1758995" cy="1674187"/>
            <a:chOff x="5868144" y="1245788"/>
            <a:chExt cx="1758994" cy="1674187"/>
          </a:xfrm>
        </p:grpSpPr>
        <p:cxnSp>
          <p:nvCxnSpPr>
            <p:cNvPr id="109" name="直接连接符 108"/>
            <p:cNvCxnSpPr/>
            <p:nvPr/>
          </p:nvCxnSpPr>
          <p:spPr>
            <a:xfrm>
              <a:off x="6383320" y="2915006"/>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6743652" y="2199895"/>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11" name="矩形 110"/>
            <p:cNvSpPr/>
            <p:nvPr/>
          </p:nvSpPr>
          <p:spPr>
            <a:xfrm>
              <a:off x="5868144" y="1245788"/>
              <a:ext cx="1758994" cy="993775"/>
            </a:xfrm>
            <a:prstGeom prst="rect">
              <a:avLst/>
            </a:prstGeom>
          </p:spPr>
          <p:txBody>
            <a:bodyPr wrap="square">
              <a:spAutoFit/>
            </a:bodyPr>
            <a:lstStyle/>
            <a:p>
              <a:pPr lvl="0" algn="ctr"/>
              <a:r>
                <a:rPr lang="zh-CN" altLang="en-US" sz="1465" dirty="0"/>
                <a:t>单击此处添加文本</a:t>
              </a:r>
              <a:endParaRPr lang="en-US" altLang="zh-CN" sz="1465" dirty="0"/>
            </a:p>
            <a:p>
              <a:pPr lvl="0" algn="ctr"/>
              <a:r>
                <a:rPr lang="zh-CN" altLang="en-US" sz="1465" dirty="0"/>
                <a:t>单击此处添加文本</a:t>
              </a:r>
              <a:endParaRPr lang="en-US" altLang="zh-CN" sz="1465" dirty="0"/>
            </a:p>
            <a:p>
              <a:pPr lvl="0" algn="ctr"/>
              <a:r>
                <a:rPr lang="zh-CN" altLang="en-US" sz="1465" dirty="0"/>
                <a:t>单击此处添加文本</a:t>
              </a:r>
              <a:endParaRPr lang="en-US" altLang="zh-CN" sz="1465" dirty="0"/>
            </a:p>
            <a:p>
              <a:pPr lvl="0" algn="ctr"/>
              <a:r>
                <a:rPr lang="zh-CN" altLang="en-US" sz="1465" dirty="0"/>
                <a:t>单击此处添加文本</a:t>
              </a:r>
              <a:endParaRPr lang="zh-CN" altLang="en-US" sz="1465" dirty="0"/>
            </a:p>
          </p:txBody>
        </p:sp>
      </p:grpSp>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22" presetClass="entr" presetSubtype="1" fill="hold" nodeType="with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par>
                                <p:cTn id="19" presetID="22" presetClass="entr" presetSubtype="4" fill="hold" nodeType="withEffect">
                                  <p:stCondLst>
                                    <p:cond delay="0"/>
                                  </p:stCondLst>
                                  <p:childTnLst>
                                    <p:set>
                                      <p:cBhvr>
                                        <p:cTn id="20" dur="1" fill="hold">
                                          <p:stCondLst>
                                            <p:cond delay="0"/>
                                          </p:stCondLst>
                                        </p:cTn>
                                        <p:tgtEl>
                                          <p:spTgt spid="100"/>
                                        </p:tgtEl>
                                        <p:attrNameLst>
                                          <p:attrName>style.visibility</p:attrName>
                                        </p:attrNameLst>
                                      </p:cBhvr>
                                      <p:to>
                                        <p:strVal val="visible"/>
                                      </p:to>
                                    </p:set>
                                    <p:animEffect transition="in" filter="wipe(down)">
                                      <p:cBhvr>
                                        <p:cTn id="21" dur="500"/>
                                        <p:tgtEl>
                                          <p:spTgt spid="100"/>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childTnLst>
                                </p:cTn>
                              </p:par>
                              <p:par>
                                <p:cTn id="26" presetID="22" presetClass="entr" presetSubtype="1" fill="hold" nodeType="with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wipe(up)">
                                      <p:cBhvr>
                                        <p:cTn id="28" dur="500"/>
                                        <p:tgtEl>
                                          <p:spTgt spid="88"/>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500"/>
                                        <p:tgtEl>
                                          <p:spTgt spid="75"/>
                                        </p:tgtEl>
                                      </p:cBhvr>
                                    </p:animEffect>
                                  </p:childTnLst>
                                </p:cTn>
                              </p:par>
                              <p:par>
                                <p:cTn id="33" presetID="22" presetClass="entr" presetSubtype="4" fill="hold" nodeType="withEffect">
                                  <p:stCondLst>
                                    <p:cond delay="0"/>
                                  </p:stCondLst>
                                  <p:childTnLst>
                                    <p:set>
                                      <p:cBhvr>
                                        <p:cTn id="34" dur="1" fill="hold">
                                          <p:stCondLst>
                                            <p:cond delay="0"/>
                                          </p:stCondLst>
                                        </p:cTn>
                                        <p:tgtEl>
                                          <p:spTgt spid="104"/>
                                        </p:tgtEl>
                                        <p:attrNameLst>
                                          <p:attrName>style.visibility</p:attrName>
                                        </p:attrNameLst>
                                      </p:cBhvr>
                                      <p:to>
                                        <p:strVal val="visible"/>
                                      </p:to>
                                    </p:set>
                                    <p:animEffect transition="in" filter="wipe(down)">
                                      <p:cBhvr>
                                        <p:cTn id="35" dur="500"/>
                                        <p:tgtEl>
                                          <p:spTgt spid="104"/>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78"/>
                                        </p:tgtEl>
                                        <p:attrNameLst>
                                          <p:attrName>style.visibility</p:attrName>
                                        </p:attrNameLst>
                                      </p:cBhvr>
                                      <p:to>
                                        <p:strVal val="visible"/>
                                      </p:to>
                                    </p:set>
                                    <p:animEffect transition="in" filter="fade">
                                      <p:cBhvr>
                                        <p:cTn id="39" dur="500"/>
                                        <p:tgtEl>
                                          <p:spTgt spid="78"/>
                                        </p:tgtEl>
                                      </p:cBhvr>
                                    </p:animEffect>
                                  </p:childTnLst>
                                </p:cTn>
                              </p:par>
                              <p:par>
                                <p:cTn id="40" presetID="22" presetClass="entr" presetSubtype="1" fill="hold" nodeType="withEffect">
                                  <p:stCondLst>
                                    <p:cond delay="0"/>
                                  </p:stCondLst>
                                  <p:childTnLst>
                                    <p:set>
                                      <p:cBhvr>
                                        <p:cTn id="41" dur="1" fill="hold">
                                          <p:stCondLst>
                                            <p:cond delay="0"/>
                                          </p:stCondLst>
                                        </p:cTn>
                                        <p:tgtEl>
                                          <p:spTgt spid="92"/>
                                        </p:tgtEl>
                                        <p:attrNameLst>
                                          <p:attrName>style.visibility</p:attrName>
                                        </p:attrNameLst>
                                      </p:cBhvr>
                                      <p:to>
                                        <p:strVal val="visible"/>
                                      </p:to>
                                    </p:set>
                                    <p:animEffect transition="in" filter="wipe(up)">
                                      <p:cBhvr>
                                        <p:cTn id="42" dur="500"/>
                                        <p:tgtEl>
                                          <p:spTgt spid="92"/>
                                        </p:tgtEl>
                                      </p:cBhvr>
                                    </p:animEffect>
                                  </p:childTnLst>
                                </p:cTn>
                              </p:par>
                            </p:childTnLst>
                          </p:cTn>
                        </p:par>
                        <p:par>
                          <p:cTn id="43" fill="hold">
                            <p:stCondLst>
                              <p:cond delay="3000"/>
                            </p:stCondLst>
                            <p:childTnLst>
                              <p:par>
                                <p:cTn id="44" presetID="10" presetClass="entr" presetSubtype="0" fill="hold" nodeType="after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fade">
                                      <p:cBhvr>
                                        <p:cTn id="46" dur="500"/>
                                        <p:tgtEl>
                                          <p:spTgt spid="81"/>
                                        </p:tgtEl>
                                      </p:cBhvr>
                                    </p:animEffect>
                                  </p:childTnLst>
                                </p:cTn>
                              </p:par>
                              <p:par>
                                <p:cTn id="47" presetID="22" presetClass="entr" presetSubtype="4" fill="hold" nodeType="withEffect">
                                  <p:stCondLst>
                                    <p:cond delay="0"/>
                                  </p:stCondLst>
                                  <p:childTnLst>
                                    <p:set>
                                      <p:cBhvr>
                                        <p:cTn id="48" dur="1" fill="hold">
                                          <p:stCondLst>
                                            <p:cond delay="0"/>
                                          </p:stCondLst>
                                        </p:cTn>
                                        <p:tgtEl>
                                          <p:spTgt spid="108"/>
                                        </p:tgtEl>
                                        <p:attrNameLst>
                                          <p:attrName>style.visibility</p:attrName>
                                        </p:attrNameLst>
                                      </p:cBhvr>
                                      <p:to>
                                        <p:strVal val="visible"/>
                                      </p:to>
                                    </p:set>
                                    <p:animEffect transition="in" filter="wipe(down)">
                                      <p:cBhvr>
                                        <p:cTn id="49" dur="500"/>
                                        <p:tgtEl>
                                          <p:spTgt spid="108"/>
                                        </p:tgtEl>
                                      </p:cBhvr>
                                    </p:animEffect>
                                  </p:childTnLst>
                                </p:cTn>
                              </p:par>
                            </p:childTnLst>
                          </p:cTn>
                        </p:par>
                        <p:par>
                          <p:cTn id="50" fill="hold">
                            <p:stCondLst>
                              <p:cond delay="3500"/>
                            </p:stCondLst>
                            <p:childTnLst>
                              <p:par>
                                <p:cTn id="51" presetID="22" presetClass="entr" presetSubtype="1" fill="hold" nodeType="after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wipe(up)">
                                      <p:cBhvr>
                                        <p:cTn id="53"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576159" y="1717264"/>
            <a:ext cx="1825528" cy="1825528"/>
            <a:chOff x="2000617" y="1555091"/>
            <a:chExt cx="1296144" cy="1296144"/>
          </a:xfrm>
        </p:grpSpPr>
        <p:grpSp>
          <p:nvGrpSpPr>
            <p:cNvPr id="14" name="组合 13"/>
            <p:cNvGrpSpPr/>
            <p:nvPr/>
          </p:nvGrpSpPr>
          <p:grpSpPr>
            <a:xfrm>
              <a:off x="2000617" y="1555091"/>
              <a:ext cx="1296144" cy="1296144"/>
              <a:chOff x="1475656" y="-92546"/>
              <a:chExt cx="1296144" cy="1296144"/>
            </a:xfrm>
            <a:effectLst>
              <a:outerShdw blurRad="444500" dist="254000" dir="8100000" algn="tl" rotWithShape="0">
                <a:prstClr val="black">
                  <a:alpha val="50000"/>
                </a:prstClr>
              </a:outerShdw>
            </a:effectLst>
          </p:grpSpPr>
          <p:sp>
            <p:nvSpPr>
              <p:cNvPr id="16" name="椭圆 15"/>
              <p:cNvSpPr/>
              <p:nvPr/>
            </p:nvSpPr>
            <p:spPr>
              <a:xfrm>
                <a:off x="1475656" y="-92546"/>
                <a:ext cx="1296144" cy="1296144"/>
              </a:xfrm>
              <a:prstGeom prst="ellipse">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rgbClr val="C00000"/>
                  </a:solidFill>
                  <a:latin typeface="微软雅黑" panose="020B0503020204020204" charset="-122"/>
                  <a:ea typeface="微软雅黑" panose="020B0503020204020204" charset="-122"/>
                </a:endParaRPr>
              </a:p>
            </p:txBody>
          </p:sp>
          <p:sp>
            <p:nvSpPr>
              <p:cNvPr id="17" name="椭圆 16"/>
              <p:cNvSpPr/>
              <p:nvPr/>
            </p:nvSpPr>
            <p:spPr>
              <a:xfrm>
                <a:off x="1493728" y="-74474"/>
                <a:ext cx="1260000" cy="126000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rgbClr val="C00000"/>
                  </a:solidFill>
                  <a:latin typeface="微软雅黑" panose="020B0503020204020204" charset="-122"/>
                  <a:ea typeface="微软雅黑" panose="020B0503020204020204" charset="-122"/>
                </a:endParaRPr>
              </a:p>
            </p:txBody>
          </p:sp>
        </p:grpSp>
        <p:sp>
          <p:nvSpPr>
            <p:cNvPr id="15" name="TextBox 14"/>
            <p:cNvSpPr txBox="1"/>
            <p:nvPr/>
          </p:nvSpPr>
          <p:spPr>
            <a:xfrm>
              <a:off x="2182503" y="1722409"/>
              <a:ext cx="932372" cy="938684"/>
            </a:xfrm>
            <a:prstGeom prst="rect">
              <a:avLst/>
            </a:prstGeom>
            <a:noFill/>
          </p:spPr>
          <p:txBody>
            <a:bodyPr wrap="none" rtlCol="0">
              <a:spAutoFit/>
            </a:bodyPr>
            <a:lstStyle/>
            <a:p>
              <a:pPr algn="ctr"/>
              <a:r>
                <a:rPr lang="en-US" altLang="zh-CN" sz="8000" b="1" dirty="0" smtClean="0">
                  <a:solidFill>
                    <a:srgbClr val="ED105F"/>
                  </a:solidFill>
                  <a:effectLst>
                    <a:innerShdw blurRad="63500" dist="50800" dir="18900000">
                      <a:prstClr val="black">
                        <a:alpha val="50000"/>
                      </a:prstClr>
                    </a:innerShdw>
                  </a:effectLst>
                  <a:latin typeface="Arial" panose="020B0604020202020204" pitchFamily="34" charset="0"/>
                  <a:ea typeface="微软雅黑" panose="020B0503020204020204" charset="-122"/>
                  <a:cs typeface="Arial" panose="020B0604020202020204" pitchFamily="34" charset="0"/>
                </a:rPr>
                <a:t>01</a:t>
              </a:r>
              <a:endParaRPr lang="zh-CN" altLang="en-US" sz="8000" b="1" dirty="0">
                <a:solidFill>
                  <a:srgbClr val="ED105F"/>
                </a:solidFill>
                <a:effectLst>
                  <a:innerShdw blurRad="63500" dist="50800" dir="18900000">
                    <a:prstClr val="black">
                      <a:alpha val="50000"/>
                    </a:prstClr>
                  </a:innerShdw>
                </a:effectLst>
                <a:latin typeface="Arial" panose="020B0604020202020204" pitchFamily="34" charset="0"/>
                <a:ea typeface="微软雅黑" panose="020B0503020204020204" charset="-122"/>
                <a:cs typeface="Arial" panose="020B0604020202020204" pitchFamily="34" charset="0"/>
              </a:endParaRPr>
            </a:p>
          </p:txBody>
        </p:sp>
      </p:grpSp>
      <p:sp>
        <p:nvSpPr>
          <p:cNvPr id="20" name="TextBox 19"/>
          <p:cNvSpPr txBox="1"/>
          <p:nvPr/>
        </p:nvSpPr>
        <p:spPr>
          <a:xfrm>
            <a:off x="4924028" y="1811212"/>
            <a:ext cx="3436620" cy="748030"/>
          </a:xfrm>
          <a:prstGeom prst="rect">
            <a:avLst/>
          </a:prstGeom>
          <a:noFill/>
        </p:spPr>
        <p:txBody>
          <a:bodyPr wrap="none" rtlCol="0">
            <a:spAutoFit/>
          </a:bodyPr>
          <a:lstStyle/>
          <a:p>
            <a:r>
              <a:rPr lang="zh-CN" altLang="en-US" sz="4265" b="1" dirty="0" smtClean="0">
                <a:solidFill>
                  <a:srgbClr val="ED105F"/>
                </a:solidFill>
                <a:latin typeface="微软雅黑" panose="020B0503020204020204" charset="-122"/>
                <a:ea typeface="微软雅黑" panose="020B0503020204020204" charset="-122"/>
              </a:rPr>
              <a:t>年度工作概况</a:t>
            </a:r>
            <a:endParaRPr lang="zh-CN" altLang="en-US" sz="4265" b="1" dirty="0">
              <a:solidFill>
                <a:srgbClr val="ED105F"/>
              </a:solidFill>
              <a:latin typeface="微软雅黑" panose="020B0503020204020204" charset="-122"/>
              <a:ea typeface="微软雅黑" panose="020B0503020204020204" charset="-122"/>
            </a:endParaRPr>
          </a:p>
        </p:txBody>
      </p:sp>
      <p:sp>
        <p:nvSpPr>
          <p:cNvPr id="21" name="TextBox 20"/>
          <p:cNvSpPr txBox="1"/>
          <p:nvPr/>
        </p:nvSpPr>
        <p:spPr>
          <a:xfrm>
            <a:off x="4822885" y="2645548"/>
            <a:ext cx="2065020" cy="378460"/>
          </a:xfrm>
          <a:prstGeom prst="rect">
            <a:avLst/>
          </a:prstGeom>
          <a:noFill/>
        </p:spPr>
        <p:txBody>
          <a:bodyPr wrap="none" rtlCol="0">
            <a:spAutoFit/>
          </a:bodyPr>
          <a:lstStyle/>
          <a:p>
            <a:pPr marL="457200" indent="-457200">
              <a:buFont typeface="Wingdings" panose="05000000000000000000" pitchFamily="2" charset="2"/>
              <a:buChar char="Ø"/>
            </a:pPr>
            <a:r>
              <a:rPr lang="zh-CN" altLang="en-US" sz="1865" dirty="0" smtClean="0">
                <a:solidFill>
                  <a:srgbClr val="404040"/>
                </a:solidFill>
                <a:latin typeface="微软雅黑" panose="020B0503020204020204" charset="-122"/>
                <a:ea typeface="微软雅黑" panose="020B0503020204020204" charset="-122"/>
              </a:rPr>
              <a:t>年度工作概述</a:t>
            </a:r>
            <a:endParaRPr lang="zh-CN" altLang="en-US" sz="1865" dirty="0">
              <a:solidFill>
                <a:srgbClr val="404040"/>
              </a:solidFill>
              <a:latin typeface="微软雅黑" panose="020B0503020204020204" charset="-122"/>
              <a:ea typeface="微软雅黑" panose="020B0503020204020204" charset="-122"/>
            </a:endParaRPr>
          </a:p>
        </p:txBody>
      </p:sp>
      <p:sp>
        <p:nvSpPr>
          <p:cNvPr id="22" name="TextBox 21"/>
          <p:cNvSpPr txBox="1"/>
          <p:nvPr/>
        </p:nvSpPr>
        <p:spPr>
          <a:xfrm>
            <a:off x="7511184" y="2645548"/>
            <a:ext cx="2065020" cy="378460"/>
          </a:xfrm>
          <a:prstGeom prst="rect">
            <a:avLst/>
          </a:prstGeom>
          <a:noFill/>
        </p:spPr>
        <p:txBody>
          <a:bodyPr wrap="none" rtlCol="0">
            <a:spAutoFit/>
          </a:bodyPr>
          <a:lstStyle/>
          <a:p>
            <a:pPr marL="457200" indent="-457200">
              <a:buFont typeface="Wingdings" panose="05000000000000000000" pitchFamily="2" charset="2"/>
              <a:buChar char="Ø"/>
            </a:pPr>
            <a:r>
              <a:rPr lang="zh-CN" altLang="en-US" sz="1865" dirty="0" smtClean="0">
                <a:solidFill>
                  <a:srgbClr val="404040"/>
                </a:solidFill>
                <a:latin typeface="微软雅黑" panose="020B0503020204020204" charset="-122"/>
                <a:ea typeface="微软雅黑" panose="020B0503020204020204" charset="-122"/>
              </a:rPr>
              <a:t>具体工作明细</a:t>
            </a:r>
            <a:endParaRPr lang="zh-CN" altLang="en-US" sz="1865" dirty="0">
              <a:solidFill>
                <a:srgbClr val="404040"/>
              </a:solidFill>
              <a:latin typeface="微软雅黑" panose="020B0503020204020204" charset="-122"/>
              <a:ea typeface="微软雅黑" panose="020B0503020204020204" charset="-122"/>
            </a:endParaRPr>
          </a:p>
        </p:txBody>
      </p:sp>
      <p:sp>
        <p:nvSpPr>
          <p:cNvPr id="23" name="TextBox 22"/>
          <p:cNvSpPr txBox="1"/>
          <p:nvPr/>
        </p:nvSpPr>
        <p:spPr>
          <a:xfrm>
            <a:off x="4822885" y="3132423"/>
            <a:ext cx="2065020" cy="378460"/>
          </a:xfrm>
          <a:prstGeom prst="rect">
            <a:avLst/>
          </a:prstGeom>
          <a:noFill/>
        </p:spPr>
        <p:txBody>
          <a:bodyPr wrap="none" rtlCol="0">
            <a:spAutoFit/>
          </a:bodyPr>
          <a:lstStyle/>
          <a:p>
            <a:pPr marL="457200" indent="-457200">
              <a:buFont typeface="Wingdings" panose="05000000000000000000" pitchFamily="2" charset="2"/>
              <a:buChar char="Ø"/>
            </a:pPr>
            <a:r>
              <a:rPr lang="zh-CN" altLang="en-US" sz="1865" dirty="0" smtClean="0">
                <a:solidFill>
                  <a:srgbClr val="404040"/>
                </a:solidFill>
                <a:latin typeface="微软雅黑" panose="020B0503020204020204" charset="-122"/>
                <a:ea typeface="微软雅黑" panose="020B0503020204020204" charset="-122"/>
              </a:rPr>
              <a:t>重点工作回顾</a:t>
            </a:r>
            <a:endParaRPr lang="zh-CN" altLang="en-US" sz="1865" dirty="0">
              <a:solidFill>
                <a:srgbClr val="404040"/>
              </a:solidFill>
              <a:latin typeface="微软雅黑" panose="020B0503020204020204" charset="-122"/>
              <a:ea typeface="微软雅黑" panose="020B0503020204020204" charset="-122"/>
            </a:endParaRPr>
          </a:p>
        </p:txBody>
      </p:sp>
      <p:sp>
        <p:nvSpPr>
          <p:cNvPr id="24" name="TextBox 23"/>
          <p:cNvSpPr txBox="1"/>
          <p:nvPr/>
        </p:nvSpPr>
        <p:spPr>
          <a:xfrm>
            <a:off x="7511184" y="3132423"/>
            <a:ext cx="2065020" cy="378460"/>
          </a:xfrm>
          <a:prstGeom prst="rect">
            <a:avLst/>
          </a:prstGeom>
          <a:noFill/>
        </p:spPr>
        <p:txBody>
          <a:bodyPr wrap="none" rtlCol="0">
            <a:spAutoFit/>
          </a:bodyPr>
          <a:lstStyle/>
          <a:p>
            <a:pPr marL="457200" indent="-457200">
              <a:buFont typeface="Wingdings" panose="05000000000000000000" pitchFamily="2" charset="2"/>
              <a:buChar char="Ø"/>
            </a:pPr>
            <a:r>
              <a:rPr lang="zh-CN" altLang="en-US" sz="1865" dirty="0" smtClean="0">
                <a:solidFill>
                  <a:srgbClr val="404040"/>
                </a:solidFill>
                <a:latin typeface="微软雅黑" panose="020B0503020204020204" charset="-122"/>
                <a:ea typeface="微软雅黑" panose="020B0503020204020204" charset="-122"/>
              </a:rPr>
              <a:t>五项工作概述</a:t>
            </a:r>
            <a:endParaRPr lang="zh-CN" altLang="en-US" sz="1865" dirty="0">
              <a:solidFill>
                <a:srgbClr val="404040"/>
              </a:solidFill>
              <a:latin typeface="微软雅黑" panose="020B0503020204020204" charset="-122"/>
              <a:ea typeface="微软雅黑" panose="020B0503020204020204" charset="-122"/>
            </a:endParaRPr>
          </a:p>
        </p:txBody>
      </p:sp>
      <p:sp>
        <p:nvSpPr>
          <p:cNvPr id="25" name="TextBox 24"/>
          <p:cNvSpPr txBox="1"/>
          <p:nvPr/>
        </p:nvSpPr>
        <p:spPr>
          <a:xfrm>
            <a:off x="4819164" y="3779308"/>
            <a:ext cx="5405295" cy="1447800"/>
          </a:xfrm>
          <a:prstGeom prst="rect">
            <a:avLst/>
          </a:prstGeom>
          <a:noFill/>
        </p:spPr>
        <p:txBody>
          <a:bodyPr wrap="square" rtlCol="0">
            <a:spAutoFit/>
          </a:bodyPr>
          <a:lstStyle/>
          <a:p>
            <a:pPr>
              <a:lnSpc>
                <a:spcPct val="150000"/>
              </a:lnSpc>
            </a:pPr>
            <a:r>
              <a:rPr lang="zh-CN" altLang="en-US" sz="1465" dirty="0" smtClean="0">
                <a:solidFill>
                  <a:schemeClr val="tx1">
                    <a:lumMod val="75000"/>
                    <a:lumOff val="25000"/>
                  </a:schemeClr>
                </a:solidFill>
                <a:latin typeface="微软雅黑" panose="020B0503020204020204" charset="-122"/>
                <a:ea typeface="微软雅黑" panose="020B0503020204020204" charset="-122"/>
              </a:rPr>
              <a:t>在此输入章节概述文本内容，</a:t>
            </a:r>
            <a:r>
              <a:rPr lang="zh-CN" altLang="en-US" sz="1465" dirty="0">
                <a:solidFill>
                  <a:schemeClr val="tx1">
                    <a:lumMod val="75000"/>
                    <a:lumOff val="25000"/>
                  </a:schemeClr>
                </a:solidFill>
                <a:latin typeface="微软雅黑" panose="020B0503020204020204" charset="-122"/>
                <a:ea typeface="微软雅黑" panose="020B0503020204020204" charset="-122"/>
              </a:rPr>
              <a:t>文字尽量</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言简意赅的描述本章节的基本内容即可</a:t>
            </a:r>
            <a:r>
              <a:rPr lang="en-US" altLang="zh-CN" sz="1465" dirty="0" smtClean="0">
                <a:solidFill>
                  <a:schemeClr val="tx1">
                    <a:lumMod val="75000"/>
                    <a:lumOff val="25000"/>
                  </a:schemeClr>
                </a:solidFill>
                <a:latin typeface="微软雅黑" panose="020B0503020204020204" charset="-122"/>
                <a:ea typeface="微软雅黑" panose="020B0503020204020204" charset="-122"/>
              </a:rPr>
              <a:t>licai2011</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专业设计</a:t>
            </a:r>
            <a:r>
              <a:rPr lang="zh-CN" altLang="en-US" sz="1465" dirty="0">
                <a:solidFill>
                  <a:schemeClr val="tx1">
                    <a:lumMod val="75000"/>
                    <a:lumOff val="25000"/>
                  </a:schemeClr>
                </a:solidFill>
                <a:latin typeface="微软雅黑" panose="020B0503020204020204" charset="-122"/>
                <a:ea typeface="微软雅黑" panose="020B0503020204020204" charset="-122"/>
              </a:rPr>
              <a:t>在此输入章节概述文本内容，文字尽量言简意赅的描述本章节的基本内容即可</a:t>
            </a:r>
            <a:r>
              <a:rPr lang="en-US" altLang="zh-CN" sz="1465" dirty="0">
                <a:solidFill>
                  <a:schemeClr val="tx1">
                    <a:lumMod val="75000"/>
                    <a:lumOff val="25000"/>
                  </a:schemeClr>
                </a:solidFill>
                <a:latin typeface="微软雅黑" panose="020B0503020204020204" charset="-122"/>
                <a:ea typeface="微软雅黑" panose="020B0503020204020204" charset="-122"/>
              </a:rPr>
              <a:t>licai2011</a:t>
            </a:r>
            <a:r>
              <a:rPr lang="zh-CN" altLang="en-US" sz="1465" dirty="0">
                <a:solidFill>
                  <a:schemeClr val="tx1">
                    <a:lumMod val="75000"/>
                    <a:lumOff val="25000"/>
                  </a:schemeClr>
                </a:solidFill>
                <a:latin typeface="微软雅黑" panose="020B0503020204020204" charset="-122"/>
                <a:ea typeface="微软雅黑" panose="020B0503020204020204" charset="-122"/>
              </a:rPr>
              <a:t>专业</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设计</a:t>
            </a:r>
            <a:r>
              <a:rPr lang="en-US" altLang="zh-CN" sz="1465" dirty="0" smtClean="0">
                <a:solidFill>
                  <a:schemeClr val="tx1">
                    <a:lumMod val="75000"/>
                    <a:lumOff val="25000"/>
                  </a:schemeClr>
                </a:solidFill>
                <a:latin typeface="微软雅黑" panose="020B0503020204020204" charset="-122"/>
                <a:ea typeface="微软雅黑" panose="020B0503020204020204" charset="-122"/>
              </a:rPr>
              <a:t>~~~</a:t>
            </a:r>
            <a:endParaRPr lang="zh-CN" altLang="en-US" sz="1465" dirty="0">
              <a:solidFill>
                <a:schemeClr val="tx1">
                  <a:lumMod val="75000"/>
                  <a:lumOff val="25000"/>
                </a:schemeClr>
              </a:solidFill>
              <a:latin typeface="微软雅黑" panose="020B0503020204020204" charset="-122"/>
              <a:ea typeface="微软雅黑" panose="020B0503020204020204" charset="-122"/>
            </a:endParaRPr>
          </a:p>
        </p:txBody>
      </p:sp>
      <p:cxnSp>
        <p:nvCxnSpPr>
          <p:cNvPr id="26" name="直接连接符 25"/>
          <p:cNvCxnSpPr/>
          <p:nvPr/>
        </p:nvCxnSpPr>
        <p:spPr>
          <a:xfrm>
            <a:off x="4943872" y="3635415"/>
            <a:ext cx="51845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p:tgtEl>
                                          <p:spTgt spid="20"/>
                                        </p:tgtEl>
                                        <p:attrNameLst>
                                          <p:attrName>ppt_y</p:attrName>
                                        </p:attrNameLst>
                                      </p:cBhvr>
                                      <p:tavLst>
                                        <p:tav tm="0">
                                          <p:val>
                                            <p:strVal val="#ppt_y+#ppt_h*1.125000"/>
                                          </p:val>
                                        </p:tav>
                                        <p:tav tm="100000">
                                          <p:val>
                                            <p:strVal val="#ppt_y"/>
                                          </p:val>
                                        </p:tav>
                                      </p:tavLst>
                                    </p:anim>
                                    <p:animEffect transition="in" filter="wipe(up)">
                                      <p:cBhvr>
                                        <p:cTn id="14" dur="500"/>
                                        <p:tgtEl>
                                          <p:spTgt spid="20"/>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250"/>
                            </p:stCondLst>
                            <p:childTnLst>
                              <p:par>
                                <p:cTn id="30" presetID="22" presetClass="entr" presetSubtype="8"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par>
                          <p:cTn id="33" fill="hold">
                            <p:stCondLst>
                              <p:cond delay="2750"/>
                            </p:stCondLst>
                            <p:childTnLst>
                              <p:par>
                                <p:cTn id="34" presetID="2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6351" y="2451165"/>
            <a:ext cx="12200468" cy="1325033"/>
          </a:xfrm>
          <a:custGeom>
            <a:avLst/>
            <a:gdLst>
              <a:gd name="connsiteX0" fmla="*/ 7303830 w 9151146"/>
              <a:gd name="connsiteY0" fmla="*/ 667863 h 993775"/>
              <a:gd name="connsiteX1" fmla="*/ 7438150 w 9151146"/>
              <a:gd name="connsiteY1" fmla="*/ 667863 h 993775"/>
              <a:gd name="connsiteX2" fmla="*/ 7414144 w 9151146"/>
              <a:gd name="connsiteY2" fmla="*/ 764663 h 993775"/>
              <a:gd name="connsiteX3" fmla="*/ 7813204 w 9151146"/>
              <a:gd name="connsiteY3" fmla="*/ 869949 h 993775"/>
              <a:gd name="connsiteX4" fmla="*/ 9151146 w 9151146"/>
              <a:gd name="connsiteY4" fmla="*/ 869949 h 993775"/>
              <a:gd name="connsiteX5" fmla="*/ 9151146 w 9151146"/>
              <a:gd name="connsiteY5" fmla="*/ 991394 h 993775"/>
              <a:gd name="connsiteX6" fmla="*/ 7764196 w 9151146"/>
              <a:gd name="connsiteY6" fmla="*/ 991394 h 993775"/>
              <a:gd name="connsiteX7" fmla="*/ 7763946 w 9151146"/>
              <a:gd name="connsiteY7" fmla="*/ 991866 h 993775"/>
              <a:gd name="connsiteX8" fmla="*/ 7351270 w 9151146"/>
              <a:gd name="connsiteY8" fmla="*/ 860699 h 993775"/>
              <a:gd name="connsiteX9" fmla="*/ 6947740 w 9151146"/>
              <a:gd name="connsiteY9" fmla="*/ 992821 h 993775"/>
              <a:gd name="connsiteX10" fmla="*/ 6885819 w 9151146"/>
              <a:gd name="connsiteY10" fmla="*/ 867572 h 993775"/>
              <a:gd name="connsiteX11" fmla="*/ 7204757 w 9151146"/>
              <a:gd name="connsiteY11" fmla="*/ 810867 h 993775"/>
              <a:gd name="connsiteX12" fmla="*/ 7303830 w 9151146"/>
              <a:gd name="connsiteY12" fmla="*/ 667863 h 993775"/>
              <a:gd name="connsiteX13" fmla="*/ 6987940 w 9151146"/>
              <a:gd name="connsiteY13" fmla="*/ 541660 h 993775"/>
              <a:gd name="connsiteX14" fmla="*/ 7753086 w 9151146"/>
              <a:gd name="connsiteY14" fmla="*/ 541660 h 993775"/>
              <a:gd name="connsiteX15" fmla="*/ 7753086 w 9151146"/>
              <a:gd name="connsiteY15" fmla="*/ 812013 h 993775"/>
              <a:gd name="connsiteX16" fmla="*/ 7623530 w 9151146"/>
              <a:gd name="connsiteY16" fmla="*/ 812013 h 993775"/>
              <a:gd name="connsiteX17" fmla="*/ 7623530 w 9151146"/>
              <a:gd name="connsiteY17" fmla="*/ 648961 h 993775"/>
              <a:gd name="connsiteX18" fmla="*/ 7117306 w 9151146"/>
              <a:gd name="connsiteY18" fmla="*/ 648961 h 993775"/>
              <a:gd name="connsiteX19" fmla="*/ 7117306 w 9151146"/>
              <a:gd name="connsiteY19" fmla="*/ 812013 h 993775"/>
              <a:gd name="connsiteX20" fmla="*/ 6987940 w 9151146"/>
              <a:gd name="connsiteY20" fmla="*/ 812013 h 993775"/>
              <a:gd name="connsiteX21" fmla="*/ 6987940 w 9151146"/>
              <a:gd name="connsiteY21" fmla="*/ 541660 h 993775"/>
              <a:gd name="connsiteX22" fmla="*/ 5258360 w 9151146"/>
              <a:gd name="connsiteY22" fmla="*/ 501756 h 993775"/>
              <a:gd name="connsiteX23" fmla="*/ 5258360 w 9151146"/>
              <a:gd name="connsiteY23" fmla="*/ 561517 h 993775"/>
              <a:gd name="connsiteX24" fmla="*/ 5368102 w 9151146"/>
              <a:gd name="connsiteY24" fmla="*/ 561517 h 993775"/>
              <a:gd name="connsiteX25" fmla="*/ 5368102 w 9151146"/>
              <a:gd name="connsiteY25" fmla="*/ 501756 h 993775"/>
              <a:gd name="connsiteX26" fmla="*/ 5258360 w 9151146"/>
              <a:gd name="connsiteY26" fmla="*/ 501756 h 993775"/>
              <a:gd name="connsiteX27" fmla="*/ 4253725 w 9151146"/>
              <a:gd name="connsiteY27" fmla="*/ 501756 h 993775"/>
              <a:gd name="connsiteX28" fmla="*/ 4253725 w 9151146"/>
              <a:gd name="connsiteY28" fmla="*/ 561517 h 993775"/>
              <a:gd name="connsiteX29" fmla="*/ 4363467 w 9151146"/>
              <a:gd name="connsiteY29" fmla="*/ 561517 h 993775"/>
              <a:gd name="connsiteX30" fmla="*/ 4363467 w 9151146"/>
              <a:gd name="connsiteY30" fmla="*/ 501756 h 993775"/>
              <a:gd name="connsiteX31" fmla="*/ 4253725 w 9151146"/>
              <a:gd name="connsiteY31" fmla="*/ 501756 h 993775"/>
              <a:gd name="connsiteX32" fmla="*/ 7188944 w 9151146"/>
              <a:gd name="connsiteY32" fmla="*/ 359707 h 993775"/>
              <a:gd name="connsiteX33" fmla="*/ 7188944 w 9151146"/>
              <a:gd name="connsiteY33" fmla="*/ 414312 h 993775"/>
              <a:gd name="connsiteX34" fmla="*/ 7555894 w 9151146"/>
              <a:gd name="connsiteY34" fmla="*/ 414312 h 993775"/>
              <a:gd name="connsiteX35" fmla="*/ 7555894 w 9151146"/>
              <a:gd name="connsiteY35" fmla="*/ 359707 h 993775"/>
              <a:gd name="connsiteX36" fmla="*/ 7188944 w 9151146"/>
              <a:gd name="connsiteY36" fmla="*/ 359707 h 993775"/>
              <a:gd name="connsiteX37" fmla="*/ 5258360 w 9151146"/>
              <a:gd name="connsiteY37" fmla="*/ 356652 h 993775"/>
              <a:gd name="connsiteX38" fmla="*/ 5258360 w 9151146"/>
              <a:gd name="connsiteY38" fmla="*/ 416412 h 993775"/>
              <a:gd name="connsiteX39" fmla="*/ 5368102 w 9151146"/>
              <a:gd name="connsiteY39" fmla="*/ 416412 h 993775"/>
              <a:gd name="connsiteX40" fmla="*/ 5368102 w 9151146"/>
              <a:gd name="connsiteY40" fmla="*/ 356652 h 993775"/>
              <a:gd name="connsiteX41" fmla="*/ 5258360 w 9151146"/>
              <a:gd name="connsiteY41" fmla="*/ 356652 h 993775"/>
              <a:gd name="connsiteX42" fmla="*/ 4253725 w 9151146"/>
              <a:gd name="connsiteY42" fmla="*/ 356652 h 993775"/>
              <a:gd name="connsiteX43" fmla="*/ 4253725 w 9151146"/>
              <a:gd name="connsiteY43" fmla="*/ 416412 h 993775"/>
              <a:gd name="connsiteX44" fmla="*/ 4363467 w 9151146"/>
              <a:gd name="connsiteY44" fmla="*/ 416412 h 993775"/>
              <a:gd name="connsiteX45" fmla="*/ 4363467 w 9151146"/>
              <a:gd name="connsiteY45" fmla="*/ 356652 h 993775"/>
              <a:gd name="connsiteX46" fmla="*/ 4253725 w 9151146"/>
              <a:gd name="connsiteY46" fmla="*/ 356652 h 993775"/>
              <a:gd name="connsiteX47" fmla="*/ 7069294 w 9151146"/>
              <a:gd name="connsiteY47" fmla="*/ 278180 h 993775"/>
              <a:gd name="connsiteX48" fmla="*/ 7675543 w 9151146"/>
              <a:gd name="connsiteY48" fmla="*/ 278180 h 993775"/>
              <a:gd name="connsiteX49" fmla="*/ 7675543 w 9151146"/>
              <a:gd name="connsiteY49" fmla="*/ 495838 h 993775"/>
              <a:gd name="connsiteX50" fmla="*/ 7069294 w 9151146"/>
              <a:gd name="connsiteY50" fmla="*/ 495838 h 993775"/>
              <a:gd name="connsiteX51" fmla="*/ 7069294 w 9151146"/>
              <a:gd name="connsiteY51" fmla="*/ 278180 h 993775"/>
              <a:gd name="connsiteX52" fmla="*/ 6469905 w 9151146"/>
              <a:gd name="connsiteY52" fmla="*/ 237513 h 993775"/>
              <a:gd name="connsiteX53" fmla="*/ 6602319 w 9151146"/>
              <a:gd name="connsiteY53" fmla="*/ 237513 h 993775"/>
              <a:gd name="connsiteX54" fmla="*/ 6575265 w 9151146"/>
              <a:gd name="connsiteY54" fmla="*/ 588246 h 993775"/>
              <a:gd name="connsiteX55" fmla="*/ 6642520 w 9151146"/>
              <a:gd name="connsiteY55" fmla="*/ 588246 h 993775"/>
              <a:gd name="connsiteX56" fmla="*/ 6642520 w 9151146"/>
              <a:gd name="connsiteY56" fmla="*/ 808003 h 993775"/>
              <a:gd name="connsiteX57" fmla="*/ 6683673 w 9151146"/>
              <a:gd name="connsiteY57" fmla="*/ 852680 h 993775"/>
              <a:gd name="connsiteX58" fmla="*/ 6720635 w 9151146"/>
              <a:gd name="connsiteY58" fmla="*/ 832251 h 993775"/>
              <a:gd name="connsiteX59" fmla="*/ 6738734 w 9151146"/>
              <a:gd name="connsiteY59" fmla="*/ 694593 h 993775"/>
              <a:gd name="connsiteX60" fmla="*/ 6862385 w 9151146"/>
              <a:gd name="connsiteY60" fmla="*/ 747288 h 993775"/>
              <a:gd name="connsiteX61" fmla="*/ 6799512 w 9151146"/>
              <a:gd name="connsiteY61" fmla="*/ 942798 h 993775"/>
              <a:gd name="connsiteX62" fmla="*/ 6715109 w 9151146"/>
              <a:gd name="connsiteY62" fmla="*/ 968955 h 993775"/>
              <a:gd name="connsiteX63" fmla="*/ 6642520 w 9151146"/>
              <a:gd name="connsiteY63" fmla="*/ 968955 h 993775"/>
              <a:gd name="connsiteX64" fmla="*/ 6521918 w 9151146"/>
              <a:gd name="connsiteY64" fmla="*/ 848671 h 993775"/>
              <a:gd name="connsiteX65" fmla="*/ 6521918 w 9151146"/>
              <a:gd name="connsiteY65" fmla="*/ 746907 h 993775"/>
              <a:gd name="connsiteX66" fmla="*/ 6265853 w 9151146"/>
              <a:gd name="connsiteY66" fmla="*/ 993775 h 993775"/>
              <a:gd name="connsiteX67" fmla="*/ 6173639 w 9151146"/>
              <a:gd name="connsiteY67" fmla="*/ 873491 h 993775"/>
              <a:gd name="connsiteX68" fmla="*/ 6419797 w 9151146"/>
              <a:gd name="connsiteY68" fmla="*/ 656789 h 993775"/>
              <a:gd name="connsiteX69" fmla="*/ 6469905 w 9151146"/>
              <a:gd name="connsiteY69" fmla="*/ 237513 h 993775"/>
              <a:gd name="connsiteX70" fmla="*/ 5258360 w 9151146"/>
              <a:gd name="connsiteY70" fmla="*/ 211547 h 993775"/>
              <a:gd name="connsiteX71" fmla="*/ 5258360 w 9151146"/>
              <a:gd name="connsiteY71" fmla="*/ 271307 h 993775"/>
              <a:gd name="connsiteX72" fmla="*/ 5368102 w 9151146"/>
              <a:gd name="connsiteY72" fmla="*/ 271307 h 993775"/>
              <a:gd name="connsiteX73" fmla="*/ 5368102 w 9151146"/>
              <a:gd name="connsiteY73" fmla="*/ 211547 h 993775"/>
              <a:gd name="connsiteX74" fmla="*/ 5258360 w 9151146"/>
              <a:gd name="connsiteY74" fmla="*/ 211547 h 993775"/>
              <a:gd name="connsiteX75" fmla="*/ 4253725 w 9151146"/>
              <a:gd name="connsiteY75" fmla="*/ 211547 h 993775"/>
              <a:gd name="connsiteX76" fmla="*/ 4253725 w 9151146"/>
              <a:gd name="connsiteY76" fmla="*/ 271307 h 993775"/>
              <a:gd name="connsiteX77" fmla="*/ 4363467 w 9151146"/>
              <a:gd name="connsiteY77" fmla="*/ 271307 h 993775"/>
              <a:gd name="connsiteX78" fmla="*/ 4363467 w 9151146"/>
              <a:gd name="connsiteY78" fmla="*/ 211547 h 993775"/>
              <a:gd name="connsiteX79" fmla="*/ 4253725 w 9151146"/>
              <a:gd name="connsiteY79" fmla="*/ 211547 h 993775"/>
              <a:gd name="connsiteX80" fmla="*/ 5890139 w 9151146"/>
              <a:gd name="connsiteY80" fmla="*/ 91454 h 993775"/>
              <a:gd name="connsiteX81" fmla="*/ 6239370 w 9151146"/>
              <a:gd name="connsiteY81" fmla="*/ 91454 h 993775"/>
              <a:gd name="connsiteX82" fmla="*/ 6150014 w 9151146"/>
              <a:gd name="connsiteY82" fmla="*/ 560562 h 993775"/>
              <a:gd name="connsiteX83" fmla="*/ 6260899 w 9151146"/>
              <a:gd name="connsiteY83" fmla="*/ 772109 h 993775"/>
              <a:gd name="connsiteX84" fmla="*/ 6152110 w 9151146"/>
              <a:gd name="connsiteY84" fmla="*/ 845616 h 993775"/>
              <a:gd name="connsiteX85" fmla="*/ 6084855 w 9151146"/>
              <a:gd name="connsiteY85" fmla="*/ 703566 h 993775"/>
              <a:gd name="connsiteX86" fmla="*/ 5940056 w 9151146"/>
              <a:gd name="connsiteY86" fmla="*/ 914350 h 993775"/>
              <a:gd name="connsiteX87" fmla="*/ 5867466 w 9151146"/>
              <a:gd name="connsiteY87" fmla="*/ 785092 h 993775"/>
              <a:gd name="connsiteX88" fmla="*/ 6016647 w 9151146"/>
              <a:gd name="connsiteY88" fmla="*/ 565908 h 993775"/>
              <a:gd name="connsiteX89" fmla="*/ 5886138 w 9151146"/>
              <a:gd name="connsiteY89" fmla="*/ 316939 h 993775"/>
              <a:gd name="connsiteX90" fmla="*/ 5989211 w 9151146"/>
              <a:gd name="connsiteY90" fmla="*/ 267298 h 993775"/>
              <a:gd name="connsiteX91" fmla="*/ 6073995 w 9151146"/>
              <a:gd name="connsiteY91" fmla="*/ 420803 h 993775"/>
              <a:gd name="connsiteX92" fmla="*/ 6110766 w 9151146"/>
              <a:gd name="connsiteY92" fmla="*/ 216511 h 993775"/>
              <a:gd name="connsiteX93" fmla="*/ 5890139 w 9151146"/>
              <a:gd name="connsiteY93" fmla="*/ 216511 h 993775"/>
              <a:gd name="connsiteX94" fmla="*/ 5890139 w 9151146"/>
              <a:gd name="connsiteY94" fmla="*/ 91454 h 993775"/>
              <a:gd name="connsiteX95" fmla="*/ 6270807 w 9151146"/>
              <a:gd name="connsiteY95" fmla="*/ 46586 h 993775"/>
              <a:gd name="connsiteX96" fmla="*/ 6799512 w 9151146"/>
              <a:gd name="connsiteY96" fmla="*/ 46586 h 993775"/>
              <a:gd name="connsiteX97" fmla="*/ 6799512 w 9151146"/>
              <a:gd name="connsiteY97" fmla="*/ 652971 h 993775"/>
              <a:gd name="connsiteX98" fmla="*/ 6668050 w 9151146"/>
              <a:gd name="connsiteY98" fmla="*/ 652971 h 993775"/>
              <a:gd name="connsiteX99" fmla="*/ 6668050 w 9151146"/>
              <a:gd name="connsiteY99" fmla="*/ 175844 h 993775"/>
              <a:gd name="connsiteX100" fmla="*/ 6402268 w 9151146"/>
              <a:gd name="connsiteY100" fmla="*/ 175844 h 993775"/>
              <a:gd name="connsiteX101" fmla="*/ 6402268 w 9151146"/>
              <a:gd name="connsiteY101" fmla="*/ 658889 h 993775"/>
              <a:gd name="connsiteX102" fmla="*/ 6270807 w 9151146"/>
              <a:gd name="connsiteY102" fmla="*/ 658889 h 993775"/>
              <a:gd name="connsiteX103" fmla="*/ 6270807 w 9151146"/>
              <a:gd name="connsiteY103" fmla="*/ 46586 h 993775"/>
              <a:gd name="connsiteX104" fmla="*/ 4999247 w 9151146"/>
              <a:gd name="connsiteY104" fmla="*/ 17756 h 993775"/>
              <a:gd name="connsiteX105" fmla="*/ 5116038 w 9151146"/>
              <a:gd name="connsiteY105" fmla="*/ 188827 h 993775"/>
              <a:gd name="connsiteX106" fmla="*/ 5004200 w 9151146"/>
              <a:gd name="connsiteY106" fmla="*/ 258324 h 993775"/>
              <a:gd name="connsiteX107" fmla="*/ 4896173 w 9151146"/>
              <a:gd name="connsiteY107" fmla="*/ 80380 h 993775"/>
              <a:gd name="connsiteX108" fmla="*/ 4999247 w 9151146"/>
              <a:gd name="connsiteY108" fmla="*/ 17756 h 993775"/>
              <a:gd name="connsiteX109" fmla="*/ 3994611 w 9151146"/>
              <a:gd name="connsiteY109" fmla="*/ 17756 h 993775"/>
              <a:gd name="connsiteX110" fmla="*/ 4111403 w 9151146"/>
              <a:gd name="connsiteY110" fmla="*/ 188827 h 993775"/>
              <a:gd name="connsiteX111" fmla="*/ 3999565 w 9151146"/>
              <a:gd name="connsiteY111" fmla="*/ 258324 h 993775"/>
              <a:gd name="connsiteX112" fmla="*/ 3891728 w 9151146"/>
              <a:gd name="connsiteY112" fmla="*/ 80380 h 993775"/>
              <a:gd name="connsiteX113" fmla="*/ 3994611 w 9151146"/>
              <a:gd name="connsiteY113" fmla="*/ 17756 h 993775"/>
              <a:gd name="connsiteX114" fmla="*/ 5663415 w 9151146"/>
              <a:gd name="connsiteY114" fmla="*/ 16801 h 993775"/>
              <a:gd name="connsiteX115" fmla="*/ 5784207 w 9151146"/>
              <a:gd name="connsiteY115" fmla="*/ 16801 h 993775"/>
              <a:gd name="connsiteX116" fmla="*/ 5784207 w 9151146"/>
              <a:gd name="connsiteY116" fmla="*/ 194745 h 993775"/>
              <a:gd name="connsiteX117" fmla="*/ 5850891 w 9151146"/>
              <a:gd name="connsiteY117" fmla="*/ 194745 h 993775"/>
              <a:gd name="connsiteX118" fmla="*/ 5850891 w 9151146"/>
              <a:gd name="connsiteY118" fmla="*/ 322858 h 993775"/>
              <a:gd name="connsiteX119" fmla="*/ 5784207 w 9151146"/>
              <a:gd name="connsiteY119" fmla="*/ 322858 h 993775"/>
              <a:gd name="connsiteX120" fmla="*/ 5784207 w 9151146"/>
              <a:gd name="connsiteY120" fmla="*/ 818886 h 993775"/>
              <a:gd name="connsiteX121" fmla="*/ 5756200 w 9151146"/>
              <a:gd name="connsiteY121" fmla="*/ 931342 h 993775"/>
              <a:gd name="connsiteX122" fmla="*/ 5677133 w 9151146"/>
              <a:gd name="connsiteY122" fmla="*/ 973155 h 993775"/>
              <a:gd name="connsiteX123" fmla="*/ 5547766 w 9151146"/>
              <a:gd name="connsiteY123" fmla="*/ 976974 h 993775"/>
              <a:gd name="connsiteX124" fmla="*/ 5523189 w 9151146"/>
              <a:gd name="connsiteY124" fmla="*/ 848671 h 993775"/>
              <a:gd name="connsiteX125" fmla="*/ 5613497 w 9151146"/>
              <a:gd name="connsiteY125" fmla="*/ 851726 h 993775"/>
              <a:gd name="connsiteX126" fmla="*/ 5663415 w 9151146"/>
              <a:gd name="connsiteY126" fmla="*/ 796929 h 993775"/>
              <a:gd name="connsiteX127" fmla="*/ 5663415 w 9151146"/>
              <a:gd name="connsiteY127" fmla="*/ 322858 h 993775"/>
              <a:gd name="connsiteX128" fmla="*/ 5508518 w 9151146"/>
              <a:gd name="connsiteY128" fmla="*/ 322858 h 993775"/>
              <a:gd name="connsiteX129" fmla="*/ 5508518 w 9151146"/>
              <a:gd name="connsiteY129" fmla="*/ 194745 h 993775"/>
              <a:gd name="connsiteX130" fmla="*/ 5663415 w 9151146"/>
              <a:gd name="connsiteY130" fmla="*/ 194745 h 993775"/>
              <a:gd name="connsiteX131" fmla="*/ 5663415 w 9151146"/>
              <a:gd name="connsiteY131" fmla="*/ 16801 h 993775"/>
              <a:gd name="connsiteX132" fmla="*/ 4658780 w 9151146"/>
              <a:gd name="connsiteY132" fmla="*/ 16801 h 993775"/>
              <a:gd name="connsiteX133" fmla="*/ 4779572 w 9151146"/>
              <a:gd name="connsiteY133" fmla="*/ 16801 h 993775"/>
              <a:gd name="connsiteX134" fmla="*/ 4779572 w 9151146"/>
              <a:gd name="connsiteY134" fmla="*/ 194745 h 993775"/>
              <a:gd name="connsiteX135" fmla="*/ 4846256 w 9151146"/>
              <a:gd name="connsiteY135" fmla="*/ 194745 h 993775"/>
              <a:gd name="connsiteX136" fmla="*/ 4846256 w 9151146"/>
              <a:gd name="connsiteY136" fmla="*/ 322858 h 993775"/>
              <a:gd name="connsiteX137" fmla="*/ 4779572 w 9151146"/>
              <a:gd name="connsiteY137" fmla="*/ 322858 h 993775"/>
              <a:gd name="connsiteX138" fmla="*/ 4779572 w 9151146"/>
              <a:gd name="connsiteY138" fmla="*/ 818886 h 993775"/>
              <a:gd name="connsiteX139" fmla="*/ 4751565 w 9151146"/>
              <a:gd name="connsiteY139" fmla="*/ 931342 h 993775"/>
              <a:gd name="connsiteX140" fmla="*/ 4672497 w 9151146"/>
              <a:gd name="connsiteY140" fmla="*/ 973155 h 993775"/>
              <a:gd name="connsiteX141" fmla="*/ 4543131 w 9151146"/>
              <a:gd name="connsiteY141" fmla="*/ 976974 h 993775"/>
              <a:gd name="connsiteX142" fmla="*/ 4518554 w 9151146"/>
              <a:gd name="connsiteY142" fmla="*/ 848671 h 993775"/>
              <a:gd name="connsiteX143" fmla="*/ 4608862 w 9151146"/>
              <a:gd name="connsiteY143" fmla="*/ 851726 h 993775"/>
              <a:gd name="connsiteX144" fmla="*/ 4658780 w 9151146"/>
              <a:gd name="connsiteY144" fmla="*/ 796929 h 993775"/>
              <a:gd name="connsiteX145" fmla="*/ 4658780 w 9151146"/>
              <a:gd name="connsiteY145" fmla="*/ 322858 h 993775"/>
              <a:gd name="connsiteX146" fmla="*/ 4503883 w 9151146"/>
              <a:gd name="connsiteY146" fmla="*/ 322858 h 993775"/>
              <a:gd name="connsiteX147" fmla="*/ 4503883 w 9151146"/>
              <a:gd name="connsiteY147" fmla="*/ 194745 h 993775"/>
              <a:gd name="connsiteX148" fmla="*/ 4658780 w 9151146"/>
              <a:gd name="connsiteY148" fmla="*/ 194745 h 993775"/>
              <a:gd name="connsiteX149" fmla="*/ 4658780 w 9151146"/>
              <a:gd name="connsiteY149" fmla="*/ 16801 h 993775"/>
              <a:gd name="connsiteX150" fmla="*/ 7304783 w 9151146"/>
              <a:gd name="connsiteY150" fmla="*/ 11837 h 993775"/>
              <a:gd name="connsiteX151" fmla="*/ 7438150 w 9151146"/>
              <a:gd name="connsiteY151" fmla="*/ 11837 h 993775"/>
              <a:gd name="connsiteX152" fmla="*/ 7438150 w 9151146"/>
              <a:gd name="connsiteY152" fmla="*/ 128112 h 993775"/>
              <a:gd name="connsiteX153" fmla="*/ 7538175 w 9151146"/>
              <a:gd name="connsiteY153" fmla="*/ 128112 h 993775"/>
              <a:gd name="connsiteX154" fmla="*/ 7606954 w 9151146"/>
              <a:gd name="connsiteY154" fmla="*/ 15847 h 993775"/>
              <a:gd name="connsiteX155" fmla="*/ 7717839 w 9151146"/>
              <a:gd name="connsiteY155" fmla="*/ 63579 h 993775"/>
              <a:gd name="connsiteX156" fmla="*/ 7673066 w 9151146"/>
              <a:gd name="connsiteY156" fmla="*/ 128112 h 993775"/>
              <a:gd name="connsiteX157" fmla="*/ 7836536 w 9151146"/>
              <a:gd name="connsiteY157" fmla="*/ 128112 h 993775"/>
              <a:gd name="connsiteX158" fmla="*/ 7836536 w 9151146"/>
              <a:gd name="connsiteY158" fmla="*/ 348824 h 993775"/>
              <a:gd name="connsiteX159" fmla="*/ 7716887 w 9151146"/>
              <a:gd name="connsiteY159" fmla="*/ 348824 h 993775"/>
              <a:gd name="connsiteX160" fmla="*/ 7716887 w 9151146"/>
              <a:gd name="connsiteY160" fmla="*/ 231403 h 993775"/>
              <a:gd name="connsiteX161" fmla="*/ 7028141 w 9151146"/>
              <a:gd name="connsiteY161" fmla="*/ 231403 h 993775"/>
              <a:gd name="connsiteX162" fmla="*/ 7028141 w 9151146"/>
              <a:gd name="connsiteY162" fmla="*/ 348824 h 993775"/>
              <a:gd name="connsiteX163" fmla="*/ 6908492 w 9151146"/>
              <a:gd name="connsiteY163" fmla="*/ 348824 h 993775"/>
              <a:gd name="connsiteX164" fmla="*/ 6908492 w 9151146"/>
              <a:gd name="connsiteY164" fmla="*/ 128112 h 993775"/>
              <a:gd name="connsiteX165" fmla="*/ 7063960 w 9151146"/>
              <a:gd name="connsiteY165" fmla="*/ 128112 h 993775"/>
              <a:gd name="connsiteX166" fmla="*/ 7026236 w 9151146"/>
              <a:gd name="connsiteY166" fmla="*/ 65488 h 993775"/>
              <a:gd name="connsiteX167" fmla="*/ 7131024 w 9151146"/>
              <a:gd name="connsiteY167" fmla="*/ 16801 h 993775"/>
              <a:gd name="connsiteX168" fmla="*/ 7201709 w 9151146"/>
              <a:gd name="connsiteY168" fmla="*/ 128112 h 993775"/>
              <a:gd name="connsiteX169" fmla="*/ 7304783 w 9151146"/>
              <a:gd name="connsiteY169" fmla="*/ 128112 h 993775"/>
              <a:gd name="connsiteX170" fmla="*/ 7304783 w 9151146"/>
              <a:gd name="connsiteY170" fmla="*/ 11837 h 993775"/>
              <a:gd name="connsiteX171" fmla="*/ 5261218 w 9151146"/>
              <a:gd name="connsiteY171" fmla="*/ 0 h 993775"/>
              <a:gd name="connsiteX172" fmla="*/ 5404492 w 9151146"/>
              <a:gd name="connsiteY172" fmla="*/ 14892 h 993775"/>
              <a:gd name="connsiteX173" fmla="*/ 5361243 w 9151146"/>
              <a:gd name="connsiteY173" fmla="*/ 108255 h 993775"/>
              <a:gd name="connsiteX174" fmla="*/ 5485846 w 9151146"/>
              <a:gd name="connsiteY174" fmla="*/ 108255 h 993775"/>
              <a:gd name="connsiteX175" fmla="*/ 5485846 w 9151146"/>
              <a:gd name="connsiteY175" fmla="*/ 425767 h 993775"/>
              <a:gd name="connsiteX176" fmla="*/ 5579012 w 9151146"/>
              <a:gd name="connsiteY176" fmla="*/ 391591 h 993775"/>
              <a:gd name="connsiteX177" fmla="*/ 5659604 w 9151146"/>
              <a:gd name="connsiteY177" fmla="*/ 627959 h 993775"/>
              <a:gd name="connsiteX178" fmla="*/ 5551577 w 9151146"/>
              <a:gd name="connsiteY178" fmla="*/ 665763 h 993775"/>
              <a:gd name="connsiteX179" fmla="*/ 5485846 w 9151146"/>
              <a:gd name="connsiteY179" fmla="*/ 449061 h 993775"/>
              <a:gd name="connsiteX180" fmla="*/ 5485846 w 9151146"/>
              <a:gd name="connsiteY180" fmla="*/ 842752 h 993775"/>
              <a:gd name="connsiteX181" fmla="*/ 5459554 w 9151146"/>
              <a:gd name="connsiteY181" fmla="*/ 943561 h 993775"/>
              <a:gd name="connsiteX182" fmla="*/ 5385821 w 9151146"/>
              <a:gd name="connsiteY182" fmla="*/ 978310 h 993775"/>
              <a:gd name="connsiteX183" fmla="*/ 5266171 w 9151146"/>
              <a:gd name="connsiteY183" fmla="*/ 979456 h 993775"/>
              <a:gd name="connsiteX184" fmla="*/ 5243499 w 9151146"/>
              <a:gd name="connsiteY184" fmla="*/ 860699 h 993775"/>
              <a:gd name="connsiteX185" fmla="*/ 5327901 w 9151146"/>
              <a:gd name="connsiteY185" fmla="*/ 867572 h 993775"/>
              <a:gd name="connsiteX186" fmla="*/ 5368102 w 9151146"/>
              <a:gd name="connsiteY186" fmla="*/ 822896 h 993775"/>
              <a:gd name="connsiteX187" fmla="*/ 5368102 w 9151146"/>
              <a:gd name="connsiteY187" fmla="*/ 734305 h 993775"/>
              <a:gd name="connsiteX188" fmla="*/ 5153381 w 9151146"/>
              <a:gd name="connsiteY188" fmla="*/ 915304 h 993775"/>
              <a:gd name="connsiteX189" fmla="*/ 5117943 w 9151146"/>
              <a:gd name="connsiteY189" fmla="*/ 868145 h 993775"/>
              <a:gd name="connsiteX190" fmla="*/ 4980575 w 9151146"/>
              <a:gd name="connsiteY190" fmla="*/ 975828 h 993775"/>
              <a:gd name="connsiteX191" fmla="*/ 4910081 w 9151146"/>
              <a:gd name="connsiteY191" fmla="*/ 889529 h 993775"/>
              <a:gd name="connsiteX192" fmla="*/ 4941327 w 9151146"/>
              <a:gd name="connsiteY192" fmla="*/ 805903 h 993775"/>
              <a:gd name="connsiteX193" fmla="*/ 4941327 w 9151146"/>
              <a:gd name="connsiteY193" fmla="*/ 432259 h 993775"/>
              <a:gd name="connsiteX194" fmla="*/ 4875596 w 9151146"/>
              <a:gd name="connsiteY194" fmla="*/ 432259 h 993775"/>
              <a:gd name="connsiteX195" fmla="*/ 4875596 w 9151146"/>
              <a:gd name="connsiteY195" fmla="*/ 303001 h 993775"/>
              <a:gd name="connsiteX196" fmla="*/ 5060024 w 9151146"/>
              <a:gd name="connsiteY196" fmla="*/ 303001 h 993775"/>
              <a:gd name="connsiteX197" fmla="*/ 5060024 w 9151146"/>
              <a:gd name="connsiteY197" fmla="*/ 754353 h 993775"/>
              <a:gd name="connsiteX198" fmla="*/ 5140616 w 9151146"/>
              <a:gd name="connsiteY198" fmla="*/ 701657 h 993775"/>
              <a:gd name="connsiteX199" fmla="*/ 5147475 w 9151146"/>
              <a:gd name="connsiteY199" fmla="*/ 778219 h 993775"/>
              <a:gd name="connsiteX200" fmla="*/ 5299894 w 9151146"/>
              <a:gd name="connsiteY200" fmla="*/ 664808 h 993775"/>
              <a:gd name="connsiteX201" fmla="*/ 5096414 w 9151146"/>
              <a:gd name="connsiteY201" fmla="*/ 664808 h 993775"/>
              <a:gd name="connsiteX202" fmla="*/ 5096414 w 9151146"/>
              <a:gd name="connsiteY202" fmla="*/ 561517 h 993775"/>
              <a:gd name="connsiteX203" fmla="*/ 5140616 w 9151146"/>
              <a:gd name="connsiteY203" fmla="*/ 561517 h 993775"/>
              <a:gd name="connsiteX204" fmla="*/ 5140616 w 9151146"/>
              <a:gd name="connsiteY204" fmla="*/ 108255 h 993775"/>
              <a:gd name="connsiteX205" fmla="*/ 5232258 w 9151146"/>
              <a:gd name="connsiteY205" fmla="*/ 108255 h 993775"/>
              <a:gd name="connsiteX206" fmla="*/ 5261218 w 9151146"/>
              <a:gd name="connsiteY206" fmla="*/ 0 h 993775"/>
              <a:gd name="connsiteX207" fmla="*/ 4256583 w 9151146"/>
              <a:gd name="connsiteY207" fmla="*/ 0 h 993775"/>
              <a:gd name="connsiteX208" fmla="*/ 4399857 w 9151146"/>
              <a:gd name="connsiteY208" fmla="*/ 14892 h 993775"/>
              <a:gd name="connsiteX209" fmla="*/ 4356608 w 9151146"/>
              <a:gd name="connsiteY209" fmla="*/ 108255 h 993775"/>
              <a:gd name="connsiteX210" fmla="*/ 4481211 w 9151146"/>
              <a:gd name="connsiteY210" fmla="*/ 108255 h 993775"/>
              <a:gd name="connsiteX211" fmla="*/ 4481211 w 9151146"/>
              <a:gd name="connsiteY211" fmla="*/ 425767 h 993775"/>
              <a:gd name="connsiteX212" fmla="*/ 4574377 w 9151146"/>
              <a:gd name="connsiteY212" fmla="*/ 391591 h 993775"/>
              <a:gd name="connsiteX213" fmla="*/ 4654969 w 9151146"/>
              <a:gd name="connsiteY213" fmla="*/ 627959 h 993775"/>
              <a:gd name="connsiteX214" fmla="*/ 4546942 w 9151146"/>
              <a:gd name="connsiteY214" fmla="*/ 665763 h 993775"/>
              <a:gd name="connsiteX215" fmla="*/ 4481211 w 9151146"/>
              <a:gd name="connsiteY215" fmla="*/ 449061 h 993775"/>
              <a:gd name="connsiteX216" fmla="*/ 4481211 w 9151146"/>
              <a:gd name="connsiteY216" fmla="*/ 842752 h 993775"/>
              <a:gd name="connsiteX217" fmla="*/ 4455109 w 9151146"/>
              <a:gd name="connsiteY217" fmla="*/ 943561 h 993775"/>
              <a:gd name="connsiteX218" fmla="*/ 4381186 w 9151146"/>
              <a:gd name="connsiteY218" fmla="*/ 978310 h 993775"/>
              <a:gd name="connsiteX219" fmla="*/ 4261536 w 9151146"/>
              <a:gd name="connsiteY219" fmla="*/ 979456 h 993775"/>
              <a:gd name="connsiteX220" fmla="*/ 4238864 w 9151146"/>
              <a:gd name="connsiteY220" fmla="*/ 860699 h 993775"/>
              <a:gd name="connsiteX221" fmla="*/ 4323266 w 9151146"/>
              <a:gd name="connsiteY221" fmla="*/ 867572 h 993775"/>
              <a:gd name="connsiteX222" fmla="*/ 4363467 w 9151146"/>
              <a:gd name="connsiteY222" fmla="*/ 822896 h 993775"/>
              <a:gd name="connsiteX223" fmla="*/ 4363467 w 9151146"/>
              <a:gd name="connsiteY223" fmla="*/ 734305 h 993775"/>
              <a:gd name="connsiteX224" fmla="*/ 4148746 w 9151146"/>
              <a:gd name="connsiteY224" fmla="*/ 915304 h 993775"/>
              <a:gd name="connsiteX225" fmla="*/ 4113308 w 9151146"/>
              <a:gd name="connsiteY225" fmla="*/ 868145 h 993775"/>
              <a:gd name="connsiteX226" fmla="*/ 3975940 w 9151146"/>
              <a:gd name="connsiteY226" fmla="*/ 975828 h 993775"/>
              <a:gd name="connsiteX227" fmla="*/ 3905446 w 9151146"/>
              <a:gd name="connsiteY227" fmla="*/ 889529 h 993775"/>
              <a:gd name="connsiteX228" fmla="*/ 3936692 w 9151146"/>
              <a:gd name="connsiteY228" fmla="*/ 805903 h 993775"/>
              <a:gd name="connsiteX229" fmla="*/ 3936692 w 9151146"/>
              <a:gd name="connsiteY229" fmla="*/ 433388 h 993775"/>
              <a:gd name="connsiteX230" fmla="*/ 0 w 9151146"/>
              <a:gd name="connsiteY230" fmla="*/ 433388 h 993775"/>
              <a:gd name="connsiteX231" fmla="*/ 0 w 9151146"/>
              <a:gd name="connsiteY231" fmla="*/ 303525 h 993775"/>
              <a:gd name="connsiteX232" fmla="*/ 3870961 w 9151146"/>
              <a:gd name="connsiteY232" fmla="*/ 303525 h 993775"/>
              <a:gd name="connsiteX233" fmla="*/ 3870961 w 9151146"/>
              <a:gd name="connsiteY233" fmla="*/ 303001 h 993775"/>
              <a:gd name="connsiteX234" fmla="*/ 4055579 w 9151146"/>
              <a:gd name="connsiteY234" fmla="*/ 303001 h 993775"/>
              <a:gd name="connsiteX235" fmla="*/ 4055579 w 9151146"/>
              <a:gd name="connsiteY235" fmla="*/ 754353 h 993775"/>
              <a:gd name="connsiteX236" fmla="*/ 4135981 w 9151146"/>
              <a:gd name="connsiteY236" fmla="*/ 701657 h 993775"/>
              <a:gd name="connsiteX237" fmla="*/ 4142839 w 9151146"/>
              <a:gd name="connsiteY237" fmla="*/ 778219 h 993775"/>
              <a:gd name="connsiteX238" fmla="*/ 4295450 w 9151146"/>
              <a:gd name="connsiteY238" fmla="*/ 664808 h 993775"/>
              <a:gd name="connsiteX239" fmla="*/ 4091779 w 9151146"/>
              <a:gd name="connsiteY239" fmla="*/ 664808 h 993775"/>
              <a:gd name="connsiteX240" fmla="*/ 4091779 w 9151146"/>
              <a:gd name="connsiteY240" fmla="*/ 561517 h 993775"/>
              <a:gd name="connsiteX241" fmla="*/ 4135981 w 9151146"/>
              <a:gd name="connsiteY241" fmla="*/ 561517 h 993775"/>
              <a:gd name="connsiteX242" fmla="*/ 4135981 w 9151146"/>
              <a:gd name="connsiteY242" fmla="*/ 108255 h 993775"/>
              <a:gd name="connsiteX243" fmla="*/ 4227623 w 9151146"/>
              <a:gd name="connsiteY243" fmla="*/ 108255 h 993775"/>
              <a:gd name="connsiteX244" fmla="*/ 4256583 w 9151146"/>
              <a:gd name="connsiteY244" fmla="*/ 0 h 99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Lst>
            <a:rect l="l" t="t" r="r" b="b"/>
            <a:pathLst>
              <a:path w="9151146" h="993775">
                <a:moveTo>
                  <a:pt x="7303830" y="667863"/>
                </a:moveTo>
                <a:cubicBezTo>
                  <a:pt x="7348603" y="667863"/>
                  <a:pt x="7393376" y="667863"/>
                  <a:pt x="7438150" y="667863"/>
                </a:cubicBezTo>
                <a:cubicBezTo>
                  <a:pt x="7433958" y="703184"/>
                  <a:pt x="7425956" y="735642"/>
                  <a:pt x="7414144" y="764663"/>
                </a:cubicBezTo>
                <a:lnTo>
                  <a:pt x="7813204" y="869949"/>
                </a:lnTo>
                <a:lnTo>
                  <a:pt x="9151146" y="869949"/>
                </a:lnTo>
                <a:lnTo>
                  <a:pt x="9151146" y="991394"/>
                </a:lnTo>
                <a:lnTo>
                  <a:pt x="7764196" y="991394"/>
                </a:lnTo>
                <a:lnTo>
                  <a:pt x="7763946" y="991866"/>
                </a:lnTo>
                <a:cubicBezTo>
                  <a:pt x="7608478" y="938406"/>
                  <a:pt x="7471110" y="894684"/>
                  <a:pt x="7351270" y="860699"/>
                </a:cubicBezTo>
                <a:cubicBezTo>
                  <a:pt x="7284968" y="930769"/>
                  <a:pt x="7150458" y="974873"/>
                  <a:pt x="6947740" y="992821"/>
                </a:cubicBezTo>
                <a:cubicBezTo>
                  <a:pt x="6931355" y="954444"/>
                  <a:pt x="6910778" y="912631"/>
                  <a:pt x="6885819" y="867572"/>
                </a:cubicBezTo>
                <a:cubicBezTo>
                  <a:pt x="7036905" y="858599"/>
                  <a:pt x="7143218" y="839697"/>
                  <a:pt x="7204757" y="810867"/>
                </a:cubicBezTo>
                <a:cubicBezTo>
                  <a:pt x="7266106" y="782037"/>
                  <a:pt x="7299257" y="734305"/>
                  <a:pt x="7303830" y="667863"/>
                </a:cubicBezTo>
                <a:close/>
                <a:moveTo>
                  <a:pt x="6987940" y="541660"/>
                </a:moveTo>
                <a:cubicBezTo>
                  <a:pt x="7242862" y="541660"/>
                  <a:pt x="7497974" y="541660"/>
                  <a:pt x="7753086" y="541660"/>
                </a:cubicBezTo>
                <a:cubicBezTo>
                  <a:pt x="7753086" y="631778"/>
                  <a:pt x="7753086" y="721895"/>
                  <a:pt x="7753086" y="812013"/>
                </a:cubicBezTo>
                <a:cubicBezTo>
                  <a:pt x="7710028" y="812013"/>
                  <a:pt x="7666779" y="812013"/>
                  <a:pt x="7623530" y="812013"/>
                </a:cubicBezTo>
                <a:cubicBezTo>
                  <a:pt x="7623530" y="757599"/>
                  <a:pt x="7623530" y="703184"/>
                  <a:pt x="7623530" y="648961"/>
                </a:cubicBezTo>
                <a:cubicBezTo>
                  <a:pt x="7454916" y="648961"/>
                  <a:pt x="7286111" y="648961"/>
                  <a:pt x="7117306" y="648961"/>
                </a:cubicBezTo>
                <a:cubicBezTo>
                  <a:pt x="7117306" y="703184"/>
                  <a:pt x="7117306" y="757599"/>
                  <a:pt x="7117306" y="812013"/>
                </a:cubicBezTo>
                <a:cubicBezTo>
                  <a:pt x="7074248" y="812013"/>
                  <a:pt x="7030999" y="812013"/>
                  <a:pt x="6987940" y="812013"/>
                </a:cubicBezTo>
                <a:cubicBezTo>
                  <a:pt x="6987940" y="721895"/>
                  <a:pt x="6987940" y="631778"/>
                  <a:pt x="6987940" y="541660"/>
                </a:cubicBezTo>
                <a:close/>
                <a:moveTo>
                  <a:pt x="5258360" y="501756"/>
                </a:moveTo>
                <a:cubicBezTo>
                  <a:pt x="5258360" y="521613"/>
                  <a:pt x="5258360" y="541660"/>
                  <a:pt x="5258360" y="561517"/>
                </a:cubicBezTo>
                <a:cubicBezTo>
                  <a:pt x="5294941" y="561517"/>
                  <a:pt x="5331521" y="561517"/>
                  <a:pt x="5368102" y="561517"/>
                </a:cubicBezTo>
                <a:cubicBezTo>
                  <a:pt x="5368102" y="541660"/>
                  <a:pt x="5368102" y="521613"/>
                  <a:pt x="5368102" y="501756"/>
                </a:cubicBezTo>
                <a:cubicBezTo>
                  <a:pt x="5331521" y="501756"/>
                  <a:pt x="5294941" y="501756"/>
                  <a:pt x="5258360" y="501756"/>
                </a:cubicBezTo>
                <a:close/>
                <a:moveTo>
                  <a:pt x="4253725" y="501756"/>
                </a:moveTo>
                <a:cubicBezTo>
                  <a:pt x="4253725" y="521613"/>
                  <a:pt x="4253725" y="541660"/>
                  <a:pt x="4253725" y="561517"/>
                </a:cubicBezTo>
                <a:cubicBezTo>
                  <a:pt x="4290305" y="561517"/>
                  <a:pt x="4326886" y="561517"/>
                  <a:pt x="4363467" y="561517"/>
                </a:cubicBezTo>
                <a:cubicBezTo>
                  <a:pt x="4363467" y="541660"/>
                  <a:pt x="4363467" y="521613"/>
                  <a:pt x="4363467" y="501756"/>
                </a:cubicBezTo>
                <a:cubicBezTo>
                  <a:pt x="4326886" y="501756"/>
                  <a:pt x="4290305" y="501756"/>
                  <a:pt x="4253725" y="501756"/>
                </a:cubicBezTo>
                <a:close/>
                <a:moveTo>
                  <a:pt x="7188944" y="359707"/>
                </a:moveTo>
                <a:cubicBezTo>
                  <a:pt x="7188944" y="377845"/>
                  <a:pt x="7188944" y="396174"/>
                  <a:pt x="7188944" y="414312"/>
                </a:cubicBezTo>
                <a:cubicBezTo>
                  <a:pt x="7311260" y="414312"/>
                  <a:pt x="7433577" y="414312"/>
                  <a:pt x="7555894" y="414312"/>
                </a:cubicBezTo>
                <a:cubicBezTo>
                  <a:pt x="7555894" y="396174"/>
                  <a:pt x="7555894" y="377845"/>
                  <a:pt x="7555894" y="359707"/>
                </a:cubicBezTo>
                <a:cubicBezTo>
                  <a:pt x="7433577" y="359707"/>
                  <a:pt x="7311260" y="359707"/>
                  <a:pt x="7188944" y="359707"/>
                </a:cubicBezTo>
                <a:close/>
                <a:moveTo>
                  <a:pt x="5258360" y="356652"/>
                </a:moveTo>
                <a:cubicBezTo>
                  <a:pt x="5258360" y="376508"/>
                  <a:pt x="5258360" y="396556"/>
                  <a:pt x="5258360" y="416412"/>
                </a:cubicBezTo>
                <a:cubicBezTo>
                  <a:pt x="5294941" y="416412"/>
                  <a:pt x="5331521" y="416412"/>
                  <a:pt x="5368102" y="416412"/>
                </a:cubicBezTo>
                <a:cubicBezTo>
                  <a:pt x="5368102" y="396556"/>
                  <a:pt x="5368102" y="376508"/>
                  <a:pt x="5368102" y="356652"/>
                </a:cubicBezTo>
                <a:cubicBezTo>
                  <a:pt x="5331521" y="356652"/>
                  <a:pt x="5294941" y="356652"/>
                  <a:pt x="5258360" y="356652"/>
                </a:cubicBezTo>
                <a:close/>
                <a:moveTo>
                  <a:pt x="4253725" y="356652"/>
                </a:moveTo>
                <a:cubicBezTo>
                  <a:pt x="4253725" y="376508"/>
                  <a:pt x="4253725" y="396556"/>
                  <a:pt x="4253725" y="416412"/>
                </a:cubicBezTo>
                <a:cubicBezTo>
                  <a:pt x="4290305" y="416412"/>
                  <a:pt x="4326886" y="416412"/>
                  <a:pt x="4363467" y="416412"/>
                </a:cubicBezTo>
                <a:cubicBezTo>
                  <a:pt x="4363467" y="396556"/>
                  <a:pt x="4363467" y="376508"/>
                  <a:pt x="4363467" y="356652"/>
                </a:cubicBezTo>
                <a:cubicBezTo>
                  <a:pt x="4326886" y="356652"/>
                  <a:pt x="4290305" y="356652"/>
                  <a:pt x="4253725" y="356652"/>
                </a:cubicBezTo>
                <a:close/>
                <a:moveTo>
                  <a:pt x="7069294" y="278180"/>
                </a:moveTo>
                <a:cubicBezTo>
                  <a:pt x="7271441" y="278180"/>
                  <a:pt x="7473587" y="278180"/>
                  <a:pt x="7675543" y="278180"/>
                </a:cubicBezTo>
                <a:cubicBezTo>
                  <a:pt x="7675543" y="350733"/>
                  <a:pt x="7675543" y="423285"/>
                  <a:pt x="7675543" y="495838"/>
                </a:cubicBezTo>
                <a:cubicBezTo>
                  <a:pt x="7473587" y="495838"/>
                  <a:pt x="7271441" y="495838"/>
                  <a:pt x="7069294" y="495838"/>
                </a:cubicBezTo>
                <a:cubicBezTo>
                  <a:pt x="7069294" y="423285"/>
                  <a:pt x="7069294" y="350733"/>
                  <a:pt x="7069294" y="278180"/>
                </a:cubicBezTo>
                <a:close/>
                <a:moveTo>
                  <a:pt x="6469905" y="237513"/>
                </a:moveTo>
                <a:cubicBezTo>
                  <a:pt x="6514106" y="237513"/>
                  <a:pt x="6558117" y="237513"/>
                  <a:pt x="6602319" y="237513"/>
                </a:cubicBezTo>
                <a:cubicBezTo>
                  <a:pt x="6603653" y="378227"/>
                  <a:pt x="6594698" y="495265"/>
                  <a:pt x="6575265" y="588246"/>
                </a:cubicBezTo>
                <a:cubicBezTo>
                  <a:pt x="6597746" y="588246"/>
                  <a:pt x="6620228" y="588246"/>
                  <a:pt x="6642520" y="588246"/>
                </a:cubicBezTo>
                <a:cubicBezTo>
                  <a:pt x="6642520" y="661562"/>
                  <a:pt x="6642520" y="734687"/>
                  <a:pt x="6642520" y="808003"/>
                </a:cubicBezTo>
                <a:cubicBezTo>
                  <a:pt x="6642520" y="837788"/>
                  <a:pt x="6656237" y="852680"/>
                  <a:pt x="6683673" y="852680"/>
                </a:cubicBezTo>
                <a:cubicBezTo>
                  <a:pt x="6701773" y="852680"/>
                  <a:pt x="6713966" y="845807"/>
                  <a:pt x="6720635" y="832251"/>
                </a:cubicBezTo>
                <a:cubicBezTo>
                  <a:pt x="6727113" y="818695"/>
                  <a:pt x="6733209" y="772873"/>
                  <a:pt x="6738734" y="694593"/>
                </a:cubicBezTo>
                <a:cubicBezTo>
                  <a:pt x="6781793" y="715213"/>
                  <a:pt x="6823137" y="732778"/>
                  <a:pt x="6862385" y="747288"/>
                </a:cubicBezTo>
                <a:cubicBezTo>
                  <a:pt x="6846571" y="860317"/>
                  <a:pt x="6825614" y="925423"/>
                  <a:pt x="6799512" y="942798"/>
                </a:cubicBezTo>
                <a:cubicBezTo>
                  <a:pt x="6773410" y="960172"/>
                  <a:pt x="6745212" y="968955"/>
                  <a:pt x="6715109" y="968955"/>
                </a:cubicBezTo>
                <a:cubicBezTo>
                  <a:pt x="6690913" y="968955"/>
                  <a:pt x="6666716" y="968955"/>
                  <a:pt x="6642520" y="968955"/>
                </a:cubicBezTo>
                <a:cubicBezTo>
                  <a:pt x="6562118" y="968955"/>
                  <a:pt x="6521918" y="928860"/>
                  <a:pt x="6521918" y="848671"/>
                </a:cubicBezTo>
                <a:cubicBezTo>
                  <a:pt x="6521918" y="814686"/>
                  <a:pt x="6521918" y="780701"/>
                  <a:pt x="6521918" y="746907"/>
                </a:cubicBezTo>
                <a:cubicBezTo>
                  <a:pt x="6472191" y="846952"/>
                  <a:pt x="6386836" y="929242"/>
                  <a:pt x="6265853" y="993775"/>
                </a:cubicBezTo>
                <a:cubicBezTo>
                  <a:pt x="6240894" y="957308"/>
                  <a:pt x="6210220" y="917213"/>
                  <a:pt x="6173639" y="873491"/>
                </a:cubicBezTo>
                <a:cubicBezTo>
                  <a:pt x="6300528" y="816213"/>
                  <a:pt x="6382644" y="744043"/>
                  <a:pt x="6419797" y="656789"/>
                </a:cubicBezTo>
                <a:cubicBezTo>
                  <a:pt x="6457139" y="569726"/>
                  <a:pt x="6473715" y="429968"/>
                  <a:pt x="6469905" y="237513"/>
                </a:cubicBezTo>
                <a:close/>
                <a:moveTo>
                  <a:pt x="5258360" y="211547"/>
                </a:moveTo>
                <a:cubicBezTo>
                  <a:pt x="5258360" y="231403"/>
                  <a:pt x="5258360" y="251451"/>
                  <a:pt x="5258360" y="271307"/>
                </a:cubicBezTo>
                <a:cubicBezTo>
                  <a:pt x="5294941" y="271307"/>
                  <a:pt x="5331521" y="271307"/>
                  <a:pt x="5368102" y="271307"/>
                </a:cubicBezTo>
                <a:cubicBezTo>
                  <a:pt x="5368102" y="251451"/>
                  <a:pt x="5368102" y="231403"/>
                  <a:pt x="5368102" y="211547"/>
                </a:cubicBezTo>
                <a:cubicBezTo>
                  <a:pt x="5331521" y="211547"/>
                  <a:pt x="5294941" y="211547"/>
                  <a:pt x="5258360" y="211547"/>
                </a:cubicBezTo>
                <a:close/>
                <a:moveTo>
                  <a:pt x="4253725" y="211547"/>
                </a:moveTo>
                <a:cubicBezTo>
                  <a:pt x="4253725" y="231403"/>
                  <a:pt x="4253725" y="251451"/>
                  <a:pt x="4253725" y="271307"/>
                </a:cubicBezTo>
                <a:cubicBezTo>
                  <a:pt x="4290305" y="271307"/>
                  <a:pt x="4326886" y="271307"/>
                  <a:pt x="4363467" y="271307"/>
                </a:cubicBezTo>
                <a:cubicBezTo>
                  <a:pt x="4363467" y="251451"/>
                  <a:pt x="4363467" y="231403"/>
                  <a:pt x="4363467" y="211547"/>
                </a:cubicBezTo>
                <a:cubicBezTo>
                  <a:pt x="4326886" y="211547"/>
                  <a:pt x="4290305" y="211547"/>
                  <a:pt x="4253725" y="211547"/>
                </a:cubicBezTo>
                <a:close/>
                <a:moveTo>
                  <a:pt x="5890139" y="91454"/>
                </a:moveTo>
                <a:cubicBezTo>
                  <a:pt x="6006549" y="91454"/>
                  <a:pt x="6122960" y="91454"/>
                  <a:pt x="6239370" y="91454"/>
                </a:cubicBezTo>
                <a:cubicBezTo>
                  <a:pt x="6233464" y="262715"/>
                  <a:pt x="6203742" y="419085"/>
                  <a:pt x="6150014" y="560562"/>
                </a:cubicBezTo>
                <a:cubicBezTo>
                  <a:pt x="6186976" y="631014"/>
                  <a:pt x="6223938" y="701657"/>
                  <a:pt x="6260899" y="772109"/>
                </a:cubicBezTo>
                <a:cubicBezTo>
                  <a:pt x="6224700" y="796739"/>
                  <a:pt x="6188309" y="821177"/>
                  <a:pt x="6152110" y="845616"/>
                </a:cubicBezTo>
                <a:cubicBezTo>
                  <a:pt x="6131152" y="799984"/>
                  <a:pt x="6108670" y="752634"/>
                  <a:pt x="6084855" y="703566"/>
                </a:cubicBezTo>
                <a:cubicBezTo>
                  <a:pt x="6044654" y="778791"/>
                  <a:pt x="5996261" y="849053"/>
                  <a:pt x="5940056" y="914350"/>
                </a:cubicBezTo>
                <a:cubicBezTo>
                  <a:pt x="5919099" y="871964"/>
                  <a:pt x="5894902" y="828814"/>
                  <a:pt x="5867466" y="785092"/>
                </a:cubicBezTo>
                <a:cubicBezTo>
                  <a:pt x="5928625" y="715595"/>
                  <a:pt x="5978352" y="642470"/>
                  <a:pt x="6016647" y="565908"/>
                </a:cubicBezTo>
                <a:cubicBezTo>
                  <a:pt x="5976446" y="486482"/>
                  <a:pt x="5933007" y="403429"/>
                  <a:pt x="5886138" y="316939"/>
                </a:cubicBezTo>
                <a:cubicBezTo>
                  <a:pt x="5920432" y="300328"/>
                  <a:pt x="5954917" y="283908"/>
                  <a:pt x="5989211" y="267298"/>
                </a:cubicBezTo>
                <a:cubicBezTo>
                  <a:pt x="6017409" y="318466"/>
                  <a:pt x="6045797" y="369635"/>
                  <a:pt x="6073995" y="420803"/>
                </a:cubicBezTo>
                <a:cubicBezTo>
                  <a:pt x="6094000" y="355315"/>
                  <a:pt x="6106193" y="287154"/>
                  <a:pt x="6110766" y="216511"/>
                </a:cubicBezTo>
                <a:cubicBezTo>
                  <a:pt x="6037224" y="216511"/>
                  <a:pt x="5963681" y="216511"/>
                  <a:pt x="5890139" y="216511"/>
                </a:cubicBezTo>
                <a:cubicBezTo>
                  <a:pt x="5890139" y="174889"/>
                  <a:pt x="5890139" y="133076"/>
                  <a:pt x="5890139" y="91454"/>
                </a:cubicBezTo>
                <a:close/>
                <a:moveTo>
                  <a:pt x="6270807" y="46586"/>
                </a:moveTo>
                <a:cubicBezTo>
                  <a:pt x="6447042" y="46586"/>
                  <a:pt x="6623277" y="46586"/>
                  <a:pt x="6799512" y="46586"/>
                </a:cubicBezTo>
                <a:cubicBezTo>
                  <a:pt x="6799512" y="248778"/>
                  <a:pt x="6799512" y="450779"/>
                  <a:pt x="6799512" y="652971"/>
                </a:cubicBezTo>
                <a:cubicBezTo>
                  <a:pt x="6755691" y="652971"/>
                  <a:pt x="6711871" y="652971"/>
                  <a:pt x="6668050" y="652971"/>
                </a:cubicBezTo>
                <a:cubicBezTo>
                  <a:pt x="6668050" y="493928"/>
                  <a:pt x="6668050" y="334886"/>
                  <a:pt x="6668050" y="175844"/>
                </a:cubicBezTo>
                <a:cubicBezTo>
                  <a:pt x="6579456" y="175844"/>
                  <a:pt x="6490862" y="175844"/>
                  <a:pt x="6402268" y="175844"/>
                </a:cubicBezTo>
                <a:cubicBezTo>
                  <a:pt x="6402268" y="336795"/>
                  <a:pt x="6402268" y="497938"/>
                  <a:pt x="6402268" y="658889"/>
                </a:cubicBezTo>
                <a:cubicBezTo>
                  <a:pt x="6358448" y="658889"/>
                  <a:pt x="6314627" y="658889"/>
                  <a:pt x="6270807" y="658889"/>
                </a:cubicBezTo>
                <a:cubicBezTo>
                  <a:pt x="6270807" y="454788"/>
                  <a:pt x="6270807" y="250687"/>
                  <a:pt x="6270807" y="46586"/>
                </a:cubicBezTo>
                <a:close/>
                <a:moveTo>
                  <a:pt x="4999247" y="17756"/>
                </a:moveTo>
                <a:cubicBezTo>
                  <a:pt x="5043067" y="76753"/>
                  <a:pt x="5081934" y="133840"/>
                  <a:pt x="5116038" y="188827"/>
                </a:cubicBezTo>
                <a:cubicBezTo>
                  <a:pt x="5080029" y="210592"/>
                  <a:pt x="5042686" y="233885"/>
                  <a:pt x="5004200" y="258324"/>
                </a:cubicBezTo>
                <a:cubicBezTo>
                  <a:pt x="4970096" y="193982"/>
                  <a:pt x="4934278" y="134794"/>
                  <a:pt x="4896173" y="80380"/>
                </a:cubicBezTo>
                <a:cubicBezTo>
                  <a:pt x="4930658" y="59569"/>
                  <a:pt x="4964952" y="38758"/>
                  <a:pt x="4999247" y="17756"/>
                </a:cubicBezTo>
                <a:close/>
                <a:moveTo>
                  <a:pt x="3994611" y="17756"/>
                </a:moveTo>
                <a:cubicBezTo>
                  <a:pt x="4038432" y="76753"/>
                  <a:pt x="4077490" y="133840"/>
                  <a:pt x="4111403" y="188827"/>
                </a:cubicBezTo>
                <a:cubicBezTo>
                  <a:pt x="4075394" y="210592"/>
                  <a:pt x="4038242" y="233885"/>
                  <a:pt x="3999565" y="258324"/>
                </a:cubicBezTo>
                <a:cubicBezTo>
                  <a:pt x="3965652" y="193982"/>
                  <a:pt x="3929643" y="134794"/>
                  <a:pt x="3891728" y="80380"/>
                </a:cubicBezTo>
                <a:cubicBezTo>
                  <a:pt x="3926023" y="59569"/>
                  <a:pt x="3960317" y="38758"/>
                  <a:pt x="3994611" y="17756"/>
                </a:cubicBezTo>
                <a:close/>
                <a:moveTo>
                  <a:pt x="5663415" y="16801"/>
                </a:moveTo>
                <a:cubicBezTo>
                  <a:pt x="5703615" y="16801"/>
                  <a:pt x="5743816" y="16801"/>
                  <a:pt x="5784207" y="16801"/>
                </a:cubicBezTo>
                <a:cubicBezTo>
                  <a:pt x="5784207" y="76180"/>
                  <a:pt x="5784207" y="135367"/>
                  <a:pt x="5784207" y="194745"/>
                </a:cubicBezTo>
                <a:cubicBezTo>
                  <a:pt x="5806308" y="194745"/>
                  <a:pt x="5828599" y="194745"/>
                  <a:pt x="5850891" y="194745"/>
                </a:cubicBezTo>
                <a:cubicBezTo>
                  <a:pt x="5850891" y="237513"/>
                  <a:pt x="5850891" y="280281"/>
                  <a:pt x="5850891" y="322858"/>
                </a:cubicBezTo>
                <a:cubicBezTo>
                  <a:pt x="5828599" y="322858"/>
                  <a:pt x="5806308" y="322858"/>
                  <a:pt x="5784207" y="322858"/>
                </a:cubicBezTo>
                <a:cubicBezTo>
                  <a:pt x="5784207" y="488201"/>
                  <a:pt x="5784207" y="653543"/>
                  <a:pt x="5784207" y="818886"/>
                </a:cubicBezTo>
                <a:cubicBezTo>
                  <a:pt x="5784207" y="868145"/>
                  <a:pt x="5774872" y="905758"/>
                  <a:pt x="5756200" y="931342"/>
                </a:cubicBezTo>
                <a:cubicBezTo>
                  <a:pt x="5737529" y="957117"/>
                  <a:pt x="5711236" y="971055"/>
                  <a:pt x="5677133" y="973155"/>
                </a:cubicBezTo>
                <a:cubicBezTo>
                  <a:pt x="5643219" y="975255"/>
                  <a:pt x="5599970" y="976592"/>
                  <a:pt x="5547766" y="976974"/>
                </a:cubicBezTo>
                <a:cubicBezTo>
                  <a:pt x="5542432" y="932488"/>
                  <a:pt x="5534239" y="889720"/>
                  <a:pt x="5523189" y="848671"/>
                </a:cubicBezTo>
                <a:cubicBezTo>
                  <a:pt x="5552530" y="850771"/>
                  <a:pt x="5582632" y="851726"/>
                  <a:pt x="5613497" y="851726"/>
                </a:cubicBezTo>
                <a:cubicBezTo>
                  <a:pt x="5646839" y="851726"/>
                  <a:pt x="5663415" y="833397"/>
                  <a:pt x="5663415" y="796929"/>
                </a:cubicBezTo>
                <a:cubicBezTo>
                  <a:pt x="5663415" y="639033"/>
                  <a:pt x="5663415" y="480945"/>
                  <a:pt x="5663415" y="322858"/>
                </a:cubicBezTo>
                <a:cubicBezTo>
                  <a:pt x="5611783" y="322858"/>
                  <a:pt x="5560151" y="322858"/>
                  <a:pt x="5508518" y="322858"/>
                </a:cubicBezTo>
                <a:cubicBezTo>
                  <a:pt x="5508518" y="280281"/>
                  <a:pt x="5508518" y="237513"/>
                  <a:pt x="5508518" y="194745"/>
                </a:cubicBezTo>
                <a:cubicBezTo>
                  <a:pt x="5560151" y="194745"/>
                  <a:pt x="5611783" y="194745"/>
                  <a:pt x="5663415" y="194745"/>
                </a:cubicBezTo>
                <a:cubicBezTo>
                  <a:pt x="5663415" y="135367"/>
                  <a:pt x="5663415" y="76180"/>
                  <a:pt x="5663415" y="16801"/>
                </a:cubicBezTo>
                <a:close/>
                <a:moveTo>
                  <a:pt x="4658780" y="16801"/>
                </a:moveTo>
                <a:cubicBezTo>
                  <a:pt x="4698980" y="16801"/>
                  <a:pt x="4739371" y="16801"/>
                  <a:pt x="4779572" y="16801"/>
                </a:cubicBezTo>
                <a:cubicBezTo>
                  <a:pt x="4779572" y="76180"/>
                  <a:pt x="4779572" y="135367"/>
                  <a:pt x="4779572" y="194745"/>
                </a:cubicBezTo>
                <a:cubicBezTo>
                  <a:pt x="4801673" y="194745"/>
                  <a:pt x="4823964" y="194745"/>
                  <a:pt x="4846256" y="194745"/>
                </a:cubicBezTo>
                <a:cubicBezTo>
                  <a:pt x="4846256" y="237513"/>
                  <a:pt x="4846256" y="280281"/>
                  <a:pt x="4846256" y="322858"/>
                </a:cubicBezTo>
                <a:cubicBezTo>
                  <a:pt x="4823964" y="322858"/>
                  <a:pt x="4801673" y="322858"/>
                  <a:pt x="4779572" y="322858"/>
                </a:cubicBezTo>
                <a:cubicBezTo>
                  <a:pt x="4779572" y="488201"/>
                  <a:pt x="4779572" y="653543"/>
                  <a:pt x="4779572" y="818886"/>
                </a:cubicBezTo>
                <a:cubicBezTo>
                  <a:pt x="4779572" y="868145"/>
                  <a:pt x="4770236" y="905758"/>
                  <a:pt x="4751565" y="931342"/>
                </a:cubicBezTo>
                <a:cubicBezTo>
                  <a:pt x="4732894" y="957117"/>
                  <a:pt x="4706601" y="971055"/>
                  <a:pt x="4672497" y="973155"/>
                </a:cubicBezTo>
                <a:cubicBezTo>
                  <a:pt x="4638584" y="975255"/>
                  <a:pt x="4595335" y="976592"/>
                  <a:pt x="4543131" y="976974"/>
                </a:cubicBezTo>
                <a:cubicBezTo>
                  <a:pt x="4537797" y="932488"/>
                  <a:pt x="4529604" y="889720"/>
                  <a:pt x="4518554" y="848671"/>
                </a:cubicBezTo>
                <a:cubicBezTo>
                  <a:pt x="4547894" y="850771"/>
                  <a:pt x="4577997" y="851726"/>
                  <a:pt x="4608862" y="851726"/>
                </a:cubicBezTo>
                <a:cubicBezTo>
                  <a:pt x="4642204" y="851726"/>
                  <a:pt x="4658780" y="833397"/>
                  <a:pt x="4658780" y="796929"/>
                </a:cubicBezTo>
                <a:cubicBezTo>
                  <a:pt x="4658780" y="639033"/>
                  <a:pt x="4658780" y="480945"/>
                  <a:pt x="4658780" y="322858"/>
                </a:cubicBezTo>
                <a:cubicBezTo>
                  <a:pt x="4607148" y="322858"/>
                  <a:pt x="4555515" y="322858"/>
                  <a:pt x="4503883" y="322858"/>
                </a:cubicBezTo>
                <a:cubicBezTo>
                  <a:pt x="4503883" y="280281"/>
                  <a:pt x="4503883" y="237513"/>
                  <a:pt x="4503883" y="194745"/>
                </a:cubicBezTo>
                <a:cubicBezTo>
                  <a:pt x="4555515" y="194745"/>
                  <a:pt x="4607148" y="194745"/>
                  <a:pt x="4658780" y="194745"/>
                </a:cubicBezTo>
                <a:cubicBezTo>
                  <a:pt x="4658780" y="135367"/>
                  <a:pt x="4658780" y="76180"/>
                  <a:pt x="4658780" y="16801"/>
                </a:cubicBezTo>
                <a:close/>
                <a:moveTo>
                  <a:pt x="7304783" y="11837"/>
                </a:moveTo>
                <a:cubicBezTo>
                  <a:pt x="7349175" y="11837"/>
                  <a:pt x="7393757" y="11837"/>
                  <a:pt x="7438150" y="11837"/>
                </a:cubicBezTo>
                <a:cubicBezTo>
                  <a:pt x="7438150" y="50596"/>
                  <a:pt x="7438150" y="89354"/>
                  <a:pt x="7438150" y="128112"/>
                </a:cubicBezTo>
                <a:cubicBezTo>
                  <a:pt x="7471491" y="128112"/>
                  <a:pt x="7504833" y="128112"/>
                  <a:pt x="7538175" y="128112"/>
                </a:cubicBezTo>
                <a:cubicBezTo>
                  <a:pt x="7562753" y="91072"/>
                  <a:pt x="7585615" y="53650"/>
                  <a:pt x="7606954" y="15847"/>
                </a:cubicBezTo>
                <a:cubicBezTo>
                  <a:pt x="7643916" y="31694"/>
                  <a:pt x="7680878" y="47541"/>
                  <a:pt x="7717839" y="63579"/>
                </a:cubicBezTo>
                <a:cubicBezTo>
                  <a:pt x="7702979" y="85153"/>
                  <a:pt x="7688118" y="106537"/>
                  <a:pt x="7673066" y="128112"/>
                </a:cubicBezTo>
                <a:cubicBezTo>
                  <a:pt x="7727556" y="128112"/>
                  <a:pt x="7782046" y="128112"/>
                  <a:pt x="7836536" y="128112"/>
                </a:cubicBezTo>
                <a:cubicBezTo>
                  <a:pt x="7836536" y="201619"/>
                  <a:pt x="7836536" y="275317"/>
                  <a:pt x="7836536" y="348824"/>
                </a:cubicBezTo>
                <a:cubicBezTo>
                  <a:pt x="7796526" y="348824"/>
                  <a:pt x="7756706" y="348824"/>
                  <a:pt x="7716887" y="348824"/>
                </a:cubicBezTo>
                <a:cubicBezTo>
                  <a:pt x="7716887" y="309684"/>
                  <a:pt x="7716887" y="270543"/>
                  <a:pt x="7716887" y="231403"/>
                </a:cubicBezTo>
                <a:cubicBezTo>
                  <a:pt x="7487305" y="231403"/>
                  <a:pt x="7257723" y="231403"/>
                  <a:pt x="7028141" y="231403"/>
                </a:cubicBezTo>
                <a:cubicBezTo>
                  <a:pt x="7028141" y="270543"/>
                  <a:pt x="7028141" y="309684"/>
                  <a:pt x="7028141" y="348824"/>
                </a:cubicBezTo>
                <a:cubicBezTo>
                  <a:pt x="6988131" y="348824"/>
                  <a:pt x="6948311" y="348824"/>
                  <a:pt x="6908492" y="348824"/>
                </a:cubicBezTo>
                <a:cubicBezTo>
                  <a:pt x="6908492" y="275317"/>
                  <a:pt x="6908492" y="201619"/>
                  <a:pt x="6908492" y="128112"/>
                </a:cubicBezTo>
                <a:cubicBezTo>
                  <a:pt x="6960314" y="128112"/>
                  <a:pt x="7012137" y="128112"/>
                  <a:pt x="7063960" y="128112"/>
                </a:cubicBezTo>
                <a:cubicBezTo>
                  <a:pt x="7051766" y="107301"/>
                  <a:pt x="7039191" y="86299"/>
                  <a:pt x="7026236" y="65488"/>
                </a:cubicBezTo>
                <a:cubicBezTo>
                  <a:pt x="7061102" y="49259"/>
                  <a:pt x="7096158" y="33030"/>
                  <a:pt x="7131024" y="16801"/>
                </a:cubicBezTo>
                <a:cubicBezTo>
                  <a:pt x="7156364" y="54605"/>
                  <a:pt x="7179798" y="91645"/>
                  <a:pt x="7201709" y="128112"/>
                </a:cubicBezTo>
                <a:cubicBezTo>
                  <a:pt x="7236003" y="128112"/>
                  <a:pt x="7270488" y="128112"/>
                  <a:pt x="7304783" y="128112"/>
                </a:cubicBezTo>
                <a:cubicBezTo>
                  <a:pt x="7304783" y="89354"/>
                  <a:pt x="7304783" y="50596"/>
                  <a:pt x="7304783" y="11837"/>
                </a:cubicBezTo>
                <a:close/>
                <a:moveTo>
                  <a:pt x="5261218" y="0"/>
                </a:moveTo>
                <a:cubicBezTo>
                  <a:pt x="5309039" y="4964"/>
                  <a:pt x="5356671" y="9928"/>
                  <a:pt x="5404492" y="14892"/>
                </a:cubicBezTo>
                <a:cubicBezTo>
                  <a:pt x="5390774" y="45631"/>
                  <a:pt x="5376295" y="76753"/>
                  <a:pt x="5361243" y="108255"/>
                </a:cubicBezTo>
                <a:cubicBezTo>
                  <a:pt x="5402777" y="108255"/>
                  <a:pt x="5444312" y="108255"/>
                  <a:pt x="5485846" y="108255"/>
                </a:cubicBezTo>
                <a:cubicBezTo>
                  <a:pt x="5485846" y="214029"/>
                  <a:pt x="5485846" y="319994"/>
                  <a:pt x="5485846" y="425767"/>
                </a:cubicBezTo>
                <a:cubicBezTo>
                  <a:pt x="5516902" y="414312"/>
                  <a:pt x="5547957" y="402856"/>
                  <a:pt x="5579012" y="391591"/>
                </a:cubicBezTo>
                <a:cubicBezTo>
                  <a:pt x="5615022" y="482282"/>
                  <a:pt x="5641886" y="561135"/>
                  <a:pt x="5659604" y="627959"/>
                </a:cubicBezTo>
                <a:cubicBezTo>
                  <a:pt x="5623595" y="640560"/>
                  <a:pt x="5587586" y="653161"/>
                  <a:pt x="5551577" y="665763"/>
                </a:cubicBezTo>
                <a:cubicBezTo>
                  <a:pt x="5532334" y="596647"/>
                  <a:pt x="5510424" y="524286"/>
                  <a:pt x="5485846" y="449061"/>
                </a:cubicBezTo>
                <a:cubicBezTo>
                  <a:pt x="5485846" y="580418"/>
                  <a:pt x="5485846" y="711585"/>
                  <a:pt x="5485846" y="842752"/>
                </a:cubicBezTo>
                <a:cubicBezTo>
                  <a:pt x="5485846" y="887429"/>
                  <a:pt x="5477082" y="921032"/>
                  <a:pt x="5459554" y="943561"/>
                </a:cubicBezTo>
                <a:cubicBezTo>
                  <a:pt x="5442216" y="966091"/>
                  <a:pt x="5417448" y="977737"/>
                  <a:pt x="5385821" y="978310"/>
                </a:cubicBezTo>
                <a:cubicBezTo>
                  <a:pt x="5354003" y="979074"/>
                  <a:pt x="5314184" y="979456"/>
                  <a:pt x="5266171" y="979456"/>
                </a:cubicBezTo>
                <a:cubicBezTo>
                  <a:pt x="5260265" y="939934"/>
                  <a:pt x="5252644" y="900412"/>
                  <a:pt x="5243499" y="860699"/>
                </a:cubicBezTo>
                <a:cubicBezTo>
                  <a:pt x="5279508" y="865281"/>
                  <a:pt x="5307706" y="867572"/>
                  <a:pt x="5327901" y="867572"/>
                </a:cubicBezTo>
                <a:cubicBezTo>
                  <a:pt x="5354765" y="867572"/>
                  <a:pt x="5368102" y="852680"/>
                  <a:pt x="5368102" y="822896"/>
                </a:cubicBezTo>
                <a:cubicBezTo>
                  <a:pt x="5368102" y="793302"/>
                  <a:pt x="5368102" y="763899"/>
                  <a:pt x="5368102" y="734305"/>
                </a:cubicBezTo>
                <a:cubicBezTo>
                  <a:pt x="5300847" y="808194"/>
                  <a:pt x="5229210" y="868527"/>
                  <a:pt x="5153381" y="915304"/>
                </a:cubicBezTo>
                <a:cubicBezTo>
                  <a:pt x="5143093" y="900030"/>
                  <a:pt x="5131471" y="884374"/>
                  <a:pt x="5117943" y="868145"/>
                </a:cubicBezTo>
                <a:cubicBezTo>
                  <a:pt x="5062310" y="907094"/>
                  <a:pt x="5016584" y="943180"/>
                  <a:pt x="4980575" y="975828"/>
                </a:cubicBezTo>
                <a:cubicBezTo>
                  <a:pt x="4957141" y="946998"/>
                  <a:pt x="4933516" y="918168"/>
                  <a:pt x="4910081" y="889529"/>
                </a:cubicBezTo>
                <a:cubicBezTo>
                  <a:pt x="4930848" y="866236"/>
                  <a:pt x="4941327" y="838361"/>
                  <a:pt x="4941327" y="805903"/>
                </a:cubicBezTo>
                <a:cubicBezTo>
                  <a:pt x="4941327" y="681419"/>
                  <a:pt x="4941327" y="556743"/>
                  <a:pt x="4941327" y="432259"/>
                </a:cubicBezTo>
                <a:cubicBezTo>
                  <a:pt x="4919417" y="432259"/>
                  <a:pt x="4897507" y="432259"/>
                  <a:pt x="4875596" y="432259"/>
                </a:cubicBezTo>
                <a:cubicBezTo>
                  <a:pt x="4875596" y="389109"/>
                  <a:pt x="4875596" y="346151"/>
                  <a:pt x="4875596" y="303001"/>
                </a:cubicBezTo>
                <a:cubicBezTo>
                  <a:pt x="4937136" y="303001"/>
                  <a:pt x="4998675" y="303001"/>
                  <a:pt x="5060024" y="303001"/>
                </a:cubicBezTo>
                <a:cubicBezTo>
                  <a:pt x="5060024" y="453452"/>
                  <a:pt x="5060024" y="603902"/>
                  <a:pt x="5060024" y="754353"/>
                </a:cubicBezTo>
                <a:cubicBezTo>
                  <a:pt x="5069931" y="746907"/>
                  <a:pt x="5096795" y="729341"/>
                  <a:pt x="5140616" y="701657"/>
                </a:cubicBezTo>
                <a:cubicBezTo>
                  <a:pt x="5142521" y="728769"/>
                  <a:pt x="5144807" y="754353"/>
                  <a:pt x="5147475" y="778219"/>
                </a:cubicBezTo>
                <a:cubicBezTo>
                  <a:pt x="5200631" y="745952"/>
                  <a:pt x="5251501" y="708148"/>
                  <a:pt x="5299894" y="664808"/>
                </a:cubicBezTo>
                <a:cubicBezTo>
                  <a:pt x="5232068" y="664808"/>
                  <a:pt x="5164241" y="664808"/>
                  <a:pt x="5096414" y="664808"/>
                </a:cubicBezTo>
                <a:cubicBezTo>
                  <a:pt x="5096414" y="630441"/>
                  <a:pt x="5096414" y="595883"/>
                  <a:pt x="5096414" y="561517"/>
                </a:cubicBezTo>
                <a:cubicBezTo>
                  <a:pt x="5111085" y="561517"/>
                  <a:pt x="5125755" y="561517"/>
                  <a:pt x="5140616" y="561517"/>
                </a:cubicBezTo>
                <a:cubicBezTo>
                  <a:pt x="5140616" y="410302"/>
                  <a:pt x="5140616" y="259279"/>
                  <a:pt x="5140616" y="108255"/>
                </a:cubicBezTo>
                <a:cubicBezTo>
                  <a:pt x="5171100" y="108255"/>
                  <a:pt x="5201774" y="108255"/>
                  <a:pt x="5232258" y="108255"/>
                </a:cubicBezTo>
                <a:cubicBezTo>
                  <a:pt x="5242737" y="74843"/>
                  <a:pt x="5252454" y="38758"/>
                  <a:pt x="5261218" y="0"/>
                </a:cubicBezTo>
                <a:close/>
                <a:moveTo>
                  <a:pt x="4256583" y="0"/>
                </a:moveTo>
                <a:cubicBezTo>
                  <a:pt x="4304404" y="4964"/>
                  <a:pt x="4352035" y="9928"/>
                  <a:pt x="4399857" y="14892"/>
                </a:cubicBezTo>
                <a:cubicBezTo>
                  <a:pt x="4386139" y="45631"/>
                  <a:pt x="4371659" y="76753"/>
                  <a:pt x="4356608" y="108255"/>
                </a:cubicBezTo>
                <a:cubicBezTo>
                  <a:pt x="4398142" y="108255"/>
                  <a:pt x="4439677" y="108255"/>
                  <a:pt x="4481211" y="108255"/>
                </a:cubicBezTo>
                <a:cubicBezTo>
                  <a:pt x="4481211" y="214029"/>
                  <a:pt x="4481211" y="319994"/>
                  <a:pt x="4481211" y="425767"/>
                </a:cubicBezTo>
                <a:cubicBezTo>
                  <a:pt x="4512266" y="414312"/>
                  <a:pt x="4543322" y="402856"/>
                  <a:pt x="4574377" y="391591"/>
                </a:cubicBezTo>
                <a:cubicBezTo>
                  <a:pt x="4610386" y="482282"/>
                  <a:pt x="4637250" y="561135"/>
                  <a:pt x="4654969" y="627959"/>
                </a:cubicBezTo>
                <a:cubicBezTo>
                  <a:pt x="4618960" y="640560"/>
                  <a:pt x="4582951" y="653161"/>
                  <a:pt x="4546942" y="665763"/>
                </a:cubicBezTo>
                <a:cubicBezTo>
                  <a:pt x="4527699" y="596647"/>
                  <a:pt x="4505789" y="524286"/>
                  <a:pt x="4481211" y="449061"/>
                </a:cubicBezTo>
                <a:cubicBezTo>
                  <a:pt x="4481211" y="580418"/>
                  <a:pt x="4481211" y="711585"/>
                  <a:pt x="4481211" y="842752"/>
                </a:cubicBezTo>
                <a:cubicBezTo>
                  <a:pt x="4481211" y="887429"/>
                  <a:pt x="4472447" y="921032"/>
                  <a:pt x="4455109" y="943561"/>
                </a:cubicBezTo>
                <a:cubicBezTo>
                  <a:pt x="4437581" y="966091"/>
                  <a:pt x="4413003" y="977737"/>
                  <a:pt x="4381186" y="978310"/>
                </a:cubicBezTo>
                <a:cubicBezTo>
                  <a:pt x="4349559" y="979074"/>
                  <a:pt x="4309548" y="979456"/>
                  <a:pt x="4261536" y="979456"/>
                </a:cubicBezTo>
                <a:cubicBezTo>
                  <a:pt x="4255630" y="939934"/>
                  <a:pt x="4248200" y="900412"/>
                  <a:pt x="4238864" y="860699"/>
                </a:cubicBezTo>
                <a:cubicBezTo>
                  <a:pt x="4274873" y="865281"/>
                  <a:pt x="4303071" y="867572"/>
                  <a:pt x="4323266" y="867572"/>
                </a:cubicBezTo>
                <a:cubicBezTo>
                  <a:pt x="4350130" y="867572"/>
                  <a:pt x="4363467" y="852680"/>
                  <a:pt x="4363467" y="822896"/>
                </a:cubicBezTo>
                <a:cubicBezTo>
                  <a:pt x="4363467" y="793302"/>
                  <a:pt x="4363467" y="763899"/>
                  <a:pt x="4363467" y="734305"/>
                </a:cubicBezTo>
                <a:cubicBezTo>
                  <a:pt x="4296212" y="808194"/>
                  <a:pt x="4224575" y="868527"/>
                  <a:pt x="4148746" y="915304"/>
                </a:cubicBezTo>
                <a:cubicBezTo>
                  <a:pt x="4138648" y="900030"/>
                  <a:pt x="4126835" y="884374"/>
                  <a:pt x="4113308" y="868145"/>
                </a:cubicBezTo>
                <a:cubicBezTo>
                  <a:pt x="4057866" y="907094"/>
                  <a:pt x="4011949" y="943180"/>
                  <a:pt x="3975940" y="975828"/>
                </a:cubicBezTo>
                <a:cubicBezTo>
                  <a:pt x="3952506" y="946998"/>
                  <a:pt x="3928881" y="918168"/>
                  <a:pt x="3905446" y="889529"/>
                </a:cubicBezTo>
                <a:cubicBezTo>
                  <a:pt x="3926404" y="866236"/>
                  <a:pt x="3936692" y="838361"/>
                  <a:pt x="3936692" y="805903"/>
                </a:cubicBezTo>
                <a:lnTo>
                  <a:pt x="3936692" y="433388"/>
                </a:lnTo>
                <a:lnTo>
                  <a:pt x="0" y="433388"/>
                </a:lnTo>
                <a:lnTo>
                  <a:pt x="0" y="303525"/>
                </a:lnTo>
                <a:lnTo>
                  <a:pt x="3870961" y="303525"/>
                </a:lnTo>
                <a:lnTo>
                  <a:pt x="3870961" y="303001"/>
                </a:lnTo>
                <a:cubicBezTo>
                  <a:pt x="3932501" y="303001"/>
                  <a:pt x="3994040" y="303001"/>
                  <a:pt x="4055579" y="303001"/>
                </a:cubicBezTo>
                <a:cubicBezTo>
                  <a:pt x="4055579" y="453452"/>
                  <a:pt x="4055579" y="603902"/>
                  <a:pt x="4055579" y="754353"/>
                </a:cubicBezTo>
                <a:cubicBezTo>
                  <a:pt x="4065296" y="746907"/>
                  <a:pt x="4092160" y="729341"/>
                  <a:pt x="4135981" y="701657"/>
                </a:cubicBezTo>
                <a:cubicBezTo>
                  <a:pt x="4137886" y="728769"/>
                  <a:pt x="4140172" y="754353"/>
                  <a:pt x="4142839" y="778219"/>
                </a:cubicBezTo>
                <a:cubicBezTo>
                  <a:pt x="4196186" y="745952"/>
                  <a:pt x="4247056" y="708148"/>
                  <a:pt x="4295450" y="664808"/>
                </a:cubicBezTo>
                <a:cubicBezTo>
                  <a:pt x="4227432" y="664808"/>
                  <a:pt x="4159606" y="664808"/>
                  <a:pt x="4091779" y="664808"/>
                </a:cubicBezTo>
                <a:cubicBezTo>
                  <a:pt x="4091779" y="630441"/>
                  <a:pt x="4091779" y="595883"/>
                  <a:pt x="4091779" y="561517"/>
                </a:cubicBezTo>
                <a:cubicBezTo>
                  <a:pt x="4106449" y="561517"/>
                  <a:pt x="4121310" y="561517"/>
                  <a:pt x="4135981" y="561517"/>
                </a:cubicBezTo>
                <a:cubicBezTo>
                  <a:pt x="4135981" y="410302"/>
                  <a:pt x="4135981" y="259279"/>
                  <a:pt x="4135981" y="108255"/>
                </a:cubicBezTo>
                <a:cubicBezTo>
                  <a:pt x="4166464" y="108255"/>
                  <a:pt x="4197139" y="108255"/>
                  <a:pt x="4227623" y="108255"/>
                </a:cubicBezTo>
                <a:cubicBezTo>
                  <a:pt x="4238102" y="74843"/>
                  <a:pt x="4247819" y="38758"/>
                  <a:pt x="4256583" y="0"/>
                </a:cubicBezTo>
                <a:close/>
              </a:path>
            </a:pathLst>
          </a:custGeom>
          <a:solidFill>
            <a:srgbClr val="C0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sp>
        <p:nvSpPr>
          <p:cNvPr id="3" name="Freeform 9"/>
          <p:cNvSpPr>
            <a:spLocks noEditPoints="1"/>
          </p:cNvSpPr>
          <p:nvPr/>
        </p:nvSpPr>
        <p:spPr bwMode="auto">
          <a:xfrm>
            <a:off x="5187951" y="3998449"/>
            <a:ext cx="2857500" cy="753533"/>
          </a:xfrm>
          <a:custGeom>
            <a:avLst/>
            <a:gdLst>
              <a:gd name="T0" fmla="*/ 10788 w 22500"/>
              <a:gd name="T1" fmla="*/ 4184 h 5907"/>
              <a:gd name="T2" fmla="*/ 10788 w 22500"/>
              <a:gd name="T3" fmla="*/ 4958 h 5907"/>
              <a:gd name="T4" fmla="*/ 13006 w 22500"/>
              <a:gd name="T5" fmla="*/ 5099 h 5907"/>
              <a:gd name="T6" fmla="*/ 11204 w 22500"/>
              <a:gd name="T7" fmla="*/ 4079 h 5907"/>
              <a:gd name="T8" fmla="*/ 15953 w 22500"/>
              <a:gd name="T9" fmla="*/ 1723 h 5907"/>
              <a:gd name="T10" fmla="*/ 18033 w 22500"/>
              <a:gd name="T11" fmla="*/ 3903 h 5907"/>
              <a:gd name="T12" fmla="*/ 17201 w 22500"/>
              <a:gd name="T13" fmla="*/ 5907 h 5907"/>
              <a:gd name="T14" fmla="*/ 16889 w 22500"/>
              <a:gd name="T15" fmla="*/ 2778 h 5907"/>
              <a:gd name="T16" fmla="*/ 15052 w 22500"/>
              <a:gd name="T17" fmla="*/ 2532 h 5907"/>
              <a:gd name="T18" fmla="*/ 14254 w 22500"/>
              <a:gd name="T19" fmla="*/ 5907 h 5907"/>
              <a:gd name="T20" fmla="*/ 9886 w 22500"/>
              <a:gd name="T21" fmla="*/ 1688 h 5907"/>
              <a:gd name="T22" fmla="*/ 13318 w 22500"/>
              <a:gd name="T23" fmla="*/ 2180 h 5907"/>
              <a:gd name="T24" fmla="*/ 13804 w 22500"/>
              <a:gd name="T25" fmla="*/ 5907 h 5907"/>
              <a:gd name="T26" fmla="*/ 10371 w 22500"/>
              <a:gd name="T27" fmla="*/ 5661 h 5907"/>
              <a:gd name="T28" fmla="*/ 10371 w 22500"/>
              <a:gd name="T29" fmla="*/ 3481 h 5907"/>
              <a:gd name="T30" fmla="*/ 12972 w 22500"/>
              <a:gd name="T31" fmla="*/ 3235 h 5907"/>
              <a:gd name="T32" fmla="*/ 9886 w 22500"/>
              <a:gd name="T33" fmla="*/ 2532 h 5907"/>
              <a:gd name="T34" fmla="*/ 18444 w 22500"/>
              <a:gd name="T35" fmla="*/ 0 h 5907"/>
              <a:gd name="T36" fmla="*/ 19241 w 22500"/>
              <a:gd name="T37" fmla="*/ 3200 h 5907"/>
              <a:gd name="T38" fmla="*/ 22431 w 22500"/>
              <a:gd name="T39" fmla="*/ 1723 h 5907"/>
              <a:gd name="T40" fmla="*/ 22500 w 22500"/>
              <a:gd name="T41" fmla="*/ 5907 h 5907"/>
              <a:gd name="T42" fmla="*/ 19241 w 22500"/>
              <a:gd name="T43" fmla="*/ 3833 h 5907"/>
              <a:gd name="T44" fmla="*/ 18444 w 22500"/>
              <a:gd name="T45" fmla="*/ 5907 h 5907"/>
              <a:gd name="T46" fmla="*/ 5787 w 22500"/>
              <a:gd name="T47" fmla="*/ 0 h 5907"/>
              <a:gd name="T48" fmla="*/ 6585 w 22500"/>
              <a:gd name="T49" fmla="*/ 1723 h 5907"/>
              <a:gd name="T50" fmla="*/ 9358 w 22500"/>
              <a:gd name="T51" fmla="*/ 3516 h 5907"/>
              <a:gd name="T52" fmla="*/ 8561 w 22500"/>
              <a:gd name="T53" fmla="*/ 5907 h 5907"/>
              <a:gd name="T54" fmla="*/ 8388 w 22500"/>
              <a:gd name="T55" fmla="*/ 2778 h 5907"/>
              <a:gd name="T56" fmla="*/ 6585 w 22500"/>
              <a:gd name="T57" fmla="*/ 2532 h 5907"/>
              <a:gd name="T58" fmla="*/ 5787 w 22500"/>
              <a:gd name="T59" fmla="*/ 5907 h 5907"/>
              <a:gd name="T60" fmla="*/ 0 w 22500"/>
              <a:gd name="T61" fmla="*/ 0 h 5907"/>
              <a:gd name="T62" fmla="*/ 5304 w 22500"/>
              <a:gd name="T63" fmla="*/ 844 h 5907"/>
              <a:gd name="T64" fmla="*/ 3051 w 22500"/>
              <a:gd name="T65" fmla="*/ 5907 h 5907"/>
              <a:gd name="T66" fmla="*/ 2253 w 22500"/>
              <a:gd name="T67" fmla="*/ 844 h 5907"/>
              <a:gd name="T68" fmla="*/ 0 w 22500"/>
              <a:gd name="T69" fmla="*/ 0 h 5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00" h="5907">
                <a:moveTo>
                  <a:pt x="11204" y="4079"/>
                </a:moveTo>
                <a:cubicBezTo>
                  <a:pt x="11042" y="4079"/>
                  <a:pt x="10903" y="4114"/>
                  <a:pt x="10788" y="4184"/>
                </a:cubicBezTo>
                <a:cubicBezTo>
                  <a:pt x="10672" y="4278"/>
                  <a:pt x="10614" y="4407"/>
                  <a:pt x="10614" y="4571"/>
                </a:cubicBezTo>
                <a:cubicBezTo>
                  <a:pt x="10614" y="4735"/>
                  <a:pt x="10672" y="4864"/>
                  <a:pt x="10788" y="4958"/>
                </a:cubicBezTo>
                <a:cubicBezTo>
                  <a:pt x="10903" y="5052"/>
                  <a:pt x="11042" y="5099"/>
                  <a:pt x="11204" y="5099"/>
                </a:cubicBezTo>
                <a:cubicBezTo>
                  <a:pt x="11804" y="5099"/>
                  <a:pt x="12405" y="5099"/>
                  <a:pt x="13006" y="5099"/>
                </a:cubicBezTo>
                <a:cubicBezTo>
                  <a:pt x="13006" y="4759"/>
                  <a:pt x="13006" y="4419"/>
                  <a:pt x="13006" y="4079"/>
                </a:cubicBezTo>
                <a:cubicBezTo>
                  <a:pt x="12405" y="4079"/>
                  <a:pt x="11804" y="4079"/>
                  <a:pt x="11204" y="4079"/>
                </a:cubicBezTo>
                <a:close/>
                <a:moveTo>
                  <a:pt x="14254" y="1723"/>
                </a:moveTo>
                <a:cubicBezTo>
                  <a:pt x="14821" y="1723"/>
                  <a:pt x="15387" y="1723"/>
                  <a:pt x="15953" y="1723"/>
                </a:cubicBezTo>
                <a:cubicBezTo>
                  <a:pt x="16624" y="1723"/>
                  <a:pt x="17120" y="1864"/>
                  <a:pt x="17444" y="2145"/>
                </a:cubicBezTo>
                <a:cubicBezTo>
                  <a:pt x="17837" y="2497"/>
                  <a:pt x="18033" y="3083"/>
                  <a:pt x="18033" y="3903"/>
                </a:cubicBezTo>
                <a:cubicBezTo>
                  <a:pt x="18033" y="4571"/>
                  <a:pt x="18033" y="5239"/>
                  <a:pt x="18033" y="5907"/>
                </a:cubicBezTo>
                <a:cubicBezTo>
                  <a:pt x="17756" y="5907"/>
                  <a:pt x="17479" y="5907"/>
                  <a:pt x="17201" y="5907"/>
                </a:cubicBezTo>
                <a:cubicBezTo>
                  <a:pt x="17201" y="5239"/>
                  <a:pt x="17201" y="4571"/>
                  <a:pt x="17201" y="3903"/>
                </a:cubicBezTo>
                <a:cubicBezTo>
                  <a:pt x="17201" y="3341"/>
                  <a:pt x="17097" y="2966"/>
                  <a:pt x="16889" y="2778"/>
                </a:cubicBezTo>
                <a:cubicBezTo>
                  <a:pt x="16728" y="2614"/>
                  <a:pt x="16416" y="2532"/>
                  <a:pt x="15953" y="2532"/>
                </a:cubicBezTo>
                <a:cubicBezTo>
                  <a:pt x="15653" y="2532"/>
                  <a:pt x="15352" y="2532"/>
                  <a:pt x="15052" y="2532"/>
                </a:cubicBezTo>
                <a:cubicBezTo>
                  <a:pt x="15052" y="3657"/>
                  <a:pt x="15052" y="4782"/>
                  <a:pt x="15052" y="5907"/>
                </a:cubicBezTo>
                <a:cubicBezTo>
                  <a:pt x="14786" y="5907"/>
                  <a:pt x="14520" y="5907"/>
                  <a:pt x="14254" y="5907"/>
                </a:cubicBezTo>
                <a:cubicBezTo>
                  <a:pt x="14254" y="4513"/>
                  <a:pt x="14254" y="3118"/>
                  <a:pt x="14254" y="1723"/>
                </a:cubicBezTo>
                <a:close/>
                <a:moveTo>
                  <a:pt x="9886" y="1688"/>
                </a:moveTo>
                <a:cubicBezTo>
                  <a:pt x="10556" y="1688"/>
                  <a:pt x="11227" y="1688"/>
                  <a:pt x="11897" y="1688"/>
                </a:cubicBezTo>
                <a:cubicBezTo>
                  <a:pt x="12521" y="1688"/>
                  <a:pt x="12995" y="1852"/>
                  <a:pt x="13318" y="2180"/>
                </a:cubicBezTo>
                <a:cubicBezTo>
                  <a:pt x="13642" y="2508"/>
                  <a:pt x="13804" y="2954"/>
                  <a:pt x="13804" y="3516"/>
                </a:cubicBezTo>
                <a:cubicBezTo>
                  <a:pt x="13804" y="4313"/>
                  <a:pt x="13804" y="5110"/>
                  <a:pt x="13804" y="5907"/>
                </a:cubicBezTo>
                <a:cubicBezTo>
                  <a:pt x="12937" y="5907"/>
                  <a:pt x="12070" y="5907"/>
                  <a:pt x="11204" y="5907"/>
                </a:cubicBezTo>
                <a:cubicBezTo>
                  <a:pt x="10903" y="5907"/>
                  <a:pt x="10626" y="5825"/>
                  <a:pt x="10371" y="5661"/>
                </a:cubicBezTo>
                <a:cubicBezTo>
                  <a:pt x="10002" y="5427"/>
                  <a:pt x="9817" y="5063"/>
                  <a:pt x="9817" y="4571"/>
                </a:cubicBezTo>
                <a:cubicBezTo>
                  <a:pt x="9817" y="4102"/>
                  <a:pt x="10002" y="3739"/>
                  <a:pt x="10371" y="3481"/>
                </a:cubicBezTo>
                <a:cubicBezTo>
                  <a:pt x="10626" y="3317"/>
                  <a:pt x="10903" y="3235"/>
                  <a:pt x="11204" y="3235"/>
                </a:cubicBezTo>
                <a:cubicBezTo>
                  <a:pt x="11793" y="3235"/>
                  <a:pt x="12382" y="3235"/>
                  <a:pt x="12972" y="3235"/>
                </a:cubicBezTo>
                <a:cubicBezTo>
                  <a:pt x="12902" y="2766"/>
                  <a:pt x="12544" y="2532"/>
                  <a:pt x="11897" y="2532"/>
                </a:cubicBezTo>
                <a:cubicBezTo>
                  <a:pt x="11227" y="2532"/>
                  <a:pt x="10556" y="2532"/>
                  <a:pt x="9886" y="2532"/>
                </a:cubicBezTo>
                <a:cubicBezTo>
                  <a:pt x="9886" y="2251"/>
                  <a:pt x="9886" y="1969"/>
                  <a:pt x="9886" y="1688"/>
                </a:cubicBezTo>
                <a:close/>
                <a:moveTo>
                  <a:pt x="18444" y="0"/>
                </a:moveTo>
                <a:cubicBezTo>
                  <a:pt x="18709" y="0"/>
                  <a:pt x="18975" y="0"/>
                  <a:pt x="19241" y="0"/>
                </a:cubicBezTo>
                <a:cubicBezTo>
                  <a:pt x="19241" y="1067"/>
                  <a:pt x="19241" y="2133"/>
                  <a:pt x="19241" y="3200"/>
                </a:cubicBezTo>
                <a:cubicBezTo>
                  <a:pt x="19865" y="2708"/>
                  <a:pt x="20489" y="2215"/>
                  <a:pt x="21113" y="1723"/>
                </a:cubicBezTo>
                <a:cubicBezTo>
                  <a:pt x="21552" y="1723"/>
                  <a:pt x="21991" y="1723"/>
                  <a:pt x="22431" y="1723"/>
                </a:cubicBezTo>
                <a:cubicBezTo>
                  <a:pt x="21656" y="2333"/>
                  <a:pt x="20882" y="2942"/>
                  <a:pt x="20108" y="3552"/>
                </a:cubicBezTo>
                <a:cubicBezTo>
                  <a:pt x="20905" y="4337"/>
                  <a:pt x="21703" y="5122"/>
                  <a:pt x="22500" y="5907"/>
                </a:cubicBezTo>
                <a:cubicBezTo>
                  <a:pt x="22107" y="5907"/>
                  <a:pt x="21714" y="5907"/>
                  <a:pt x="21321" y="5907"/>
                </a:cubicBezTo>
                <a:cubicBezTo>
                  <a:pt x="20628" y="5216"/>
                  <a:pt x="19934" y="4524"/>
                  <a:pt x="19241" y="3833"/>
                </a:cubicBezTo>
                <a:cubicBezTo>
                  <a:pt x="19241" y="4524"/>
                  <a:pt x="19241" y="5216"/>
                  <a:pt x="19241" y="5907"/>
                </a:cubicBezTo>
                <a:cubicBezTo>
                  <a:pt x="18975" y="5907"/>
                  <a:pt x="18709" y="5907"/>
                  <a:pt x="18444" y="5907"/>
                </a:cubicBezTo>
                <a:cubicBezTo>
                  <a:pt x="18444" y="3938"/>
                  <a:pt x="18444" y="1969"/>
                  <a:pt x="18444" y="0"/>
                </a:cubicBezTo>
                <a:close/>
                <a:moveTo>
                  <a:pt x="5787" y="0"/>
                </a:moveTo>
                <a:cubicBezTo>
                  <a:pt x="6053" y="0"/>
                  <a:pt x="6319" y="0"/>
                  <a:pt x="6585" y="0"/>
                </a:cubicBezTo>
                <a:cubicBezTo>
                  <a:pt x="6585" y="575"/>
                  <a:pt x="6585" y="1149"/>
                  <a:pt x="6585" y="1723"/>
                </a:cubicBezTo>
                <a:cubicBezTo>
                  <a:pt x="6908" y="1723"/>
                  <a:pt x="7232" y="1723"/>
                  <a:pt x="7556" y="1723"/>
                </a:cubicBezTo>
                <a:cubicBezTo>
                  <a:pt x="8757" y="1723"/>
                  <a:pt x="9358" y="2321"/>
                  <a:pt x="9358" y="3516"/>
                </a:cubicBezTo>
                <a:cubicBezTo>
                  <a:pt x="9358" y="4313"/>
                  <a:pt x="9358" y="5110"/>
                  <a:pt x="9358" y="5907"/>
                </a:cubicBezTo>
                <a:cubicBezTo>
                  <a:pt x="9093" y="5907"/>
                  <a:pt x="8827" y="5907"/>
                  <a:pt x="8561" y="5907"/>
                </a:cubicBezTo>
                <a:cubicBezTo>
                  <a:pt x="8561" y="5110"/>
                  <a:pt x="8561" y="4313"/>
                  <a:pt x="8561" y="3516"/>
                </a:cubicBezTo>
                <a:cubicBezTo>
                  <a:pt x="8561" y="3165"/>
                  <a:pt x="8503" y="2919"/>
                  <a:pt x="8388" y="2778"/>
                </a:cubicBezTo>
                <a:cubicBezTo>
                  <a:pt x="8226" y="2614"/>
                  <a:pt x="7948" y="2532"/>
                  <a:pt x="7556" y="2532"/>
                </a:cubicBezTo>
                <a:cubicBezTo>
                  <a:pt x="7232" y="2532"/>
                  <a:pt x="6908" y="2532"/>
                  <a:pt x="6585" y="2532"/>
                </a:cubicBezTo>
                <a:cubicBezTo>
                  <a:pt x="6585" y="3657"/>
                  <a:pt x="6585" y="4782"/>
                  <a:pt x="6585" y="5907"/>
                </a:cubicBezTo>
                <a:cubicBezTo>
                  <a:pt x="6319" y="5907"/>
                  <a:pt x="6053" y="5907"/>
                  <a:pt x="5787" y="5907"/>
                </a:cubicBezTo>
                <a:cubicBezTo>
                  <a:pt x="5787" y="3938"/>
                  <a:pt x="5787" y="1969"/>
                  <a:pt x="5787" y="0"/>
                </a:cubicBezTo>
                <a:close/>
                <a:moveTo>
                  <a:pt x="0" y="0"/>
                </a:moveTo>
                <a:cubicBezTo>
                  <a:pt x="1768" y="0"/>
                  <a:pt x="3536" y="0"/>
                  <a:pt x="5304" y="0"/>
                </a:cubicBezTo>
                <a:cubicBezTo>
                  <a:pt x="5304" y="282"/>
                  <a:pt x="5304" y="563"/>
                  <a:pt x="5304" y="844"/>
                </a:cubicBezTo>
                <a:cubicBezTo>
                  <a:pt x="4553" y="844"/>
                  <a:pt x="3802" y="844"/>
                  <a:pt x="3051" y="844"/>
                </a:cubicBezTo>
                <a:cubicBezTo>
                  <a:pt x="3051" y="2532"/>
                  <a:pt x="3051" y="4220"/>
                  <a:pt x="3051" y="5907"/>
                </a:cubicBezTo>
                <a:cubicBezTo>
                  <a:pt x="2785" y="5907"/>
                  <a:pt x="2519" y="5907"/>
                  <a:pt x="2253" y="5907"/>
                </a:cubicBezTo>
                <a:cubicBezTo>
                  <a:pt x="2253" y="4220"/>
                  <a:pt x="2253" y="2532"/>
                  <a:pt x="2253" y="844"/>
                </a:cubicBezTo>
                <a:cubicBezTo>
                  <a:pt x="1502" y="844"/>
                  <a:pt x="751" y="844"/>
                  <a:pt x="0" y="844"/>
                </a:cubicBezTo>
                <a:cubicBezTo>
                  <a:pt x="0" y="563"/>
                  <a:pt x="0" y="282"/>
                  <a:pt x="0" y="0"/>
                </a:cubicBezTo>
                <a:close/>
              </a:path>
            </a:pathLst>
          </a:custGeom>
          <a:solidFill>
            <a:schemeClr val="tx1">
              <a:lumMod val="50000"/>
              <a:lumOff val="50000"/>
            </a:schemeClr>
          </a:solidFill>
          <a:ln w="0">
            <a:noFill/>
            <a:prstDash val="solid"/>
            <a:round/>
          </a:ln>
        </p:spPr>
        <p:txBody>
          <a:bodyPr/>
          <a:lstStyle/>
          <a:p>
            <a:pPr eaLnBrk="1" fontAlgn="auto" hangingPunct="1">
              <a:spcBef>
                <a:spcPts val="0"/>
              </a:spcBef>
              <a:spcAft>
                <a:spcPts val="0"/>
              </a:spcAft>
              <a:defRPr/>
            </a:pPr>
            <a:endParaRPr lang="zh-CN" altLang="en-US" sz="2400">
              <a:solidFill>
                <a:schemeClr val="accent1">
                  <a:lumMod val="20000"/>
                  <a:lumOff val="80000"/>
                </a:schemeClr>
              </a:solidFill>
              <a:latin typeface="+mn-lt"/>
              <a:ea typeface="+mn-ea"/>
            </a:endParaRPr>
          </a:p>
        </p:txBody>
      </p:sp>
      <p:sp>
        <p:nvSpPr>
          <p:cNvPr id="4" name="Freeform 10"/>
          <p:cNvSpPr>
            <a:spLocks noEditPoints="1"/>
          </p:cNvSpPr>
          <p:nvPr/>
        </p:nvSpPr>
        <p:spPr bwMode="auto">
          <a:xfrm>
            <a:off x="8415867" y="3998449"/>
            <a:ext cx="1907117" cy="774700"/>
          </a:xfrm>
          <a:custGeom>
            <a:avLst/>
            <a:gdLst>
              <a:gd name="T0" fmla="*/ 4234 w 7507"/>
              <a:gd name="T1" fmla="*/ 1178 h 3042"/>
              <a:gd name="T2" fmla="*/ 3731 w 7507"/>
              <a:gd name="T3" fmla="*/ 1389 h 3042"/>
              <a:gd name="T4" fmla="*/ 3523 w 7507"/>
              <a:gd name="T5" fmla="*/ 1899 h 3042"/>
              <a:gd name="T6" fmla="*/ 3731 w 7507"/>
              <a:gd name="T7" fmla="*/ 2409 h 3042"/>
              <a:gd name="T8" fmla="*/ 4234 w 7507"/>
              <a:gd name="T9" fmla="*/ 2620 h 3042"/>
              <a:gd name="T10" fmla="*/ 4736 w 7507"/>
              <a:gd name="T11" fmla="*/ 2409 h 3042"/>
              <a:gd name="T12" fmla="*/ 4962 w 7507"/>
              <a:gd name="T13" fmla="*/ 1899 h 3042"/>
              <a:gd name="T14" fmla="*/ 4736 w 7507"/>
              <a:gd name="T15" fmla="*/ 1389 h 3042"/>
              <a:gd name="T16" fmla="*/ 4234 w 7507"/>
              <a:gd name="T17" fmla="*/ 1178 h 3042"/>
              <a:gd name="T18" fmla="*/ 5583 w 7507"/>
              <a:gd name="T19" fmla="*/ 862 h 3042"/>
              <a:gd name="T20" fmla="*/ 5981 w 7507"/>
              <a:gd name="T21" fmla="*/ 862 h 3042"/>
              <a:gd name="T22" fmla="*/ 5981 w 7507"/>
              <a:gd name="T23" fmla="*/ 1934 h 3042"/>
              <a:gd name="T24" fmla="*/ 6172 w 7507"/>
              <a:gd name="T25" fmla="*/ 2444 h 3042"/>
              <a:gd name="T26" fmla="*/ 6605 w 7507"/>
              <a:gd name="T27" fmla="*/ 2532 h 3042"/>
              <a:gd name="T28" fmla="*/ 7108 w 7507"/>
              <a:gd name="T29" fmla="*/ 2532 h 3042"/>
              <a:gd name="T30" fmla="*/ 7108 w 7507"/>
              <a:gd name="T31" fmla="*/ 862 h 3042"/>
              <a:gd name="T32" fmla="*/ 7507 w 7507"/>
              <a:gd name="T33" fmla="*/ 862 h 3042"/>
              <a:gd name="T34" fmla="*/ 7507 w 7507"/>
              <a:gd name="T35" fmla="*/ 2954 h 3042"/>
              <a:gd name="T36" fmla="*/ 6605 w 7507"/>
              <a:gd name="T37" fmla="*/ 2954 h 3042"/>
              <a:gd name="T38" fmla="*/ 5583 w 7507"/>
              <a:gd name="T39" fmla="*/ 1934 h 3042"/>
              <a:gd name="T40" fmla="*/ 5583 w 7507"/>
              <a:gd name="T41" fmla="*/ 862 h 3042"/>
              <a:gd name="T42" fmla="*/ 4234 w 7507"/>
              <a:gd name="T43" fmla="*/ 756 h 3042"/>
              <a:gd name="T44" fmla="*/ 5031 w 7507"/>
              <a:gd name="T45" fmla="*/ 1090 h 3042"/>
              <a:gd name="T46" fmla="*/ 5360 w 7507"/>
              <a:gd name="T47" fmla="*/ 1899 h 3042"/>
              <a:gd name="T48" fmla="*/ 5031 w 7507"/>
              <a:gd name="T49" fmla="*/ 2708 h 3042"/>
              <a:gd name="T50" fmla="*/ 4234 w 7507"/>
              <a:gd name="T51" fmla="*/ 3042 h 3042"/>
              <a:gd name="T52" fmla="*/ 3436 w 7507"/>
              <a:gd name="T53" fmla="*/ 2708 h 3042"/>
              <a:gd name="T54" fmla="*/ 3124 w 7507"/>
              <a:gd name="T55" fmla="*/ 1899 h 3042"/>
              <a:gd name="T56" fmla="*/ 3436 w 7507"/>
              <a:gd name="T57" fmla="*/ 1090 h 3042"/>
              <a:gd name="T58" fmla="*/ 4234 w 7507"/>
              <a:gd name="T59" fmla="*/ 756 h 3042"/>
              <a:gd name="T60" fmla="*/ 0 w 7507"/>
              <a:gd name="T61" fmla="*/ 0 h 3042"/>
              <a:gd name="T62" fmla="*/ 502 w 7507"/>
              <a:gd name="T63" fmla="*/ 0 h 3042"/>
              <a:gd name="T64" fmla="*/ 1438 w 7507"/>
              <a:gd name="T65" fmla="*/ 1354 h 3042"/>
              <a:gd name="T66" fmla="*/ 2374 w 7507"/>
              <a:gd name="T67" fmla="*/ 0 h 3042"/>
              <a:gd name="T68" fmla="*/ 2877 w 7507"/>
              <a:gd name="T69" fmla="*/ 0 h 3042"/>
              <a:gd name="T70" fmla="*/ 1646 w 7507"/>
              <a:gd name="T71" fmla="*/ 1776 h 3042"/>
              <a:gd name="T72" fmla="*/ 1646 w 7507"/>
              <a:gd name="T73" fmla="*/ 2954 h 3042"/>
              <a:gd name="T74" fmla="*/ 1230 w 7507"/>
              <a:gd name="T75" fmla="*/ 2954 h 3042"/>
              <a:gd name="T76" fmla="*/ 1230 w 7507"/>
              <a:gd name="T77" fmla="*/ 1776 h 3042"/>
              <a:gd name="T78" fmla="*/ 0 w 7507"/>
              <a:gd name="T79" fmla="*/ 0 h 3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07" h="3042">
                <a:moveTo>
                  <a:pt x="4234" y="1178"/>
                </a:moveTo>
                <a:cubicBezTo>
                  <a:pt x="4037" y="1178"/>
                  <a:pt x="3870" y="1249"/>
                  <a:pt x="3731" y="1389"/>
                </a:cubicBezTo>
                <a:cubicBezTo>
                  <a:pt x="3592" y="1530"/>
                  <a:pt x="3523" y="1700"/>
                  <a:pt x="3523" y="1899"/>
                </a:cubicBezTo>
                <a:cubicBezTo>
                  <a:pt x="3523" y="2098"/>
                  <a:pt x="3592" y="2268"/>
                  <a:pt x="3731" y="2409"/>
                </a:cubicBezTo>
                <a:cubicBezTo>
                  <a:pt x="3870" y="2549"/>
                  <a:pt x="4037" y="2620"/>
                  <a:pt x="4234" y="2620"/>
                </a:cubicBezTo>
                <a:cubicBezTo>
                  <a:pt x="4430" y="2620"/>
                  <a:pt x="4598" y="2549"/>
                  <a:pt x="4736" y="2409"/>
                </a:cubicBezTo>
                <a:cubicBezTo>
                  <a:pt x="4887" y="2268"/>
                  <a:pt x="4962" y="2098"/>
                  <a:pt x="4962" y="1899"/>
                </a:cubicBezTo>
                <a:cubicBezTo>
                  <a:pt x="4962" y="1700"/>
                  <a:pt x="4887" y="1530"/>
                  <a:pt x="4736" y="1389"/>
                </a:cubicBezTo>
                <a:cubicBezTo>
                  <a:pt x="4598" y="1249"/>
                  <a:pt x="4430" y="1178"/>
                  <a:pt x="4234" y="1178"/>
                </a:cubicBezTo>
                <a:close/>
                <a:moveTo>
                  <a:pt x="5583" y="862"/>
                </a:moveTo>
                <a:cubicBezTo>
                  <a:pt x="5716" y="862"/>
                  <a:pt x="5848" y="862"/>
                  <a:pt x="5981" y="862"/>
                </a:cubicBezTo>
                <a:cubicBezTo>
                  <a:pt x="5981" y="1219"/>
                  <a:pt x="5981" y="1577"/>
                  <a:pt x="5981" y="1934"/>
                </a:cubicBezTo>
                <a:cubicBezTo>
                  <a:pt x="5981" y="2180"/>
                  <a:pt x="6045" y="2350"/>
                  <a:pt x="6172" y="2444"/>
                </a:cubicBezTo>
                <a:cubicBezTo>
                  <a:pt x="6264" y="2503"/>
                  <a:pt x="6409" y="2532"/>
                  <a:pt x="6605" y="2532"/>
                </a:cubicBezTo>
                <a:cubicBezTo>
                  <a:pt x="6773" y="2532"/>
                  <a:pt x="6941" y="2532"/>
                  <a:pt x="7108" y="2532"/>
                </a:cubicBezTo>
                <a:cubicBezTo>
                  <a:pt x="7108" y="1975"/>
                  <a:pt x="7108" y="1419"/>
                  <a:pt x="7108" y="862"/>
                </a:cubicBezTo>
                <a:cubicBezTo>
                  <a:pt x="7241" y="862"/>
                  <a:pt x="7374" y="862"/>
                  <a:pt x="7507" y="862"/>
                </a:cubicBezTo>
                <a:cubicBezTo>
                  <a:pt x="7507" y="1559"/>
                  <a:pt x="7507" y="2257"/>
                  <a:pt x="7507" y="2954"/>
                </a:cubicBezTo>
                <a:cubicBezTo>
                  <a:pt x="7206" y="2954"/>
                  <a:pt x="6906" y="2954"/>
                  <a:pt x="6605" y="2954"/>
                </a:cubicBezTo>
                <a:cubicBezTo>
                  <a:pt x="5924" y="2954"/>
                  <a:pt x="5583" y="2614"/>
                  <a:pt x="5583" y="1934"/>
                </a:cubicBezTo>
                <a:cubicBezTo>
                  <a:pt x="5583" y="1577"/>
                  <a:pt x="5583" y="1219"/>
                  <a:pt x="5583" y="862"/>
                </a:cubicBezTo>
                <a:close/>
                <a:moveTo>
                  <a:pt x="4234" y="756"/>
                </a:moveTo>
                <a:cubicBezTo>
                  <a:pt x="4546" y="756"/>
                  <a:pt x="4811" y="868"/>
                  <a:pt x="5031" y="1090"/>
                </a:cubicBezTo>
                <a:cubicBezTo>
                  <a:pt x="5251" y="1313"/>
                  <a:pt x="5360" y="1583"/>
                  <a:pt x="5360" y="1899"/>
                </a:cubicBezTo>
                <a:cubicBezTo>
                  <a:pt x="5360" y="2215"/>
                  <a:pt x="5251" y="2485"/>
                  <a:pt x="5031" y="2708"/>
                </a:cubicBezTo>
                <a:cubicBezTo>
                  <a:pt x="4811" y="2930"/>
                  <a:pt x="4546" y="3042"/>
                  <a:pt x="4234" y="3042"/>
                </a:cubicBezTo>
                <a:cubicBezTo>
                  <a:pt x="3922" y="3042"/>
                  <a:pt x="3656" y="2930"/>
                  <a:pt x="3436" y="2708"/>
                </a:cubicBezTo>
                <a:cubicBezTo>
                  <a:pt x="3228" y="2485"/>
                  <a:pt x="3124" y="2215"/>
                  <a:pt x="3124" y="1899"/>
                </a:cubicBezTo>
                <a:cubicBezTo>
                  <a:pt x="3124" y="1583"/>
                  <a:pt x="3228" y="1313"/>
                  <a:pt x="3436" y="1090"/>
                </a:cubicBezTo>
                <a:cubicBezTo>
                  <a:pt x="3656" y="868"/>
                  <a:pt x="3922" y="756"/>
                  <a:pt x="4234" y="756"/>
                </a:cubicBezTo>
                <a:close/>
                <a:moveTo>
                  <a:pt x="0" y="0"/>
                </a:moveTo>
                <a:cubicBezTo>
                  <a:pt x="167" y="0"/>
                  <a:pt x="335" y="0"/>
                  <a:pt x="502" y="0"/>
                </a:cubicBezTo>
                <a:cubicBezTo>
                  <a:pt x="814" y="452"/>
                  <a:pt x="1126" y="903"/>
                  <a:pt x="1438" y="1354"/>
                </a:cubicBezTo>
                <a:cubicBezTo>
                  <a:pt x="1750" y="903"/>
                  <a:pt x="2062" y="452"/>
                  <a:pt x="2374" y="0"/>
                </a:cubicBezTo>
                <a:cubicBezTo>
                  <a:pt x="2542" y="0"/>
                  <a:pt x="2710" y="0"/>
                  <a:pt x="2877" y="0"/>
                </a:cubicBezTo>
                <a:cubicBezTo>
                  <a:pt x="2467" y="592"/>
                  <a:pt x="2057" y="1184"/>
                  <a:pt x="1646" y="1776"/>
                </a:cubicBezTo>
                <a:cubicBezTo>
                  <a:pt x="1646" y="2169"/>
                  <a:pt x="1646" y="2561"/>
                  <a:pt x="1646" y="2954"/>
                </a:cubicBezTo>
                <a:cubicBezTo>
                  <a:pt x="1508" y="2954"/>
                  <a:pt x="1369" y="2954"/>
                  <a:pt x="1230" y="2954"/>
                </a:cubicBezTo>
                <a:cubicBezTo>
                  <a:pt x="1230" y="2561"/>
                  <a:pt x="1230" y="2169"/>
                  <a:pt x="1230" y="1776"/>
                </a:cubicBezTo>
                <a:cubicBezTo>
                  <a:pt x="820" y="1184"/>
                  <a:pt x="410" y="592"/>
                  <a:pt x="0" y="0"/>
                </a:cubicBezTo>
                <a:close/>
              </a:path>
            </a:pathLst>
          </a:custGeom>
          <a:solidFill>
            <a:schemeClr val="tx1">
              <a:lumMod val="50000"/>
              <a:lumOff val="50000"/>
            </a:schemeClr>
          </a:solidFill>
          <a:ln w="0">
            <a:noFill/>
            <a:prstDash val="solid"/>
            <a:round/>
          </a:ln>
        </p:spPr>
        <p:txBody>
          <a:bodyPr/>
          <a:lstStyle/>
          <a:p>
            <a:pPr eaLnBrk="1" fontAlgn="auto" hangingPunct="1">
              <a:spcBef>
                <a:spcPts val="0"/>
              </a:spcBef>
              <a:spcAft>
                <a:spcPts val="0"/>
              </a:spcAft>
              <a:defRPr/>
            </a:pPr>
            <a:endParaRPr lang="zh-CN" altLang="en-US" sz="2400">
              <a:solidFill>
                <a:schemeClr val="accent1">
                  <a:lumMod val="20000"/>
                  <a:lumOff val="80000"/>
                </a:schemeClr>
              </a:solidFill>
              <a:latin typeface="+mn-lt"/>
              <a:ea typeface="+mn-ea"/>
            </a:endParaRPr>
          </a:p>
        </p:txBody>
      </p:sp>
      <p:sp>
        <p:nvSpPr>
          <p:cNvPr id="5" name="TextBox 4"/>
          <p:cNvSpPr txBox="1"/>
          <p:nvPr/>
        </p:nvSpPr>
        <p:spPr>
          <a:xfrm>
            <a:off x="239349" y="3267059"/>
            <a:ext cx="1332865" cy="975995"/>
          </a:xfrm>
          <a:prstGeom prst="rect">
            <a:avLst/>
          </a:prstGeom>
          <a:noFill/>
        </p:spPr>
        <p:txBody>
          <a:bodyPr wrap="none" rtlCol="0">
            <a:spAutoFit/>
          </a:bodyPr>
          <a:lstStyle/>
          <a:p>
            <a:pPr marL="171450" indent="-171450">
              <a:lnSpc>
                <a:spcPct val="120000"/>
              </a:lnSpc>
              <a:buClr>
                <a:srgbClr val="C00000"/>
              </a:buClr>
              <a:buFont typeface="Wingdings" panose="05000000000000000000" pitchFamily="2" charset="2"/>
              <a:buChar char="l"/>
            </a:pPr>
            <a:r>
              <a:rPr lang="en-US" altLang="zh-CN" sz="1600" dirty="0" smtClean="0">
                <a:solidFill>
                  <a:srgbClr val="C00000"/>
                </a:solidFill>
                <a:latin typeface="Impact" panose="020B0806030902050204" pitchFamily="34" charset="0"/>
              </a:rPr>
              <a:t>COMPANY</a:t>
            </a:r>
            <a:r>
              <a:rPr lang="zh-CN" altLang="en-US" sz="1600" dirty="0" smtClean="0">
                <a:solidFill>
                  <a:srgbClr val="C00000"/>
                </a:solidFill>
                <a:latin typeface="Impact" panose="020B0806030902050204" pitchFamily="34" charset="0"/>
              </a:rPr>
              <a:t>：</a:t>
            </a:r>
            <a:endParaRPr lang="en-US" altLang="zh-CN" sz="1600" b="1" dirty="0" smtClean="0">
              <a:solidFill>
                <a:schemeClr val="tx1">
                  <a:lumMod val="75000"/>
                  <a:lumOff val="25000"/>
                </a:schemeClr>
              </a:solidFill>
              <a:latin typeface="微软雅黑" panose="020B0503020204020204" charset="-122"/>
              <a:ea typeface="微软雅黑" panose="020B0503020204020204" charset="-122"/>
            </a:endParaRPr>
          </a:p>
          <a:p>
            <a:pPr marL="171450" indent="-171450">
              <a:lnSpc>
                <a:spcPct val="120000"/>
              </a:lnSpc>
              <a:buClr>
                <a:srgbClr val="C00000"/>
              </a:buClr>
              <a:buFont typeface="Wingdings" panose="05000000000000000000" pitchFamily="2" charset="2"/>
              <a:buChar char="l"/>
            </a:pPr>
            <a:r>
              <a:rPr lang="en-US" altLang="zh-CN" sz="1600" dirty="0" smtClean="0">
                <a:solidFill>
                  <a:srgbClr val="C00000"/>
                </a:solidFill>
                <a:latin typeface="Impact" panose="020B0806030902050204" pitchFamily="34" charset="0"/>
              </a:rPr>
              <a:t>DESIGNER: </a:t>
            </a:r>
            <a:endParaRPr lang="en-US" altLang="zh-CN" sz="1600" b="1" dirty="0" smtClean="0">
              <a:solidFill>
                <a:schemeClr val="tx1">
                  <a:lumMod val="75000"/>
                  <a:lumOff val="25000"/>
                </a:schemeClr>
              </a:solidFill>
              <a:latin typeface="Impact" panose="020B0806030902050204" pitchFamily="34" charset="0"/>
              <a:ea typeface="微软雅黑" panose="020B0503020204020204" charset="-122"/>
            </a:endParaRPr>
          </a:p>
          <a:p>
            <a:pPr marL="171450" indent="-171450">
              <a:lnSpc>
                <a:spcPct val="120000"/>
              </a:lnSpc>
              <a:buClr>
                <a:srgbClr val="C00000"/>
              </a:buClr>
              <a:buFont typeface="Wingdings" panose="05000000000000000000" pitchFamily="2" charset="2"/>
              <a:buChar char="l"/>
            </a:pPr>
            <a:r>
              <a:rPr lang="en-US" altLang="zh-CN" sz="1600" dirty="0" smtClean="0">
                <a:solidFill>
                  <a:srgbClr val="C00000"/>
                </a:solidFill>
                <a:latin typeface="Impact" panose="020B0806030902050204" pitchFamily="34" charset="0"/>
                <a:ea typeface="微软雅黑" panose="020B0503020204020204" charset="-122"/>
              </a:rPr>
              <a:t>DATE:  </a:t>
            </a:r>
            <a:endParaRPr lang="en-US" altLang="zh-CN" sz="1600" dirty="0" smtClean="0">
              <a:solidFill>
                <a:schemeClr val="tx1">
                  <a:lumMod val="75000"/>
                  <a:lumOff val="25000"/>
                </a:schemeClr>
              </a:solidFill>
              <a:latin typeface="Impact" panose="020B0806030902050204" pitchFamily="34" charset="0"/>
              <a:ea typeface="微软雅黑" panose="020B0503020204020204" charset="-122"/>
            </a:endParaRPr>
          </a:p>
        </p:txBody>
      </p:sp>
      <p:sp>
        <p:nvSpPr>
          <p:cNvPr id="6" name="矩形 5"/>
          <p:cNvSpPr/>
          <p:nvPr/>
        </p:nvSpPr>
        <p:spPr>
          <a:xfrm>
            <a:off x="431371" y="4339556"/>
            <a:ext cx="4651631" cy="366465"/>
          </a:xfrm>
          <a:prstGeom prst="rect">
            <a:avLst/>
          </a:prstGeom>
        </p:spPr>
        <p:txBody>
          <a:bodyPr wrap="none">
            <a:prstTxWarp prst="textPlain">
              <a:avLst/>
            </a:prstTxWarp>
            <a:spAutoFit/>
          </a:bodyPr>
          <a:lstStyle/>
          <a:p>
            <a:pPr eaLnBrk="1" hangingPunct="1">
              <a:defRPr/>
            </a:pPr>
            <a:r>
              <a:rPr lang="en-US" altLang="zh-CN" sz="1600" spc="200" dirty="0">
                <a:solidFill>
                  <a:schemeClr val="tx1">
                    <a:alpha val="40000"/>
                  </a:schemeClr>
                </a:solidFill>
                <a:latin typeface="Impact" panose="020B0806030902050204" pitchFamily="34" charset="0"/>
                <a:ea typeface="华文隶书" panose="02010800040101010101" pitchFamily="2" charset="-122"/>
              </a:rPr>
              <a:t>COOPERATION REALIZE DREAMS</a:t>
            </a:r>
            <a:endParaRPr lang="en-US" altLang="zh-CN" sz="1600" spc="200" dirty="0">
              <a:solidFill>
                <a:schemeClr val="tx1">
                  <a:alpha val="40000"/>
                </a:schemeClr>
              </a:solidFill>
              <a:latin typeface="Impact" panose="020B0806030902050204" pitchFamily="34" charset="0"/>
              <a:ea typeface="华文隶书" panose="02010800040101010101" pitchFamily="2" charset="-122"/>
            </a:endParaRPr>
          </a:p>
        </p:txBody>
      </p:sp>
      <p:pic>
        <p:nvPicPr>
          <p:cNvPr id="8" name="图片 7"/>
          <p:cNvPicPr>
            <a:picLocks noChangeAspect="1"/>
          </p:cNvPicPr>
          <p:nvPr/>
        </p:nvPicPr>
        <p:blipFill>
          <a:blip r:embed="rId1" cstate="screen"/>
          <a:stretch>
            <a:fillRect/>
          </a:stretch>
        </p:blipFill>
        <p:spPr>
          <a:xfrm>
            <a:off x="475827" y="342053"/>
            <a:ext cx="2590800" cy="38946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34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98475" y="1746096"/>
            <a:ext cx="5028704" cy="4563224"/>
            <a:chOff x="823856" y="1309572"/>
            <a:chExt cx="3771528" cy="3422418"/>
          </a:xfrm>
        </p:grpSpPr>
        <p:pic>
          <p:nvPicPr>
            <p:cNvPr id="30" name="Picture 5"/>
            <p:cNvPicPr>
              <a:picLocks noChangeAspect="1"/>
            </p:cNvPicPr>
            <p:nvPr/>
          </p:nvPicPr>
          <p:blipFill>
            <a:blip r:embed="rId1" cstate="screen"/>
            <a:stretch>
              <a:fillRect/>
            </a:stretch>
          </p:blipFill>
          <p:spPr>
            <a:xfrm>
              <a:off x="823856" y="1309572"/>
              <a:ext cx="3771528" cy="3422418"/>
            </a:xfrm>
            <a:prstGeom prst="rect">
              <a:avLst/>
            </a:prstGeom>
          </p:spPr>
        </p:pic>
        <p:sp>
          <p:nvSpPr>
            <p:cNvPr id="6" name="矩形 5"/>
            <p:cNvSpPr/>
            <p:nvPr/>
          </p:nvSpPr>
          <p:spPr>
            <a:xfrm>
              <a:off x="1008929" y="1527351"/>
              <a:ext cx="3370757" cy="2155325"/>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透明"/>
            <p:cNvSpPr/>
            <p:nvPr/>
          </p:nvSpPr>
          <p:spPr bwMode="auto">
            <a:xfrm>
              <a:off x="2655301" y="151678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2" name="标题 1"/>
          <p:cNvSpPr>
            <a:spLocks noGrp="1"/>
          </p:cNvSpPr>
          <p:nvPr>
            <p:ph type="title"/>
          </p:nvPr>
        </p:nvSpPr>
        <p:spPr/>
        <p:txBody>
          <a:bodyPr>
            <a:normAutofit/>
          </a:bodyPr>
          <a:lstStyle/>
          <a:p>
            <a:r>
              <a:rPr lang="zh-CN" altLang="en-US" dirty="0" smtClean="0"/>
              <a:t>第一部分  工作概况</a:t>
            </a:r>
            <a:endParaRPr lang="zh-CN" altLang="en-US" dirty="0"/>
          </a:p>
        </p:txBody>
      </p:sp>
      <p:sp>
        <p:nvSpPr>
          <p:cNvPr id="24" name="TextBox 23"/>
          <p:cNvSpPr txBox="1"/>
          <p:nvPr/>
        </p:nvSpPr>
        <p:spPr>
          <a:xfrm>
            <a:off x="7571631" y="1948996"/>
            <a:ext cx="3706409" cy="870585"/>
          </a:xfrm>
          <a:prstGeom prst="rect">
            <a:avLst/>
          </a:prstGeom>
          <a:noFill/>
        </p:spPr>
        <p:txBody>
          <a:bodyPr wrap="square" rtlCol="0">
            <a:spAutoFit/>
          </a:bodyPr>
          <a:lstStyle/>
          <a:p>
            <a:r>
              <a:rPr lang="zh-CN" altLang="en-US" sz="1865" b="1" dirty="0" smtClean="0">
                <a:solidFill>
                  <a:schemeClr val="tx1">
                    <a:lumMod val="85000"/>
                    <a:lumOff val="15000"/>
                  </a:schemeClr>
                </a:solidFill>
                <a:latin typeface="微软雅黑" panose="020B0503020204020204" charset="-122"/>
                <a:ea typeface="微软雅黑" panose="020B0503020204020204" charset="-122"/>
              </a:rPr>
              <a:t>总体目标顺利完成</a:t>
            </a:r>
            <a:endParaRPr lang="en-US" altLang="zh-CN" sz="1865" b="1" dirty="0" smtClean="0">
              <a:solidFill>
                <a:schemeClr val="tx1">
                  <a:lumMod val="85000"/>
                  <a:lumOff val="15000"/>
                </a:schemeClr>
              </a:solidFill>
              <a:latin typeface="微软雅黑" panose="020B0503020204020204" charset="-122"/>
              <a:ea typeface="微软雅黑" panose="020B0503020204020204" charset="-122"/>
            </a:endParaRPr>
          </a:p>
          <a:p>
            <a:r>
              <a:rPr lang="zh-CN" altLang="en-US" sz="1600" dirty="0" smtClean="0">
                <a:solidFill>
                  <a:schemeClr val="tx1">
                    <a:lumMod val="65000"/>
                    <a:lumOff val="35000"/>
                  </a:schemeClr>
                </a:solidFill>
                <a:latin typeface="微软雅黑" panose="020B0503020204020204" charset="-122"/>
                <a:ea typeface="微软雅黑" panose="020B0503020204020204" charset="-122"/>
              </a:rPr>
              <a:t>单击此处添加文本单击此处添加文本</a:t>
            </a:r>
            <a:endParaRPr lang="en-US" altLang="zh-CN" sz="1600" dirty="0" smtClean="0">
              <a:solidFill>
                <a:schemeClr val="tx1">
                  <a:lumMod val="65000"/>
                  <a:lumOff val="35000"/>
                </a:schemeClr>
              </a:solidFill>
              <a:latin typeface="微软雅黑" panose="020B0503020204020204" charset="-122"/>
              <a:ea typeface="微软雅黑" panose="020B0503020204020204" charset="-122"/>
            </a:endParaRPr>
          </a:p>
          <a:p>
            <a:r>
              <a:rPr lang="zh-CN" altLang="en-US" sz="1600" dirty="0" smtClean="0">
                <a:solidFill>
                  <a:schemeClr val="tx1">
                    <a:lumMod val="65000"/>
                    <a:lumOff val="35000"/>
                  </a:schemeClr>
                </a:solidFill>
                <a:latin typeface="微软雅黑" panose="020B0503020204020204" charset="-122"/>
                <a:ea typeface="微软雅黑" panose="020B0503020204020204" charset="-122"/>
              </a:rPr>
              <a:t>单击此处添加文本</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25" name="TextBox 24"/>
          <p:cNvSpPr txBox="1"/>
          <p:nvPr/>
        </p:nvSpPr>
        <p:spPr>
          <a:xfrm>
            <a:off x="7574167" y="3326380"/>
            <a:ext cx="3706409" cy="870585"/>
          </a:xfrm>
          <a:prstGeom prst="rect">
            <a:avLst/>
          </a:prstGeom>
          <a:noFill/>
        </p:spPr>
        <p:txBody>
          <a:bodyPr wrap="square" rtlCol="0">
            <a:spAutoFit/>
          </a:bodyPr>
          <a:lstStyle/>
          <a:p>
            <a:r>
              <a:rPr lang="zh-CN" altLang="en-US" sz="1865" b="1" dirty="0" smtClean="0">
                <a:solidFill>
                  <a:schemeClr val="tx1">
                    <a:lumMod val="85000"/>
                    <a:lumOff val="15000"/>
                  </a:schemeClr>
                </a:solidFill>
                <a:latin typeface="微软雅黑" panose="020B0503020204020204" charset="-122"/>
                <a:ea typeface="微软雅黑" panose="020B0503020204020204" charset="-122"/>
              </a:rPr>
              <a:t>团队建设更加完善</a:t>
            </a:r>
            <a:endParaRPr lang="en-US" altLang="zh-CN" sz="1865" b="1" dirty="0" smtClean="0">
              <a:solidFill>
                <a:schemeClr val="tx1">
                  <a:lumMod val="85000"/>
                  <a:lumOff val="15000"/>
                </a:schemeClr>
              </a:solidFill>
              <a:latin typeface="微软雅黑" panose="020B0503020204020204" charset="-122"/>
              <a:ea typeface="微软雅黑" panose="020B0503020204020204" charset="-122"/>
            </a:endParaRPr>
          </a:p>
          <a:p>
            <a:r>
              <a:rPr lang="zh-CN" altLang="en-US" sz="1600" dirty="0" smtClean="0">
                <a:solidFill>
                  <a:schemeClr val="tx1">
                    <a:lumMod val="65000"/>
                    <a:lumOff val="35000"/>
                  </a:schemeClr>
                </a:solidFill>
                <a:latin typeface="微软雅黑" panose="020B0503020204020204" charset="-122"/>
                <a:ea typeface="微软雅黑" panose="020B0503020204020204" charset="-122"/>
              </a:rPr>
              <a:t>单击此处添加文本单击此处添加文本</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a:p>
            <a:r>
              <a:rPr lang="zh-CN" altLang="en-US" sz="1600" dirty="0" smtClean="0">
                <a:solidFill>
                  <a:schemeClr val="tx1">
                    <a:lumMod val="65000"/>
                    <a:lumOff val="35000"/>
                  </a:schemeClr>
                </a:solidFill>
                <a:latin typeface="微软雅黑" panose="020B0503020204020204" charset="-122"/>
                <a:ea typeface="微软雅黑" panose="020B0503020204020204" charset="-122"/>
              </a:rPr>
              <a:t>单击此处添加文本</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26" name="TextBox 25"/>
          <p:cNvSpPr txBox="1"/>
          <p:nvPr/>
        </p:nvSpPr>
        <p:spPr>
          <a:xfrm>
            <a:off x="7574167" y="4638424"/>
            <a:ext cx="3706409" cy="870585"/>
          </a:xfrm>
          <a:prstGeom prst="rect">
            <a:avLst/>
          </a:prstGeom>
          <a:noFill/>
        </p:spPr>
        <p:txBody>
          <a:bodyPr wrap="square" rtlCol="0">
            <a:spAutoFit/>
          </a:bodyPr>
          <a:lstStyle/>
          <a:p>
            <a:r>
              <a:rPr lang="zh-CN" altLang="en-US" sz="1865" b="1" dirty="0" smtClean="0">
                <a:solidFill>
                  <a:schemeClr val="tx1">
                    <a:lumMod val="85000"/>
                    <a:lumOff val="15000"/>
                  </a:schemeClr>
                </a:solidFill>
                <a:latin typeface="微软雅黑" panose="020B0503020204020204" charset="-122"/>
                <a:ea typeface="微软雅黑" panose="020B0503020204020204" charset="-122"/>
              </a:rPr>
              <a:t>工作能力直线上升</a:t>
            </a:r>
            <a:endParaRPr lang="en-US" altLang="zh-CN" sz="1865" b="1" dirty="0">
              <a:solidFill>
                <a:schemeClr val="tx1">
                  <a:lumMod val="85000"/>
                  <a:lumOff val="15000"/>
                </a:schemeClr>
              </a:solidFill>
              <a:latin typeface="微软雅黑" panose="020B0503020204020204" charset="-122"/>
              <a:ea typeface="微软雅黑" panose="020B0503020204020204" charset="-122"/>
            </a:endParaRPr>
          </a:p>
          <a:p>
            <a:r>
              <a:rPr lang="zh-CN" altLang="en-US" sz="1600" dirty="0" smtClean="0">
                <a:solidFill>
                  <a:schemeClr val="tx1">
                    <a:lumMod val="65000"/>
                    <a:lumOff val="35000"/>
                  </a:schemeClr>
                </a:solidFill>
                <a:latin typeface="微软雅黑" panose="020B0503020204020204" charset="-122"/>
                <a:ea typeface="微软雅黑" panose="020B0503020204020204" charset="-122"/>
              </a:rPr>
              <a:t>单击此处添加文本单击此处添加文本</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a:p>
            <a:r>
              <a:rPr lang="zh-CN" altLang="en-US" sz="1600" dirty="0" smtClean="0">
                <a:solidFill>
                  <a:schemeClr val="tx1">
                    <a:lumMod val="65000"/>
                    <a:lumOff val="35000"/>
                  </a:schemeClr>
                </a:solidFill>
                <a:latin typeface="微软雅黑" panose="020B0503020204020204" charset="-122"/>
                <a:ea typeface="微软雅黑" panose="020B0503020204020204" charset="-122"/>
              </a:rPr>
              <a:t>单击此处添加文本</a:t>
            </a:r>
            <a:endParaRPr lang="en-US" altLang="zh-CN" sz="1600" dirty="0">
              <a:solidFill>
                <a:schemeClr val="tx1">
                  <a:lumMod val="65000"/>
                  <a:lumOff val="35000"/>
                </a:schemeClr>
              </a:solidFill>
              <a:latin typeface="微软雅黑" panose="020B0503020204020204" charset="-122"/>
              <a:ea typeface="微软雅黑" panose="020B0503020204020204" charset="-122"/>
            </a:endParaRPr>
          </a:p>
        </p:txBody>
      </p:sp>
      <p:cxnSp>
        <p:nvCxnSpPr>
          <p:cNvPr id="27" name="直接连接符 26"/>
          <p:cNvCxnSpPr/>
          <p:nvPr/>
        </p:nvCxnSpPr>
        <p:spPr>
          <a:xfrm>
            <a:off x="6662981" y="3005113"/>
            <a:ext cx="4425573" cy="0"/>
          </a:xfrm>
          <a:prstGeom prst="line">
            <a:avLst/>
          </a:prstGeom>
          <a:noFill/>
          <a:ln w="9525" cap="flat" cmpd="sng" algn="ctr">
            <a:solidFill>
              <a:schemeClr val="tx1">
                <a:lumMod val="50000"/>
                <a:lumOff val="50000"/>
              </a:schemeClr>
            </a:solidFill>
            <a:prstDash val="dash"/>
          </a:ln>
          <a:effectLst/>
        </p:spPr>
      </p:cxnSp>
      <p:cxnSp>
        <p:nvCxnSpPr>
          <p:cNvPr id="28" name="直接连接符 27"/>
          <p:cNvCxnSpPr/>
          <p:nvPr/>
        </p:nvCxnSpPr>
        <p:spPr>
          <a:xfrm>
            <a:off x="6662167" y="4445273"/>
            <a:ext cx="4426388" cy="0"/>
          </a:xfrm>
          <a:prstGeom prst="line">
            <a:avLst/>
          </a:prstGeom>
          <a:noFill/>
          <a:ln w="9525" cap="flat" cmpd="sng" algn="ctr">
            <a:solidFill>
              <a:schemeClr val="tx1">
                <a:lumMod val="50000"/>
                <a:lumOff val="50000"/>
              </a:schemeClr>
            </a:solidFill>
            <a:prstDash val="dash"/>
          </a:ln>
          <a:effectLst/>
        </p:spPr>
      </p:cxnSp>
      <p:grpSp>
        <p:nvGrpSpPr>
          <p:cNvPr id="3" name="组合 2"/>
          <p:cNvGrpSpPr/>
          <p:nvPr/>
        </p:nvGrpSpPr>
        <p:grpSpPr>
          <a:xfrm>
            <a:off x="6607232" y="1999585"/>
            <a:ext cx="799264" cy="799264"/>
            <a:chOff x="4955424" y="1457564"/>
            <a:chExt cx="599448" cy="599448"/>
          </a:xfrm>
        </p:grpSpPr>
        <p:sp>
          <p:nvSpPr>
            <p:cNvPr id="33" name="椭圆 32"/>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lumMod val="65000"/>
                    <a:lumOff val="35000"/>
                  </a:schemeClr>
                </a:solidFill>
              </a:endParaRPr>
            </a:p>
          </p:txBody>
        </p:sp>
        <p:sp>
          <p:nvSpPr>
            <p:cNvPr id="39"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ED105F"/>
            </a:solidFill>
            <a:ln>
              <a:noFill/>
            </a:ln>
          </p:spPr>
          <p:txBody>
            <a:bodyPr vert="horz" wrap="square" lIns="121920" tIns="60960" rIns="121920" bIns="60960" numCol="1" anchor="t" anchorCtr="0" compatLnSpc="1"/>
            <a:lstStyle/>
            <a:p>
              <a:endParaRPr lang="zh-CN" altLang="en-US" sz="2400"/>
            </a:p>
          </p:txBody>
        </p:sp>
      </p:grpSp>
      <p:grpSp>
        <p:nvGrpSpPr>
          <p:cNvPr id="4" name="组合 3"/>
          <p:cNvGrpSpPr/>
          <p:nvPr/>
        </p:nvGrpSpPr>
        <p:grpSpPr>
          <a:xfrm>
            <a:off x="6627805" y="3326380"/>
            <a:ext cx="799264" cy="799264"/>
            <a:chOff x="4970854" y="2513407"/>
            <a:chExt cx="599448" cy="599448"/>
          </a:xfrm>
        </p:grpSpPr>
        <p:sp>
          <p:nvSpPr>
            <p:cNvPr id="35" name="椭圆 34"/>
            <p:cNvSpPr/>
            <p:nvPr/>
          </p:nvSpPr>
          <p:spPr>
            <a:xfrm>
              <a:off x="4970854" y="2513407"/>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lumMod val="65000"/>
                    <a:lumOff val="35000"/>
                  </a:schemeClr>
                </a:solidFill>
              </a:endParaRPr>
            </a:p>
          </p:txBody>
        </p:sp>
        <p:sp>
          <p:nvSpPr>
            <p:cNvPr id="40"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F8A519"/>
            </a:solidFill>
            <a:ln>
              <a:noFill/>
            </a:ln>
          </p:spPr>
          <p:txBody>
            <a:bodyPr vert="horz" wrap="square" lIns="121920" tIns="60960" rIns="121920" bIns="60960" numCol="1" anchor="t" anchorCtr="0" compatLnSpc="1"/>
            <a:lstStyle/>
            <a:p>
              <a:endParaRPr lang="zh-CN" altLang="en-US" sz="2400"/>
            </a:p>
          </p:txBody>
        </p:sp>
      </p:grpSp>
      <p:grpSp>
        <p:nvGrpSpPr>
          <p:cNvPr id="5" name="组合 4"/>
          <p:cNvGrpSpPr/>
          <p:nvPr/>
        </p:nvGrpSpPr>
        <p:grpSpPr>
          <a:xfrm>
            <a:off x="6651479" y="4610499"/>
            <a:ext cx="799264" cy="799264"/>
            <a:chOff x="4988609" y="3551062"/>
            <a:chExt cx="599448" cy="599448"/>
          </a:xfrm>
        </p:grpSpPr>
        <p:sp>
          <p:nvSpPr>
            <p:cNvPr id="37" name="椭圆 36"/>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lumMod val="65000"/>
                    <a:lumOff val="35000"/>
                  </a:schemeClr>
                </a:solidFill>
              </a:endParaRPr>
            </a:p>
          </p:txBody>
        </p:sp>
        <p:sp>
          <p:nvSpPr>
            <p:cNvPr id="4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54C5D7"/>
            </a:solidFill>
            <a:ln>
              <a:noFill/>
            </a:ln>
          </p:spPr>
          <p:txBody>
            <a:bodyPr vert="horz" wrap="square" lIns="121920" tIns="60960" rIns="121920" bIns="60960" numCol="1" anchor="t" anchorCtr="0" compatLnSpc="1"/>
            <a:lstStyle/>
            <a:p>
              <a:endParaRPr lang="zh-CN" altLang="en-US" sz="2400"/>
            </a:p>
          </p:txBody>
        </p:sp>
      </p:grpSp>
    </p:spTree>
  </p:cSld>
  <p:clrMapOvr>
    <a:masterClrMapping/>
  </p:clrMapOvr>
  <mc:AlternateContent xmlns:mc="http://schemas.openxmlformats.org/markup-compatibility/2006">
    <mc:Choice xmlns:p14="http://schemas.microsoft.com/office/powerpoint/2010/main" Requires="p14">
      <p:transition spd="slow" p14:dur="1200" advTm="0">
        <p14:prism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63" presetClass="path" presetSubtype="0" fill="hold" nodeType="withEffect">
                                  <p:stCondLst>
                                    <p:cond delay="0"/>
                                  </p:stCondLst>
                                  <p:childTnLst>
                                    <p:animMotion origin="layout" path="M -0.26371 0.15031 L -2.77778E-6 -1.35802E-6 " pathEditMode="relative" rAng="0" ptsTypes="AA">
                                      <p:cBhvr>
                                        <p:cTn id="21" dur="1000" fill="hold"/>
                                        <p:tgtEl>
                                          <p:spTgt spid="3"/>
                                        </p:tgtEl>
                                        <p:attrNameLst>
                                          <p:attrName>ppt_x</p:attrName>
                                          <p:attrName>ppt_y</p:attrName>
                                        </p:attrNameLst>
                                      </p:cBhvr>
                                      <p:rCtr x="13177" y="-7531"/>
                                    </p:animMotion>
                                  </p:childTnLst>
                                </p:cTn>
                              </p:par>
                              <p:par>
                                <p:cTn id="22" presetID="63" presetClass="path" presetSubtype="0" fill="hold" nodeType="withEffect">
                                  <p:stCondLst>
                                    <p:cond delay="0"/>
                                  </p:stCondLst>
                                  <p:childTnLst>
                                    <p:animMotion origin="layout" path="M -0.26545 -0.00123 L 1.11111E-6 1.23457E-7 " pathEditMode="relative" rAng="0" ptsTypes="AA">
                                      <p:cBhvr>
                                        <p:cTn id="23" dur="1000" fill="hold"/>
                                        <p:tgtEl>
                                          <p:spTgt spid="4"/>
                                        </p:tgtEl>
                                        <p:attrNameLst>
                                          <p:attrName>ppt_x</p:attrName>
                                          <p:attrName>ppt_y</p:attrName>
                                        </p:attrNameLst>
                                      </p:cBhvr>
                                      <p:rCtr x="13264" y="62"/>
                                    </p:animMotion>
                                  </p:childTnLst>
                                </p:cTn>
                              </p:par>
                              <p:par>
                                <p:cTn id="24" presetID="63" presetClass="path" presetSubtype="0" fill="hold" nodeType="withEffect">
                                  <p:stCondLst>
                                    <p:cond delay="0"/>
                                  </p:stCondLst>
                                  <p:childTnLst>
                                    <p:animMotion origin="layout" path="M -0.26736 -0.1605 L 1.38889E-6 4.44444E-6 " pathEditMode="relative" rAng="0" ptsTypes="AA">
                                      <p:cBhvr>
                                        <p:cTn id="25" dur="1000" fill="hold"/>
                                        <p:tgtEl>
                                          <p:spTgt spid="5"/>
                                        </p:tgtEl>
                                        <p:attrNameLst>
                                          <p:attrName>ppt_x</p:attrName>
                                          <p:attrName>ppt_y</p:attrName>
                                        </p:attrNameLst>
                                      </p:cBhvr>
                                      <p:rCtr x="13368" y="8025"/>
                                    </p:animMotion>
                                  </p:childTnLst>
                                </p:cTn>
                              </p:par>
                              <p:par>
                                <p:cTn id="26" presetID="8" presetClass="emph" presetSubtype="0" fill="hold" nodeType="withEffect">
                                  <p:stCondLst>
                                    <p:cond delay="0"/>
                                  </p:stCondLst>
                                  <p:childTnLst>
                                    <p:animRot by="21600000">
                                      <p:cBhvr>
                                        <p:cTn id="27" dur="1000" fill="hold"/>
                                        <p:tgtEl>
                                          <p:spTgt spid="4"/>
                                        </p:tgtEl>
                                        <p:attrNameLst>
                                          <p:attrName>r</p:attrName>
                                        </p:attrNameLst>
                                      </p:cBhvr>
                                    </p:animRot>
                                  </p:childTnLst>
                                </p:cTn>
                              </p:par>
                              <p:par>
                                <p:cTn id="28" presetID="8" presetClass="emph" presetSubtype="0" fill="hold" nodeType="withEffect">
                                  <p:stCondLst>
                                    <p:cond delay="0"/>
                                  </p:stCondLst>
                                  <p:childTnLst>
                                    <p:animRot by="21600000">
                                      <p:cBhvr>
                                        <p:cTn id="29" dur="1000" fill="hold"/>
                                        <p:tgtEl>
                                          <p:spTgt spid="3"/>
                                        </p:tgtEl>
                                        <p:attrNameLst>
                                          <p:attrName>r</p:attrName>
                                        </p:attrNameLst>
                                      </p:cBhvr>
                                    </p:animRot>
                                  </p:childTnLst>
                                </p:cTn>
                              </p:par>
                              <p:par>
                                <p:cTn id="30" presetID="8" presetClass="emph" presetSubtype="0" fill="hold" nodeType="withEffect">
                                  <p:stCondLst>
                                    <p:cond delay="0"/>
                                  </p:stCondLst>
                                  <p:childTnLst>
                                    <p:animRot by="21600000">
                                      <p:cBhvr>
                                        <p:cTn id="31" dur="1000" fill="hold"/>
                                        <p:tgtEl>
                                          <p:spTgt spid="5"/>
                                        </p:tgtEl>
                                        <p:attrNameLst>
                                          <p:attrName>r</p:attrName>
                                        </p:attrNameLst>
                                      </p:cBhvr>
                                    </p:animRo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2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left)">
                                      <p:cBhvr>
                                        <p:cTn id="38" dur="500"/>
                                        <p:tgtEl>
                                          <p:spTgt spid="27"/>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22" presetClass="entr" presetSubtype="8" fill="hold" nodeType="withEffect">
                                  <p:stCondLst>
                                    <p:cond delay="50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500"/>
                                        <p:tgtEl>
                                          <p:spTgt spid="28"/>
                                        </p:tgtEl>
                                      </p:cBhvr>
                                    </p:animEffect>
                                  </p:childTnLst>
                                </p:cTn>
                              </p:par>
                              <p:par>
                                <p:cTn id="45" presetID="10" presetClass="entr" presetSubtype="0" fill="hold" grpId="0" nodeType="withEffect">
                                  <p:stCondLst>
                                    <p:cond delay="100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1" name="直接连接符 190"/>
          <p:cNvCxnSpPr/>
          <p:nvPr/>
        </p:nvCxnSpPr>
        <p:spPr>
          <a:xfrm>
            <a:off x="8385440" y="2240343"/>
            <a:ext cx="1390272" cy="1115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7358063" y="5483248"/>
            <a:ext cx="1234215" cy="4190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flipV="1">
            <a:off x="1583499" y="4112287"/>
            <a:ext cx="985435" cy="8219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3695733" y="1955801"/>
            <a:ext cx="1536171" cy="3960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a:bodyPr>
          <a:lstStyle/>
          <a:p>
            <a:r>
              <a:rPr lang="zh-CN" altLang="en-US" dirty="0" smtClean="0"/>
              <a:t>第一部分  具体工作完成度</a:t>
            </a:r>
            <a:endParaRPr lang="zh-CN" altLang="en-US" dirty="0"/>
          </a:p>
        </p:txBody>
      </p:sp>
      <p:sp>
        <p:nvSpPr>
          <p:cNvPr id="106" name="任意多边形 14"/>
          <p:cNvSpPr>
            <a:spLocks noChangeArrowheads="1"/>
          </p:cNvSpPr>
          <p:nvPr/>
        </p:nvSpPr>
        <p:spPr bwMode="auto">
          <a:xfrm>
            <a:off x="3081339" y="2000249"/>
            <a:ext cx="6072187" cy="3271839"/>
          </a:xfrm>
          <a:custGeom>
            <a:avLst/>
            <a:gdLst>
              <a:gd name="T0" fmla="*/ 200025 w 6072187"/>
              <a:gd name="T1" fmla="*/ 700088 h 3271838"/>
              <a:gd name="T2" fmla="*/ 3000375 w 6072187"/>
              <a:gd name="T3" fmla="*/ 2286000 h 3271838"/>
              <a:gd name="T4" fmla="*/ 4914900 w 6072187"/>
              <a:gd name="T5" fmla="*/ 0 h 3271838"/>
              <a:gd name="T6" fmla="*/ 6072187 w 6072187"/>
              <a:gd name="T7" fmla="*/ 3171825 h 3271838"/>
              <a:gd name="T8" fmla="*/ 3000375 w 6072187"/>
              <a:gd name="T9" fmla="*/ 2343150 h 3271838"/>
              <a:gd name="T10" fmla="*/ 0 w 6072187"/>
              <a:gd name="T11" fmla="*/ 3271838 h 3271838"/>
              <a:gd name="T12" fmla="*/ 200025 w 6072187"/>
              <a:gd name="T13" fmla="*/ 700088 h 3271838"/>
              <a:gd name="T14" fmla="*/ 0 60000 65536"/>
              <a:gd name="T15" fmla="*/ 0 60000 65536"/>
              <a:gd name="T16" fmla="*/ 0 60000 65536"/>
              <a:gd name="T17" fmla="*/ 0 60000 65536"/>
              <a:gd name="T18" fmla="*/ 0 60000 65536"/>
              <a:gd name="T19" fmla="*/ 0 60000 65536"/>
              <a:gd name="T20" fmla="*/ 0 60000 65536"/>
              <a:gd name="T21" fmla="*/ 0 w 6072187"/>
              <a:gd name="T22" fmla="*/ 0 h 3271838"/>
              <a:gd name="T23" fmla="*/ 6072187 w 6072187"/>
              <a:gd name="T24" fmla="*/ 3271838 h 32718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72187" h="3271838">
                <a:moveTo>
                  <a:pt x="200025" y="700088"/>
                </a:moveTo>
                <a:lnTo>
                  <a:pt x="3000375" y="2286000"/>
                </a:lnTo>
                <a:lnTo>
                  <a:pt x="4914900" y="0"/>
                </a:lnTo>
                <a:lnTo>
                  <a:pt x="6072187" y="3171825"/>
                </a:lnTo>
                <a:lnTo>
                  <a:pt x="3000375" y="2343150"/>
                </a:lnTo>
                <a:lnTo>
                  <a:pt x="0" y="3271838"/>
                </a:lnTo>
                <a:lnTo>
                  <a:pt x="200025" y="700088"/>
                </a:lnTo>
                <a:close/>
              </a:path>
            </a:pathLst>
          </a:custGeom>
          <a:noFill/>
          <a:ln w="12700" cap="flat" cmpd="sng">
            <a:solidFill>
              <a:srgbClr val="BFBFBF">
                <a:alpha val="79999"/>
              </a:srgbClr>
            </a:solidFill>
            <a:bevel/>
          </a:ln>
          <a:extLst>
            <a:ext uri="{909E8E84-426E-40DD-AFC4-6F175D3DCCD1}">
              <a14:hiddenFill xmlns:a14="http://schemas.microsoft.com/office/drawing/2010/main">
                <a:solidFill>
                  <a:srgbClr val="FFFFFF"/>
                </a:solidFill>
              </a14:hiddenFill>
            </a:ext>
          </a:extLst>
        </p:spPr>
        <p:txBody>
          <a:bodyPr lIns="91440" tIns="45720" rIns="91440" bIns="45720"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08" name="椭圆 8"/>
          <p:cNvSpPr>
            <a:spLocks noChangeArrowheads="1"/>
          </p:cNvSpPr>
          <p:nvPr/>
        </p:nvSpPr>
        <p:spPr bwMode="auto">
          <a:xfrm>
            <a:off x="4792664" y="3057525"/>
            <a:ext cx="2484437" cy="2486025"/>
          </a:xfrm>
          <a:prstGeom prst="ellipse">
            <a:avLst/>
          </a:prstGeom>
          <a:solidFill>
            <a:srgbClr val="ED105F"/>
          </a:solidFill>
          <a:ln>
            <a:noFill/>
          </a:ln>
        </p:spPr>
        <p:txBody>
          <a:bodyPr lIns="91440" tIns="45720" rIns="91440" bIns="45720"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grpSp>
        <p:nvGrpSpPr>
          <p:cNvPr id="110" name="组合 109"/>
          <p:cNvGrpSpPr/>
          <p:nvPr/>
        </p:nvGrpSpPr>
        <p:grpSpPr>
          <a:xfrm>
            <a:off x="7096603" y="1478441"/>
            <a:ext cx="1584960" cy="1584957"/>
            <a:chOff x="5193507" y="979885"/>
            <a:chExt cx="1446610" cy="1446609"/>
          </a:xfrm>
          <a:solidFill>
            <a:srgbClr val="FF8001"/>
          </a:solidFill>
        </p:grpSpPr>
        <p:sp>
          <p:nvSpPr>
            <p:cNvPr id="111" name="椭圆 9"/>
            <p:cNvSpPr>
              <a:spLocks noChangeArrowheads="1"/>
            </p:cNvSpPr>
            <p:nvPr/>
          </p:nvSpPr>
          <p:spPr bwMode="auto">
            <a:xfrm>
              <a:off x="5193507" y="979885"/>
              <a:ext cx="1446610" cy="1446609"/>
            </a:xfrm>
            <a:prstGeom prst="ellipse">
              <a:avLst/>
            </a:prstGeom>
            <a:solidFill>
              <a:srgbClr val="54C5D7"/>
            </a:solidFill>
            <a:ln>
              <a:noFill/>
            </a:ln>
            <a:extLst>
              <a:ext uri="{91240B29-F687-4F45-9708-019B960494DF}">
                <a14:hiddenLine xmlns:a14="http://schemas.microsoft.com/office/drawing/2010/main" w="12700">
                  <a:solidFill>
                    <a:srgbClr val="42719B"/>
                  </a:solidFill>
                  <a:bevel/>
                </a14:hiddenLine>
              </a:ext>
            </a:extLst>
          </p:spPr>
          <p:txBody>
            <a:bodyPr lIns="91440" tIns="45720" rIns="91440" bIns="45720" anchor="ctr"/>
            <a:lstStyle/>
            <a:p>
              <a:pPr algn="ctr"/>
              <a:endParaRPr lang="zh-CN" altLang="zh-CN" sz="2135" b="1">
                <a:solidFill>
                  <a:srgbClr val="FFFFFF"/>
                </a:solidFill>
                <a:latin typeface="宋体" panose="02010600030101010101" pitchFamily="2" charset="-122"/>
                <a:sym typeface="宋体" panose="02010600030101010101" pitchFamily="2" charset="-122"/>
              </a:endParaRPr>
            </a:p>
          </p:txBody>
        </p:sp>
        <p:sp>
          <p:nvSpPr>
            <p:cNvPr id="112" name="文本框 16"/>
            <p:cNvSpPr>
              <a:spLocks noChangeArrowheads="1"/>
            </p:cNvSpPr>
            <p:nvPr/>
          </p:nvSpPr>
          <p:spPr bwMode="auto">
            <a:xfrm>
              <a:off x="5585297" y="1383654"/>
              <a:ext cx="663030" cy="68389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algn="ctr"/>
              <a:r>
                <a:rPr lang="zh-CN" altLang="en-US" sz="2135" b="1" dirty="0" smtClean="0">
                  <a:solidFill>
                    <a:schemeClr val="bg1"/>
                  </a:solidFill>
                  <a:latin typeface="微软雅黑" panose="020B0503020204020204" charset="-122"/>
                  <a:ea typeface="微软雅黑" panose="020B0503020204020204" charset="-122"/>
                  <a:sym typeface="微软雅黑" panose="020B0503020204020204" charset="-122"/>
                </a:rPr>
                <a:t>添加</a:t>
              </a:r>
              <a:endParaRPr lang="en-US" altLang="zh-CN" sz="2135" b="1" dirty="0" smtClean="0">
                <a:solidFill>
                  <a:schemeClr val="bg1"/>
                </a:solidFill>
                <a:latin typeface="微软雅黑" panose="020B0503020204020204" charset="-122"/>
                <a:ea typeface="微软雅黑" panose="020B0503020204020204" charset="-122"/>
                <a:sym typeface="微软雅黑" panose="020B0503020204020204" charset="-122"/>
              </a:endParaRPr>
            </a:p>
            <a:p>
              <a:pPr algn="ctr"/>
              <a:r>
                <a:rPr lang="zh-CN" altLang="en-US" sz="2135" b="1" dirty="0" smtClean="0">
                  <a:solidFill>
                    <a:schemeClr val="bg1"/>
                  </a:solidFill>
                  <a:latin typeface="微软雅黑" panose="020B0503020204020204" charset="-122"/>
                  <a:ea typeface="微软雅黑" panose="020B0503020204020204" charset="-122"/>
                  <a:sym typeface="微软雅黑" panose="020B0503020204020204" charset="-122"/>
                </a:rPr>
                <a:t>文本</a:t>
              </a:r>
              <a:endParaRPr lang="zh-CN" altLang="en-US" sz="2135" b="1"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113" name="组合 112"/>
          <p:cNvGrpSpPr/>
          <p:nvPr/>
        </p:nvGrpSpPr>
        <p:grpSpPr>
          <a:xfrm>
            <a:off x="2568933" y="1882993"/>
            <a:ext cx="1305797" cy="1304491"/>
            <a:chOff x="1820466" y="1306116"/>
            <a:chExt cx="1191815" cy="1190625"/>
          </a:xfrm>
          <a:solidFill>
            <a:srgbClr val="F8A519"/>
          </a:solidFill>
        </p:grpSpPr>
        <p:sp>
          <p:nvSpPr>
            <p:cNvPr id="114" name="椭圆 7"/>
            <p:cNvSpPr>
              <a:spLocks noChangeArrowheads="1"/>
            </p:cNvSpPr>
            <p:nvPr/>
          </p:nvSpPr>
          <p:spPr bwMode="auto">
            <a:xfrm>
              <a:off x="1820466" y="1306116"/>
              <a:ext cx="1191815" cy="1190625"/>
            </a:xfrm>
            <a:prstGeom prst="ellipse">
              <a:avLst/>
            </a:prstGeom>
            <a:grpFill/>
            <a:ln>
              <a:noFill/>
            </a:ln>
            <a:extLst>
              <a:ext uri="{91240B29-F687-4F45-9708-019B960494DF}">
                <a14:hiddenLine xmlns:a14="http://schemas.microsoft.com/office/drawing/2010/main" w="12700">
                  <a:solidFill>
                    <a:srgbClr val="42719B"/>
                  </a:solidFill>
                  <a:bevel/>
                </a14:hiddenLine>
              </a:ext>
            </a:extLst>
          </p:spPr>
          <p:txBody>
            <a:bodyPr lIns="91440" tIns="45720" rIns="91440" bIns="45720" anchor="ctr"/>
            <a:lstStyle/>
            <a:p>
              <a:pPr algn="ctr"/>
              <a:endParaRPr lang="zh-CN" altLang="zh-CN" sz="2135" b="1">
                <a:solidFill>
                  <a:srgbClr val="FFFFFF"/>
                </a:solidFill>
                <a:latin typeface="宋体" panose="02010600030101010101" pitchFamily="2" charset="-122"/>
                <a:sym typeface="宋体" panose="02010600030101010101" pitchFamily="2" charset="-122"/>
              </a:endParaRPr>
            </a:p>
          </p:txBody>
        </p:sp>
        <p:sp>
          <p:nvSpPr>
            <p:cNvPr id="115" name="文本框 17"/>
            <p:cNvSpPr>
              <a:spLocks noChangeArrowheads="1"/>
            </p:cNvSpPr>
            <p:nvPr/>
          </p:nvSpPr>
          <p:spPr bwMode="auto">
            <a:xfrm>
              <a:off x="2093479" y="1634562"/>
              <a:ext cx="617243" cy="6073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algn="ctr"/>
              <a:r>
                <a:rPr lang="zh-CN" altLang="en-US" sz="1865" b="1" dirty="0" smtClean="0">
                  <a:solidFill>
                    <a:schemeClr val="bg1"/>
                  </a:solidFill>
                  <a:latin typeface="微软雅黑" panose="020B0503020204020204" charset="-122"/>
                  <a:ea typeface="微软雅黑" panose="020B0503020204020204" charset="-122"/>
                  <a:sym typeface="微软雅黑" panose="020B0503020204020204" charset="-122"/>
                </a:rPr>
                <a:t>添加</a:t>
              </a:r>
              <a:endParaRPr lang="en-US" altLang="zh-CN" sz="1865" b="1" dirty="0" smtClean="0">
                <a:solidFill>
                  <a:schemeClr val="bg1"/>
                </a:solidFill>
                <a:latin typeface="微软雅黑" panose="020B0503020204020204" charset="-122"/>
                <a:ea typeface="微软雅黑" panose="020B0503020204020204" charset="-122"/>
                <a:sym typeface="微软雅黑" panose="020B0503020204020204" charset="-122"/>
              </a:endParaRPr>
            </a:p>
            <a:p>
              <a:r>
                <a:rPr lang="zh-CN" altLang="en-US" sz="1865" b="1" dirty="0" smtClean="0">
                  <a:solidFill>
                    <a:schemeClr val="bg1"/>
                  </a:solidFill>
                  <a:latin typeface="微软雅黑" panose="020B0503020204020204" charset="-122"/>
                  <a:ea typeface="微软雅黑" panose="020B0503020204020204" charset="-122"/>
                  <a:sym typeface="微软雅黑" panose="020B0503020204020204" charset="-122"/>
                </a:rPr>
                <a:t>文本</a:t>
              </a:r>
              <a:endParaRPr lang="zh-CN" altLang="en-US" sz="1865" b="1"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116" name="组合 115"/>
          <p:cNvGrpSpPr/>
          <p:nvPr/>
        </p:nvGrpSpPr>
        <p:grpSpPr>
          <a:xfrm>
            <a:off x="2443131" y="4454355"/>
            <a:ext cx="1419288" cy="1417981"/>
            <a:chOff x="1716882" y="3225404"/>
            <a:chExt cx="1295400" cy="1294209"/>
          </a:xfrm>
          <a:solidFill>
            <a:srgbClr val="FF8001"/>
          </a:solidFill>
        </p:grpSpPr>
        <p:sp>
          <p:nvSpPr>
            <p:cNvPr id="117" name="椭圆 6"/>
            <p:cNvSpPr>
              <a:spLocks noChangeArrowheads="1"/>
            </p:cNvSpPr>
            <p:nvPr/>
          </p:nvSpPr>
          <p:spPr bwMode="auto">
            <a:xfrm>
              <a:off x="1716882" y="3225404"/>
              <a:ext cx="1295400" cy="1294209"/>
            </a:xfrm>
            <a:prstGeom prst="ellipse">
              <a:avLst/>
            </a:prstGeom>
            <a:solidFill>
              <a:srgbClr val="70BE44"/>
            </a:solidFill>
            <a:ln>
              <a:noFill/>
            </a:ln>
            <a:extLst>
              <a:ext uri="{91240B29-F687-4F45-9708-019B960494DF}">
                <a14:hiddenLine xmlns:a14="http://schemas.microsoft.com/office/drawing/2010/main" w="12700">
                  <a:solidFill>
                    <a:srgbClr val="42719B"/>
                  </a:solidFill>
                  <a:bevel/>
                </a14:hiddenLine>
              </a:ext>
            </a:extLst>
          </p:spPr>
          <p:txBody>
            <a:bodyPr lIns="91440" tIns="45720" rIns="91440" bIns="45720" anchor="ctr"/>
            <a:lstStyle/>
            <a:p>
              <a:pPr algn="ctr"/>
              <a:endParaRPr lang="zh-CN" altLang="zh-CN" sz="2135" b="1">
                <a:solidFill>
                  <a:srgbClr val="FFFFFF"/>
                </a:solidFill>
                <a:latin typeface="宋体" panose="02010600030101010101" pitchFamily="2" charset="-122"/>
                <a:sym typeface="宋体" panose="02010600030101010101" pitchFamily="2" charset="-122"/>
              </a:endParaRPr>
            </a:p>
          </p:txBody>
        </p:sp>
        <p:sp>
          <p:nvSpPr>
            <p:cNvPr id="118" name="文本框 18"/>
            <p:cNvSpPr>
              <a:spLocks noChangeArrowheads="1"/>
            </p:cNvSpPr>
            <p:nvPr/>
          </p:nvSpPr>
          <p:spPr bwMode="auto">
            <a:xfrm>
              <a:off x="2064363" y="3605642"/>
              <a:ext cx="600436" cy="6073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algn="ctr"/>
              <a:r>
                <a:rPr lang="zh-CN" altLang="en-US" sz="1865" b="1" dirty="0" smtClean="0">
                  <a:solidFill>
                    <a:srgbClr val="FFFFFF"/>
                  </a:solidFill>
                  <a:latin typeface="微软雅黑" panose="020B0503020204020204" charset="-122"/>
                  <a:ea typeface="微软雅黑" panose="020B0503020204020204" charset="-122"/>
                  <a:sym typeface="微软雅黑" panose="020B0503020204020204" charset="-122"/>
                </a:rPr>
                <a:t>添加</a:t>
              </a:r>
              <a:endParaRPr lang="en-US" altLang="zh-CN" sz="1865" b="1" dirty="0" smtClean="0">
                <a:solidFill>
                  <a:srgbClr val="FFFFFF"/>
                </a:solidFill>
                <a:latin typeface="微软雅黑" panose="020B0503020204020204" charset="-122"/>
                <a:ea typeface="微软雅黑" panose="020B0503020204020204" charset="-122"/>
                <a:sym typeface="微软雅黑" panose="020B0503020204020204" charset="-122"/>
              </a:endParaRPr>
            </a:p>
            <a:p>
              <a:pPr algn="ctr"/>
              <a:r>
                <a:rPr lang="zh-CN" altLang="en-US" sz="1865" b="1" dirty="0" smtClean="0">
                  <a:solidFill>
                    <a:srgbClr val="FFFFFF"/>
                  </a:solidFill>
                  <a:latin typeface="微软雅黑" panose="020B0503020204020204" charset="-122"/>
                  <a:ea typeface="微软雅黑" panose="020B0503020204020204" charset="-122"/>
                  <a:sym typeface="微软雅黑" panose="020B0503020204020204" charset="-122"/>
                </a:rPr>
                <a:t>文本</a:t>
              </a:r>
              <a:endParaRPr lang="zh-CN" altLang="en-US" sz="1865" b="1" dirty="0">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119" name="组合 118"/>
          <p:cNvGrpSpPr/>
          <p:nvPr/>
        </p:nvGrpSpPr>
        <p:grpSpPr>
          <a:xfrm>
            <a:off x="8223365" y="4329088"/>
            <a:ext cx="1552347" cy="1551040"/>
            <a:chOff x="6041232" y="3120629"/>
            <a:chExt cx="1416844" cy="1415653"/>
          </a:xfrm>
          <a:solidFill>
            <a:srgbClr val="C00000"/>
          </a:solidFill>
        </p:grpSpPr>
        <p:sp>
          <p:nvSpPr>
            <p:cNvPr id="120" name="椭圆 10"/>
            <p:cNvSpPr>
              <a:spLocks noChangeArrowheads="1"/>
            </p:cNvSpPr>
            <p:nvPr/>
          </p:nvSpPr>
          <p:spPr bwMode="auto">
            <a:xfrm>
              <a:off x="6041232" y="3120629"/>
              <a:ext cx="1416844" cy="1415653"/>
            </a:xfrm>
            <a:prstGeom prst="ellipse">
              <a:avLst/>
            </a:prstGeom>
            <a:solidFill>
              <a:srgbClr val="F8A519"/>
            </a:solidFill>
            <a:ln>
              <a:noFill/>
            </a:ln>
            <a:extLst>
              <a:ext uri="{91240B29-F687-4F45-9708-019B960494DF}">
                <a14:hiddenLine xmlns:a14="http://schemas.microsoft.com/office/drawing/2010/main" w="12700">
                  <a:solidFill>
                    <a:srgbClr val="42719B"/>
                  </a:solidFill>
                  <a:bevel/>
                </a14:hiddenLine>
              </a:ext>
            </a:extLst>
          </p:spPr>
          <p:txBody>
            <a:bodyPr lIns="91440" tIns="45720" rIns="91440" bIns="45720" anchor="ctr"/>
            <a:lstStyle/>
            <a:p>
              <a:pPr algn="ctr"/>
              <a:endParaRPr lang="zh-CN" altLang="zh-CN" sz="2135" b="1">
                <a:solidFill>
                  <a:srgbClr val="FFFFFF"/>
                </a:solidFill>
                <a:latin typeface="宋体" panose="02010600030101010101" pitchFamily="2" charset="-122"/>
                <a:sym typeface="宋体" panose="02010600030101010101" pitchFamily="2" charset="-122"/>
              </a:endParaRPr>
            </a:p>
          </p:txBody>
        </p:sp>
        <p:sp>
          <p:nvSpPr>
            <p:cNvPr id="121" name="文本框 19"/>
            <p:cNvSpPr>
              <a:spLocks noChangeArrowheads="1"/>
            </p:cNvSpPr>
            <p:nvPr/>
          </p:nvSpPr>
          <p:spPr bwMode="auto">
            <a:xfrm>
              <a:off x="6468114" y="3525929"/>
              <a:ext cx="600436" cy="6073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algn="ctr"/>
              <a:r>
                <a:rPr lang="zh-CN" altLang="en-US" sz="1865" b="1" dirty="0" smtClean="0">
                  <a:solidFill>
                    <a:srgbClr val="FFFFFF"/>
                  </a:solidFill>
                  <a:latin typeface="微软雅黑" panose="020B0503020204020204" charset="-122"/>
                  <a:ea typeface="微软雅黑" panose="020B0503020204020204" charset="-122"/>
                  <a:sym typeface="微软雅黑" panose="020B0503020204020204" charset="-122"/>
                </a:rPr>
                <a:t>添加</a:t>
              </a:r>
              <a:endParaRPr lang="en-US" altLang="zh-CN" sz="1865" b="1" dirty="0" smtClean="0">
                <a:solidFill>
                  <a:srgbClr val="FFFFFF"/>
                </a:solidFill>
                <a:latin typeface="微软雅黑" panose="020B0503020204020204" charset="-122"/>
                <a:ea typeface="微软雅黑" panose="020B0503020204020204" charset="-122"/>
                <a:sym typeface="微软雅黑" panose="020B0503020204020204" charset="-122"/>
              </a:endParaRPr>
            </a:p>
            <a:p>
              <a:pPr algn="ctr"/>
              <a:r>
                <a:rPr lang="zh-CN" altLang="en-US" sz="1865" b="1" dirty="0" smtClean="0">
                  <a:solidFill>
                    <a:srgbClr val="FFFFFF"/>
                  </a:solidFill>
                  <a:latin typeface="微软雅黑" panose="020B0503020204020204" charset="-122"/>
                  <a:ea typeface="微软雅黑" panose="020B0503020204020204" charset="-122"/>
                  <a:sym typeface="微软雅黑" panose="020B0503020204020204" charset="-122"/>
                </a:rPr>
                <a:t>文本</a:t>
              </a:r>
              <a:endParaRPr lang="zh-CN" altLang="en-US" sz="1865" b="1" dirty="0">
                <a:solidFill>
                  <a:srgbClr val="FFFFFF"/>
                </a:solidFill>
                <a:latin typeface="微软雅黑" panose="020B0503020204020204" charset="-122"/>
                <a:ea typeface="微软雅黑" panose="020B0503020204020204" charset="-122"/>
                <a:sym typeface="微软雅黑" panose="020B0503020204020204" charset="-122"/>
              </a:endParaRPr>
            </a:p>
          </p:txBody>
        </p:sp>
      </p:grpSp>
      <p:sp>
        <p:nvSpPr>
          <p:cNvPr id="122" name="椭圆 20"/>
          <p:cNvSpPr>
            <a:spLocks noChangeArrowheads="1"/>
          </p:cNvSpPr>
          <p:nvPr/>
        </p:nvSpPr>
        <p:spPr bwMode="auto">
          <a:xfrm>
            <a:off x="7061200" y="5605464"/>
            <a:ext cx="593725" cy="593725"/>
          </a:xfrm>
          <a:prstGeom prst="ellipse">
            <a:avLst/>
          </a:prstGeom>
          <a:solidFill>
            <a:srgbClr val="54C5D7"/>
          </a:solidFill>
          <a:ln>
            <a:noFill/>
          </a:ln>
        </p:spPr>
        <p:txBody>
          <a:bodyPr lIns="91440" tIns="45720" rIns="91440" bIns="45720" anchor="ctr"/>
          <a:lstStyle/>
          <a:p>
            <a:pPr algn="ctr"/>
            <a:r>
              <a:rPr lang="en-US" altLang="zh-CN" sz="1600" dirty="0" smtClean="0">
                <a:solidFill>
                  <a:srgbClr val="FFFFFF"/>
                </a:solidFill>
                <a:latin typeface="宋体" panose="02010600030101010101" pitchFamily="2" charset="-122"/>
                <a:sym typeface="宋体" panose="02010600030101010101" pitchFamily="2" charset="-122"/>
              </a:rPr>
              <a:t>80%</a:t>
            </a:r>
            <a:endParaRPr lang="zh-CN" altLang="zh-CN" sz="1600" dirty="0">
              <a:solidFill>
                <a:srgbClr val="FFFFFF"/>
              </a:solidFill>
              <a:latin typeface="宋体" panose="02010600030101010101" pitchFamily="2" charset="-122"/>
              <a:sym typeface="宋体" panose="02010600030101010101" pitchFamily="2" charset="-122"/>
            </a:endParaRPr>
          </a:p>
        </p:txBody>
      </p:sp>
      <p:sp>
        <p:nvSpPr>
          <p:cNvPr id="123" name="椭圆 21"/>
          <p:cNvSpPr>
            <a:spLocks noChangeArrowheads="1"/>
          </p:cNvSpPr>
          <p:nvPr/>
        </p:nvSpPr>
        <p:spPr bwMode="auto">
          <a:xfrm>
            <a:off x="1124083" y="3665671"/>
            <a:ext cx="747448" cy="747448"/>
          </a:xfrm>
          <a:prstGeom prst="ellipse">
            <a:avLst/>
          </a:prstGeom>
          <a:solidFill>
            <a:srgbClr val="54C5D7"/>
          </a:solidFill>
          <a:ln w="12700" cap="flat" cmpd="sng">
            <a:solidFill>
              <a:srgbClr val="FDFDFD"/>
            </a:solidFill>
            <a:bevel/>
          </a:ln>
        </p:spPr>
        <p:txBody>
          <a:bodyPr lIns="91440" tIns="45720" rIns="91440" bIns="45720" anchor="ctr"/>
          <a:lstStyle/>
          <a:p>
            <a:pPr algn="ctr"/>
            <a:r>
              <a:rPr lang="en-US" altLang="zh-CN" sz="2400" dirty="0" smtClean="0">
                <a:solidFill>
                  <a:srgbClr val="FFFFFF"/>
                </a:solidFill>
                <a:latin typeface="宋体" panose="02010600030101010101" pitchFamily="2" charset="-122"/>
                <a:sym typeface="宋体" panose="02010600030101010101" pitchFamily="2" charset="-122"/>
              </a:rPr>
              <a:t>60</a:t>
            </a:r>
            <a:r>
              <a:rPr lang="en-US" altLang="zh-CN" sz="2400" dirty="0">
                <a:solidFill>
                  <a:srgbClr val="FFFFFF"/>
                </a:solidFill>
                <a:latin typeface="宋体" panose="02010600030101010101" pitchFamily="2" charset="-122"/>
                <a:sym typeface="宋体" panose="02010600030101010101" pitchFamily="2" charset="-122"/>
              </a:rPr>
              <a:t>%</a:t>
            </a:r>
            <a:endParaRPr lang="zh-CN" altLang="zh-CN" sz="2400" dirty="0">
              <a:solidFill>
                <a:srgbClr val="FFFFFF"/>
              </a:solidFill>
              <a:latin typeface="宋体" panose="02010600030101010101" pitchFamily="2" charset="-122"/>
              <a:sym typeface="宋体" panose="02010600030101010101" pitchFamily="2" charset="-122"/>
            </a:endParaRPr>
          </a:p>
        </p:txBody>
      </p:sp>
      <p:sp>
        <p:nvSpPr>
          <p:cNvPr id="124" name="椭圆 23"/>
          <p:cNvSpPr>
            <a:spLocks noChangeArrowheads="1"/>
          </p:cNvSpPr>
          <p:nvPr/>
        </p:nvSpPr>
        <p:spPr bwMode="auto">
          <a:xfrm>
            <a:off x="9483725" y="1955801"/>
            <a:ext cx="792163" cy="792163"/>
          </a:xfrm>
          <a:prstGeom prst="ellipse">
            <a:avLst/>
          </a:prstGeom>
          <a:solidFill>
            <a:srgbClr val="ED105F"/>
          </a:solidFill>
          <a:ln>
            <a:noFill/>
          </a:ln>
        </p:spPr>
        <p:txBody>
          <a:bodyPr lIns="91440" tIns="45720" rIns="91440" bIns="45720" anchor="ctr"/>
          <a:lstStyle/>
          <a:p>
            <a:pPr algn="ctr"/>
            <a:r>
              <a:rPr lang="en-US" altLang="zh-CN" sz="1865" dirty="0" smtClean="0">
                <a:solidFill>
                  <a:srgbClr val="FFFFFF"/>
                </a:solidFill>
                <a:latin typeface="宋体" panose="02010600030101010101" pitchFamily="2" charset="-122"/>
                <a:sym typeface="宋体" panose="02010600030101010101" pitchFamily="2" charset="-122"/>
              </a:rPr>
              <a:t>95%</a:t>
            </a:r>
            <a:endParaRPr lang="zh-CN" altLang="zh-CN" sz="1865" dirty="0">
              <a:solidFill>
                <a:srgbClr val="FFFFFF"/>
              </a:solidFill>
              <a:latin typeface="宋体" panose="02010600030101010101" pitchFamily="2" charset="-122"/>
              <a:sym typeface="宋体" panose="02010600030101010101" pitchFamily="2" charset="-122"/>
            </a:endParaRPr>
          </a:p>
        </p:txBody>
      </p:sp>
      <p:sp>
        <p:nvSpPr>
          <p:cNvPr id="125" name="椭圆 25"/>
          <p:cNvSpPr>
            <a:spLocks noChangeArrowheads="1"/>
          </p:cNvSpPr>
          <p:nvPr/>
        </p:nvSpPr>
        <p:spPr bwMode="auto">
          <a:xfrm>
            <a:off x="10458451" y="4514851"/>
            <a:ext cx="523875" cy="525463"/>
          </a:xfrm>
          <a:prstGeom prst="ellipse">
            <a:avLst/>
          </a:prstGeom>
          <a:solidFill>
            <a:schemeClr val="bg1">
              <a:lumMod val="75000"/>
            </a:schemeClr>
          </a:solidFill>
          <a:ln>
            <a:noFill/>
          </a:ln>
        </p:spPr>
        <p:txBody>
          <a:bodyPr lIns="91440" tIns="45720" rIns="91440" bIns="45720"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26" name="椭圆 26"/>
          <p:cNvSpPr>
            <a:spLocks noChangeArrowheads="1"/>
          </p:cNvSpPr>
          <p:nvPr/>
        </p:nvSpPr>
        <p:spPr bwMode="auto">
          <a:xfrm>
            <a:off x="4956176" y="1525588"/>
            <a:ext cx="728663" cy="728663"/>
          </a:xfrm>
          <a:prstGeom prst="ellipse">
            <a:avLst/>
          </a:prstGeom>
          <a:solidFill>
            <a:srgbClr val="ED105F"/>
          </a:solidFill>
          <a:ln w="12700" cap="flat" cmpd="sng">
            <a:noFill/>
            <a:bevel/>
          </a:ln>
        </p:spPr>
        <p:txBody>
          <a:bodyPr lIns="91440" tIns="45720" rIns="91440" bIns="45720" anchor="ctr"/>
          <a:lstStyle/>
          <a:p>
            <a:pPr algn="ctr"/>
            <a:r>
              <a:rPr lang="en-US" altLang="zh-CN" sz="2135" dirty="0" smtClean="0">
                <a:solidFill>
                  <a:srgbClr val="FFFFFF"/>
                </a:solidFill>
                <a:latin typeface="宋体" panose="02010600030101010101" pitchFamily="2" charset="-122"/>
                <a:sym typeface="宋体" panose="02010600030101010101" pitchFamily="2" charset="-122"/>
              </a:rPr>
              <a:t>90%</a:t>
            </a:r>
            <a:endParaRPr lang="zh-CN" altLang="zh-CN" sz="2135" dirty="0">
              <a:solidFill>
                <a:srgbClr val="FFFFFF"/>
              </a:solidFill>
              <a:latin typeface="宋体" panose="02010600030101010101" pitchFamily="2" charset="-122"/>
              <a:sym typeface="宋体" panose="02010600030101010101" pitchFamily="2" charset="-122"/>
            </a:endParaRPr>
          </a:p>
        </p:txBody>
      </p:sp>
      <p:grpSp>
        <p:nvGrpSpPr>
          <p:cNvPr id="157" name="组合 156"/>
          <p:cNvGrpSpPr/>
          <p:nvPr/>
        </p:nvGrpSpPr>
        <p:grpSpPr>
          <a:xfrm>
            <a:off x="5383000" y="3396087"/>
            <a:ext cx="1303764" cy="1769347"/>
            <a:chOff x="1117279" y="1103057"/>
            <a:chExt cx="2620963" cy="3556925"/>
          </a:xfrm>
          <a:solidFill>
            <a:schemeClr val="bg1"/>
          </a:solidFill>
        </p:grpSpPr>
        <p:grpSp>
          <p:nvGrpSpPr>
            <p:cNvPr id="158" name="组合 157"/>
            <p:cNvGrpSpPr/>
            <p:nvPr/>
          </p:nvGrpSpPr>
          <p:grpSpPr>
            <a:xfrm>
              <a:off x="1117279" y="2542838"/>
              <a:ext cx="2620963" cy="2117144"/>
              <a:chOff x="1117279" y="2542838"/>
              <a:chExt cx="2620963" cy="2117144"/>
            </a:xfrm>
            <a:grpFill/>
          </p:grpSpPr>
          <p:sp>
            <p:nvSpPr>
              <p:cNvPr id="169" name="Freeform 216"/>
              <p:cNvSpPr>
                <a:spLocks noChangeArrowheads="1"/>
              </p:cNvSpPr>
              <p:nvPr/>
            </p:nvSpPr>
            <p:spPr bwMode="auto">
              <a:xfrm>
                <a:off x="2353354" y="3372077"/>
                <a:ext cx="613481" cy="303751"/>
              </a:xfrm>
              <a:custGeom>
                <a:avLst/>
                <a:gdLst>
                  <a:gd name="T0" fmla="*/ 66 w 404"/>
                  <a:gd name="T1" fmla="*/ 200 h 201"/>
                  <a:gd name="T2" fmla="*/ 66 w 404"/>
                  <a:gd name="T3" fmla="*/ 200 h 201"/>
                  <a:gd name="T4" fmla="*/ 54 w 404"/>
                  <a:gd name="T5" fmla="*/ 201 h 201"/>
                  <a:gd name="T6" fmla="*/ 43 w 404"/>
                  <a:gd name="T7" fmla="*/ 200 h 201"/>
                  <a:gd name="T8" fmla="*/ 34 w 404"/>
                  <a:gd name="T9" fmla="*/ 197 h 201"/>
                  <a:gd name="T10" fmla="*/ 24 w 404"/>
                  <a:gd name="T11" fmla="*/ 191 h 201"/>
                  <a:gd name="T12" fmla="*/ 16 w 404"/>
                  <a:gd name="T13" fmla="*/ 185 h 201"/>
                  <a:gd name="T14" fmla="*/ 9 w 404"/>
                  <a:gd name="T15" fmla="*/ 176 h 201"/>
                  <a:gd name="T16" fmla="*/ 4 w 404"/>
                  <a:gd name="T17" fmla="*/ 166 h 201"/>
                  <a:gd name="T18" fmla="*/ 1 w 404"/>
                  <a:gd name="T19" fmla="*/ 155 h 201"/>
                  <a:gd name="T20" fmla="*/ 1 w 404"/>
                  <a:gd name="T21" fmla="*/ 155 h 201"/>
                  <a:gd name="T22" fmla="*/ 1 w 404"/>
                  <a:gd name="T23" fmla="*/ 155 h 201"/>
                  <a:gd name="T24" fmla="*/ 0 w 404"/>
                  <a:gd name="T25" fmla="*/ 144 h 201"/>
                  <a:gd name="T26" fmla="*/ 1 w 404"/>
                  <a:gd name="T27" fmla="*/ 134 h 201"/>
                  <a:gd name="T28" fmla="*/ 4 w 404"/>
                  <a:gd name="T29" fmla="*/ 123 h 201"/>
                  <a:gd name="T30" fmla="*/ 10 w 404"/>
                  <a:gd name="T31" fmla="*/ 113 h 201"/>
                  <a:gd name="T32" fmla="*/ 16 w 404"/>
                  <a:gd name="T33" fmla="*/ 105 h 201"/>
                  <a:gd name="T34" fmla="*/ 25 w 404"/>
                  <a:gd name="T35" fmla="*/ 99 h 201"/>
                  <a:gd name="T36" fmla="*/ 35 w 404"/>
                  <a:gd name="T37" fmla="*/ 93 h 201"/>
                  <a:gd name="T38" fmla="*/ 46 w 404"/>
                  <a:gd name="T39" fmla="*/ 90 h 201"/>
                  <a:gd name="T40" fmla="*/ 338 w 404"/>
                  <a:gd name="T41" fmla="*/ 1 h 201"/>
                  <a:gd name="T42" fmla="*/ 338 w 404"/>
                  <a:gd name="T43" fmla="*/ 1 h 201"/>
                  <a:gd name="T44" fmla="*/ 349 w 404"/>
                  <a:gd name="T45" fmla="*/ 0 h 201"/>
                  <a:gd name="T46" fmla="*/ 360 w 404"/>
                  <a:gd name="T47" fmla="*/ 1 h 201"/>
                  <a:gd name="T48" fmla="*/ 371 w 404"/>
                  <a:gd name="T49" fmla="*/ 5 h 201"/>
                  <a:gd name="T50" fmla="*/ 379 w 404"/>
                  <a:gd name="T51" fmla="*/ 10 h 201"/>
                  <a:gd name="T52" fmla="*/ 388 w 404"/>
                  <a:gd name="T53" fmla="*/ 17 h 201"/>
                  <a:gd name="T54" fmla="*/ 395 w 404"/>
                  <a:gd name="T55" fmla="*/ 25 h 201"/>
                  <a:gd name="T56" fmla="*/ 400 w 404"/>
                  <a:gd name="T57" fmla="*/ 35 h 201"/>
                  <a:gd name="T58" fmla="*/ 403 w 404"/>
                  <a:gd name="T59" fmla="*/ 46 h 201"/>
                  <a:gd name="T60" fmla="*/ 403 w 404"/>
                  <a:gd name="T61" fmla="*/ 46 h 201"/>
                  <a:gd name="T62" fmla="*/ 403 w 404"/>
                  <a:gd name="T63" fmla="*/ 46 h 201"/>
                  <a:gd name="T64" fmla="*/ 404 w 404"/>
                  <a:gd name="T65" fmla="*/ 58 h 201"/>
                  <a:gd name="T66" fmla="*/ 403 w 404"/>
                  <a:gd name="T67" fmla="*/ 68 h 201"/>
                  <a:gd name="T68" fmla="*/ 399 w 404"/>
                  <a:gd name="T69" fmla="*/ 78 h 201"/>
                  <a:gd name="T70" fmla="*/ 395 w 404"/>
                  <a:gd name="T71" fmla="*/ 88 h 201"/>
                  <a:gd name="T72" fmla="*/ 387 w 404"/>
                  <a:gd name="T73" fmla="*/ 96 h 201"/>
                  <a:gd name="T74" fmla="*/ 379 w 404"/>
                  <a:gd name="T75" fmla="*/ 102 h 201"/>
                  <a:gd name="T76" fmla="*/ 370 w 404"/>
                  <a:gd name="T77" fmla="*/ 108 h 201"/>
                  <a:gd name="T78" fmla="*/ 359 w 404"/>
                  <a:gd name="T79" fmla="*/ 111 h 201"/>
                  <a:gd name="T80" fmla="*/ 66 w 404"/>
                  <a:gd name="T81" fmla="*/ 200 h 20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04"/>
                  <a:gd name="T124" fmla="*/ 0 h 201"/>
                  <a:gd name="T125" fmla="*/ 404 w 404"/>
                  <a:gd name="T126" fmla="*/ 201 h 20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04" h="201">
                    <a:moveTo>
                      <a:pt x="66" y="200"/>
                    </a:moveTo>
                    <a:lnTo>
                      <a:pt x="66" y="200"/>
                    </a:lnTo>
                    <a:lnTo>
                      <a:pt x="54" y="201"/>
                    </a:lnTo>
                    <a:lnTo>
                      <a:pt x="43" y="200"/>
                    </a:lnTo>
                    <a:lnTo>
                      <a:pt x="34" y="197"/>
                    </a:lnTo>
                    <a:lnTo>
                      <a:pt x="24" y="191"/>
                    </a:lnTo>
                    <a:lnTo>
                      <a:pt x="16" y="185"/>
                    </a:lnTo>
                    <a:lnTo>
                      <a:pt x="9" y="176"/>
                    </a:lnTo>
                    <a:lnTo>
                      <a:pt x="4" y="166"/>
                    </a:lnTo>
                    <a:lnTo>
                      <a:pt x="1" y="155"/>
                    </a:lnTo>
                    <a:lnTo>
                      <a:pt x="1" y="155"/>
                    </a:lnTo>
                    <a:lnTo>
                      <a:pt x="1" y="155"/>
                    </a:lnTo>
                    <a:lnTo>
                      <a:pt x="0" y="144"/>
                    </a:lnTo>
                    <a:lnTo>
                      <a:pt x="1" y="134"/>
                    </a:lnTo>
                    <a:lnTo>
                      <a:pt x="4" y="123"/>
                    </a:lnTo>
                    <a:lnTo>
                      <a:pt x="10" y="113"/>
                    </a:lnTo>
                    <a:lnTo>
                      <a:pt x="16" y="105"/>
                    </a:lnTo>
                    <a:lnTo>
                      <a:pt x="25" y="99"/>
                    </a:lnTo>
                    <a:lnTo>
                      <a:pt x="35" y="93"/>
                    </a:lnTo>
                    <a:lnTo>
                      <a:pt x="46" y="90"/>
                    </a:lnTo>
                    <a:lnTo>
                      <a:pt x="338" y="1"/>
                    </a:lnTo>
                    <a:lnTo>
                      <a:pt x="338" y="1"/>
                    </a:lnTo>
                    <a:lnTo>
                      <a:pt x="349" y="0"/>
                    </a:lnTo>
                    <a:lnTo>
                      <a:pt x="360" y="1"/>
                    </a:lnTo>
                    <a:lnTo>
                      <a:pt x="371" y="5"/>
                    </a:lnTo>
                    <a:lnTo>
                      <a:pt x="379" y="10"/>
                    </a:lnTo>
                    <a:lnTo>
                      <a:pt x="388" y="17"/>
                    </a:lnTo>
                    <a:lnTo>
                      <a:pt x="395" y="25"/>
                    </a:lnTo>
                    <a:lnTo>
                      <a:pt x="400" y="35"/>
                    </a:lnTo>
                    <a:lnTo>
                      <a:pt x="403" y="46"/>
                    </a:lnTo>
                    <a:lnTo>
                      <a:pt x="403" y="46"/>
                    </a:lnTo>
                    <a:lnTo>
                      <a:pt x="403" y="46"/>
                    </a:lnTo>
                    <a:lnTo>
                      <a:pt x="404" y="58"/>
                    </a:lnTo>
                    <a:lnTo>
                      <a:pt x="403" y="68"/>
                    </a:lnTo>
                    <a:lnTo>
                      <a:pt x="399" y="78"/>
                    </a:lnTo>
                    <a:lnTo>
                      <a:pt x="395" y="88"/>
                    </a:lnTo>
                    <a:lnTo>
                      <a:pt x="387" y="96"/>
                    </a:lnTo>
                    <a:lnTo>
                      <a:pt x="379" y="102"/>
                    </a:lnTo>
                    <a:lnTo>
                      <a:pt x="370" y="108"/>
                    </a:lnTo>
                    <a:lnTo>
                      <a:pt x="359" y="111"/>
                    </a:lnTo>
                    <a:lnTo>
                      <a:pt x="66" y="20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70" name="Freeform 217"/>
              <p:cNvSpPr>
                <a:spLocks noChangeArrowheads="1"/>
              </p:cNvSpPr>
              <p:nvPr/>
            </p:nvSpPr>
            <p:spPr bwMode="auto">
              <a:xfrm>
                <a:off x="2796761" y="3028840"/>
                <a:ext cx="546666" cy="507263"/>
              </a:xfrm>
              <a:custGeom>
                <a:avLst/>
                <a:gdLst>
                  <a:gd name="T0" fmla="*/ 100 w 360"/>
                  <a:gd name="T1" fmla="*/ 314 h 336"/>
                  <a:gd name="T2" fmla="*/ 84 w 360"/>
                  <a:gd name="T3" fmla="*/ 329 h 336"/>
                  <a:gd name="T4" fmla="*/ 63 w 360"/>
                  <a:gd name="T5" fmla="*/ 336 h 336"/>
                  <a:gd name="T6" fmla="*/ 42 w 360"/>
                  <a:gd name="T7" fmla="*/ 335 h 336"/>
                  <a:gd name="T8" fmla="*/ 22 w 360"/>
                  <a:gd name="T9" fmla="*/ 325 h 336"/>
                  <a:gd name="T10" fmla="*/ 13 w 360"/>
                  <a:gd name="T11" fmla="*/ 316 h 336"/>
                  <a:gd name="T12" fmla="*/ 4 w 360"/>
                  <a:gd name="T13" fmla="*/ 298 h 336"/>
                  <a:gd name="T14" fmla="*/ 0 w 360"/>
                  <a:gd name="T15" fmla="*/ 277 h 336"/>
                  <a:gd name="T16" fmla="*/ 6 w 360"/>
                  <a:gd name="T17" fmla="*/ 255 h 336"/>
                  <a:gd name="T18" fmla="*/ 12 w 360"/>
                  <a:gd name="T19" fmla="*/ 245 h 336"/>
                  <a:gd name="T20" fmla="*/ 100 w 360"/>
                  <a:gd name="T21" fmla="*/ 100 h 336"/>
                  <a:gd name="T22" fmla="*/ 121 w 360"/>
                  <a:gd name="T23" fmla="*/ 63 h 336"/>
                  <a:gd name="T24" fmla="*/ 137 w 360"/>
                  <a:gd name="T25" fmla="*/ 40 h 336"/>
                  <a:gd name="T26" fmla="*/ 157 w 360"/>
                  <a:gd name="T27" fmla="*/ 21 h 336"/>
                  <a:gd name="T28" fmla="*/ 169 w 360"/>
                  <a:gd name="T29" fmla="*/ 13 h 336"/>
                  <a:gd name="T30" fmla="*/ 196 w 360"/>
                  <a:gd name="T31" fmla="*/ 3 h 336"/>
                  <a:gd name="T32" fmla="*/ 224 w 360"/>
                  <a:gd name="T33" fmla="*/ 0 h 336"/>
                  <a:gd name="T34" fmla="*/ 254 w 360"/>
                  <a:gd name="T35" fmla="*/ 3 h 336"/>
                  <a:gd name="T36" fmla="*/ 282 w 360"/>
                  <a:gd name="T37" fmla="*/ 12 h 336"/>
                  <a:gd name="T38" fmla="*/ 293 w 360"/>
                  <a:gd name="T39" fmla="*/ 16 h 336"/>
                  <a:gd name="T40" fmla="*/ 316 w 360"/>
                  <a:gd name="T41" fmla="*/ 28 h 336"/>
                  <a:gd name="T42" fmla="*/ 336 w 360"/>
                  <a:gd name="T43" fmla="*/ 44 h 336"/>
                  <a:gd name="T44" fmla="*/ 351 w 360"/>
                  <a:gd name="T45" fmla="*/ 63 h 336"/>
                  <a:gd name="T46" fmla="*/ 357 w 360"/>
                  <a:gd name="T47" fmla="*/ 74 h 336"/>
                  <a:gd name="T48" fmla="*/ 360 w 360"/>
                  <a:gd name="T49" fmla="*/ 90 h 336"/>
                  <a:gd name="T50" fmla="*/ 360 w 360"/>
                  <a:gd name="T51" fmla="*/ 106 h 336"/>
                  <a:gd name="T52" fmla="*/ 356 w 360"/>
                  <a:gd name="T53" fmla="*/ 138 h 336"/>
                  <a:gd name="T54" fmla="*/ 348 w 360"/>
                  <a:gd name="T55" fmla="*/ 139 h 336"/>
                  <a:gd name="T56" fmla="*/ 333 w 360"/>
                  <a:gd name="T57" fmla="*/ 139 h 336"/>
                  <a:gd name="T58" fmla="*/ 311 w 360"/>
                  <a:gd name="T59" fmla="*/ 135 h 336"/>
                  <a:gd name="T60" fmla="*/ 297 w 360"/>
                  <a:gd name="T61" fmla="*/ 131 h 336"/>
                  <a:gd name="T62" fmla="*/ 278 w 360"/>
                  <a:gd name="T63" fmla="*/ 131 h 336"/>
                  <a:gd name="T64" fmla="*/ 259 w 360"/>
                  <a:gd name="T65" fmla="*/ 134 h 336"/>
                  <a:gd name="T66" fmla="*/ 243 w 360"/>
                  <a:gd name="T67" fmla="*/ 138 h 336"/>
                  <a:gd name="T68" fmla="*/ 212 w 360"/>
                  <a:gd name="T69" fmla="*/ 154 h 336"/>
                  <a:gd name="T70" fmla="*/ 187 w 360"/>
                  <a:gd name="T71" fmla="*/ 177 h 336"/>
                  <a:gd name="T72" fmla="*/ 165 w 360"/>
                  <a:gd name="T73" fmla="*/ 205 h 336"/>
                  <a:gd name="T74" fmla="*/ 135 w 360"/>
                  <a:gd name="T75" fmla="*/ 252 h 336"/>
                  <a:gd name="T76" fmla="*/ 100 w 360"/>
                  <a:gd name="T77" fmla="*/ 314 h 3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0"/>
                  <a:gd name="T118" fmla="*/ 0 h 336"/>
                  <a:gd name="T119" fmla="*/ 360 w 360"/>
                  <a:gd name="T120" fmla="*/ 336 h 3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0" h="336">
                    <a:moveTo>
                      <a:pt x="100" y="314"/>
                    </a:moveTo>
                    <a:lnTo>
                      <a:pt x="100" y="314"/>
                    </a:lnTo>
                    <a:lnTo>
                      <a:pt x="93" y="323"/>
                    </a:lnTo>
                    <a:lnTo>
                      <a:pt x="84" y="329"/>
                    </a:lnTo>
                    <a:lnTo>
                      <a:pt x="73" y="333"/>
                    </a:lnTo>
                    <a:lnTo>
                      <a:pt x="63" y="336"/>
                    </a:lnTo>
                    <a:lnTo>
                      <a:pt x="53" y="336"/>
                    </a:lnTo>
                    <a:lnTo>
                      <a:pt x="42" y="335"/>
                    </a:lnTo>
                    <a:lnTo>
                      <a:pt x="32" y="330"/>
                    </a:lnTo>
                    <a:lnTo>
                      <a:pt x="22" y="325"/>
                    </a:lnTo>
                    <a:lnTo>
                      <a:pt x="22" y="325"/>
                    </a:lnTo>
                    <a:lnTo>
                      <a:pt x="13" y="316"/>
                    </a:lnTo>
                    <a:lnTo>
                      <a:pt x="8" y="307"/>
                    </a:lnTo>
                    <a:lnTo>
                      <a:pt x="4" y="298"/>
                    </a:lnTo>
                    <a:lnTo>
                      <a:pt x="0" y="287"/>
                    </a:lnTo>
                    <a:lnTo>
                      <a:pt x="0" y="277"/>
                    </a:lnTo>
                    <a:lnTo>
                      <a:pt x="3" y="266"/>
                    </a:lnTo>
                    <a:lnTo>
                      <a:pt x="6" y="255"/>
                    </a:lnTo>
                    <a:lnTo>
                      <a:pt x="12" y="245"/>
                    </a:lnTo>
                    <a:lnTo>
                      <a:pt x="12" y="245"/>
                    </a:lnTo>
                    <a:lnTo>
                      <a:pt x="100" y="100"/>
                    </a:lnTo>
                    <a:lnTo>
                      <a:pt x="100" y="100"/>
                    </a:lnTo>
                    <a:lnTo>
                      <a:pt x="115" y="75"/>
                    </a:lnTo>
                    <a:lnTo>
                      <a:pt x="121" y="63"/>
                    </a:lnTo>
                    <a:lnTo>
                      <a:pt x="129" y="51"/>
                    </a:lnTo>
                    <a:lnTo>
                      <a:pt x="137" y="40"/>
                    </a:lnTo>
                    <a:lnTo>
                      <a:pt x="146" y="29"/>
                    </a:lnTo>
                    <a:lnTo>
                      <a:pt x="157" y="21"/>
                    </a:lnTo>
                    <a:lnTo>
                      <a:pt x="169" y="13"/>
                    </a:lnTo>
                    <a:lnTo>
                      <a:pt x="169" y="13"/>
                    </a:lnTo>
                    <a:lnTo>
                      <a:pt x="182" y="7"/>
                    </a:lnTo>
                    <a:lnTo>
                      <a:pt x="196" y="3"/>
                    </a:lnTo>
                    <a:lnTo>
                      <a:pt x="210" y="0"/>
                    </a:lnTo>
                    <a:lnTo>
                      <a:pt x="224" y="0"/>
                    </a:lnTo>
                    <a:lnTo>
                      <a:pt x="239" y="1"/>
                    </a:lnTo>
                    <a:lnTo>
                      <a:pt x="254" y="3"/>
                    </a:lnTo>
                    <a:lnTo>
                      <a:pt x="268" y="7"/>
                    </a:lnTo>
                    <a:lnTo>
                      <a:pt x="282" y="12"/>
                    </a:lnTo>
                    <a:lnTo>
                      <a:pt x="282" y="12"/>
                    </a:lnTo>
                    <a:lnTo>
                      <a:pt x="293" y="16"/>
                    </a:lnTo>
                    <a:lnTo>
                      <a:pt x="304" y="22"/>
                    </a:lnTo>
                    <a:lnTo>
                      <a:pt x="316" y="28"/>
                    </a:lnTo>
                    <a:lnTo>
                      <a:pt x="325" y="36"/>
                    </a:lnTo>
                    <a:lnTo>
                      <a:pt x="336" y="44"/>
                    </a:lnTo>
                    <a:lnTo>
                      <a:pt x="344" y="53"/>
                    </a:lnTo>
                    <a:lnTo>
                      <a:pt x="351" y="63"/>
                    </a:lnTo>
                    <a:lnTo>
                      <a:pt x="357" y="74"/>
                    </a:lnTo>
                    <a:lnTo>
                      <a:pt x="357" y="74"/>
                    </a:lnTo>
                    <a:lnTo>
                      <a:pt x="359" y="82"/>
                    </a:lnTo>
                    <a:lnTo>
                      <a:pt x="360" y="90"/>
                    </a:lnTo>
                    <a:lnTo>
                      <a:pt x="360" y="98"/>
                    </a:lnTo>
                    <a:lnTo>
                      <a:pt x="360" y="106"/>
                    </a:lnTo>
                    <a:lnTo>
                      <a:pt x="358" y="123"/>
                    </a:lnTo>
                    <a:lnTo>
                      <a:pt x="356" y="138"/>
                    </a:lnTo>
                    <a:lnTo>
                      <a:pt x="356" y="138"/>
                    </a:lnTo>
                    <a:lnTo>
                      <a:pt x="348" y="139"/>
                    </a:lnTo>
                    <a:lnTo>
                      <a:pt x="341" y="139"/>
                    </a:lnTo>
                    <a:lnTo>
                      <a:pt x="333" y="139"/>
                    </a:lnTo>
                    <a:lnTo>
                      <a:pt x="326" y="137"/>
                    </a:lnTo>
                    <a:lnTo>
                      <a:pt x="311" y="135"/>
                    </a:lnTo>
                    <a:lnTo>
                      <a:pt x="297" y="131"/>
                    </a:lnTo>
                    <a:lnTo>
                      <a:pt x="297" y="131"/>
                    </a:lnTo>
                    <a:lnTo>
                      <a:pt x="287" y="131"/>
                    </a:lnTo>
                    <a:lnTo>
                      <a:pt x="278" y="131"/>
                    </a:lnTo>
                    <a:lnTo>
                      <a:pt x="268" y="133"/>
                    </a:lnTo>
                    <a:lnTo>
                      <a:pt x="259" y="134"/>
                    </a:lnTo>
                    <a:lnTo>
                      <a:pt x="250" y="136"/>
                    </a:lnTo>
                    <a:lnTo>
                      <a:pt x="243" y="138"/>
                    </a:lnTo>
                    <a:lnTo>
                      <a:pt x="228" y="146"/>
                    </a:lnTo>
                    <a:lnTo>
                      <a:pt x="212" y="154"/>
                    </a:lnTo>
                    <a:lnTo>
                      <a:pt x="199" y="165"/>
                    </a:lnTo>
                    <a:lnTo>
                      <a:pt x="187" y="177"/>
                    </a:lnTo>
                    <a:lnTo>
                      <a:pt x="175" y="191"/>
                    </a:lnTo>
                    <a:lnTo>
                      <a:pt x="165" y="205"/>
                    </a:lnTo>
                    <a:lnTo>
                      <a:pt x="154" y="221"/>
                    </a:lnTo>
                    <a:lnTo>
                      <a:pt x="135" y="252"/>
                    </a:lnTo>
                    <a:lnTo>
                      <a:pt x="118" y="285"/>
                    </a:lnTo>
                    <a:lnTo>
                      <a:pt x="100" y="314"/>
                    </a:lnTo>
                    <a:lnTo>
                      <a:pt x="100" y="31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71" name="Freeform 218"/>
              <p:cNvSpPr>
                <a:spLocks noChangeArrowheads="1"/>
              </p:cNvSpPr>
              <p:nvPr/>
            </p:nvSpPr>
            <p:spPr bwMode="auto">
              <a:xfrm>
                <a:off x="2732982" y="2542838"/>
                <a:ext cx="501112" cy="501188"/>
              </a:xfrm>
              <a:custGeom>
                <a:avLst/>
                <a:gdLst>
                  <a:gd name="T0" fmla="*/ 106 w 329"/>
                  <a:gd name="T1" fmla="*/ 319 h 330"/>
                  <a:gd name="T2" fmla="*/ 138 w 329"/>
                  <a:gd name="T3" fmla="*/ 328 h 330"/>
                  <a:gd name="T4" fmla="*/ 170 w 329"/>
                  <a:gd name="T5" fmla="*/ 330 h 330"/>
                  <a:gd name="T6" fmla="*/ 201 w 329"/>
                  <a:gd name="T7" fmla="*/ 326 h 330"/>
                  <a:gd name="T8" fmla="*/ 232 w 329"/>
                  <a:gd name="T9" fmla="*/ 316 h 330"/>
                  <a:gd name="T10" fmla="*/ 259 w 329"/>
                  <a:gd name="T11" fmla="*/ 300 h 330"/>
                  <a:gd name="T12" fmla="*/ 284 w 329"/>
                  <a:gd name="T13" fmla="*/ 279 h 330"/>
                  <a:gd name="T14" fmla="*/ 303 w 329"/>
                  <a:gd name="T15" fmla="*/ 254 h 330"/>
                  <a:gd name="T16" fmla="*/ 319 w 329"/>
                  <a:gd name="T17" fmla="*/ 224 h 330"/>
                  <a:gd name="T18" fmla="*/ 324 w 329"/>
                  <a:gd name="T19" fmla="*/ 208 h 330"/>
                  <a:gd name="T20" fmla="*/ 328 w 329"/>
                  <a:gd name="T21" fmla="*/ 176 h 330"/>
                  <a:gd name="T22" fmla="*/ 327 w 329"/>
                  <a:gd name="T23" fmla="*/ 143 h 330"/>
                  <a:gd name="T24" fmla="*/ 321 w 329"/>
                  <a:gd name="T25" fmla="*/ 113 h 330"/>
                  <a:gd name="T26" fmla="*/ 308 w 329"/>
                  <a:gd name="T27" fmla="*/ 83 h 330"/>
                  <a:gd name="T28" fmla="*/ 289 w 329"/>
                  <a:gd name="T29" fmla="*/ 57 h 330"/>
                  <a:gd name="T30" fmla="*/ 266 w 329"/>
                  <a:gd name="T31" fmla="*/ 36 h 330"/>
                  <a:gd name="T32" fmla="*/ 239 w 329"/>
                  <a:gd name="T33" fmla="*/ 18 h 330"/>
                  <a:gd name="T34" fmla="*/ 223 w 329"/>
                  <a:gd name="T35" fmla="*/ 11 h 330"/>
                  <a:gd name="T36" fmla="*/ 191 w 329"/>
                  <a:gd name="T37" fmla="*/ 2 h 330"/>
                  <a:gd name="T38" fmla="*/ 159 w 329"/>
                  <a:gd name="T39" fmla="*/ 0 h 330"/>
                  <a:gd name="T40" fmla="*/ 127 w 329"/>
                  <a:gd name="T41" fmla="*/ 4 h 330"/>
                  <a:gd name="T42" fmla="*/ 97 w 329"/>
                  <a:gd name="T43" fmla="*/ 15 h 330"/>
                  <a:gd name="T44" fmla="*/ 70 w 329"/>
                  <a:gd name="T45" fmla="*/ 30 h 330"/>
                  <a:gd name="T46" fmla="*/ 46 w 329"/>
                  <a:gd name="T47" fmla="*/ 51 h 330"/>
                  <a:gd name="T48" fmla="*/ 25 w 329"/>
                  <a:gd name="T49" fmla="*/ 77 h 330"/>
                  <a:gd name="T50" fmla="*/ 11 w 329"/>
                  <a:gd name="T51" fmla="*/ 106 h 330"/>
                  <a:gd name="T52" fmla="*/ 6 w 329"/>
                  <a:gd name="T53" fmla="*/ 123 h 330"/>
                  <a:gd name="T54" fmla="*/ 0 w 329"/>
                  <a:gd name="T55" fmla="*/ 155 h 330"/>
                  <a:gd name="T56" fmla="*/ 1 w 329"/>
                  <a:gd name="T57" fmla="*/ 187 h 330"/>
                  <a:gd name="T58" fmla="*/ 8 w 329"/>
                  <a:gd name="T59" fmla="*/ 217 h 330"/>
                  <a:gd name="T60" fmla="*/ 21 w 329"/>
                  <a:gd name="T61" fmla="*/ 246 h 330"/>
                  <a:gd name="T62" fmla="*/ 39 w 329"/>
                  <a:gd name="T63" fmla="*/ 272 h 330"/>
                  <a:gd name="T64" fmla="*/ 62 w 329"/>
                  <a:gd name="T65" fmla="*/ 294 h 330"/>
                  <a:gd name="T66" fmla="*/ 90 w 329"/>
                  <a:gd name="T67" fmla="*/ 311 h 330"/>
                  <a:gd name="T68" fmla="*/ 106 w 329"/>
                  <a:gd name="T69" fmla="*/ 319 h 3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9"/>
                  <a:gd name="T106" fmla="*/ 0 h 330"/>
                  <a:gd name="T107" fmla="*/ 329 w 329"/>
                  <a:gd name="T108" fmla="*/ 330 h 33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9" h="330">
                    <a:moveTo>
                      <a:pt x="106" y="319"/>
                    </a:moveTo>
                    <a:lnTo>
                      <a:pt x="106" y="319"/>
                    </a:lnTo>
                    <a:lnTo>
                      <a:pt x="122" y="323"/>
                    </a:lnTo>
                    <a:lnTo>
                      <a:pt x="138" y="328"/>
                    </a:lnTo>
                    <a:lnTo>
                      <a:pt x="153" y="329"/>
                    </a:lnTo>
                    <a:lnTo>
                      <a:pt x="170" y="330"/>
                    </a:lnTo>
                    <a:lnTo>
                      <a:pt x="186" y="328"/>
                    </a:lnTo>
                    <a:lnTo>
                      <a:pt x="201" y="326"/>
                    </a:lnTo>
                    <a:lnTo>
                      <a:pt x="216" y="321"/>
                    </a:lnTo>
                    <a:lnTo>
                      <a:pt x="232" y="316"/>
                    </a:lnTo>
                    <a:lnTo>
                      <a:pt x="246" y="308"/>
                    </a:lnTo>
                    <a:lnTo>
                      <a:pt x="259" y="300"/>
                    </a:lnTo>
                    <a:lnTo>
                      <a:pt x="272" y="290"/>
                    </a:lnTo>
                    <a:lnTo>
                      <a:pt x="284" y="279"/>
                    </a:lnTo>
                    <a:lnTo>
                      <a:pt x="294" y="267"/>
                    </a:lnTo>
                    <a:lnTo>
                      <a:pt x="303" y="254"/>
                    </a:lnTo>
                    <a:lnTo>
                      <a:pt x="311" y="240"/>
                    </a:lnTo>
                    <a:lnTo>
                      <a:pt x="319" y="224"/>
                    </a:lnTo>
                    <a:lnTo>
                      <a:pt x="319" y="224"/>
                    </a:lnTo>
                    <a:lnTo>
                      <a:pt x="324" y="208"/>
                    </a:lnTo>
                    <a:lnTo>
                      <a:pt x="327" y="192"/>
                    </a:lnTo>
                    <a:lnTo>
                      <a:pt x="328" y="176"/>
                    </a:lnTo>
                    <a:lnTo>
                      <a:pt x="329" y="159"/>
                    </a:lnTo>
                    <a:lnTo>
                      <a:pt x="327" y="143"/>
                    </a:lnTo>
                    <a:lnTo>
                      <a:pt x="325" y="128"/>
                    </a:lnTo>
                    <a:lnTo>
                      <a:pt x="321" y="113"/>
                    </a:lnTo>
                    <a:lnTo>
                      <a:pt x="315" y="98"/>
                    </a:lnTo>
                    <a:lnTo>
                      <a:pt x="308" y="83"/>
                    </a:lnTo>
                    <a:lnTo>
                      <a:pt x="299" y="70"/>
                    </a:lnTo>
                    <a:lnTo>
                      <a:pt x="289" y="57"/>
                    </a:lnTo>
                    <a:lnTo>
                      <a:pt x="278" y="47"/>
                    </a:lnTo>
                    <a:lnTo>
                      <a:pt x="266" y="36"/>
                    </a:lnTo>
                    <a:lnTo>
                      <a:pt x="253" y="26"/>
                    </a:lnTo>
                    <a:lnTo>
                      <a:pt x="239" y="18"/>
                    </a:lnTo>
                    <a:lnTo>
                      <a:pt x="223" y="11"/>
                    </a:lnTo>
                    <a:lnTo>
                      <a:pt x="223" y="11"/>
                    </a:lnTo>
                    <a:lnTo>
                      <a:pt x="208" y="6"/>
                    </a:lnTo>
                    <a:lnTo>
                      <a:pt x="191" y="2"/>
                    </a:lnTo>
                    <a:lnTo>
                      <a:pt x="175" y="1"/>
                    </a:lnTo>
                    <a:lnTo>
                      <a:pt x="159" y="0"/>
                    </a:lnTo>
                    <a:lnTo>
                      <a:pt x="142" y="2"/>
                    </a:lnTo>
                    <a:lnTo>
                      <a:pt x="127" y="4"/>
                    </a:lnTo>
                    <a:lnTo>
                      <a:pt x="112" y="9"/>
                    </a:lnTo>
                    <a:lnTo>
                      <a:pt x="97" y="15"/>
                    </a:lnTo>
                    <a:lnTo>
                      <a:pt x="83" y="22"/>
                    </a:lnTo>
                    <a:lnTo>
                      <a:pt x="70" y="30"/>
                    </a:lnTo>
                    <a:lnTo>
                      <a:pt x="57" y="40"/>
                    </a:lnTo>
                    <a:lnTo>
                      <a:pt x="46" y="51"/>
                    </a:lnTo>
                    <a:lnTo>
                      <a:pt x="35" y="63"/>
                    </a:lnTo>
                    <a:lnTo>
                      <a:pt x="25" y="77"/>
                    </a:lnTo>
                    <a:lnTo>
                      <a:pt x="17" y="91"/>
                    </a:lnTo>
                    <a:lnTo>
                      <a:pt x="11" y="106"/>
                    </a:lnTo>
                    <a:lnTo>
                      <a:pt x="11" y="106"/>
                    </a:lnTo>
                    <a:lnTo>
                      <a:pt x="6" y="123"/>
                    </a:lnTo>
                    <a:lnTo>
                      <a:pt x="1" y="139"/>
                    </a:lnTo>
                    <a:lnTo>
                      <a:pt x="0" y="155"/>
                    </a:lnTo>
                    <a:lnTo>
                      <a:pt x="0" y="170"/>
                    </a:lnTo>
                    <a:lnTo>
                      <a:pt x="1" y="187"/>
                    </a:lnTo>
                    <a:lnTo>
                      <a:pt x="3" y="202"/>
                    </a:lnTo>
                    <a:lnTo>
                      <a:pt x="8" y="217"/>
                    </a:lnTo>
                    <a:lnTo>
                      <a:pt x="14" y="232"/>
                    </a:lnTo>
                    <a:lnTo>
                      <a:pt x="21" y="246"/>
                    </a:lnTo>
                    <a:lnTo>
                      <a:pt x="29" y="259"/>
                    </a:lnTo>
                    <a:lnTo>
                      <a:pt x="39" y="272"/>
                    </a:lnTo>
                    <a:lnTo>
                      <a:pt x="50" y="283"/>
                    </a:lnTo>
                    <a:lnTo>
                      <a:pt x="62" y="294"/>
                    </a:lnTo>
                    <a:lnTo>
                      <a:pt x="75" y="304"/>
                    </a:lnTo>
                    <a:lnTo>
                      <a:pt x="90" y="311"/>
                    </a:lnTo>
                    <a:lnTo>
                      <a:pt x="106" y="319"/>
                    </a:lnTo>
                    <a:lnTo>
                      <a:pt x="106" y="319"/>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72" name="Freeform 219"/>
              <p:cNvSpPr>
                <a:spLocks noChangeArrowheads="1"/>
              </p:cNvSpPr>
              <p:nvPr/>
            </p:nvSpPr>
            <p:spPr bwMode="auto">
              <a:xfrm>
                <a:off x="2736020" y="3806442"/>
                <a:ext cx="303704" cy="820128"/>
              </a:xfrm>
              <a:custGeom>
                <a:avLst/>
                <a:gdLst>
                  <a:gd name="T0" fmla="*/ 156 w 199"/>
                  <a:gd name="T1" fmla="*/ 470 h 538"/>
                  <a:gd name="T2" fmla="*/ 152 w 199"/>
                  <a:gd name="T3" fmla="*/ 485 h 538"/>
                  <a:gd name="T4" fmla="*/ 146 w 199"/>
                  <a:gd name="T5" fmla="*/ 499 h 538"/>
                  <a:gd name="T6" fmla="*/ 137 w 199"/>
                  <a:gd name="T7" fmla="*/ 511 h 538"/>
                  <a:gd name="T8" fmla="*/ 126 w 199"/>
                  <a:gd name="T9" fmla="*/ 521 h 538"/>
                  <a:gd name="T10" fmla="*/ 114 w 199"/>
                  <a:gd name="T11" fmla="*/ 530 h 538"/>
                  <a:gd name="T12" fmla="*/ 100 w 199"/>
                  <a:gd name="T13" fmla="*/ 535 h 538"/>
                  <a:gd name="T14" fmla="*/ 85 w 199"/>
                  <a:gd name="T15" fmla="*/ 538 h 538"/>
                  <a:gd name="T16" fmla="*/ 70 w 199"/>
                  <a:gd name="T17" fmla="*/ 538 h 538"/>
                  <a:gd name="T18" fmla="*/ 70 w 199"/>
                  <a:gd name="T19" fmla="*/ 538 h 538"/>
                  <a:gd name="T20" fmla="*/ 55 w 199"/>
                  <a:gd name="T21" fmla="*/ 534 h 538"/>
                  <a:gd name="T22" fmla="*/ 40 w 199"/>
                  <a:gd name="T23" fmla="*/ 528 h 538"/>
                  <a:gd name="T24" fmla="*/ 27 w 199"/>
                  <a:gd name="T25" fmla="*/ 520 h 538"/>
                  <a:gd name="T26" fmla="*/ 18 w 199"/>
                  <a:gd name="T27" fmla="*/ 509 h 538"/>
                  <a:gd name="T28" fmla="*/ 9 w 199"/>
                  <a:gd name="T29" fmla="*/ 497 h 538"/>
                  <a:gd name="T30" fmla="*/ 4 w 199"/>
                  <a:gd name="T31" fmla="*/ 483 h 538"/>
                  <a:gd name="T32" fmla="*/ 1 w 199"/>
                  <a:gd name="T33" fmla="*/ 468 h 538"/>
                  <a:gd name="T34" fmla="*/ 1 w 199"/>
                  <a:gd name="T35" fmla="*/ 451 h 538"/>
                  <a:gd name="T36" fmla="*/ 45 w 199"/>
                  <a:gd name="T37" fmla="*/ 68 h 538"/>
                  <a:gd name="T38" fmla="*/ 48 w 199"/>
                  <a:gd name="T39" fmla="*/ 53 h 538"/>
                  <a:gd name="T40" fmla="*/ 55 w 199"/>
                  <a:gd name="T41" fmla="*/ 39 h 538"/>
                  <a:gd name="T42" fmla="*/ 63 w 199"/>
                  <a:gd name="T43" fmla="*/ 27 h 538"/>
                  <a:gd name="T44" fmla="*/ 73 w 199"/>
                  <a:gd name="T45" fmla="*/ 16 h 538"/>
                  <a:gd name="T46" fmla="*/ 86 w 199"/>
                  <a:gd name="T47" fmla="*/ 8 h 538"/>
                  <a:gd name="T48" fmla="*/ 100 w 199"/>
                  <a:gd name="T49" fmla="*/ 3 h 538"/>
                  <a:gd name="T50" fmla="*/ 114 w 199"/>
                  <a:gd name="T51" fmla="*/ 0 h 538"/>
                  <a:gd name="T52" fmla="*/ 131 w 199"/>
                  <a:gd name="T53" fmla="*/ 0 h 538"/>
                  <a:gd name="T54" fmla="*/ 131 w 199"/>
                  <a:gd name="T55" fmla="*/ 0 h 538"/>
                  <a:gd name="T56" fmla="*/ 146 w 199"/>
                  <a:gd name="T57" fmla="*/ 3 h 538"/>
                  <a:gd name="T58" fmla="*/ 160 w 199"/>
                  <a:gd name="T59" fmla="*/ 9 h 538"/>
                  <a:gd name="T60" fmla="*/ 172 w 199"/>
                  <a:gd name="T61" fmla="*/ 18 h 538"/>
                  <a:gd name="T62" fmla="*/ 183 w 199"/>
                  <a:gd name="T63" fmla="*/ 28 h 538"/>
                  <a:gd name="T64" fmla="*/ 190 w 199"/>
                  <a:gd name="T65" fmla="*/ 41 h 538"/>
                  <a:gd name="T66" fmla="*/ 196 w 199"/>
                  <a:gd name="T67" fmla="*/ 55 h 538"/>
                  <a:gd name="T68" fmla="*/ 199 w 199"/>
                  <a:gd name="T69" fmla="*/ 70 h 538"/>
                  <a:gd name="T70" fmla="*/ 199 w 199"/>
                  <a:gd name="T71" fmla="*/ 85 h 5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9"/>
                  <a:gd name="T109" fmla="*/ 0 h 538"/>
                  <a:gd name="T110" fmla="*/ 199 w 199"/>
                  <a:gd name="T111" fmla="*/ 538 h 5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9" h="538">
                    <a:moveTo>
                      <a:pt x="156" y="470"/>
                    </a:moveTo>
                    <a:lnTo>
                      <a:pt x="156" y="470"/>
                    </a:lnTo>
                    <a:lnTo>
                      <a:pt x="154" y="477"/>
                    </a:lnTo>
                    <a:lnTo>
                      <a:pt x="152" y="485"/>
                    </a:lnTo>
                    <a:lnTo>
                      <a:pt x="149" y="492"/>
                    </a:lnTo>
                    <a:lnTo>
                      <a:pt x="146" y="499"/>
                    </a:lnTo>
                    <a:lnTo>
                      <a:pt x="142" y="505"/>
                    </a:lnTo>
                    <a:lnTo>
                      <a:pt x="137" y="511"/>
                    </a:lnTo>
                    <a:lnTo>
                      <a:pt x="132" y="516"/>
                    </a:lnTo>
                    <a:lnTo>
                      <a:pt x="126" y="521"/>
                    </a:lnTo>
                    <a:lnTo>
                      <a:pt x="121" y="525"/>
                    </a:lnTo>
                    <a:lnTo>
                      <a:pt x="114" y="530"/>
                    </a:lnTo>
                    <a:lnTo>
                      <a:pt x="107" y="533"/>
                    </a:lnTo>
                    <a:lnTo>
                      <a:pt x="100" y="535"/>
                    </a:lnTo>
                    <a:lnTo>
                      <a:pt x="93" y="537"/>
                    </a:lnTo>
                    <a:lnTo>
                      <a:pt x="85" y="538"/>
                    </a:lnTo>
                    <a:lnTo>
                      <a:pt x="77" y="538"/>
                    </a:lnTo>
                    <a:lnTo>
                      <a:pt x="70" y="538"/>
                    </a:lnTo>
                    <a:lnTo>
                      <a:pt x="70" y="538"/>
                    </a:lnTo>
                    <a:lnTo>
                      <a:pt x="70" y="538"/>
                    </a:lnTo>
                    <a:lnTo>
                      <a:pt x="61" y="536"/>
                    </a:lnTo>
                    <a:lnTo>
                      <a:pt x="55" y="534"/>
                    </a:lnTo>
                    <a:lnTo>
                      <a:pt x="47" y="532"/>
                    </a:lnTo>
                    <a:lnTo>
                      <a:pt x="40" y="528"/>
                    </a:lnTo>
                    <a:lnTo>
                      <a:pt x="34" y="524"/>
                    </a:lnTo>
                    <a:lnTo>
                      <a:pt x="27" y="520"/>
                    </a:lnTo>
                    <a:lnTo>
                      <a:pt x="22" y="514"/>
                    </a:lnTo>
                    <a:lnTo>
                      <a:pt x="18" y="509"/>
                    </a:lnTo>
                    <a:lnTo>
                      <a:pt x="13" y="502"/>
                    </a:lnTo>
                    <a:lnTo>
                      <a:pt x="9" y="497"/>
                    </a:lnTo>
                    <a:lnTo>
                      <a:pt x="7" y="489"/>
                    </a:lnTo>
                    <a:lnTo>
                      <a:pt x="4" y="483"/>
                    </a:lnTo>
                    <a:lnTo>
                      <a:pt x="2" y="475"/>
                    </a:lnTo>
                    <a:lnTo>
                      <a:pt x="1" y="468"/>
                    </a:lnTo>
                    <a:lnTo>
                      <a:pt x="0" y="460"/>
                    </a:lnTo>
                    <a:lnTo>
                      <a:pt x="1" y="451"/>
                    </a:lnTo>
                    <a:lnTo>
                      <a:pt x="45" y="68"/>
                    </a:lnTo>
                    <a:lnTo>
                      <a:pt x="45" y="68"/>
                    </a:lnTo>
                    <a:lnTo>
                      <a:pt x="46" y="60"/>
                    </a:lnTo>
                    <a:lnTo>
                      <a:pt x="48" y="53"/>
                    </a:lnTo>
                    <a:lnTo>
                      <a:pt x="51" y="45"/>
                    </a:lnTo>
                    <a:lnTo>
                      <a:pt x="55" y="39"/>
                    </a:lnTo>
                    <a:lnTo>
                      <a:pt x="58" y="32"/>
                    </a:lnTo>
                    <a:lnTo>
                      <a:pt x="63" y="27"/>
                    </a:lnTo>
                    <a:lnTo>
                      <a:pt x="68" y="21"/>
                    </a:lnTo>
                    <a:lnTo>
                      <a:pt x="73" y="16"/>
                    </a:lnTo>
                    <a:lnTo>
                      <a:pt x="80" y="12"/>
                    </a:lnTo>
                    <a:lnTo>
                      <a:pt x="86" y="8"/>
                    </a:lnTo>
                    <a:lnTo>
                      <a:pt x="93" y="5"/>
                    </a:lnTo>
                    <a:lnTo>
                      <a:pt x="100" y="3"/>
                    </a:lnTo>
                    <a:lnTo>
                      <a:pt x="107" y="1"/>
                    </a:lnTo>
                    <a:lnTo>
                      <a:pt x="114" y="0"/>
                    </a:lnTo>
                    <a:lnTo>
                      <a:pt x="123" y="0"/>
                    </a:lnTo>
                    <a:lnTo>
                      <a:pt x="131" y="0"/>
                    </a:lnTo>
                    <a:lnTo>
                      <a:pt x="131" y="0"/>
                    </a:lnTo>
                    <a:lnTo>
                      <a:pt x="131" y="0"/>
                    </a:lnTo>
                    <a:lnTo>
                      <a:pt x="138" y="1"/>
                    </a:lnTo>
                    <a:lnTo>
                      <a:pt x="146" y="3"/>
                    </a:lnTo>
                    <a:lnTo>
                      <a:pt x="154" y="6"/>
                    </a:lnTo>
                    <a:lnTo>
                      <a:pt x="160" y="9"/>
                    </a:lnTo>
                    <a:lnTo>
                      <a:pt x="167" y="13"/>
                    </a:lnTo>
                    <a:lnTo>
                      <a:pt x="172" y="18"/>
                    </a:lnTo>
                    <a:lnTo>
                      <a:pt x="177" y="22"/>
                    </a:lnTo>
                    <a:lnTo>
                      <a:pt x="183" y="28"/>
                    </a:lnTo>
                    <a:lnTo>
                      <a:pt x="187" y="34"/>
                    </a:lnTo>
                    <a:lnTo>
                      <a:pt x="190" y="41"/>
                    </a:lnTo>
                    <a:lnTo>
                      <a:pt x="194" y="47"/>
                    </a:lnTo>
                    <a:lnTo>
                      <a:pt x="196" y="55"/>
                    </a:lnTo>
                    <a:lnTo>
                      <a:pt x="198" y="63"/>
                    </a:lnTo>
                    <a:lnTo>
                      <a:pt x="199" y="70"/>
                    </a:lnTo>
                    <a:lnTo>
                      <a:pt x="199" y="78"/>
                    </a:lnTo>
                    <a:lnTo>
                      <a:pt x="199" y="85"/>
                    </a:lnTo>
                    <a:lnTo>
                      <a:pt x="156" y="47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73" name="Freeform 220"/>
              <p:cNvSpPr>
                <a:spLocks noChangeArrowheads="1"/>
              </p:cNvSpPr>
              <p:nvPr/>
            </p:nvSpPr>
            <p:spPr bwMode="auto">
              <a:xfrm>
                <a:off x="2845353" y="3748729"/>
                <a:ext cx="710666" cy="285526"/>
              </a:xfrm>
              <a:custGeom>
                <a:avLst/>
                <a:gdLst>
                  <a:gd name="T0" fmla="*/ 86 w 467"/>
                  <a:gd name="T1" fmla="*/ 187 h 188"/>
                  <a:gd name="T2" fmla="*/ 70 w 467"/>
                  <a:gd name="T3" fmla="*/ 187 h 188"/>
                  <a:gd name="T4" fmla="*/ 55 w 467"/>
                  <a:gd name="T5" fmla="*/ 185 h 188"/>
                  <a:gd name="T6" fmla="*/ 41 w 467"/>
                  <a:gd name="T7" fmla="*/ 180 h 188"/>
                  <a:gd name="T8" fmla="*/ 28 w 467"/>
                  <a:gd name="T9" fmla="*/ 171 h 188"/>
                  <a:gd name="T10" fmla="*/ 18 w 467"/>
                  <a:gd name="T11" fmla="*/ 161 h 188"/>
                  <a:gd name="T12" fmla="*/ 10 w 467"/>
                  <a:gd name="T13" fmla="*/ 148 h 188"/>
                  <a:gd name="T14" fmla="*/ 3 w 467"/>
                  <a:gd name="T15" fmla="*/ 134 h 188"/>
                  <a:gd name="T16" fmla="*/ 0 w 467"/>
                  <a:gd name="T17" fmla="*/ 119 h 188"/>
                  <a:gd name="T18" fmla="*/ 0 w 467"/>
                  <a:gd name="T19" fmla="*/ 119 h 188"/>
                  <a:gd name="T20" fmla="*/ 0 w 467"/>
                  <a:gd name="T21" fmla="*/ 104 h 188"/>
                  <a:gd name="T22" fmla="*/ 3 w 467"/>
                  <a:gd name="T23" fmla="*/ 89 h 188"/>
                  <a:gd name="T24" fmla="*/ 9 w 467"/>
                  <a:gd name="T25" fmla="*/ 74 h 188"/>
                  <a:gd name="T26" fmla="*/ 16 w 467"/>
                  <a:gd name="T27" fmla="*/ 63 h 188"/>
                  <a:gd name="T28" fmla="*/ 27 w 467"/>
                  <a:gd name="T29" fmla="*/ 52 h 188"/>
                  <a:gd name="T30" fmla="*/ 39 w 467"/>
                  <a:gd name="T31" fmla="*/ 43 h 188"/>
                  <a:gd name="T32" fmla="*/ 53 w 467"/>
                  <a:gd name="T33" fmla="*/ 36 h 188"/>
                  <a:gd name="T34" fmla="*/ 68 w 467"/>
                  <a:gd name="T35" fmla="*/ 33 h 188"/>
                  <a:gd name="T36" fmla="*/ 381 w 467"/>
                  <a:gd name="T37" fmla="*/ 0 h 188"/>
                  <a:gd name="T38" fmla="*/ 398 w 467"/>
                  <a:gd name="T39" fmla="*/ 0 h 188"/>
                  <a:gd name="T40" fmla="*/ 413 w 467"/>
                  <a:gd name="T41" fmla="*/ 3 h 188"/>
                  <a:gd name="T42" fmla="*/ 426 w 467"/>
                  <a:gd name="T43" fmla="*/ 8 h 188"/>
                  <a:gd name="T44" fmla="*/ 439 w 467"/>
                  <a:gd name="T45" fmla="*/ 16 h 188"/>
                  <a:gd name="T46" fmla="*/ 450 w 467"/>
                  <a:gd name="T47" fmla="*/ 27 h 188"/>
                  <a:gd name="T48" fmla="*/ 458 w 467"/>
                  <a:gd name="T49" fmla="*/ 39 h 188"/>
                  <a:gd name="T50" fmla="*/ 464 w 467"/>
                  <a:gd name="T51" fmla="*/ 53 h 188"/>
                  <a:gd name="T52" fmla="*/ 467 w 467"/>
                  <a:gd name="T53" fmla="*/ 68 h 188"/>
                  <a:gd name="T54" fmla="*/ 467 w 467"/>
                  <a:gd name="T55" fmla="*/ 68 h 188"/>
                  <a:gd name="T56" fmla="*/ 467 w 467"/>
                  <a:gd name="T57" fmla="*/ 84 h 188"/>
                  <a:gd name="T58" fmla="*/ 464 w 467"/>
                  <a:gd name="T59" fmla="*/ 99 h 188"/>
                  <a:gd name="T60" fmla="*/ 459 w 467"/>
                  <a:gd name="T61" fmla="*/ 112 h 188"/>
                  <a:gd name="T62" fmla="*/ 451 w 467"/>
                  <a:gd name="T63" fmla="*/ 126 h 188"/>
                  <a:gd name="T64" fmla="*/ 440 w 467"/>
                  <a:gd name="T65" fmla="*/ 136 h 188"/>
                  <a:gd name="T66" fmla="*/ 428 w 467"/>
                  <a:gd name="T67" fmla="*/ 144 h 188"/>
                  <a:gd name="T68" fmla="*/ 414 w 467"/>
                  <a:gd name="T69" fmla="*/ 150 h 188"/>
                  <a:gd name="T70" fmla="*/ 399 w 467"/>
                  <a:gd name="T71" fmla="*/ 154 h 1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7"/>
                  <a:gd name="T109" fmla="*/ 0 h 188"/>
                  <a:gd name="T110" fmla="*/ 467 w 467"/>
                  <a:gd name="T111" fmla="*/ 188 h 1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7" h="188">
                    <a:moveTo>
                      <a:pt x="86" y="187"/>
                    </a:moveTo>
                    <a:lnTo>
                      <a:pt x="86" y="187"/>
                    </a:lnTo>
                    <a:lnTo>
                      <a:pt x="78" y="188"/>
                    </a:lnTo>
                    <a:lnTo>
                      <a:pt x="70" y="187"/>
                    </a:lnTo>
                    <a:lnTo>
                      <a:pt x="62" y="186"/>
                    </a:lnTo>
                    <a:lnTo>
                      <a:pt x="55" y="185"/>
                    </a:lnTo>
                    <a:lnTo>
                      <a:pt x="48" y="182"/>
                    </a:lnTo>
                    <a:lnTo>
                      <a:pt x="41" y="180"/>
                    </a:lnTo>
                    <a:lnTo>
                      <a:pt x="35" y="175"/>
                    </a:lnTo>
                    <a:lnTo>
                      <a:pt x="28" y="171"/>
                    </a:lnTo>
                    <a:lnTo>
                      <a:pt x="23" y="167"/>
                    </a:lnTo>
                    <a:lnTo>
                      <a:pt x="18" y="161"/>
                    </a:lnTo>
                    <a:lnTo>
                      <a:pt x="13" y="155"/>
                    </a:lnTo>
                    <a:lnTo>
                      <a:pt x="10" y="148"/>
                    </a:lnTo>
                    <a:lnTo>
                      <a:pt x="7" y="142"/>
                    </a:lnTo>
                    <a:lnTo>
                      <a:pt x="3" y="134"/>
                    </a:lnTo>
                    <a:lnTo>
                      <a:pt x="1" y="127"/>
                    </a:lnTo>
                    <a:lnTo>
                      <a:pt x="0" y="119"/>
                    </a:lnTo>
                    <a:lnTo>
                      <a:pt x="0" y="119"/>
                    </a:lnTo>
                    <a:lnTo>
                      <a:pt x="0" y="119"/>
                    </a:lnTo>
                    <a:lnTo>
                      <a:pt x="0" y="111"/>
                    </a:lnTo>
                    <a:lnTo>
                      <a:pt x="0" y="104"/>
                    </a:lnTo>
                    <a:lnTo>
                      <a:pt x="1" y="96"/>
                    </a:lnTo>
                    <a:lnTo>
                      <a:pt x="3" y="89"/>
                    </a:lnTo>
                    <a:lnTo>
                      <a:pt x="5" y="81"/>
                    </a:lnTo>
                    <a:lnTo>
                      <a:pt x="9" y="74"/>
                    </a:lnTo>
                    <a:lnTo>
                      <a:pt x="12" y="68"/>
                    </a:lnTo>
                    <a:lnTo>
                      <a:pt x="16" y="63"/>
                    </a:lnTo>
                    <a:lnTo>
                      <a:pt x="22" y="57"/>
                    </a:lnTo>
                    <a:lnTo>
                      <a:pt x="27" y="52"/>
                    </a:lnTo>
                    <a:lnTo>
                      <a:pt x="33" y="47"/>
                    </a:lnTo>
                    <a:lnTo>
                      <a:pt x="39" y="43"/>
                    </a:lnTo>
                    <a:lnTo>
                      <a:pt x="47" y="40"/>
                    </a:lnTo>
                    <a:lnTo>
                      <a:pt x="53" y="36"/>
                    </a:lnTo>
                    <a:lnTo>
                      <a:pt x="61" y="35"/>
                    </a:lnTo>
                    <a:lnTo>
                      <a:pt x="68" y="33"/>
                    </a:lnTo>
                    <a:lnTo>
                      <a:pt x="381" y="0"/>
                    </a:lnTo>
                    <a:lnTo>
                      <a:pt x="381" y="0"/>
                    </a:lnTo>
                    <a:lnTo>
                      <a:pt x="390" y="0"/>
                    </a:lnTo>
                    <a:lnTo>
                      <a:pt x="398" y="0"/>
                    </a:lnTo>
                    <a:lnTo>
                      <a:pt x="405" y="1"/>
                    </a:lnTo>
                    <a:lnTo>
                      <a:pt x="413" y="3"/>
                    </a:lnTo>
                    <a:lnTo>
                      <a:pt x="420" y="5"/>
                    </a:lnTo>
                    <a:lnTo>
                      <a:pt x="426" y="8"/>
                    </a:lnTo>
                    <a:lnTo>
                      <a:pt x="433" y="12"/>
                    </a:lnTo>
                    <a:lnTo>
                      <a:pt x="439" y="16"/>
                    </a:lnTo>
                    <a:lnTo>
                      <a:pt x="445" y="21"/>
                    </a:lnTo>
                    <a:lnTo>
                      <a:pt x="450" y="27"/>
                    </a:lnTo>
                    <a:lnTo>
                      <a:pt x="454" y="32"/>
                    </a:lnTo>
                    <a:lnTo>
                      <a:pt x="458" y="39"/>
                    </a:lnTo>
                    <a:lnTo>
                      <a:pt x="461" y="46"/>
                    </a:lnTo>
                    <a:lnTo>
                      <a:pt x="464" y="53"/>
                    </a:lnTo>
                    <a:lnTo>
                      <a:pt x="466" y="60"/>
                    </a:lnTo>
                    <a:lnTo>
                      <a:pt x="467" y="68"/>
                    </a:lnTo>
                    <a:lnTo>
                      <a:pt x="467" y="68"/>
                    </a:lnTo>
                    <a:lnTo>
                      <a:pt x="467" y="68"/>
                    </a:lnTo>
                    <a:lnTo>
                      <a:pt x="467" y="77"/>
                    </a:lnTo>
                    <a:lnTo>
                      <a:pt x="467" y="84"/>
                    </a:lnTo>
                    <a:lnTo>
                      <a:pt x="466" y="92"/>
                    </a:lnTo>
                    <a:lnTo>
                      <a:pt x="464" y="99"/>
                    </a:lnTo>
                    <a:lnTo>
                      <a:pt x="462" y="106"/>
                    </a:lnTo>
                    <a:lnTo>
                      <a:pt x="459" y="112"/>
                    </a:lnTo>
                    <a:lnTo>
                      <a:pt x="455" y="119"/>
                    </a:lnTo>
                    <a:lnTo>
                      <a:pt x="451" y="126"/>
                    </a:lnTo>
                    <a:lnTo>
                      <a:pt x="446" y="131"/>
                    </a:lnTo>
                    <a:lnTo>
                      <a:pt x="440" y="136"/>
                    </a:lnTo>
                    <a:lnTo>
                      <a:pt x="435" y="141"/>
                    </a:lnTo>
                    <a:lnTo>
                      <a:pt x="428" y="144"/>
                    </a:lnTo>
                    <a:lnTo>
                      <a:pt x="422" y="147"/>
                    </a:lnTo>
                    <a:lnTo>
                      <a:pt x="414" y="150"/>
                    </a:lnTo>
                    <a:lnTo>
                      <a:pt x="406" y="153"/>
                    </a:lnTo>
                    <a:lnTo>
                      <a:pt x="399" y="154"/>
                    </a:lnTo>
                    <a:lnTo>
                      <a:pt x="86" y="18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74" name="Freeform 221"/>
              <p:cNvSpPr>
                <a:spLocks noChangeArrowheads="1"/>
              </p:cNvSpPr>
              <p:nvPr/>
            </p:nvSpPr>
            <p:spPr bwMode="auto">
              <a:xfrm>
                <a:off x="3000241" y="3004540"/>
                <a:ext cx="598297" cy="944665"/>
              </a:xfrm>
              <a:custGeom>
                <a:avLst/>
                <a:gdLst>
                  <a:gd name="T0" fmla="*/ 389 w 396"/>
                  <a:gd name="T1" fmla="*/ 474 h 621"/>
                  <a:gd name="T2" fmla="*/ 395 w 396"/>
                  <a:gd name="T3" fmla="*/ 503 h 621"/>
                  <a:gd name="T4" fmla="*/ 395 w 396"/>
                  <a:gd name="T5" fmla="*/ 527 h 621"/>
                  <a:gd name="T6" fmla="*/ 388 w 396"/>
                  <a:gd name="T7" fmla="*/ 545 h 621"/>
                  <a:gd name="T8" fmla="*/ 377 w 396"/>
                  <a:gd name="T9" fmla="*/ 560 h 621"/>
                  <a:gd name="T10" fmla="*/ 363 w 396"/>
                  <a:gd name="T11" fmla="*/ 572 h 621"/>
                  <a:gd name="T12" fmla="*/ 345 w 396"/>
                  <a:gd name="T13" fmla="*/ 582 h 621"/>
                  <a:gd name="T14" fmla="*/ 301 w 396"/>
                  <a:gd name="T15" fmla="*/ 597 h 621"/>
                  <a:gd name="T16" fmla="*/ 253 w 396"/>
                  <a:gd name="T17" fmla="*/ 610 h 621"/>
                  <a:gd name="T18" fmla="*/ 209 w 396"/>
                  <a:gd name="T19" fmla="*/ 620 h 621"/>
                  <a:gd name="T20" fmla="*/ 188 w 396"/>
                  <a:gd name="T21" fmla="*/ 621 h 621"/>
                  <a:gd name="T22" fmla="*/ 170 w 396"/>
                  <a:gd name="T23" fmla="*/ 619 h 621"/>
                  <a:gd name="T24" fmla="*/ 152 w 396"/>
                  <a:gd name="T25" fmla="*/ 611 h 621"/>
                  <a:gd name="T26" fmla="*/ 138 w 396"/>
                  <a:gd name="T27" fmla="*/ 598 h 621"/>
                  <a:gd name="T28" fmla="*/ 125 w 396"/>
                  <a:gd name="T29" fmla="*/ 578 h 621"/>
                  <a:gd name="T30" fmla="*/ 115 w 396"/>
                  <a:gd name="T31" fmla="*/ 550 h 621"/>
                  <a:gd name="T32" fmla="*/ 96 w 396"/>
                  <a:gd name="T33" fmla="*/ 474 h 621"/>
                  <a:gd name="T34" fmla="*/ 65 w 396"/>
                  <a:gd name="T35" fmla="*/ 359 h 621"/>
                  <a:gd name="T36" fmla="*/ 40 w 396"/>
                  <a:gd name="T37" fmla="*/ 284 h 621"/>
                  <a:gd name="T38" fmla="*/ 26 w 396"/>
                  <a:gd name="T39" fmla="*/ 250 h 621"/>
                  <a:gd name="T40" fmla="*/ 13 w 396"/>
                  <a:gd name="T41" fmla="*/ 213 h 621"/>
                  <a:gd name="T42" fmla="*/ 3 w 396"/>
                  <a:gd name="T43" fmla="*/ 173 h 621"/>
                  <a:gd name="T44" fmla="*/ 0 w 396"/>
                  <a:gd name="T45" fmla="*/ 134 h 621"/>
                  <a:gd name="T46" fmla="*/ 1 w 396"/>
                  <a:gd name="T47" fmla="*/ 94 h 621"/>
                  <a:gd name="T48" fmla="*/ 10 w 396"/>
                  <a:gd name="T49" fmla="*/ 61 h 621"/>
                  <a:gd name="T50" fmla="*/ 21 w 396"/>
                  <a:gd name="T51" fmla="*/ 38 h 621"/>
                  <a:gd name="T52" fmla="*/ 32 w 396"/>
                  <a:gd name="T53" fmla="*/ 26 h 621"/>
                  <a:gd name="T54" fmla="*/ 44 w 396"/>
                  <a:gd name="T55" fmla="*/ 15 h 621"/>
                  <a:gd name="T56" fmla="*/ 58 w 396"/>
                  <a:gd name="T57" fmla="*/ 8 h 621"/>
                  <a:gd name="T58" fmla="*/ 74 w 396"/>
                  <a:gd name="T59" fmla="*/ 2 h 621"/>
                  <a:gd name="T60" fmla="*/ 84 w 396"/>
                  <a:gd name="T61" fmla="*/ 1 h 621"/>
                  <a:gd name="T62" fmla="*/ 115 w 396"/>
                  <a:gd name="T63" fmla="*/ 0 h 621"/>
                  <a:gd name="T64" fmla="*/ 148 w 396"/>
                  <a:gd name="T65" fmla="*/ 4 h 621"/>
                  <a:gd name="T66" fmla="*/ 182 w 396"/>
                  <a:gd name="T67" fmla="*/ 15 h 621"/>
                  <a:gd name="T68" fmla="*/ 213 w 396"/>
                  <a:gd name="T69" fmla="*/ 35 h 621"/>
                  <a:gd name="T70" fmla="*/ 224 w 396"/>
                  <a:gd name="T71" fmla="*/ 43 h 621"/>
                  <a:gd name="T72" fmla="*/ 242 w 396"/>
                  <a:gd name="T73" fmla="*/ 62 h 621"/>
                  <a:gd name="T74" fmla="*/ 260 w 396"/>
                  <a:gd name="T75" fmla="*/ 84 h 621"/>
                  <a:gd name="T76" fmla="*/ 283 w 396"/>
                  <a:gd name="T77" fmla="*/ 120 h 621"/>
                  <a:gd name="T78" fmla="*/ 308 w 396"/>
                  <a:gd name="T79" fmla="*/ 175 h 621"/>
                  <a:gd name="T80" fmla="*/ 328 w 396"/>
                  <a:gd name="T81" fmla="*/ 235 h 621"/>
                  <a:gd name="T82" fmla="*/ 346 w 396"/>
                  <a:gd name="T83" fmla="*/ 296 h 621"/>
                  <a:gd name="T84" fmla="*/ 375 w 396"/>
                  <a:gd name="T85" fmla="*/ 418 h 621"/>
                  <a:gd name="T86" fmla="*/ 389 w 396"/>
                  <a:gd name="T87" fmla="*/ 474 h 6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6"/>
                  <a:gd name="T133" fmla="*/ 0 h 621"/>
                  <a:gd name="T134" fmla="*/ 396 w 396"/>
                  <a:gd name="T135" fmla="*/ 621 h 6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6" h="621">
                    <a:moveTo>
                      <a:pt x="389" y="474"/>
                    </a:moveTo>
                    <a:lnTo>
                      <a:pt x="389" y="474"/>
                    </a:lnTo>
                    <a:lnTo>
                      <a:pt x="392" y="489"/>
                    </a:lnTo>
                    <a:lnTo>
                      <a:pt x="395" y="503"/>
                    </a:lnTo>
                    <a:lnTo>
                      <a:pt x="396" y="516"/>
                    </a:lnTo>
                    <a:lnTo>
                      <a:pt x="395" y="527"/>
                    </a:lnTo>
                    <a:lnTo>
                      <a:pt x="392" y="536"/>
                    </a:lnTo>
                    <a:lnTo>
                      <a:pt x="388" y="545"/>
                    </a:lnTo>
                    <a:lnTo>
                      <a:pt x="384" y="554"/>
                    </a:lnTo>
                    <a:lnTo>
                      <a:pt x="377" y="560"/>
                    </a:lnTo>
                    <a:lnTo>
                      <a:pt x="371" y="567"/>
                    </a:lnTo>
                    <a:lnTo>
                      <a:pt x="363" y="572"/>
                    </a:lnTo>
                    <a:lnTo>
                      <a:pt x="354" y="578"/>
                    </a:lnTo>
                    <a:lnTo>
                      <a:pt x="345" y="582"/>
                    </a:lnTo>
                    <a:lnTo>
                      <a:pt x="324" y="590"/>
                    </a:lnTo>
                    <a:lnTo>
                      <a:pt x="301" y="597"/>
                    </a:lnTo>
                    <a:lnTo>
                      <a:pt x="253" y="610"/>
                    </a:lnTo>
                    <a:lnTo>
                      <a:pt x="253" y="610"/>
                    </a:lnTo>
                    <a:lnTo>
                      <a:pt x="230" y="616"/>
                    </a:lnTo>
                    <a:lnTo>
                      <a:pt x="209" y="620"/>
                    </a:lnTo>
                    <a:lnTo>
                      <a:pt x="199" y="621"/>
                    </a:lnTo>
                    <a:lnTo>
                      <a:pt x="188" y="621"/>
                    </a:lnTo>
                    <a:lnTo>
                      <a:pt x="179" y="620"/>
                    </a:lnTo>
                    <a:lnTo>
                      <a:pt x="170" y="619"/>
                    </a:lnTo>
                    <a:lnTo>
                      <a:pt x="161" y="616"/>
                    </a:lnTo>
                    <a:lnTo>
                      <a:pt x="152" y="611"/>
                    </a:lnTo>
                    <a:lnTo>
                      <a:pt x="145" y="605"/>
                    </a:lnTo>
                    <a:lnTo>
                      <a:pt x="138" y="598"/>
                    </a:lnTo>
                    <a:lnTo>
                      <a:pt x="132" y="588"/>
                    </a:lnTo>
                    <a:lnTo>
                      <a:pt x="125" y="578"/>
                    </a:lnTo>
                    <a:lnTo>
                      <a:pt x="120" y="565"/>
                    </a:lnTo>
                    <a:lnTo>
                      <a:pt x="115" y="550"/>
                    </a:lnTo>
                    <a:lnTo>
                      <a:pt x="115" y="550"/>
                    </a:lnTo>
                    <a:lnTo>
                      <a:pt x="96" y="474"/>
                    </a:lnTo>
                    <a:lnTo>
                      <a:pt x="75" y="397"/>
                    </a:lnTo>
                    <a:lnTo>
                      <a:pt x="65" y="359"/>
                    </a:lnTo>
                    <a:lnTo>
                      <a:pt x="53" y="321"/>
                    </a:lnTo>
                    <a:lnTo>
                      <a:pt x="40" y="284"/>
                    </a:lnTo>
                    <a:lnTo>
                      <a:pt x="26" y="250"/>
                    </a:lnTo>
                    <a:lnTo>
                      <a:pt x="26" y="250"/>
                    </a:lnTo>
                    <a:lnTo>
                      <a:pt x="20" y="231"/>
                    </a:lnTo>
                    <a:lnTo>
                      <a:pt x="13" y="213"/>
                    </a:lnTo>
                    <a:lnTo>
                      <a:pt x="8" y="193"/>
                    </a:lnTo>
                    <a:lnTo>
                      <a:pt x="3" y="173"/>
                    </a:lnTo>
                    <a:lnTo>
                      <a:pt x="1" y="153"/>
                    </a:lnTo>
                    <a:lnTo>
                      <a:pt x="0" y="134"/>
                    </a:lnTo>
                    <a:lnTo>
                      <a:pt x="0" y="114"/>
                    </a:lnTo>
                    <a:lnTo>
                      <a:pt x="1" y="94"/>
                    </a:lnTo>
                    <a:lnTo>
                      <a:pt x="4" y="77"/>
                    </a:lnTo>
                    <a:lnTo>
                      <a:pt x="10" y="61"/>
                    </a:lnTo>
                    <a:lnTo>
                      <a:pt x="17" y="46"/>
                    </a:lnTo>
                    <a:lnTo>
                      <a:pt x="21" y="38"/>
                    </a:lnTo>
                    <a:lnTo>
                      <a:pt x="26" y="31"/>
                    </a:lnTo>
                    <a:lnTo>
                      <a:pt x="32" y="26"/>
                    </a:lnTo>
                    <a:lnTo>
                      <a:pt x="37" y="21"/>
                    </a:lnTo>
                    <a:lnTo>
                      <a:pt x="44" y="15"/>
                    </a:lnTo>
                    <a:lnTo>
                      <a:pt x="50" y="12"/>
                    </a:lnTo>
                    <a:lnTo>
                      <a:pt x="58" y="8"/>
                    </a:lnTo>
                    <a:lnTo>
                      <a:pt x="65" y="5"/>
                    </a:lnTo>
                    <a:lnTo>
                      <a:pt x="74" y="2"/>
                    </a:lnTo>
                    <a:lnTo>
                      <a:pt x="84" y="1"/>
                    </a:lnTo>
                    <a:lnTo>
                      <a:pt x="84" y="1"/>
                    </a:lnTo>
                    <a:lnTo>
                      <a:pt x="99" y="0"/>
                    </a:lnTo>
                    <a:lnTo>
                      <a:pt x="115" y="0"/>
                    </a:lnTo>
                    <a:lnTo>
                      <a:pt x="132" y="1"/>
                    </a:lnTo>
                    <a:lnTo>
                      <a:pt x="148" y="4"/>
                    </a:lnTo>
                    <a:lnTo>
                      <a:pt x="165" y="9"/>
                    </a:lnTo>
                    <a:lnTo>
                      <a:pt x="182" y="15"/>
                    </a:lnTo>
                    <a:lnTo>
                      <a:pt x="198" y="24"/>
                    </a:lnTo>
                    <a:lnTo>
                      <a:pt x="213" y="35"/>
                    </a:lnTo>
                    <a:lnTo>
                      <a:pt x="213" y="35"/>
                    </a:lnTo>
                    <a:lnTo>
                      <a:pt x="224" y="43"/>
                    </a:lnTo>
                    <a:lnTo>
                      <a:pt x="234" y="52"/>
                    </a:lnTo>
                    <a:lnTo>
                      <a:pt x="242" y="62"/>
                    </a:lnTo>
                    <a:lnTo>
                      <a:pt x="251" y="73"/>
                    </a:lnTo>
                    <a:lnTo>
                      <a:pt x="260" y="84"/>
                    </a:lnTo>
                    <a:lnTo>
                      <a:pt x="267" y="96"/>
                    </a:lnTo>
                    <a:lnTo>
                      <a:pt x="283" y="120"/>
                    </a:lnTo>
                    <a:lnTo>
                      <a:pt x="296" y="147"/>
                    </a:lnTo>
                    <a:lnTo>
                      <a:pt x="308" y="175"/>
                    </a:lnTo>
                    <a:lnTo>
                      <a:pt x="319" y="204"/>
                    </a:lnTo>
                    <a:lnTo>
                      <a:pt x="328" y="235"/>
                    </a:lnTo>
                    <a:lnTo>
                      <a:pt x="337" y="265"/>
                    </a:lnTo>
                    <a:lnTo>
                      <a:pt x="346" y="296"/>
                    </a:lnTo>
                    <a:lnTo>
                      <a:pt x="361" y="358"/>
                    </a:lnTo>
                    <a:lnTo>
                      <a:pt x="375" y="418"/>
                    </a:lnTo>
                    <a:lnTo>
                      <a:pt x="389" y="474"/>
                    </a:lnTo>
                    <a:lnTo>
                      <a:pt x="389" y="47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75" name="Freeform 222"/>
              <p:cNvSpPr>
                <a:spLocks noChangeArrowheads="1"/>
              </p:cNvSpPr>
              <p:nvPr/>
            </p:nvSpPr>
            <p:spPr bwMode="auto">
              <a:xfrm>
                <a:off x="1870464" y="3059215"/>
                <a:ext cx="215631" cy="625727"/>
              </a:xfrm>
              <a:custGeom>
                <a:avLst/>
                <a:gdLst>
                  <a:gd name="T0" fmla="*/ 34 w 141"/>
                  <a:gd name="T1" fmla="*/ 0 h 412"/>
                  <a:gd name="T2" fmla="*/ 5 w 141"/>
                  <a:gd name="T3" fmla="*/ 14 h 412"/>
                  <a:gd name="T4" fmla="*/ 5 w 141"/>
                  <a:gd name="T5" fmla="*/ 14 h 412"/>
                  <a:gd name="T6" fmla="*/ 4 w 141"/>
                  <a:gd name="T7" fmla="*/ 16 h 412"/>
                  <a:gd name="T8" fmla="*/ 2 w 141"/>
                  <a:gd name="T9" fmla="*/ 19 h 412"/>
                  <a:gd name="T10" fmla="*/ 0 w 141"/>
                  <a:gd name="T11" fmla="*/ 29 h 412"/>
                  <a:gd name="T12" fmla="*/ 0 w 141"/>
                  <a:gd name="T13" fmla="*/ 41 h 412"/>
                  <a:gd name="T14" fmla="*/ 1 w 141"/>
                  <a:gd name="T15" fmla="*/ 56 h 412"/>
                  <a:gd name="T16" fmla="*/ 3 w 141"/>
                  <a:gd name="T17" fmla="*/ 74 h 412"/>
                  <a:gd name="T18" fmla="*/ 7 w 141"/>
                  <a:gd name="T19" fmla="*/ 93 h 412"/>
                  <a:gd name="T20" fmla="*/ 17 w 141"/>
                  <a:gd name="T21" fmla="*/ 137 h 412"/>
                  <a:gd name="T22" fmla="*/ 29 w 141"/>
                  <a:gd name="T23" fmla="*/ 184 h 412"/>
                  <a:gd name="T24" fmla="*/ 43 w 141"/>
                  <a:gd name="T25" fmla="*/ 233 h 412"/>
                  <a:gd name="T26" fmla="*/ 68 w 141"/>
                  <a:gd name="T27" fmla="*/ 322 h 412"/>
                  <a:gd name="T28" fmla="*/ 68 w 141"/>
                  <a:gd name="T29" fmla="*/ 322 h 412"/>
                  <a:gd name="T30" fmla="*/ 73 w 141"/>
                  <a:gd name="T31" fmla="*/ 334 h 412"/>
                  <a:gd name="T32" fmla="*/ 84 w 141"/>
                  <a:gd name="T33" fmla="*/ 361 h 412"/>
                  <a:gd name="T34" fmla="*/ 92 w 141"/>
                  <a:gd name="T35" fmla="*/ 376 h 412"/>
                  <a:gd name="T36" fmla="*/ 100 w 141"/>
                  <a:gd name="T37" fmla="*/ 391 h 412"/>
                  <a:gd name="T38" fmla="*/ 109 w 141"/>
                  <a:gd name="T39" fmla="*/ 401 h 412"/>
                  <a:gd name="T40" fmla="*/ 114 w 141"/>
                  <a:gd name="T41" fmla="*/ 406 h 412"/>
                  <a:gd name="T42" fmla="*/ 118 w 141"/>
                  <a:gd name="T43" fmla="*/ 408 h 412"/>
                  <a:gd name="T44" fmla="*/ 141 w 141"/>
                  <a:gd name="T45" fmla="*/ 412 h 412"/>
                  <a:gd name="T46" fmla="*/ 34 w 141"/>
                  <a:gd name="T47" fmla="*/ 0 h 4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1"/>
                  <a:gd name="T73" fmla="*/ 0 h 412"/>
                  <a:gd name="T74" fmla="*/ 141 w 141"/>
                  <a:gd name="T75" fmla="*/ 412 h 4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1" h="412">
                    <a:moveTo>
                      <a:pt x="34" y="0"/>
                    </a:moveTo>
                    <a:lnTo>
                      <a:pt x="5" y="14"/>
                    </a:lnTo>
                    <a:lnTo>
                      <a:pt x="5" y="14"/>
                    </a:lnTo>
                    <a:lnTo>
                      <a:pt x="4" y="16"/>
                    </a:lnTo>
                    <a:lnTo>
                      <a:pt x="2" y="19"/>
                    </a:lnTo>
                    <a:lnTo>
                      <a:pt x="0" y="29"/>
                    </a:lnTo>
                    <a:lnTo>
                      <a:pt x="0" y="41"/>
                    </a:lnTo>
                    <a:lnTo>
                      <a:pt x="1" y="56"/>
                    </a:lnTo>
                    <a:lnTo>
                      <a:pt x="3" y="74"/>
                    </a:lnTo>
                    <a:lnTo>
                      <a:pt x="7" y="93"/>
                    </a:lnTo>
                    <a:lnTo>
                      <a:pt x="17" y="137"/>
                    </a:lnTo>
                    <a:lnTo>
                      <a:pt x="29" y="184"/>
                    </a:lnTo>
                    <a:lnTo>
                      <a:pt x="43" y="233"/>
                    </a:lnTo>
                    <a:lnTo>
                      <a:pt x="68" y="322"/>
                    </a:lnTo>
                    <a:lnTo>
                      <a:pt x="68" y="322"/>
                    </a:lnTo>
                    <a:lnTo>
                      <a:pt x="73" y="334"/>
                    </a:lnTo>
                    <a:lnTo>
                      <a:pt x="84" y="361"/>
                    </a:lnTo>
                    <a:lnTo>
                      <a:pt x="92" y="376"/>
                    </a:lnTo>
                    <a:lnTo>
                      <a:pt x="100" y="391"/>
                    </a:lnTo>
                    <a:lnTo>
                      <a:pt x="109" y="401"/>
                    </a:lnTo>
                    <a:lnTo>
                      <a:pt x="114" y="406"/>
                    </a:lnTo>
                    <a:lnTo>
                      <a:pt x="118" y="408"/>
                    </a:lnTo>
                    <a:lnTo>
                      <a:pt x="141" y="412"/>
                    </a:lnTo>
                    <a:lnTo>
                      <a:pt x="34"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76" name="Freeform 223"/>
              <p:cNvSpPr>
                <a:spLocks noChangeArrowheads="1"/>
              </p:cNvSpPr>
              <p:nvPr/>
            </p:nvSpPr>
            <p:spPr bwMode="auto">
              <a:xfrm>
                <a:off x="1117279" y="3709242"/>
                <a:ext cx="1709852" cy="72900"/>
              </a:xfrm>
              <a:custGeom>
                <a:avLst/>
                <a:gdLst>
                  <a:gd name="T0" fmla="*/ 1126 w 1126"/>
                  <a:gd name="T1" fmla="*/ 23 h 48"/>
                  <a:gd name="T2" fmla="*/ 1126 w 1126"/>
                  <a:gd name="T3" fmla="*/ 23 h 48"/>
                  <a:gd name="T4" fmla="*/ 1126 w 1126"/>
                  <a:gd name="T5" fmla="*/ 29 h 48"/>
                  <a:gd name="T6" fmla="*/ 1125 w 1126"/>
                  <a:gd name="T7" fmla="*/ 33 h 48"/>
                  <a:gd name="T8" fmla="*/ 1123 w 1126"/>
                  <a:gd name="T9" fmla="*/ 38 h 48"/>
                  <a:gd name="T10" fmla="*/ 1120 w 1126"/>
                  <a:gd name="T11" fmla="*/ 41 h 48"/>
                  <a:gd name="T12" fmla="*/ 1115 w 1126"/>
                  <a:gd name="T13" fmla="*/ 44 h 48"/>
                  <a:gd name="T14" fmla="*/ 1112 w 1126"/>
                  <a:gd name="T15" fmla="*/ 46 h 48"/>
                  <a:gd name="T16" fmla="*/ 1106 w 1126"/>
                  <a:gd name="T17" fmla="*/ 47 h 48"/>
                  <a:gd name="T18" fmla="*/ 1102 w 1126"/>
                  <a:gd name="T19" fmla="*/ 48 h 48"/>
                  <a:gd name="T20" fmla="*/ 25 w 1126"/>
                  <a:gd name="T21" fmla="*/ 48 h 48"/>
                  <a:gd name="T22" fmla="*/ 25 w 1126"/>
                  <a:gd name="T23" fmla="*/ 48 h 48"/>
                  <a:gd name="T24" fmla="*/ 20 w 1126"/>
                  <a:gd name="T25" fmla="*/ 47 h 48"/>
                  <a:gd name="T26" fmla="*/ 15 w 1126"/>
                  <a:gd name="T27" fmla="*/ 46 h 48"/>
                  <a:gd name="T28" fmla="*/ 11 w 1126"/>
                  <a:gd name="T29" fmla="*/ 44 h 48"/>
                  <a:gd name="T30" fmla="*/ 8 w 1126"/>
                  <a:gd name="T31" fmla="*/ 41 h 48"/>
                  <a:gd name="T32" fmla="*/ 4 w 1126"/>
                  <a:gd name="T33" fmla="*/ 38 h 48"/>
                  <a:gd name="T34" fmla="*/ 2 w 1126"/>
                  <a:gd name="T35" fmla="*/ 33 h 48"/>
                  <a:gd name="T36" fmla="*/ 0 w 1126"/>
                  <a:gd name="T37" fmla="*/ 29 h 48"/>
                  <a:gd name="T38" fmla="*/ 0 w 1126"/>
                  <a:gd name="T39" fmla="*/ 23 h 48"/>
                  <a:gd name="T40" fmla="*/ 0 w 1126"/>
                  <a:gd name="T41" fmla="*/ 23 h 48"/>
                  <a:gd name="T42" fmla="*/ 0 w 1126"/>
                  <a:gd name="T43" fmla="*/ 23 h 48"/>
                  <a:gd name="T44" fmla="*/ 0 w 1126"/>
                  <a:gd name="T45" fmla="*/ 19 h 48"/>
                  <a:gd name="T46" fmla="*/ 2 w 1126"/>
                  <a:gd name="T47" fmla="*/ 14 h 48"/>
                  <a:gd name="T48" fmla="*/ 4 w 1126"/>
                  <a:gd name="T49" fmla="*/ 10 h 48"/>
                  <a:gd name="T50" fmla="*/ 8 w 1126"/>
                  <a:gd name="T51" fmla="*/ 6 h 48"/>
                  <a:gd name="T52" fmla="*/ 11 w 1126"/>
                  <a:gd name="T53" fmla="*/ 3 h 48"/>
                  <a:gd name="T54" fmla="*/ 15 w 1126"/>
                  <a:gd name="T55" fmla="*/ 1 h 48"/>
                  <a:gd name="T56" fmla="*/ 20 w 1126"/>
                  <a:gd name="T57" fmla="*/ 0 h 48"/>
                  <a:gd name="T58" fmla="*/ 25 w 1126"/>
                  <a:gd name="T59" fmla="*/ 0 h 48"/>
                  <a:gd name="T60" fmla="*/ 1102 w 1126"/>
                  <a:gd name="T61" fmla="*/ 0 h 48"/>
                  <a:gd name="T62" fmla="*/ 1102 w 1126"/>
                  <a:gd name="T63" fmla="*/ 0 h 48"/>
                  <a:gd name="T64" fmla="*/ 1106 w 1126"/>
                  <a:gd name="T65" fmla="*/ 0 h 48"/>
                  <a:gd name="T66" fmla="*/ 1112 w 1126"/>
                  <a:gd name="T67" fmla="*/ 1 h 48"/>
                  <a:gd name="T68" fmla="*/ 1115 w 1126"/>
                  <a:gd name="T69" fmla="*/ 3 h 48"/>
                  <a:gd name="T70" fmla="*/ 1120 w 1126"/>
                  <a:gd name="T71" fmla="*/ 6 h 48"/>
                  <a:gd name="T72" fmla="*/ 1123 w 1126"/>
                  <a:gd name="T73" fmla="*/ 10 h 48"/>
                  <a:gd name="T74" fmla="*/ 1125 w 1126"/>
                  <a:gd name="T75" fmla="*/ 14 h 48"/>
                  <a:gd name="T76" fmla="*/ 1126 w 1126"/>
                  <a:gd name="T77" fmla="*/ 19 h 48"/>
                  <a:gd name="T78" fmla="*/ 1126 w 1126"/>
                  <a:gd name="T79" fmla="*/ 23 h 48"/>
                  <a:gd name="T80" fmla="*/ 1126 w 1126"/>
                  <a:gd name="T81" fmla="*/ 23 h 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26"/>
                  <a:gd name="T124" fmla="*/ 0 h 48"/>
                  <a:gd name="T125" fmla="*/ 1126 w 1126"/>
                  <a:gd name="T126" fmla="*/ 48 h 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26" h="48">
                    <a:moveTo>
                      <a:pt x="1126" y="23"/>
                    </a:moveTo>
                    <a:lnTo>
                      <a:pt x="1126" y="23"/>
                    </a:lnTo>
                    <a:lnTo>
                      <a:pt x="1126" y="29"/>
                    </a:lnTo>
                    <a:lnTo>
                      <a:pt x="1125" y="33"/>
                    </a:lnTo>
                    <a:lnTo>
                      <a:pt x="1123" y="38"/>
                    </a:lnTo>
                    <a:lnTo>
                      <a:pt x="1120" y="41"/>
                    </a:lnTo>
                    <a:lnTo>
                      <a:pt x="1115" y="44"/>
                    </a:lnTo>
                    <a:lnTo>
                      <a:pt x="1112" y="46"/>
                    </a:lnTo>
                    <a:lnTo>
                      <a:pt x="1106" y="47"/>
                    </a:lnTo>
                    <a:lnTo>
                      <a:pt x="1102" y="48"/>
                    </a:lnTo>
                    <a:lnTo>
                      <a:pt x="25" y="48"/>
                    </a:lnTo>
                    <a:lnTo>
                      <a:pt x="25" y="48"/>
                    </a:lnTo>
                    <a:lnTo>
                      <a:pt x="20" y="47"/>
                    </a:lnTo>
                    <a:lnTo>
                      <a:pt x="15" y="46"/>
                    </a:lnTo>
                    <a:lnTo>
                      <a:pt x="11" y="44"/>
                    </a:lnTo>
                    <a:lnTo>
                      <a:pt x="8" y="41"/>
                    </a:lnTo>
                    <a:lnTo>
                      <a:pt x="4" y="38"/>
                    </a:lnTo>
                    <a:lnTo>
                      <a:pt x="2" y="33"/>
                    </a:lnTo>
                    <a:lnTo>
                      <a:pt x="0" y="29"/>
                    </a:lnTo>
                    <a:lnTo>
                      <a:pt x="0" y="23"/>
                    </a:lnTo>
                    <a:lnTo>
                      <a:pt x="0" y="23"/>
                    </a:lnTo>
                    <a:lnTo>
                      <a:pt x="0" y="23"/>
                    </a:lnTo>
                    <a:lnTo>
                      <a:pt x="0" y="19"/>
                    </a:lnTo>
                    <a:lnTo>
                      <a:pt x="2" y="14"/>
                    </a:lnTo>
                    <a:lnTo>
                      <a:pt x="4" y="10"/>
                    </a:lnTo>
                    <a:lnTo>
                      <a:pt x="8" y="6"/>
                    </a:lnTo>
                    <a:lnTo>
                      <a:pt x="11" y="3"/>
                    </a:lnTo>
                    <a:lnTo>
                      <a:pt x="15" y="1"/>
                    </a:lnTo>
                    <a:lnTo>
                      <a:pt x="20" y="0"/>
                    </a:lnTo>
                    <a:lnTo>
                      <a:pt x="25" y="0"/>
                    </a:lnTo>
                    <a:lnTo>
                      <a:pt x="1102" y="0"/>
                    </a:lnTo>
                    <a:lnTo>
                      <a:pt x="1102" y="0"/>
                    </a:lnTo>
                    <a:lnTo>
                      <a:pt x="1106" y="0"/>
                    </a:lnTo>
                    <a:lnTo>
                      <a:pt x="1112" y="1"/>
                    </a:lnTo>
                    <a:lnTo>
                      <a:pt x="1115" y="3"/>
                    </a:lnTo>
                    <a:lnTo>
                      <a:pt x="1120" y="6"/>
                    </a:lnTo>
                    <a:lnTo>
                      <a:pt x="1123" y="10"/>
                    </a:lnTo>
                    <a:lnTo>
                      <a:pt x="1125" y="14"/>
                    </a:lnTo>
                    <a:lnTo>
                      <a:pt x="1126" y="19"/>
                    </a:lnTo>
                    <a:lnTo>
                      <a:pt x="1126" y="23"/>
                    </a:lnTo>
                    <a:lnTo>
                      <a:pt x="1126"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77" name="Freeform 224"/>
              <p:cNvSpPr>
                <a:spLocks noChangeArrowheads="1"/>
              </p:cNvSpPr>
              <p:nvPr/>
            </p:nvSpPr>
            <p:spPr bwMode="auto">
              <a:xfrm>
                <a:off x="2623649" y="3730504"/>
                <a:ext cx="72889" cy="929478"/>
              </a:xfrm>
              <a:custGeom>
                <a:avLst/>
                <a:gdLst>
                  <a:gd name="T0" fmla="*/ 24 w 49"/>
                  <a:gd name="T1" fmla="*/ 0 h 611"/>
                  <a:gd name="T2" fmla="*/ 24 w 49"/>
                  <a:gd name="T3" fmla="*/ 0 h 611"/>
                  <a:gd name="T4" fmla="*/ 30 w 49"/>
                  <a:gd name="T5" fmla="*/ 0 h 611"/>
                  <a:gd name="T6" fmla="*/ 34 w 49"/>
                  <a:gd name="T7" fmla="*/ 2 h 611"/>
                  <a:gd name="T8" fmla="*/ 38 w 49"/>
                  <a:gd name="T9" fmla="*/ 4 h 611"/>
                  <a:gd name="T10" fmla="*/ 42 w 49"/>
                  <a:gd name="T11" fmla="*/ 7 h 611"/>
                  <a:gd name="T12" fmla="*/ 45 w 49"/>
                  <a:gd name="T13" fmla="*/ 11 h 611"/>
                  <a:gd name="T14" fmla="*/ 47 w 49"/>
                  <a:gd name="T15" fmla="*/ 15 h 611"/>
                  <a:gd name="T16" fmla="*/ 49 w 49"/>
                  <a:gd name="T17" fmla="*/ 19 h 611"/>
                  <a:gd name="T18" fmla="*/ 49 w 49"/>
                  <a:gd name="T19" fmla="*/ 25 h 611"/>
                  <a:gd name="T20" fmla="*/ 49 w 49"/>
                  <a:gd name="T21" fmla="*/ 586 h 611"/>
                  <a:gd name="T22" fmla="*/ 49 w 49"/>
                  <a:gd name="T23" fmla="*/ 586 h 611"/>
                  <a:gd name="T24" fmla="*/ 49 w 49"/>
                  <a:gd name="T25" fmla="*/ 591 h 611"/>
                  <a:gd name="T26" fmla="*/ 47 w 49"/>
                  <a:gd name="T27" fmla="*/ 596 h 611"/>
                  <a:gd name="T28" fmla="*/ 45 w 49"/>
                  <a:gd name="T29" fmla="*/ 600 h 611"/>
                  <a:gd name="T30" fmla="*/ 42 w 49"/>
                  <a:gd name="T31" fmla="*/ 603 h 611"/>
                  <a:gd name="T32" fmla="*/ 38 w 49"/>
                  <a:gd name="T33" fmla="*/ 607 h 611"/>
                  <a:gd name="T34" fmla="*/ 34 w 49"/>
                  <a:gd name="T35" fmla="*/ 609 h 611"/>
                  <a:gd name="T36" fmla="*/ 30 w 49"/>
                  <a:gd name="T37" fmla="*/ 611 h 611"/>
                  <a:gd name="T38" fmla="*/ 24 w 49"/>
                  <a:gd name="T39" fmla="*/ 611 h 611"/>
                  <a:gd name="T40" fmla="*/ 24 w 49"/>
                  <a:gd name="T41" fmla="*/ 611 h 611"/>
                  <a:gd name="T42" fmla="*/ 24 w 49"/>
                  <a:gd name="T43" fmla="*/ 611 h 611"/>
                  <a:gd name="T44" fmla="*/ 20 w 49"/>
                  <a:gd name="T45" fmla="*/ 611 h 611"/>
                  <a:gd name="T46" fmla="*/ 15 w 49"/>
                  <a:gd name="T47" fmla="*/ 609 h 611"/>
                  <a:gd name="T48" fmla="*/ 11 w 49"/>
                  <a:gd name="T49" fmla="*/ 607 h 611"/>
                  <a:gd name="T50" fmla="*/ 7 w 49"/>
                  <a:gd name="T51" fmla="*/ 603 h 611"/>
                  <a:gd name="T52" fmla="*/ 5 w 49"/>
                  <a:gd name="T53" fmla="*/ 600 h 611"/>
                  <a:gd name="T54" fmla="*/ 2 w 49"/>
                  <a:gd name="T55" fmla="*/ 596 h 611"/>
                  <a:gd name="T56" fmla="*/ 0 w 49"/>
                  <a:gd name="T57" fmla="*/ 591 h 611"/>
                  <a:gd name="T58" fmla="*/ 0 w 49"/>
                  <a:gd name="T59" fmla="*/ 586 h 611"/>
                  <a:gd name="T60" fmla="*/ 0 w 49"/>
                  <a:gd name="T61" fmla="*/ 25 h 611"/>
                  <a:gd name="T62" fmla="*/ 0 w 49"/>
                  <a:gd name="T63" fmla="*/ 25 h 611"/>
                  <a:gd name="T64" fmla="*/ 0 w 49"/>
                  <a:gd name="T65" fmla="*/ 19 h 611"/>
                  <a:gd name="T66" fmla="*/ 2 w 49"/>
                  <a:gd name="T67" fmla="*/ 15 h 611"/>
                  <a:gd name="T68" fmla="*/ 5 w 49"/>
                  <a:gd name="T69" fmla="*/ 11 h 611"/>
                  <a:gd name="T70" fmla="*/ 7 w 49"/>
                  <a:gd name="T71" fmla="*/ 7 h 611"/>
                  <a:gd name="T72" fmla="*/ 11 w 49"/>
                  <a:gd name="T73" fmla="*/ 4 h 611"/>
                  <a:gd name="T74" fmla="*/ 15 w 49"/>
                  <a:gd name="T75" fmla="*/ 2 h 611"/>
                  <a:gd name="T76" fmla="*/ 20 w 49"/>
                  <a:gd name="T77" fmla="*/ 0 h 611"/>
                  <a:gd name="T78" fmla="*/ 24 w 49"/>
                  <a:gd name="T79" fmla="*/ 0 h 611"/>
                  <a:gd name="T80" fmla="*/ 24 w 49"/>
                  <a:gd name="T81" fmla="*/ 0 h 61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
                  <a:gd name="T124" fmla="*/ 0 h 611"/>
                  <a:gd name="T125" fmla="*/ 49 w 49"/>
                  <a:gd name="T126" fmla="*/ 611 h 61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 h="611">
                    <a:moveTo>
                      <a:pt x="24" y="0"/>
                    </a:moveTo>
                    <a:lnTo>
                      <a:pt x="24" y="0"/>
                    </a:lnTo>
                    <a:lnTo>
                      <a:pt x="30" y="0"/>
                    </a:lnTo>
                    <a:lnTo>
                      <a:pt x="34" y="2"/>
                    </a:lnTo>
                    <a:lnTo>
                      <a:pt x="38" y="4"/>
                    </a:lnTo>
                    <a:lnTo>
                      <a:pt x="42" y="7"/>
                    </a:lnTo>
                    <a:lnTo>
                      <a:pt x="45" y="11"/>
                    </a:lnTo>
                    <a:lnTo>
                      <a:pt x="47" y="15"/>
                    </a:lnTo>
                    <a:lnTo>
                      <a:pt x="49" y="19"/>
                    </a:lnTo>
                    <a:lnTo>
                      <a:pt x="49" y="25"/>
                    </a:lnTo>
                    <a:lnTo>
                      <a:pt x="49" y="586"/>
                    </a:lnTo>
                    <a:lnTo>
                      <a:pt x="49" y="586"/>
                    </a:lnTo>
                    <a:lnTo>
                      <a:pt x="49" y="591"/>
                    </a:lnTo>
                    <a:lnTo>
                      <a:pt x="47" y="596"/>
                    </a:lnTo>
                    <a:lnTo>
                      <a:pt x="45" y="600"/>
                    </a:lnTo>
                    <a:lnTo>
                      <a:pt x="42" y="603"/>
                    </a:lnTo>
                    <a:lnTo>
                      <a:pt x="38" y="607"/>
                    </a:lnTo>
                    <a:lnTo>
                      <a:pt x="34" y="609"/>
                    </a:lnTo>
                    <a:lnTo>
                      <a:pt x="30" y="611"/>
                    </a:lnTo>
                    <a:lnTo>
                      <a:pt x="24" y="611"/>
                    </a:lnTo>
                    <a:lnTo>
                      <a:pt x="24" y="611"/>
                    </a:lnTo>
                    <a:lnTo>
                      <a:pt x="24" y="611"/>
                    </a:lnTo>
                    <a:lnTo>
                      <a:pt x="20" y="611"/>
                    </a:lnTo>
                    <a:lnTo>
                      <a:pt x="15" y="609"/>
                    </a:lnTo>
                    <a:lnTo>
                      <a:pt x="11" y="607"/>
                    </a:lnTo>
                    <a:lnTo>
                      <a:pt x="7" y="603"/>
                    </a:lnTo>
                    <a:lnTo>
                      <a:pt x="5" y="600"/>
                    </a:lnTo>
                    <a:lnTo>
                      <a:pt x="2" y="596"/>
                    </a:lnTo>
                    <a:lnTo>
                      <a:pt x="0" y="591"/>
                    </a:lnTo>
                    <a:lnTo>
                      <a:pt x="0" y="586"/>
                    </a:lnTo>
                    <a:lnTo>
                      <a:pt x="0" y="25"/>
                    </a:lnTo>
                    <a:lnTo>
                      <a:pt x="0" y="25"/>
                    </a:lnTo>
                    <a:lnTo>
                      <a:pt x="0" y="19"/>
                    </a:lnTo>
                    <a:lnTo>
                      <a:pt x="2" y="15"/>
                    </a:lnTo>
                    <a:lnTo>
                      <a:pt x="5" y="11"/>
                    </a:lnTo>
                    <a:lnTo>
                      <a:pt x="7" y="7"/>
                    </a:lnTo>
                    <a:lnTo>
                      <a:pt x="11" y="4"/>
                    </a:lnTo>
                    <a:lnTo>
                      <a:pt x="15" y="2"/>
                    </a:lnTo>
                    <a:lnTo>
                      <a:pt x="20" y="0"/>
                    </a:lnTo>
                    <a:lnTo>
                      <a:pt x="24" y="0"/>
                    </a:lnTo>
                    <a:lnTo>
                      <a:pt x="24"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78" name="Freeform 225"/>
              <p:cNvSpPr>
                <a:spLocks noChangeArrowheads="1"/>
              </p:cNvSpPr>
              <p:nvPr/>
            </p:nvSpPr>
            <p:spPr bwMode="auto">
              <a:xfrm>
                <a:off x="1193206" y="3730504"/>
                <a:ext cx="75927" cy="929478"/>
              </a:xfrm>
              <a:custGeom>
                <a:avLst/>
                <a:gdLst>
                  <a:gd name="T0" fmla="*/ 25 w 50"/>
                  <a:gd name="T1" fmla="*/ 0 h 611"/>
                  <a:gd name="T2" fmla="*/ 25 w 50"/>
                  <a:gd name="T3" fmla="*/ 0 h 611"/>
                  <a:gd name="T4" fmla="*/ 29 w 50"/>
                  <a:gd name="T5" fmla="*/ 0 h 611"/>
                  <a:gd name="T6" fmla="*/ 35 w 50"/>
                  <a:gd name="T7" fmla="*/ 2 h 611"/>
                  <a:gd name="T8" fmla="*/ 39 w 50"/>
                  <a:gd name="T9" fmla="*/ 4 h 611"/>
                  <a:gd name="T10" fmla="*/ 42 w 50"/>
                  <a:gd name="T11" fmla="*/ 7 h 611"/>
                  <a:gd name="T12" fmla="*/ 46 w 50"/>
                  <a:gd name="T13" fmla="*/ 11 h 611"/>
                  <a:gd name="T14" fmla="*/ 48 w 50"/>
                  <a:gd name="T15" fmla="*/ 15 h 611"/>
                  <a:gd name="T16" fmla="*/ 49 w 50"/>
                  <a:gd name="T17" fmla="*/ 19 h 611"/>
                  <a:gd name="T18" fmla="*/ 50 w 50"/>
                  <a:gd name="T19" fmla="*/ 25 h 611"/>
                  <a:gd name="T20" fmla="*/ 50 w 50"/>
                  <a:gd name="T21" fmla="*/ 586 h 611"/>
                  <a:gd name="T22" fmla="*/ 50 w 50"/>
                  <a:gd name="T23" fmla="*/ 586 h 611"/>
                  <a:gd name="T24" fmla="*/ 49 w 50"/>
                  <a:gd name="T25" fmla="*/ 591 h 611"/>
                  <a:gd name="T26" fmla="*/ 48 w 50"/>
                  <a:gd name="T27" fmla="*/ 596 h 611"/>
                  <a:gd name="T28" fmla="*/ 46 w 50"/>
                  <a:gd name="T29" fmla="*/ 600 h 611"/>
                  <a:gd name="T30" fmla="*/ 42 w 50"/>
                  <a:gd name="T31" fmla="*/ 603 h 611"/>
                  <a:gd name="T32" fmla="*/ 39 w 50"/>
                  <a:gd name="T33" fmla="*/ 607 h 611"/>
                  <a:gd name="T34" fmla="*/ 35 w 50"/>
                  <a:gd name="T35" fmla="*/ 609 h 611"/>
                  <a:gd name="T36" fmla="*/ 29 w 50"/>
                  <a:gd name="T37" fmla="*/ 611 h 611"/>
                  <a:gd name="T38" fmla="*/ 25 w 50"/>
                  <a:gd name="T39" fmla="*/ 611 h 611"/>
                  <a:gd name="T40" fmla="*/ 25 w 50"/>
                  <a:gd name="T41" fmla="*/ 611 h 611"/>
                  <a:gd name="T42" fmla="*/ 25 w 50"/>
                  <a:gd name="T43" fmla="*/ 611 h 611"/>
                  <a:gd name="T44" fmla="*/ 20 w 50"/>
                  <a:gd name="T45" fmla="*/ 611 h 611"/>
                  <a:gd name="T46" fmla="*/ 15 w 50"/>
                  <a:gd name="T47" fmla="*/ 609 h 611"/>
                  <a:gd name="T48" fmla="*/ 11 w 50"/>
                  <a:gd name="T49" fmla="*/ 607 h 611"/>
                  <a:gd name="T50" fmla="*/ 8 w 50"/>
                  <a:gd name="T51" fmla="*/ 603 h 611"/>
                  <a:gd name="T52" fmla="*/ 4 w 50"/>
                  <a:gd name="T53" fmla="*/ 600 h 611"/>
                  <a:gd name="T54" fmla="*/ 2 w 50"/>
                  <a:gd name="T55" fmla="*/ 596 h 611"/>
                  <a:gd name="T56" fmla="*/ 1 w 50"/>
                  <a:gd name="T57" fmla="*/ 591 h 611"/>
                  <a:gd name="T58" fmla="*/ 0 w 50"/>
                  <a:gd name="T59" fmla="*/ 586 h 611"/>
                  <a:gd name="T60" fmla="*/ 0 w 50"/>
                  <a:gd name="T61" fmla="*/ 25 h 611"/>
                  <a:gd name="T62" fmla="*/ 0 w 50"/>
                  <a:gd name="T63" fmla="*/ 25 h 611"/>
                  <a:gd name="T64" fmla="*/ 1 w 50"/>
                  <a:gd name="T65" fmla="*/ 19 h 611"/>
                  <a:gd name="T66" fmla="*/ 2 w 50"/>
                  <a:gd name="T67" fmla="*/ 15 h 611"/>
                  <a:gd name="T68" fmla="*/ 4 w 50"/>
                  <a:gd name="T69" fmla="*/ 11 h 611"/>
                  <a:gd name="T70" fmla="*/ 8 w 50"/>
                  <a:gd name="T71" fmla="*/ 7 h 611"/>
                  <a:gd name="T72" fmla="*/ 11 w 50"/>
                  <a:gd name="T73" fmla="*/ 4 h 611"/>
                  <a:gd name="T74" fmla="*/ 15 w 50"/>
                  <a:gd name="T75" fmla="*/ 2 h 611"/>
                  <a:gd name="T76" fmla="*/ 20 w 50"/>
                  <a:gd name="T77" fmla="*/ 0 h 611"/>
                  <a:gd name="T78" fmla="*/ 25 w 50"/>
                  <a:gd name="T79" fmla="*/ 0 h 611"/>
                  <a:gd name="T80" fmla="*/ 25 w 50"/>
                  <a:gd name="T81" fmla="*/ 0 h 61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0"/>
                  <a:gd name="T124" fmla="*/ 0 h 611"/>
                  <a:gd name="T125" fmla="*/ 50 w 50"/>
                  <a:gd name="T126" fmla="*/ 611 h 61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0" h="611">
                    <a:moveTo>
                      <a:pt x="25" y="0"/>
                    </a:moveTo>
                    <a:lnTo>
                      <a:pt x="25" y="0"/>
                    </a:lnTo>
                    <a:lnTo>
                      <a:pt x="29" y="0"/>
                    </a:lnTo>
                    <a:lnTo>
                      <a:pt x="35" y="2"/>
                    </a:lnTo>
                    <a:lnTo>
                      <a:pt x="39" y="4"/>
                    </a:lnTo>
                    <a:lnTo>
                      <a:pt x="42" y="7"/>
                    </a:lnTo>
                    <a:lnTo>
                      <a:pt x="46" y="11"/>
                    </a:lnTo>
                    <a:lnTo>
                      <a:pt x="48" y="15"/>
                    </a:lnTo>
                    <a:lnTo>
                      <a:pt x="49" y="19"/>
                    </a:lnTo>
                    <a:lnTo>
                      <a:pt x="50" y="25"/>
                    </a:lnTo>
                    <a:lnTo>
                      <a:pt x="50" y="586"/>
                    </a:lnTo>
                    <a:lnTo>
                      <a:pt x="50" y="586"/>
                    </a:lnTo>
                    <a:lnTo>
                      <a:pt x="49" y="591"/>
                    </a:lnTo>
                    <a:lnTo>
                      <a:pt x="48" y="596"/>
                    </a:lnTo>
                    <a:lnTo>
                      <a:pt x="46" y="600"/>
                    </a:lnTo>
                    <a:lnTo>
                      <a:pt x="42" y="603"/>
                    </a:lnTo>
                    <a:lnTo>
                      <a:pt x="39" y="607"/>
                    </a:lnTo>
                    <a:lnTo>
                      <a:pt x="35" y="609"/>
                    </a:lnTo>
                    <a:lnTo>
                      <a:pt x="29" y="611"/>
                    </a:lnTo>
                    <a:lnTo>
                      <a:pt x="25" y="611"/>
                    </a:lnTo>
                    <a:lnTo>
                      <a:pt x="25" y="611"/>
                    </a:lnTo>
                    <a:lnTo>
                      <a:pt x="25" y="611"/>
                    </a:lnTo>
                    <a:lnTo>
                      <a:pt x="20" y="611"/>
                    </a:lnTo>
                    <a:lnTo>
                      <a:pt x="15" y="609"/>
                    </a:lnTo>
                    <a:lnTo>
                      <a:pt x="11" y="607"/>
                    </a:lnTo>
                    <a:lnTo>
                      <a:pt x="8" y="603"/>
                    </a:lnTo>
                    <a:lnTo>
                      <a:pt x="4" y="600"/>
                    </a:lnTo>
                    <a:lnTo>
                      <a:pt x="2" y="596"/>
                    </a:lnTo>
                    <a:lnTo>
                      <a:pt x="1" y="591"/>
                    </a:lnTo>
                    <a:lnTo>
                      <a:pt x="0" y="586"/>
                    </a:lnTo>
                    <a:lnTo>
                      <a:pt x="0" y="25"/>
                    </a:lnTo>
                    <a:lnTo>
                      <a:pt x="0" y="25"/>
                    </a:lnTo>
                    <a:lnTo>
                      <a:pt x="1" y="19"/>
                    </a:lnTo>
                    <a:lnTo>
                      <a:pt x="2" y="15"/>
                    </a:lnTo>
                    <a:lnTo>
                      <a:pt x="4" y="11"/>
                    </a:lnTo>
                    <a:lnTo>
                      <a:pt x="8" y="7"/>
                    </a:lnTo>
                    <a:lnTo>
                      <a:pt x="11" y="4"/>
                    </a:lnTo>
                    <a:lnTo>
                      <a:pt x="15" y="2"/>
                    </a:lnTo>
                    <a:lnTo>
                      <a:pt x="20" y="0"/>
                    </a:lnTo>
                    <a:lnTo>
                      <a:pt x="25" y="0"/>
                    </a:lnTo>
                    <a:lnTo>
                      <a:pt x="25"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79" name="Freeform 226"/>
              <p:cNvSpPr>
                <a:spLocks noChangeArrowheads="1"/>
              </p:cNvSpPr>
              <p:nvPr/>
            </p:nvSpPr>
            <p:spPr bwMode="auto">
              <a:xfrm>
                <a:off x="3546908" y="3025801"/>
                <a:ext cx="191334" cy="920365"/>
              </a:xfrm>
              <a:custGeom>
                <a:avLst/>
                <a:gdLst>
                  <a:gd name="T0" fmla="*/ 105 w 126"/>
                  <a:gd name="T1" fmla="*/ 0 h 606"/>
                  <a:gd name="T2" fmla="*/ 105 w 126"/>
                  <a:gd name="T3" fmla="*/ 0 h 606"/>
                  <a:gd name="T4" fmla="*/ 110 w 126"/>
                  <a:gd name="T5" fmla="*/ 1 h 606"/>
                  <a:gd name="T6" fmla="*/ 114 w 126"/>
                  <a:gd name="T7" fmla="*/ 3 h 606"/>
                  <a:gd name="T8" fmla="*/ 118 w 126"/>
                  <a:gd name="T9" fmla="*/ 7 h 606"/>
                  <a:gd name="T10" fmla="*/ 122 w 126"/>
                  <a:gd name="T11" fmla="*/ 10 h 606"/>
                  <a:gd name="T12" fmla="*/ 124 w 126"/>
                  <a:gd name="T13" fmla="*/ 14 h 606"/>
                  <a:gd name="T14" fmla="*/ 125 w 126"/>
                  <a:gd name="T15" fmla="*/ 18 h 606"/>
                  <a:gd name="T16" fmla="*/ 126 w 126"/>
                  <a:gd name="T17" fmla="*/ 23 h 606"/>
                  <a:gd name="T18" fmla="*/ 126 w 126"/>
                  <a:gd name="T19" fmla="*/ 28 h 606"/>
                  <a:gd name="T20" fmla="*/ 49 w 126"/>
                  <a:gd name="T21" fmla="*/ 585 h 606"/>
                  <a:gd name="T22" fmla="*/ 49 w 126"/>
                  <a:gd name="T23" fmla="*/ 585 h 606"/>
                  <a:gd name="T24" fmla="*/ 48 w 126"/>
                  <a:gd name="T25" fmla="*/ 590 h 606"/>
                  <a:gd name="T26" fmla="*/ 46 w 126"/>
                  <a:gd name="T27" fmla="*/ 594 h 606"/>
                  <a:gd name="T28" fmla="*/ 43 w 126"/>
                  <a:gd name="T29" fmla="*/ 598 h 606"/>
                  <a:gd name="T30" fmla="*/ 39 w 126"/>
                  <a:gd name="T31" fmla="*/ 602 h 606"/>
                  <a:gd name="T32" fmla="*/ 36 w 126"/>
                  <a:gd name="T33" fmla="*/ 604 h 606"/>
                  <a:gd name="T34" fmla="*/ 31 w 126"/>
                  <a:gd name="T35" fmla="*/ 606 h 606"/>
                  <a:gd name="T36" fmla="*/ 26 w 126"/>
                  <a:gd name="T37" fmla="*/ 606 h 606"/>
                  <a:gd name="T38" fmla="*/ 22 w 126"/>
                  <a:gd name="T39" fmla="*/ 606 h 606"/>
                  <a:gd name="T40" fmla="*/ 22 w 126"/>
                  <a:gd name="T41" fmla="*/ 606 h 606"/>
                  <a:gd name="T42" fmla="*/ 22 w 126"/>
                  <a:gd name="T43" fmla="*/ 606 h 606"/>
                  <a:gd name="T44" fmla="*/ 16 w 126"/>
                  <a:gd name="T45" fmla="*/ 605 h 606"/>
                  <a:gd name="T46" fmla="*/ 12 w 126"/>
                  <a:gd name="T47" fmla="*/ 603 h 606"/>
                  <a:gd name="T48" fmla="*/ 9 w 126"/>
                  <a:gd name="T49" fmla="*/ 600 h 606"/>
                  <a:gd name="T50" fmla="*/ 5 w 126"/>
                  <a:gd name="T51" fmla="*/ 596 h 606"/>
                  <a:gd name="T52" fmla="*/ 2 w 126"/>
                  <a:gd name="T53" fmla="*/ 593 h 606"/>
                  <a:gd name="T54" fmla="*/ 1 w 126"/>
                  <a:gd name="T55" fmla="*/ 588 h 606"/>
                  <a:gd name="T56" fmla="*/ 0 w 126"/>
                  <a:gd name="T57" fmla="*/ 583 h 606"/>
                  <a:gd name="T58" fmla="*/ 0 w 126"/>
                  <a:gd name="T59" fmla="*/ 579 h 606"/>
                  <a:gd name="T60" fmla="*/ 77 w 126"/>
                  <a:gd name="T61" fmla="*/ 22 h 606"/>
                  <a:gd name="T62" fmla="*/ 77 w 126"/>
                  <a:gd name="T63" fmla="*/ 22 h 606"/>
                  <a:gd name="T64" fmla="*/ 78 w 126"/>
                  <a:gd name="T65" fmla="*/ 16 h 606"/>
                  <a:gd name="T66" fmla="*/ 80 w 126"/>
                  <a:gd name="T67" fmla="*/ 12 h 606"/>
                  <a:gd name="T68" fmla="*/ 84 w 126"/>
                  <a:gd name="T69" fmla="*/ 9 h 606"/>
                  <a:gd name="T70" fmla="*/ 87 w 126"/>
                  <a:gd name="T71" fmla="*/ 5 h 606"/>
                  <a:gd name="T72" fmla="*/ 91 w 126"/>
                  <a:gd name="T73" fmla="*/ 2 h 606"/>
                  <a:gd name="T74" fmla="*/ 96 w 126"/>
                  <a:gd name="T75" fmla="*/ 1 h 606"/>
                  <a:gd name="T76" fmla="*/ 100 w 126"/>
                  <a:gd name="T77" fmla="*/ 0 h 606"/>
                  <a:gd name="T78" fmla="*/ 105 w 126"/>
                  <a:gd name="T79" fmla="*/ 0 h 606"/>
                  <a:gd name="T80" fmla="*/ 105 w 126"/>
                  <a:gd name="T81" fmla="*/ 0 h 6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606"/>
                  <a:gd name="T125" fmla="*/ 126 w 126"/>
                  <a:gd name="T126" fmla="*/ 606 h 6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606">
                    <a:moveTo>
                      <a:pt x="105" y="0"/>
                    </a:moveTo>
                    <a:lnTo>
                      <a:pt x="105" y="0"/>
                    </a:lnTo>
                    <a:lnTo>
                      <a:pt x="110" y="1"/>
                    </a:lnTo>
                    <a:lnTo>
                      <a:pt x="114" y="3"/>
                    </a:lnTo>
                    <a:lnTo>
                      <a:pt x="118" y="7"/>
                    </a:lnTo>
                    <a:lnTo>
                      <a:pt x="122" y="10"/>
                    </a:lnTo>
                    <a:lnTo>
                      <a:pt x="124" y="14"/>
                    </a:lnTo>
                    <a:lnTo>
                      <a:pt x="125" y="18"/>
                    </a:lnTo>
                    <a:lnTo>
                      <a:pt x="126" y="23"/>
                    </a:lnTo>
                    <a:lnTo>
                      <a:pt x="126" y="28"/>
                    </a:lnTo>
                    <a:lnTo>
                      <a:pt x="49" y="585"/>
                    </a:lnTo>
                    <a:lnTo>
                      <a:pt x="49" y="585"/>
                    </a:lnTo>
                    <a:lnTo>
                      <a:pt x="48" y="590"/>
                    </a:lnTo>
                    <a:lnTo>
                      <a:pt x="46" y="594"/>
                    </a:lnTo>
                    <a:lnTo>
                      <a:pt x="43" y="598"/>
                    </a:lnTo>
                    <a:lnTo>
                      <a:pt x="39" y="602"/>
                    </a:lnTo>
                    <a:lnTo>
                      <a:pt x="36" y="604"/>
                    </a:lnTo>
                    <a:lnTo>
                      <a:pt x="31" y="606"/>
                    </a:lnTo>
                    <a:lnTo>
                      <a:pt x="26" y="606"/>
                    </a:lnTo>
                    <a:lnTo>
                      <a:pt x="22" y="606"/>
                    </a:lnTo>
                    <a:lnTo>
                      <a:pt x="22" y="606"/>
                    </a:lnTo>
                    <a:lnTo>
                      <a:pt x="22" y="606"/>
                    </a:lnTo>
                    <a:lnTo>
                      <a:pt x="16" y="605"/>
                    </a:lnTo>
                    <a:lnTo>
                      <a:pt x="12" y="603"/>
                    </a:lnTo>
                    <a:lnTo>
                      <a:pt x="9" y="600"/>
                    </a:lnTo>
                    <a:lnTo>
                      <a:pt x="5" y="596"/>
                    </a:lnTo>
                    <a:lnTo>
                      <a:pt x="2" y="593"/>
                    </a:lnTo>
                    <a:lnTo>
                      <a:pt x="1" y="588"/>
                    </a:lnTo>
                    <a:lnTo>
                      <a:pt x="0" y="583"/>
                    </a:lnTo>
                    <a:lnTo>
                      <a:pt x="0" y="579"/>
                    </a:lnTo>
                    <a:lnTo>
                      <a:pt x="77" y="22"/>
                    </a:lnTo>
                    <a:lnTo>
                      <a:pt x="77" y="22"/>
                    </a:lnTo>
                    <a:lnTo>
                      <a:pt x="78" y="16"/>
                    </a:lnTo>
                    <a:lnTo>
                      <a:pt x="80" y="12"/>
                    </a:lnTo>
                    <a:lnTo>
                      <a:pt x="84" y="9"/>
                    </a:lnTo>
                    <a:lnTo>
                      <a:pt x="87" y="5"/>
                    </a:lnTo>
                    <a:lnTo>
                      <a:pt x="91" y="2"/>
                    </a:lnTo>
                    <a:lnTo>
                      <a:pt x="96" y="1"/>
                    </a:lnTo>
                    <a:lnTo>
                      <a:pt x="100" y="0"/>
                    </a:lnTo>
                    <a:lnTo>
                      <a:pt x="105" y="0"/>
                    </a:lnTo>
                    <a:lnTo>
                      <a:pt x="105"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80" name="Freeform 227"/>
              <p:cNvSpPr>
                <a:spLocks noChangeArrowheads="1"/>
              </p:cNvSpPr>
              <p:nvPr/>
            </p:nvSpPr>
            <p:spPr bwMode="auto">
              <a:xfrm>
                <a:off x="3549946" y="3730504"/>
                <a:ext cx="75927" cy="929478"/>
              </a:xfrm>
              <a:custGeom>
                <a:avLst/>
                <a:gdLst>
                  <a:gd name="T0" fmla="*/ 25 w 50"/>
                  <a:gd name="T1" fmla="*/ 0 h 611"/>
                  <a:gd name="T2" fmla="*/ 25 w 50"/>
                  <a:gd name="T3" fmla="*/ 0 h 611"/>
                  <a:gd name="T4" fmla="*/ 31 w 50"/>
                  <a:gd name="T5" fmla="*/ 0 h 611"/>
                  <a:gd name="T6" fmla="*/ 35 w 50"/>
                  <a:gd name="T7" fmla="*/ 2 h 611"/>
                  <a:gd name="T8" fmla="*/ 39 w 50"/>
                  <a:gd name="T9" fmla="*/ 4 h 611"/>
                  <a:gd name="T10" fmla="*/ 42 w 50"/>
                  <a:gd name="T11" fmla="*/ 7 h 611"/>
                  <a:gd name="T12" fmla="*/ 46 w 50"/>
                  <a:gd name="T13" fmla="*/ 11 h 611"/>
                  <a:gd name="T14" fmla="*/ 48 w 50"/>
                  <a:gd name="T15" fmla="*/ 15 h 611"/>
                  <a:gd name="T16" fmla="*/ 49 w 50"/>
                  <a:gd name="T17" fmla="*/ 19 h 611"/>
                  <a:gd name="T18" fmla="*/ 50 w 50"/>
                  <a:gd name="T19" fmla="*/ 25 h 611"/>
                  <a:gd name="T20" fmla="*/ 50 w 50"/>
                  <a:gd name="T21" fmla="*/ 586 h 611"/>
                  <a:gd name="T22" fmla="*/ 50 w 50"/>
                  <a:gd name="T23" fmla="*/ 586 h 611"/>
                  <a:gd name="T24" fmla="*/ 49 w 50"/>
                  <a:gd name="T25" fmla="*/ 591 h 611"/>
                  <a:gd name="T26" fmla="*/ 48 w 50"/>
                  <a:gd name="T27" fmla="*/ 596 h 611"/>
                  <a:gd name="T28" fmla="*/ 46 w 50"/>
                  <a:gd name="T29" fmla="*/ 600 h 611"/>
                  <a:gd name="T30" fmla="*/ 42 w 50"/>
                  <a:gd name="T31" fmla="*/ 603 h 611"/>
                  <a:gd name="T32" fmla="*/ 39 w 50"/>
                  <a:gd name="T33" fmla="*/ 607 h 611"/>
                  <a:gd name="T34" fmla="*/ 35 w 50"/>
                  <a:gd name="T35" fmla="*/ 609 h 611"/>
                  <a:gd name="T36" fmla="*/ 31 w 50"/>
                  <a:gd name="T37" fmla="*/ 611 h 611"/>
                  <a:gd name="T38" fmla="*/ 25 w 50"/>
                  <a:gd name="T39" fmla="*/ 611 h 611"/>
                  <a:gd name="T40" fmla="*/ 25 w 50"/>
                  <a:gd name="T41" fmla="*/ 611 h 611"/>
                  <a:gd name="T42" fmla="*/ 25 w 50"/>
                  <a:gd name="T43" fmla="*/ 611 h 611"/>
                  <a:gd name="T44" fmla="*/ 20 w 50"/>
                  <a:gd name="T45" fmla="*/ 611 h 611"/>
                  <a:gd name="T46" fmla="*/ 15 w 50"/>
                  <a:gd name="T47" fmla="*/ 609 h 611"/>
                  <a:gd name="T48" fmla="*/ 11 w 50"/>
                  <a:gd name="T49" fmla="*/ 607 h 611"/>
                  <a:gd name="T50" fmla="*/ 8 w 50"/>
                  <a:gd name="T51" fmla="*/ 603 h 611"/>
                  <a:gd name="T52" fmla="*/ 4 w 50"/>
                  <a:gd name="T53" fmla="*/ 600 h 611"/>
                  <a:gd name="T54" fmla="*/ 2 w 50"/>
                  <a:gd name="T55" fmla="*/ 596 h 611"/>
                  <a:gd name="T56" fmla="*/ 1 w 50"/>
                  <a:gd name="T57" fmla="*/ 591 h 611"/>
                  <a:gd name="T58" fmla="*/ 0 w 50"/>
                  <a:gd name="T59" fmla="*/ 586 h 611"/>
                  <a:gd name="T60" fmla="*/ 0 w 50"/>
                  <a:gd name="T61" fmla="*/ 25 h 611"/>
                  <a:gd name="T62" fmla="*/ 0 w 50"/>
                  <a:gd name="T63" fmla="*/ 25 h 611"/>
                  <a:gd name="T64" fmla="*/ 1 w 50"/>
                  <a:gd name="T65" fmla="*/ 19 h 611"/>
                  <a:gd name="T66" fmla="*/ 2 w 50"/>
                  <a:gd name="T67" fmla="*/ 15 h 611"/>
                  <a:gd name="T68" fmla="*/ 4 w 50"/>
                  <a:gd name="T69" fmla="*/ 11 h 611"/>
                  <a:gd name="T70" fmla="*/ 8 w 50"/>
                  <a:gd name="T71" fmla="*/ 7 h 611"/>
                  <a:gd name="T72" fmla="*/ 11 w 50"/>
                  <a:gd name="T73" fmla="*/ 4 h 611"/>
                  <a:gd name="T74" fmla="*/ 15 w 50"/>
                  <a:gd name="T75" fmla="*/ 2 h 611"/>
                  <a:gd name="T76" fmla="*/ 20 w 50"/>
                  <a:gd name="T77" fmla="*/ 0 h 611"/>
                  <a:gd name="T78" fmla="*/ 25 w 50"/>
                  <a:gd name="T79" fmla="*/ 0 h 611"/>
                  <a:gd name="T80" fmla="*/ 25 w 50"/>
                  <a:gd name="T81" fmla="*/ 0 h 61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0"/>
                  <a:gd name="T124" fmla="*/ 0 h 611"/>
                  <a:gd name="T125" fmla="*/ 50 w 50"/>
                  <a:gd name="T126" fmla="*/ 611 h 61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0" h="611">
                    <a:moveTo>
                      <a:pt x="25" y="0"/>
                    </a:moveTo>
                    <a:lnTo>
                      <a:pt x="25" y="0"/>
                    </a:lnTo>
                    <a:lnTo>
                      <a:pt x="31" y="0"/>
                    </a:lnTo>
                    <a:lnTo>
                      <a:pt x="35" y="2"/>
                    </a:lnTo>
                    <a:lnTo>
                      <a:pt x="39" y="4"/>
                    </a:lnTo>
                    <a:lnTo>
                      <a:pt x="42" y="7"/>
                    </a:lnTo>
                    <a:lnTo>
                      <a:pt x="46" y="11"/>
                    </a:lnTo>
                    <a:lnTo>
                      <a:pt x="48" y="15"/>
                    </a:lnTo>
                    <a:lnTo>
                      <a:pt x="49" y="19"/>
                    </a:lnTo>
                    <a:lnTo>
                      <a:pt x="50" y="25"/>
                    </a:lnTo>
                    <a:lnTo>
                      <a:pt x="50" y="586"/>
                    </a:lnTo>
                    <a:lnTo>
                      <a:pt x="50" y="586"/>
                    </a:lnTo>
                    <a:lnTo>
                      <a:pt x="49" y="591"/>
                    </a:lnTo>
                    <a:lnTo>
                      <a:pt x="48" y="596"/>
                    </a:lnTo>
                    <a:lnTo>
                      <a:pt x="46" y="600"/>
                    </a:lnTo>
                    <a:lnTo>
                      <a:pt x="42" y="603"/>
                    </a:lnTo>
                    <a:lnTo>
                      <a:pt x="39" y="607"/>
                    </a:lnTo>
                    <a:lnTo>
                      <a:pt x="35" y="609"/>
                    </a:lnTo>
                    <a:lnTo>
                      <a:pt x="31" y="611"/>
                    </a:lnTo>
                    <a:lnTo>
                      <a:pt x="25" y="611"/>
                    </a:lnTo>
                    <a:lnTo>
                      <a:pt x="25" y="611"/>
                    </a:lnTo>
                    <a:lnTo>
                      <a:pt x="25" y="611"/>
                    </a:lnTo>
                    <a:lnTo>
                      <a:pt x="20" y="611"/>
                    </a:lnTo>
                    <a:lnTo>
                      <a:pt x="15" y="609"/>
                    </a:lnTo>
                    <a:lnTo>
                      <a:pt x="11" y="607"/>
                    </a:lnTo>
                    <a:lnTo>
                      <a:pt x="8" y="603"/>
                    </a:lnTo>
                    <a:lnTo>
                      <a:pt x="4" y="600"/>
                    </a:lnTo>
                    <a:lnTo>
                      <a:pt x="2" y="596"/>
                    </a:lnTo>
                    <a:lnTo>
                      <a:pt x="1" y="591"/>
                    </a:lnTo>
                    <a:lnTo>
                      <a:pt x="0" y="586"/>
                    </a:lnTo>
                    <a:lnTo>
                      <a:pt x="0" y="25"/>
                    </a:lnTo>
                    <a:lnTo>
                      <a:pt x="0" y="25"/>
                    </a:lnTo>
                    <a:lnTo>
                      <a:pt x="1" y="19"/>
                    </a:lnTo>
                    <a:lnTo>
                      <a:pt x="2" y="15"/>
                    </a:lnTo>
                    <a:lnTo>
                      <a:pt x="4" y="11"/>
                    </a:lnTo>
                    <a:lnTo>
                      <a:pt x="8" y="7"/>
                    </a:lnTo>
                    <a:lnTo>
                      <a:pt x="11" y="4"/>
                    </a:lnTo>
                    <a:lnTo>
                      <a:pt x="15" y="2"/>
                    </a:lnTo>
                    <a:lnTo>
                      <a:pt x="20" y="0"/>
                    </a:lnTo>
                    <a:lnTo>
                      <a:pt x="25" y="0"/>
                    </a:lnTo>
                    <a:lnTo>
                      <a:pt x="25"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81" name="Freeform 228"/>
              <p:cNvSpPr>
                <a:spLocks noChangeArrowheads="1"/>
              </p:cNvSpPr>
              <p:nvPr/>
            </p:nvSpPr>
            <p:spPr bwMode="auto">
              <a:xfrm>
                <a:off x="3012389" y="3903643"/>
                <a:ext cx="75927" cy="756339"/>
              </a:xfrm>
              <a:custGeom>
                <a:avLst/>
                <a:gdLst>
                  <a:gd name="T0" fmla="*/ 0 w 49"/>
                  <a:gd name="T1" fmla="*/ 0 h 498"/>
                  <a:gd name="T2" fmla="*/ 0 w 49"/>
                  <a:gd name="T3" fmla="*/ 473 h 498"/>
                  <a:gd name="T4" fmla="*/ 0 w 49"/>
                  <a:gd name="T5" fmla="*/ 473 h 498"/>
                  <a:gd name="T6" fmla="*/ 0 w 49"/>
                  <a:gd name="T7" fmla="*/ 478 h 498"/>
                  <a:gd name="T8" fmla="*/ 2 w 49"/>
                  <a:gd name="T9" fmla="*/ 483 h 498"/>
                  <a:gd name="T10" fmla="*/ 4 w 49"/>
                  <a:gd name="T11" fmla="*/ 487 h 498"/>
                  <a:gd name="T12" fmla="*/ 7 w 49"/>
                  <a:gd name="T13" fmla="*/ 490 h 498"/>
                  <a:gd name="T14" fmla="*/ 11 w 49"/>
                  <a:gd name="T15" fmla="*/ 494 h 498"/>
                  <a:gd name="T16" fmla="*/ 15 w 49"/>
                  <a:gd name="T17" fmla="*/ 496 h 498"/>
                  <a:gd name="T18" fmla="*/ 19 w 49"/>
                  <a:gd name="T19" fmla="*/ 498 h 498"/>
                  <a:gd name="T20" fmla="*/ 25 w 49"/>
                  <a:gd name="T21" fmla="*/ 498 h 498"/>
                  <a:gd name="T22" fmla="*/ 25 w 49"/>
                  <a:gd name="T23" fmla="*/ 498 h 498"/>
                  <a:gd name="T24" fmla="*/ 29 w 49"/>
                  <a:gd name="T25" fmla="*/ 498 h 498"/>
                  <a:gd name="T26" fmla="*/ 34 w 49"/>
                  <a:gd name="T27" fmla="*/ 496 h 498"/>
                  <a:gd name="T28" fmla="*/ 38 w 49"/>
                  <a:gd name="T29" fmla="*/ 494 h 498"/>
                  <a:gd name="T30" fmla="*/ 42 w 49"/>
                  <a:gd name="T31" fmla="*/ 490 h 498"/>
                  <a:gd name="T32" fmla="*/ 44 w 49"/>
                  <a:gd name="T33" fmla="*/ 487 h 498"/>
                  <a:gd name="T34" fmla="*/ 47 w 49"/>
                  <a:gd name="T35" fmla="*/ 483 h 498"/>
                  <a:gd name="T36" fmla="*/ 49 w 49"/>
                  <a:gd name="T37" fmla="*/ 478 h 498"/>
                  <a:gd name="T38" fmla="*/ 49 w 49"/>
                  <a:gd name="T39" fmla="*/ 473 h 498"/>
                  <a:gd name="T40" fmla="*/ 49 w 49"/>
                  <a:gd name="T41" fmla="*/ 4 h 498"/>
                  <a:gd name="T42" fmla="*/ 49 w 49"/>
                  <a:gd name="T43" fmla="*/ 4 h 498"/>
                  <a:gd name="T44" fmla="*/ 25 w 49"/>
                  <a:gd name="T45" fmla="*/ 2 h 498"/>
                  <a:gd name="T46" fmla="*/ 0 w 49"/>
                  <a:gd name="T47" fmla="*/ 0 h 498"/>
                  <a:gd name="T48" fmla="*/ 0 w 49"/>
                  <a:gd name="T49" fmla="*/ 0 h 49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498"/>
                  <a:gd name="T77" fmla="*/ 49 w 49"/>
                  <a:gd name="T78" fmla="*/ 498 h 49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498">
                    <a:moveTo>
                      <a:pt x="0" y="0"/>
                    </a:moveTo>
                    <a:lnTo>
                      <a:pt x="0" y="473"/>
                    </a:lnTo>
                    <a:lnTo>
                      <a:pt x="0" y="473"/>
                    </a:lnTo>
                    <a:lnTo>
                      <a:pt x="0" y="478"/>
                    </a:lnTo>
                    <a:lnTo>
                      <a:pt x="2" y="483"/>
                    </a:lnTo>
                    <a:lnTo>
                      <a:pt x="4" y="487"/>
                    </a:lnTo>
                    <a:lnTo>
                      <a:pt x="7" y="490"/>
                    </a:lnTo>
                    <a:lnTo>
                      <a:pt x="11" y="494"/>
                    </a:lnTo>
                    <a:lnTo>
                      <a:pt x="15" y="496"/>
                    </a:lnTo>
                    <a:lnTo>
                      <a:pt x="19" y="498"/>
                    </a:lnTo>
                    <a:lnTo>
                      <a:pt x="25" y="498"/>
                    </a:lnTo>
                    <a:lnTo>
                      <a:pt x="25" y="498"/>
                    </a:lnTo>
                    <a:lnTo>
                      <a:pt x="29" y="498"/>
                    </a:lnTo>
                    <a:lnTo>
                      <a:pt x="34" y="496"/>
                    </a:lnTo>
                    <a:lnTo>
                      <a:pt x="38" y="494"/>
                    </a:lnTo>
                    <a:lnTo>
                      <a:pt x="42" y="490"/>
                    </a:lnTo>
                    <a:lnTo>
                      <a:pt x="44" y="487"/>
                    </a:lnTo>
                    <a:lnTo>
                      <a:pt x="47" y="483"/>
                    </a:lnTo>
                    <a:lnTo>
                      <a:pt x="49" y="478"/>
                    </a:lnTo>
                    <a:lnTo>
                      <a:pt x="49" y="473"/>
                    </a:lnTo>
                    <a:lnTo>
                      <a:pt x="49" y="4"/>
                    </a:lnTo>
                    <a:lnTo>
                      <a:pt x="49" y="4"/>
                    </a:lnTo>
                    <a:lnTo>
                      <a:pt x="25" y="2"/>
                    </a:lnTo>
                    <a:lnTo>
                      <a:pt x="0" y="0"/>
                    </a:lnTo>
                    <a:lnTo>
                      <a:pt x="0"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82" name="Freeform 229"/>
              <p:cNvSpPr>
                <a:spLocks noChangeArrowheads="1"/>
              </p:cNvSpPr>
              <p:nvPr/>
            </p:nvSpPr>
            <p:spPr bwMode="auto">
              <a:xfrm>
                <a:off x="2067872" y="3645453"/>
                <a:ext cx="528444" cy="72900"/>
              </a:xfrm>
              <a:custGeom>
                <a:avLst/>
                <a:gdLst>
                  <a:gd name="T0" fmla="*/ 348 w 348"/>
                  <a:gd name="T1" fmla="*/ 25 h 49"/>
                  <a:gd name="T2" fmla="*/ 348 w 348"/>
                  <a:gd name="T3" fmla="*/ 25 h 49"/>
                  <a:gd name="T4" fmla="*/ 347 w 348"/>
                  <a:gd name="T5" fmla="*/ 29 h 49"/>
                  <a:gd name="T6" fmla="*/ 346 w 348"/>
                  <a:gd name="T7" fmla="*/ 34 h 49"/>
                  <a:gd name="T8" fmla="*/ 344 w 348"/>
                  <a:gd name="T9" fmla="*/ 38 h 49"/>
                  <a:gd name="T10" fmla="*/ 340 w 348"/>
                  <a:gd name="T11" fmla="*/ 43 h 49"/>
                  <a:gd name="T12" fmla="*/ 337 w 348"/>
                  <a:gd name="T13" fmla="*/ 45 h 49"/>
                  <a:gd name="T14" fmla="*/ 333 w 348"/>
                  <a:gd name="T15" fmla="*/ 47 h 49"/>
                  <a:gd name="T16" fmla="*/ 327 w 348"/>
                  <a:gd name="T17" fmla="*/ 49 h 49"/>
                  <a:gd name="T18" fmla="*/ 323 w 348"/>
                  <a:gd name="T19" fmla="*/ 49 h 49"/>
                  <a:gd name="T20" fmla="*/ 24 w 348"/>
                  <a:gd name="T21" fmla="*/ 49 h 49"/>
                  <a:gd name="T22" fmla="*/ 24 w 348"/>
                  <a:gd name="T23" fmla="*/ 49 h 49"/>
                  <a:gd name="T24" fmla="*/ 20 w 348"/>
                  <a:gd name="T25" fmla="*/ 49 h 49"/>
                  <a:gd name="T26" fmla="*/ 14 w 348"/>
                  <a:gd name="T27" fmla="*/ 47 h 49"/>
                  <a:gd name="T28" fmla="*/ 11 w 348"/>
                  <a:gd name="T29" fmla="*/ 45 h 49"/>
                  <a:gd name="T30" fmla="*/ 7 w 348"/>
                  <a:gd name="T31" fmla="*/ 43 h 49"/>
                  <a:gd name="T32" fmla="*/ 4 w 348"/>
                  <a:gd name="T33" fmla="*/ 38 h 49"/>
                  <a:gd name="T34" fmla="*/ 1 w 348"/>
                  <a:gd name="T35" fmla="*/ 34 h 49"/>
                  <a:gd name="T36" fmla="*/ 0 w 348"/>
                  <a:gd name="T37" fmla="*/ 29 h 49"/>
                  <a:gd name="T38" fmla="*/ 0 w 348"/>
                  <a:gd name="T39" fmla="*/ 25 h 49"/>
                  <a:gd name="T40" fmla="*/ 0 w 348"/>
                  <a:gd name="T41" fmla="*/ 25 h 49"/>
                  <a:gd name="T42" fmla="*/ 0 w 348"/>
                  <a:gd name="T43" fmla="*/ 25 h 49"/>
                  <a:gd name="T44" fmla="*/ 0 w 348"/>
                  <a:gd name="T45" fmla="*/ 20 h 49"/>
                  <a:gd name="T46" fmla="*/ 1 w 348"/>
                  <a:gd name="T47" fmla="*/ 15 h 49"/>
                  <a:gd name="T48" fmla="*/ 4 w 348"/>
                  <a:gd name="T49" fmla="*/ 11 h 49"/>
                  <a:gd name="T50" fmla="*/ 7 w 348"/>
                  <a:gd name="T51" fmla="*/ 8 h 49"/>
                  <a:gd name="T52" fmla="*/ 11 w 348"/>
                  <a:gd name="T53" fmla="*/ 5 h 49"/>
                  <a:gd name="T54" fmla="*/ 14 w 348"/>
                  <a:gd name="T55" fmla="*/ 2 h 49"/>
                  <a:gd name="T56" fmla="*/ 20 w 348"/>
                  <a:gd name="T57" fmla="*/ 0 h 49"/>
                  <a:gd name="T58" fmla="*/ 24 w 348"/>
                  <a:gd name="T59" fmla="*/ 0 h 49"/>
                  <a:gd name="T60" fmla="*/ 323 w 348"/>
                  <a:gd name="T61" fmla="*/ 0 h 49"/>
                  <a:gd name="T62" fmla="*/ 323 w 348"/>
                  <a:gd name="T63" fmla="*/ 0 h 49"/>
                  <a:gd name="T64" fmla="*/ 327 w 348"/>
                  <a:gd name="T65" fmla="*/ 0 h 49"/>
                  <a:gd name="T66" fmla="*/ 333 w 348"/>
                  <a:gd name="T67" fmla="*/ 2 h 49"/>
                  <a:gd name="T68" fmla="*/ 337 w 348"/>
                  <a:gd name="T69" fmla="*/ 5 h 49"/>
                  <a:gd name="T70" fmla="*/ 340 w 348"/>
                  <a:gd name="T71" fmla="*/ 8 h 49"/>
                  <a:gd name="T72" fmla="*/ 344 w 348"/>
                  <a:gd name="T73" fmla="*/ 11 h 49"/>
                  <a:gd name="T74" fmla="*/ 346 w 348"/>
                  <a:gd name="T75" fmla="*/ 15 h 49"/>
                  <a:gd name="T76" fmla="*/ 347 w 348"/>
                  <a:gd name="T77" fmla="*/ 20 h 49"/>
                  <a:gd name="T78" fmla="*/ 348 w 348"/>
                  <a:gd name="T79" fmla="*/ 25 h 49"/>
                  <a:gd name="T80" fmla="*/ 348 w 348"/>
                  <a:gd name="T81" fmla="*/ 25 h 4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8"/>
                  <a:gd name="T124" fmla="*/ 0 h 49"/>
                  <a:gd name="T125" fmla="*/ 348 w 348"/>
                  <a:gd name="T126" fmla="*/ 49 h 4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8" h="49">
                    <a:moveTo>
                      <a:pt x="348" y="25"/>
                    </a:moveTo>
                    <a:lnTo>
                      <a:pt x="348" y="25"/>
                    </a:lnTo>
                    <a:lnTo>
                      <a:pt x="347" y="29"/>
                    </a:lnTo>
                    <a:lnTo>
                      <a:pt x="346" y="34"/>
                    </a:lnTo>
                    <a:lnTo>
                      <a:pt x="344" y="38"/>
                    </a:lnTo>
                    <a:lnTo>
                      <a:pt x="340" y="43"/>
                    </a:lnTo>
                    <a:lnTo>
                      <a:pt x="337" y="45"/>
                    </a:lnTo>
                    <a:lnTo>
                      <a:pt x="333" y="47"/>
                    </a:lnTo>
                    <a:lnTo>
                      <a:pt x="327" y="49"/>
                    </a:lnTo>
                    <a:lnTo>
                      <a:pt x="323" y="49"/>
                    </a:lnTo>
                    <a:lnTo>
                      <a:pt x="24" y="49"/>
                    </a:lnTo>
                    <a:lnTo>
                      <a:pt x="24" y="49"/>
                    </a:lnTo>
                    <a:lnTo>
                      <a:pt x="20" y="49"/>
                    </a:lnTo>
                    <a:lnTo>
                      <a:pt x="14" y="47"/>
                    </a:lnTo>
                    <a:lnTo>
                      <a:pt x="11" y="45"/>
                    </a:lnTo>
                    <a:lnTo>
                      <a:pt x="7" y="43"/>
                    </a:lnTo>
                    <a:lnTo>
                      <a:pt x="4" y="38"/>
                    </a:lnTo>
                    <a:lnTo>
                      <a:pt x="1" y="34"/>
                    </a:lnTo>
                    <a:lnTo>
                      <a:pt x="0" y="29"/>
                    </a:lnTo>
                    <a:lnTo>
                      <a:pt x="0" y="25"/>
                    </a:lnTo>
                    <a:lnTo>
                      <a:pt x="0" y="25"/>
                    </a:lnTo>
                    <a:lnTo>
                      <a:pt x="0" y="25"/>
                    </a:lnTo>
                    <a:lnTo>
                      <a:pt x="0" y="20"/>
                    </a:lnTo>
                    <a:lnTo>
                      <a:pt x="1" y="15"/>
                    </a:lnTo>
                    <a:lnTo>
                      <a:pt x="4" y="11"/>
                    </a:lnTo>
                    <a:lnTo>
                      <a:pt x="7" y="8"/>
                    </a:lnTo>
                    <a:lnTo>
                      <a:pt x="11" y="5"/>
                    </a:lnTo>
                    <a:lnTo>
                      <a:pt x="14" y="2"/>
                    </a:lnTo>
                    <a:lnTo>
                      <a:pt x="20" y="0"/>
                    </a:lnTo>
                    <a:lnTo>
                      <a:pt x="24" y="0"/>
                    </a:lnTo>
                    <a:lnTo>
                      <a:pt x="323" y="0"/>
                    </a:lnTo>
                    <a:lnTo>
                      <a:pt x="323" y="0"/>
                    </a:lnTo>
                    <a:lnTo>
                      <a:pt x="327" y="0"/>
                    </a:lnTo>
                    <a:lnTo>
                      <a:pt x="333" y="2"/>
                    </a:lnTo>
                    <a:lnTo>
                      <a:pt x="337" y="5"/>
                    </a:lnTo>
                    <a:lnTo>
                      <a:pt x="340" y="8"/>
                    </a:lnTo>
                    <a:lnTo>
                      <a:pt x="344" y="11"/>
                    </a:lnTo>
                    <a:lnTo>
                      <a:pt x="346" y="15"/>
                    </a:lnTo>
                    <a:lnTo>
                      <a:pt x="347" y="20"/>
                    </a:lnTo>
                    <a:lnTo>
                      <a:pt x="348" y="25"/>
                    </a:lnTo>
                    <a:lnTo>
                      <a:pt x="348" y="25"/>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83" name="Freeform 230"/>
              <p:cNvSpPr>
                <a:spLocks noChangeArrowheads="1"/>
              </p:cNvSpPr>
              <p:nvPr/>
            </p:nvSpPr>
            <p:spPr bwMode="auto">
              <a:xfrm>
                <a:off x="1232686" y="3648492"/>
                <a:ext cx="467704" cy="39487"/>
              </a:xfrm>
              <a:custGeom>
                <a:avLst/>
                <a:gdLst>
                  <a:gd name="T0" fmla="*/ 308 w 308"/>
                  <a:gd name="T1" fmla="*/ 13 h 27"/>
                  <a:gd name="T2" fmla="*/ 308 w 308"/>
                  <a:gd name="T3" fmla="*/ 13 h 27"/>
                  <a:gd name="T4" fmla="*/ 307 w 308"/>
                  <a:gd name="T5" fmla="*/ 19 h 27"/>
                  <a:gd name="T6" fmla="*/ 303 w 308"/>
                  <a:gd name="T7" fmla="*/ 23 h 27"/>
                  <a:gd name="T8" fmla="*/ 299 w 308"/>
                  <a:gd name="T9" fmla="*/ 26 h 27"/>
                  <a:gd name="T10" fmla="*/ 294 w 308"/>
                  <a:gd name="T11" fmla="*/ 27 h 27"/>
                  <a:gd name="T12" fmla="*/ 14 w 308"/>
                  <a:gd name="T13" fmla="*/ 27 h 27"/>
                  <a:gd name="T14" fmla="*/ 14 w 308"/>
                  <a:gd name="T15" fmla="*/ 27 h 27"/>
                  <a:gd name="T16" fmla="*/ 9 w 308"/>
                  <a:gd name="T17" fmla="*/ 26 h 27"/>
                  <a:gd name="T18" fmla="*/ 4 w 308"/>
                  <a:gd name="T19" fmla="*/ 23 h 27"/>
                  <a:gd name="T20" fmla="*/ 1 w 308"/>
                  <a:gd name="T21" fmla="*/ 19 h 27"/>
                  <a:gd name="T22" fmla="*/ 0 w 308"/>
                  <a:gd name="T23" fmla="*/ 13 h 27"/>
                  <a:gd name="T24" fmla="*/ 0 w 308"/>
                  <a:gd name="T25" fmla="*/ 13 h 27"/>
                  <a:gd name="T26" fmla="*/ 0 w 308"/>
                  <a:gd name="T27" fmla="*/ 13 h 27"/>
                  <a:gd name="T28" fmla="*/ 1 w 308"/>
                  <a:gd name="T29" fmla="*/ 8 h 27"/>
                  <a:gd name="T30" fmla="*/ 4 w 308"/>
                  <a:gd name="T31" fmla="*/ 5 h 27"/>
                  <a:gd name="T32" fmla="*/ 9 w 308"/>
                  <a:gd name="T33" fmla="*/ 1 h 27"/>
                  <a:gd name="T34" fmla="*/ 14 w 308"/>
                  <a:gd name="T35" fmla="*/ 0 h 27"/>
                  <a:gd name="T36" fmla="*/ 294 w 308"/>
                  <a:gd name="T37" fmla="*/ 0 h 27"/>
                  <a:gd name="T38" fmla="*/ 294 w 308"/>
                  <a:gd name="T39" fmla="*/ 0 h 27"/>
                  <a:gd name="T40" fmla="*/ 299 w 308"/>
                  <a:gd name="T41" fmla="*/ 1 h 27"/>
                  <a:gd name="T42" fmla="*/ 303 w 308"/>
                  <a:gd name="T43" fmla="*/ 5 h 27"/>
                  <a:gd name="T44" fmla="*/ 307 w 308"/>
                  <a:gd name="T45" fmla="*/ 8 h 27"/>
                  <a:gd name="T46" fmla="*/ 308 w 308"/>
                  <a:gd name="T47" fmla="*/ 13 h 27"/>
                  <a:gd name="T48" fmla="*/ 308 w 308"/>
                  <a:gd name="T49" fmla="*/ 13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8"/>
                  <a:gd name="T76" fmla="*/ 0 h 27"/>
                  <a:gd name="T77" fmla="*/ 308 w 308"/>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8" h="27">
                    <a:moveTo>
                      <a:pt x="308" y="13"/>
                    </a:moveTo>
                    <a:lnTo>
                      <a:pt x="308" y="13"/>
                    </a:lnTo>
                    <a:lnTo>
                      <a:pt x="307" y="19"/>
                    </a:lnTo>
                    <a:lnTo>
                      <a:pt x="303" y="23"/>
                    </a:lnTo>
                    <a:lnTo>
                      <a:pt x="299" y="26"/>
                    </a:lnTo>
                    <a:lnTo>
                      <a:pt x="294" y="27"/>
                    </a:lnTo>
                    <a:lnTo>
                      <a:pt x="14" y="27"/>
                    </a:lnTo>
                    <a:lnTo>
                      <a:pt x="14" y="27"/>
                    </a:lnTo>
                    <a:lnTo>
                      <a:pt x="9" y="26"/>
                    </a:lnTo>
                    <a:lnTo>
                      <a:pt x="4" y="23"/>
                    </a:lnTo>
                    <a:lnTo>
                      <a:pt x="1" y="19"/>
                    </a:lnTo>
                    <a:lnTo>
                      <a:pt x="0" y="13"/>
                    </a:lnTo>
                    <a:lnTo>
                      <a:pt x="0" y="13"/>
                    </a:lnTo>
                    <a:lnTo>
                      <a:pt x="0" y="13"/>
                    </a:lnTo>
                    <a:lnTo>
                      <a:pt x="1" y="8"/>
                    </a:lnTo>
                    <a:lnTo>
                      <a:pt x="4" y="5"/>
                    </a:lnTo>
                    <a:lnTo>
                      <a:pt x="9" y="1"/>
                    </a:lnTo>
                    <a:lnTo>
                      <a:pt x="14" y="0"/>
                    </a:lnTo>
                    <a:lnTo>
                      <a:pt x="294" y="0"/>
                    </a:lnTo>
                    <a:lnTo>
                      <a:pt x="294" y="0"/>
                    </a:lnTo>
                    <a:lnTo>
                      <a:pt x="299" y="1"/>
                    </a:lnTo>
                    <a:lnTo>
                      <a:pt x="303" y="5"/>
                    </a:lnTo>
                    <a:lnTo>
                      <a:pt x="307" y="8"/>
                    </a:lnTo>
                    <a:lnTo>
                      <a:pt x="308" y="13"/>
                    </a:lnTo>
                    <a:lnTo>
                      <a:pt x="308" y="1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84" name="Freeform 231"/>
              <p:cNvSpPr>
                <a:spLocks noChangeArrowheads="1"/>
              </p:cNvSpPr>
              <p:nvPr/>
            </p:nvSpPr>
            <p:spPr bwMode="auto">
              <a:xfrm>
                <a:off x="1229650" y="3593817"/>
                <a:ext cx="467704" cy="39487"/>
              </a:xfrm>
              <a:custGeom>
                <a:avLst/>
                <a:gdLst>
                  <a:gd name="T0" fmla="*/ 307 w 307"/>
                  <a:gd name="T1" fmla="*/ 14 h 27"/>
                  <a:gd name="T2" fmla="*/ 307 w 307"/>
                  <a:gd name="T3" fmla="*/ 14 h 27"/>
                  <a:gd name="T4" fmla="*/ 305 w 307"/>
                  <a:gd name="T5" fmla="*/ 18 h 27"/>
                  <a:gd name="T6" fmla="*/ 303 w 307"/>
                  <a:gd name="T7" fmla="*/ 22 h 27"/>
                  <a:gd name="T8" fmla="*/ 299 w 307"/>
                  <a:gd name="T9" fmla="*/ 26 h 27"/>
                  <a:gd name="T10" fmla="*/ 293 w 307"/>
                  <a:gd name="T11" fmla="*/ 27 h 27"/>
                  <a:gd name="T12" fmla="*/ 14 w 307"/>
                  <a:gd name="T13" fmla="*/ 27 h 27"/>
                  <a:gd name="T14" fmla="*/ 14 w 307"/>
                  <a:gd name="T15" fmla="*/ 27 h 27"/>
                  <a:gd name="T16" fmla="*/ 9 w 307"/>
                  <a:gd name="T17" fmla="*/ 26 h 27"/>
                  <a:gd name="T18" fmla="*/ 4 w 307"/>
                  <a:gd name="T19" fmla="*/ 22 h 27"/>
                  <a:gd name="T20" fmla="*/ 1 w 307"/>
                  <a:gd name="T21" fmla="*/ 18 h 27"/>
                  <a:gd name="T22" fmla="*/ 0 w 307"/>
                  <a:gd name="T23" fmla="*/ 14 h 27"/>
                  <a:gd name="T24" fmla="*/ 0 w 307"/>
                  <a:gd name="T25" fmla="*/ 14 h 27"/>
                  <a:gd name="T26" fmla="*/ 0 w 307"/>
                  <a:gd name="T27" fmla="*/ 14 h 27"/>
                  <a:gd name="T28" fmla="*/ 1 w 307"/>
                  <a:gd name="T29" fmla="*/ 8 h 27"/>
                  <a:gd name="T30" fmla="*/ 4 w 307"/>
                  <a:gd name="T31" fmla="*/ 4 h 27"/>
                  <a:gd name="T32" fmla="*/ 9 w 307"/>
                  <a:gd name="T33" fmla="*/ 1 h 27"/>
                  <a:gd name="T34" fmla="*/ 14 w 307"/>
                  <a:gd name="T35" fmla="*/ 0 h 27"/>
                  <a:gd name="T36" fmla="*/ 293 w 307"/>
                  <a:gd name="T37" fmla="*/ 0 h 27"/>
                  <a:gd name="T38" fmla="*/ 293 w 307"/>
                  <a:gd name="T39" fmla="*/ 0 h 27"/>
                  <a:gd name="T40" fmla="*/ 299 w 307"/>
                  <a:gd name="T41" fmla="*/ 1 h 27"/>
                  <a:gd name="T42" fmla="*/ 303 w 307"/>
                  <a:gd name="T43" fmla="*/ 4 h 27"/>
                  <a:gd name="T44" fmla="*/ 305 w 307"/>
                  <a:gd name="T45" fmla="*/ 8 h 27"/>
                  <a:gd name="T46" fmla="*/ 307 w 307"/>
                  <a:gd name="T47" fmla="*/ 14 h 27"/>
                  <a:gd name="T48" fmla="*/ 307 w 307"/>
                  <a:gd name="T49" fmla="*/ 14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7"/>
                  <a:gd name="T76" fmla="*/ 0 h 27"/>
                  <a:gd name="T77" fmla="*/ 307 w 307"/>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7" h="27">
                    <a:moveTo>
                      <a:pt x="307" y="14"/>
                    </a:moveTo>
                    <a:lnTo>
                      <a:pt x="307" y="14"/>
                    </a:lnTo>
                    <a:lnTo>
                      <a:pt x="305" y="18"/>
                    </a:lnTo>
                    <a:lnTo>
                      <a:pt x="303" y="22"/>
                    </a:lnTo>
                    <a:lnTo>
                      <a:pt x="299" y="26"/>
                    </a:lnTo>
                    <a:lnTo>
                      <a:pt x="293" y="27"/>
                    </a:lnTo>
                    <a:lnTo>
                      <a:pt x="14" y="27"/>
                    </a:lnTo>
                    <a:lnTo>
                      <a:pt x="14" y="27"/>
                    </a:lnTo>
                    <a:lnTo>
                      <a:pt x="9" y="26"/>
                    </a:lnTo>
                    <a:lnTo>
                      <a:pt x="4" y="22"/>
                    </a:lnTo>
                    <a:lnTo>
                      <a:pt x="1" y="18"/>
                    </a:lnTo>
                    <a:lnTo>
                      <a:pt x="0" y="14"/>
                    </a:lnTo>
                    <a:lnTo>
                      <a:pt x="0" y="14"/>
                    </a:lnTo>
                    <a:lnTo>
                      <a:pt x="0" y="14"/>
                    </a:lnTo>
                    <a:lnTo>
                      <a:pt x="1" y="8"/>
                    </a:lnTo>
                    <a:lnTo>
                      <a:pt x="4" y="4"/>
                    </a:lnTo>
                    <a:lnTo>
                      <a:pt x="9" y="1"/>
                    </a:lnTo>
                    <a:lnTo>
                      <a:pt x="14" y="0"/>
                    </a:lnTo>
                    <a:lnTo>
                      <a:pt x="293" y="0"/>
                    </a:lnTo>
                    <a:lnTo>
                      <a:pt x="293" y="0"/>
                    </a:lnTo>
                    <a:lnTo>
                      <a:pt x="299" y="1"/>
                    </a:lnTo>
                    <a:lnTo>
                      <a:pt x="303" y="4"/>
                    </a:lnTo>
                    <a:lnTo>
                      <a:pt x="305" y="8"/>
                    </a:lnTo>
                    <a:lnTo>
                      <a:pt x="307" y="14"/>
                    </a:lnTo>
                    <a:lnTo>
                      <a:pt x="307" y="1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85" name="Freeform 232"/>
              <p:cNvSpPr>
                <a:spLocks noChangeArrowheads="1"/>
              </p:cNvSpPr>
              <p:nvPr/>
            </p:nvSpPr>
            <p:spPr bwMode="auto">
              <a:xfrm>
                <a:off x="1250909" y="3539141"/>
                <a:ext cx="464667" cy="39487"/>
              </a:xfrm>
              <a:custGeom>
                <a:avLst/>
                <a:gdLst>
                  <a:gd name="T0" fmla="*/ 307 w 307"/>
                  <a:gd name="T1" fmla="*/ 14 h 27"/>
                  <a:gd name="T2" fmla="*/ 307 w 307"/>
                  <a:gd name="T3" fmla="*/ 14 h 27"/>
                  <a:gd name="T4" fmla="*/ 305 w 307"/>
                  <a:gd name="T5" fmla="*/ 19 h 27"/>
                  <a:gd name="T6" fmla="*/ 302 w 307"/>
                  <a:gd name="T7" fmla="*/ 24 h 27"/>
                  <a:gd name="T8" fmla="*/ 298 w 307"/>
                  <a:gd name="T9" fmla="*/ 26 h 27"/>
                  <a:gd name="T10" fmla="*/ 294 w 307"/>
                  <a:gd name="T11" fmla="*/ 27 h 27"/>
                  <a:gd name="T12" fmla="*/ 13 w 307"/>
                  <a:gd name="T13" fmla="*/ 27 h 27"/>
                  <a:gd name="T14" fmla="*/ 13 w 307"/>
                  <a:gd name="T15" fmla="*/ 27 h 27"/>
                  <a:gd name="T16" fmla="*/ 8 w 307"/>
                  <a:gd name="T17" fmla="*/ 26 h 27"/>
                  <a:gd name="T18" fmla="*/ 3 w 307"/>
                  <a:gd name="T19" fmla="*/ 24 h 27"/>
                  <a:gd name="T20" fmla="*/ 1 w 307"/>
                  <a:gd name="T21" fmla="*/ 19 h 27"/>
                  <a:gd name="T22" fmla="*/ 0 w 307"/>
                  <a:gd name="T23" fmla="*/ 14 h 27"/>
                  <a:gd name="T24" fmla="*/ 0 w 307"/>
                  <a:gd name="T25" fmla="*/ 14 h 27"/>
                  <a:gd name="T26" fmla="*/ 0 w 307"/>
                  <a:gd name="T27" fmla="*/ 14 h 27"/>
                  <a:gd name="T28" fmla="*/ 1 w 307"/>
                  <a:gd name="T29" fmla="*/ 8 h 27"/>
                  <a:gd name="T30" fmla="*/ 3 w 307"/>
                  <a:gd name="T31" fmla="*/ 4 h 27"/>
                  <a:gd name="T32" fmla="*/ 8 w 307"/>
                  <a:gd name="T33" fmla="*/ 1 h 27"/>
                  <a:gd name="T34" fmla="*/ 13 w 307"/>
                  <a:gd name="T35" fmla="*/ 0 h 27"/>
                  <a:gd name="T36" fmla="*/ 294 w 307"/>
                  <a:gd name="T37" fmla="*/ 0 h 27"/>
                  <a:gd name="T38" fmla="*/ 294 w 307"/>
                  <a:gd name="T39" fmla="*/ 0 h 27"/>
                  <a:gd name="T40" fmla="*/ 298 w 307"/>
                  <a:gd name="T41" fmla="*/ 1 h 27"/>
                  <a:gd name="T42" fmla="*/ 302 w 307"/>
                  <a:gd name="T43" fmla="*/ 4 h 27"/>
                  <a:gd name="T44" fmla="*/ 305 w 307"/>
                  <a:gd name="T45" fmla="*/ 8 h 27"/>
                  <a:gd name="T46" fmla="*/ 307 w 307"/>
                  <a:gd name="T47" fmla="*/ 14 h 27"/>
                  <a:gd name="T48" fmla="*/ 307 w 307"/>
                  <a:gd name="T49" fmla="*/ 14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7"/>
                  <a:gd name="T76" fmla="*/ 0 h 27"/>
                  <a:gd name="T77" fmla="*/ 307 w 307"/>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7" h="27">
                    <a:moveTo>
                      <a:pt x="307" y="14"/>
                    </a:moveTo>
                    <a:lnTo>
                      <a:pt x="307" y="14"/>
                    </a:lnTo>
                    <a:lnTo>
                      <a:pt x="305" y="19"/>
                    </a:lnTo>
                    <a:lnTo>
                      <a:pt x="302" y="24"/>
                    </a:lnTo>
                    <a:lnTo>
                      <a:pt x="298" y="26"/>
                    </a:lnTo>
                    <a:lnTo>
                      <a:pt x="294" y="27"/>
                    </a:lnTo>
                    <a:lnTo>
                      <a:pt x="13" y="27"/>
                    </a:lnTo>
                    <a:lnTo>
                      <a:pt x="13" y="27"/>
                    </a:lnTo>
                    <a:lnTo>
                      <a:pt x="8" y="26"/>
                    </a:lnTo>
                    <a:lnTo>
                      <a:pt x="3" y="24"/>
                    </a:lnTo>
                    <a:lnTo>
                      <a:pt x="1" y="19"/>
                    </a:lnTo>
                    <a:lnTo>
                      <a:pt x="0" y="14"/>
                    </a:lnTo>
                    <a:lnTo>
                      <a:pt x="0" y="14"/>
                    </a:lnTo>
                    <a:lnTo>
                      <a:pt x="0" y="14"/>
                    </a:lnTo>
                    <a:lnTo>
                      <a:pt x="1" y="8"/>
                    </a:lnTo>
                    <a:lnTo>
                      <a:pt x="3" y="4"/>
                    </a:lnTo>
                    <a:lnTo>
                      <a:pt x="8" y="1"/>
                    </a:lnTo>
                    <a:lnTo>
                      <a:pt x="13" y="0"/>
                    </a:lnTo>
                    <a:lnTo>
                      <a:pt x="294" y="0"/>
                    </a:lnTo>
                    <a:lnTo>
                      <a:pt x="294" y="0"/>
                    </a:lnTo>
                    <a:lnTo>
                      <a:pt x="298" y="1"/>
                    </a:lnTo>
                    <a:lnTo>
                      <a:pt x="302" y="4"/>
                    </a:lnTo>
                    <a:lnTo>
                      <a:pt x="305" y="8"/>
                    </a:lnTo>
                    <a:lnTo>
                      <a:pt x="307" y="14"/>
                    </a:lnTo>
                    <a:lnTo>
                      <a:pt x="307" y="1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86" name="Freeform 233"/>
              <p:cNvSpPr>
                <a:spLocks noChangeArrowheads="1"/>
              </p:cNvSpPr>
              <p:nvPr/>
            </p:nvSpPr>
            <p:spPr bwMode="auto">
              <a:xfrm>
                <a:off x="1229650" y="3484466"/>
                <a:ext cx="464667" cy="42525"/>
              </a:xfrm>
              <a:custGeom>
                <a:avLst/>
                <a:gdLst>
                  <a:gd name="T0" fmla="*/ 306 w 306"/>
                  <a:gd name="T1" fmla="*/ 13 h 27"/>
                  <a:gd name="T2" fmla="*/ 306 w 306"/>
                  <a:gd name="T3" fmla="*/ 13 h 27"/>
                  <a:gd name="T4" fmla="*/ 305 w 306"/>
                  <a:gd name="T5" fmla="*/ 18 h 27"/>
                  <a:gd name="T6" fmla="*/ 302 w 306"/>
                  <a:gd name="T7" fmla="*/ 23 h 27"/>
                  <a:gd name="T8" fmla="*/ 298 w 306"/>
                  <a:gd name="T9" fmla="*/ 26 h 27"/>
                  <a:gd name="T10" fmla="*/ 293 w 306"/>
                  <a:gd name="T11" fmla="*/ 27 h 27"/>
                  <a:gd name="T12" fmla="*/ 13 w 306"/>
                  <a:gd name="T13" fmla="*/ 27 h 27"/>
                  <a:gd name="T14" fmla="*/ 13 w 306"/>
                  <a:gd name="T15" fmla="*/ 27 h 27"/>
                  <a:gd name="T16" fmla="*/ 8 w 306"/>
                  <a:gd name="T17" fmla="*/ 26 h 27"/>
                  <a:gd name="T18" fmla="*/ 3 w 306"/>
                  <a:gd name="T19" fmla="*/ 23 h 27"/>
                  <a:gd name="T20" fmla="*/ 1 w 306"/>
                  <a:gd name="T21" fmla="*/ 18 h 27"/>
                  <a:gd name="T22" fmla="*/ 0 w 306"/>
                  <a:gd name="T23" fmla="*/ 13 h 27"/>
                  <a:gd name="T24" fmla="*/ 0 w 306"/>
                  <a:gd name="T25" fmla="*/ 13 h 27"/>
                  <a:gd name="T26" fmla="*/ 0 w 306"/>
                  <a:gd name="T27" fmla="*/ 13 h 27"/>
                  <a:gd name="T28" fmla="*/ 1 w 306"/>
                  <a:gd name="T29" fmla="*/ 8 h 27"/>
                  <a:gd name="T30" fmla="*/ 3 w 306"/>
                  <a:gd name="T31" fmla="*/ 3 h 27"/>
                  <a:gd name="T32" fmla="*/ 8 w 306"/>
                  <a:gd name="T33" fmla="*/ 1 h 27"/>
                  <a:gd name="T34" fmla="*/ 13 w 306"/>
                  <a:gd name="T35" fmla="*/ 0 h 27"/>
                  <a:gd name="T36" fmla="*/ 293 w 306"/>
                  <a:gd name="T37" fmla="*/ 0 h 27"/>
                  <a:gd name="T38" fmla="*/ 293 w 306"/>
                  <a:gd name="T39" fmla="*/ 0 h 27"/>
                  <a:gd name="T40" fmla="*/ 298 w 306"/>
                  <a:gd name="T41" fmla="*/ 1 h 27"/>
                  <a:gd name="T42" fmla="*/ 302 w 306"/>
                  <a:gd name="T43" fmla="*/ 3 h 27"/>
                  <a:gd name="T44" fmla="*/ 305 w 306"/>
                  <a:gd name="T45" fmla="*/ 8 h 27"/>
                  <a:gd name="T46" fmla="*/ 306 w 306"/>
                  <a:gd name="T47" fmla="*/ 13 h 27"/>
                  <a:gd name="T48" fmla="*/ 306 w 306"/>
                  <a:gd name="T49" fmla="*/ 13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6"/>
                  <a:gd name="T76" fmla="*/ 0 h 27"/>
                  <a:gd name="T77" fmla="*/ 306 w 306"/>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6" h="27">
                    <a:moveTo>
                      <a:pt x="306" y="13"/>
                    </a:moveTo>
                    <a:lnTo>
                      <a:pt x="306" y="13"/>
                    </a:lnTo>
                    <a:lnTo>
                      <a:pt x="305" y="18"/>
                    </a:lnTo>
                    <a:lnTo>
                      <a:pt x="302" y="23"/>
                    </a:lnTo>
                    <a:lnTo>
                      <a:pt x="298" y="26"/>
                    </a:lnTo>
                    <a:lnTo>
                      <a:pt x="293" y="27"/>
                    </a:lnTo>
                    <a:lnTo>
                      <a:pt x="13" y="27"/>
                    </a:lnTo>
                    <a:lnTo>
                      <a:pt x="13" y="27"/>
                    </a:lnTo>
                    <a:lnTo>
                      <a:pt x="8" y="26"/>
                    </a:lnTo>
                    <a:lnTo>
                      <a:pt x="3" y="23"/>
                    </a:lnTo>
                    <a:lnTo>
                      <a:pt x="1" y="18"/>
                    </a:lnTo>
                    <a:lnTo>
                      <a:pt x="0" y="13"/>
                    </a:lnTo>
                    <a:lnTo>
                      <a:pt x="0" y="13"/>
                    </a:lnTo>
                    <a:lnTo>
                      <a:pt x="0" y="13"/>
                    </a:lnTo>
                    <a:lnTo>
                      <a:pt x="1" y="8"/>
                    </a:lnTo>
                    <a:lnTo>
                      <a:pt x="3" y="3"/>
                    </a:lnTo>
                    <a:lnTo>
                      <a:pt x="8" y="1"/>
                    </a:lnTo>
                    <a:lnTo>
                      <a:pt x="13" y="0"/>
                    </a:lnTo>
                    <a:lnTo>
                      <a:pt x="293" y="0"/>
                    </a:lnTo>
                    <a:lnTo>
                      <a:pt x="293" y="0"/>
                    </a:lnTo>
                    <a:lnTo>
                      <a:pt x="298" y="1"/>
                    </a:lnTo>
                    <a:lnTo>
                      <a:pt x="302" y="3"/>
                    </a:lnTo>
                    <a:lnTo>
                      <a:pt x="305" y="8"/>
                    </a:lnTo>
                    <a:lnTo>
                      <a:pt x="306" y="13"/>
                    </a:lnTo>
                    <a:lnTo>
                      <a:pt x="306" y="1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87" name="Freeform 234"/>
              <p:cNvSpPr>
                <a:spLocks noChangeArrowheads="1"/>
              </p:cNvSpPr>
              <p:nvPr/>
            </p:nvSpPr>
            <p:spPr bwMode="auto">
              <a:xfrm>
                <a:off x="1263057" y="3432828"/>
                <a:ext cx="467704" cy="39487"/>
              </a:xfrm>
              <a:custGeom>
                <a:avLst/>
                <a:gdLst>
                  <a:gd name="T0" fmla="*/ 306 w 306"/>
                  <a:gd name="T1" fmla="*/ 13 h 27"/>
                  <a:gd name="T2" fmla="*/ 306 w 306"/>
                  <a:gd name="T3" fmla="*/ 13 h 27"/>
                  <a:gd name="T4" fmla="*/ 305 w 306"/>
                  <a:gd name="T5" fmla="*/ 19 h 27"/>
                  <a:gd name="T6" fmla="*/ 302 w 306"/>
                  <a:gd name="T7" fmla="*/ 23 h 27"/>
                  <a:gd name="T8" fmla="*/ 298 w 306"/>
                  <a:gd name="T9" fmla="*/ 26 h 27"/>
                  <a:gd name="T10" fmla="*/ 292 w 306"/>
                  <a:gd name="T11" fmla="*/ 27 h 27"/>
                  <a:gd name="T12" fmla="*/ 13 w 306"/>
                  <a:gd name="T13" fmla="*/ 27 h 27"/>
                  <a:gd name="T14" fmla="*/ 13 w 306"/>
                  <a:gd name="T15" fmla="*/ 27 h 27"/>
                  <a:gd name="T16" fmla="*/ 7 w 306"/>
                  <a:gd name="T17" fmla="*/ 26 h 27"/>
                  <a:gd name="T18" fmla="*/ 3 w 306"/>
                  <a:gd name="T19" fmla="*/ 23 h 27"/>
                  <a:gd name="T20" fmla="*/ 1 w 306"/>
                  <a:gd name="T21" fmla="*/ 19 h 27"/>
                  <a:gd name="T22" fmla="*/ 0 w 306"/>
                  <a:gd name="T23" fmla="*/ 13 h 27"/>
                  <a:gd name="T24" fmla="*/ 0 w 306"/>
                  <a:gd name="T25" fmla="*/ 13 h 27"/>
                  <a:gd name="T26" fmla="*/ 0 w 306"/>
                  <a:gd name="T27" fmla="*/ 13 h 27"/>
                  <a:gd name="T28" fmla="*/ 1 w 306"/>
                  <a:gd name="T29" fmla="*/ 9 h 27"/>
                  <a:gd name="T30" fmla="*/ 3 w 306"/>
                  <a:gd name="T31" fmla="*/ 4 h 27"/>
                  <a:gd name="T32" fmla="*/ 7 w 306"/>
                  <a:gd name="T33" fmla="*/ 1 h 27"/>
                  <a:gd name="T34" fmla="*/ 13 w 306"/>
                  <a:gd name="T35" fmla="*/ 0 h 27"/>
                  <a:gd name="T36" fmla="*/ 292 w 306"/>
                  <a:gd name="T37" fmla="*/ 0 h 27"/>
                  <a:gd name="T38" fmla="*/ 292 w 306"/>
                  <a:gd name="T39" fmla="*/ 0 h 27"/>
                  <a:gd name="T40" fmla="*/ 298 w 306"/>
                  <a:gd name="T41" fmla="*/ 1 h 27"/>
                  <a:gd name="T42" fmla="*/ 302 w 306"/>
                  <a:gd name="T43" fmla="*/ 4 h 27"/>
                  <a:gd name="T44" fmla="*/ 305 w 306"/>
                  <a:gd name="T45" fmla="*/ 9 h 27"/>
                  <a:gd name="T46" fmla="*/ 306 w 306"/>
                  <a:gd name="T47" fmla="*/ 13 h 27"/>
                  <a:gd name="T48" fmla="*/ 306 w 306"/>
                  <a:gd name="T49" fmla="*/ 13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6"/>
                  <a:gd name="T76" fmla="*/ 0 h 27"/>
                  <a:gd name="T77" fmla="*/ 306 w 306"/>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6" h="27">
                    <a:moveTo>
                      <a:pt x="306" y="13"/>
                    </a:moveTo>
                    <a:lnTo>
                      <a:pt x="306" y="13"/>
                    </a:lnTo>
                    <a:lnTo>
                      <a:pt x="305" y="19"/>
                    </a:lnTo>
                    <a:lnTo>
                      <a:pt x="302" y="23"/>
                    </a:lnTo>
                    <a:lnTo>
                      <a:pt x="298" y="26"/>
                    </a:lnTo>
                    <a:lnTo>
                      <a:pt x="292" y="27"/>
                    </a:lnTo>
                    <a:lnTo>
                      <a:pt x="13" y="27"/>
                    </a:lnTo>
                    <a:lnTo>
                      <a:pt x="13" y="27"/>
                    </a:lnTo>
                    <a:lnTo>
                      <a:pt x="7" y="26"/>
                    </a:lnTo>
                    <a:lnTo>
                      <a:pt x="3" y="23"/>
                    </a:lnTo>
                    <a:lnTo>
                      <a:pt x="1" y="19"/>
                    </a:lnTo>
                    <a:lnTo>
                      <a:pt x="0" y="13"/>
                    </a:lnTo>
                    <a:lnTo>
                      <a:pt x="0" y="13"/>
                    </a:lnTo>
                    <a:lnTo>
                      <a:pt x="0" y="13"/>
                    </a:lnTo>
                    <a:lnTo>
                      <a:pt x="1" y="9"/>
                    </a:lnTo>
                    <a:lnTo>
                      <a:pt x="3" y="4"/>
                    </a:lnTo>
                    <a:lnTo>
                      <a:pt x="7" y="1"/>
                    </a:lnTo>
                    <a:lnTo>
                      <a:pt x="13" y="0"/>
                    </a:lnTo>
                    <a:lnTo>
                      <a:pt x="292" y="0"/>
                    </a:lnTo>
                    <a:lnTo>
                      <a:pt x="292" y="0"/>
                    </a:lnTo>
                    <a:lnTo>
                      <a:pt x="298" y="1"/>
                    </a:lnTo>
                    <a:lnTo>
                      <a:pt x="302" y="4"/>
                    </a:lnTo>
                    <a:lnTo>
                      <a:pt x="305" y="9"/>
                    </a:lnTo>
                    <a:lnTo>
                      <a:pt x="306" y="13"/>
                    </a:lnTo>
                    <a:lnTo>
                      <a:pt x="306" y="1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88" name="Freeform 235"/>
              <p:cNvSpPr>
                <a:spLocks noChangeArrowheads="1"/>
              </p:cNvSpPr>
              <p:nvPr/>
            </p:nvSpPr>
            <p:spPr bwMode="auto">
              <a:xfrm>
                <a:off x="1238760" y="3378152"/>
                <a:ext cx="464667" cy="39487"/>
              </a:xfrm>
              <a:custGeom>
                <a:avLst/>
                <a:gdLst>
                  <a:gd name="T0" fmla="*/ 307 w 307"/>
                  <a:gd name="T1" fmla="*/ 14 h 27"/>
                  <a:gd name="T2" fmla="*/ 307 w 307"/>
                  <a:gd name="T3" fmla="*/ 14 h 27"/>
                  <a:gd name="T4" fmla="*/ 306 w 307"/>
                  <a:gd name="T5" fmla="*/ 19 h 27"/>
                  <a:gd name="T6" fmla="*/ 303 w 307"/>
                  <a:gd name="T7" fmla="*/ 23 h 27"/>
                  <a:gd name="T8" fmla="*/ 298 w 307"/>
                  <a:gd name="T9" fmla="*/ 26 h 27"/>
                  <a:gd name="T10" fmla="*/ 293 w 307"/>
                  <a:gd name="T11" fmla="*/ 27 h 27"/>
                  <a:gd name="T12" fmla="*/ 13 w 307"/>
                  <a:gd name="T13" fmla="*/ 27 h 27"/>
                  <a:gd name="T14" fmla="*/ 13 w 307"/>
                  <a:gd name="T15" fmla="*/ 27 h 27"/>
                  <a:gd name="T16" fmla="*/ 8 w 307"/>
                  <a:gd name="T17" fmla="*/ 26 h 27"/>
                  <a:gd name="T18" fmla="*/ 4 w 307"/>
                  <a:gd name="T19" fmla="*/ 23 h 27"/>
                  <a:gd name="T20" fmla="*/ 1 w 307"/>
                  <a:gd name="T21" fmla="*/ 19 h 27"/>
                  <a:gd name="T22" fmla="*/ 0 w 307"/>
                  <a:gd name="T23" fmla="*/ 14 h 27"/>
                  <a:gd name="T24" fmla="*/ 0 w 307"/>
                  <a:gd name="T25" fmla="*/ 14 h 27"/>
                  <a:gd name="T26" fmla="*/ 0 w 307"/>
                  <a:gd name="T27" fmla="*/ 14 h 27"/>
                  <a:gd name="T28" fmla="*/ 1 w 307"/>
                  <a:gd name="T29" fmla="*/ 9 h 27"/>
                  <a:gd name="T30" fmla="*/ 4 w 307"/>
                  <a:gd name="T31" fmla="*/ 5 h 27"/>
                  <a:gd name="T32" fmla="*/ 8 w 307"/>
                  <a:gd name="T33" fmla="*/ 1 h 27"/>
                  <a:gd name="T34" fmla="*/ 13 w 307"/>
                  <a:gd name="T35" fmla="*/ 0 h 27"/>
                  <a:gd name="T36" fmla="*/ 293 w 307"/>
                  <a:gd name="T37" fmla="*/ 0 h 27"/>
                  <a:gd name="T38" fmla="*/ 293 w 307"/>
                  <a:gd name="T39" fmla="*/ 0 h 27"/>
                  <a:gd name="T40" fmla="*/ 298 w 307"/>
                  <a:gd name="T41" fmla="*/ 1 h 27"/>
                  <a:gd name="T42" fmla="*/ 303 w 307"/>
                  <a:gd name="T43" fmla="*/ 5 h 27"/>
                  <a:gd name="T44" fmla="*/ 306 w 307"/>
                  <a:gd name="T45" fmla="*/ 9 h 27"/>
                  <a:gd name="T46" fmla="*/ 307 w 307"/>
                  <a:gd name="T47" fmla="*/ 14 h 27"/>
                  <a:gd name="T48" fmla="*/ 307 w 307"/>
                  <a:gd name="T49" fmla="*/ 14 h 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7"/>
                  <a:gd name="T76" fmla="*/ 0 h 27"/>
                  <a:gd name="T77" fmla="*/ 307 w 307"/>
                  <a:gd name="T78" fmla="*/ 27 h 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7" h="27">
                    <a:moveTo>
                      <a:pt x="307" y="14"/>
                    </a:moveTo>
                    <a:lnTo>
                      <a:pt x="307" y="14"/>
                    </a:lnTo>
                    <a:lnTo>
                      <a:pt x="306" y="19"/>
                    </a:lnTo>
                    <a:lnTo>
                      <a:pt x="303" y="23"/>
                    </a:lnTo>
                    <a:lnTo>
                      <a:pt x="298" y="26"/>
                    </a:lnTo>
                    <a:lnTo>
                      <a:pt x="293" y="27"/>
                    </a:lnTo>
                    <a:lnTo>
                      <a:pt x="13" y="27"/>
                    </a:lnTo>
                    <a:lnTo>
                      <a:pt x="13" y="27"/>
                    </a:lnTo>
                    <a:lnTo>
                      <a:pt x="8" y="26"/>
                    </a:lnTo>
                    <a:lnTo>
                      <a:pt x="4" y="23"/>
                    </a:lnTo>
                    <a:lnTo>
                      <a:pt x="1" y="19"/>
                    </a:lnTo>
                    <a:lnTo>
                      <a:pt x="0" y="14"/>
                    </a:lnTo>
                    <a:lnTo>
                      <a:pt x="0" y="14"/>
                    </a:lnTo>
                    <a:lnTo>
                      <a:pt x="0" y="14"/>
                    </a:lnTo>
                    <a:lnTo>
                      <a:pt x="1" y="9"/>
                    </a:lnTo>
                    <a:lnTo>
                      <a:pt x="4" y="5"/>
                    </a:lnTo>
                    <a:lnTo>
                      <a:pt x="8" y="1"/>
                    </a:lnTo>
                    <a:lnTo>
                      <a:pt x="13" y="0"/>
                    </a:lnTo>
                    <a:lnTo>
                      <a:pt x="293" y="0"/>
                    </a:lnTo>
                    <a:lnTo>
                      <a:pt x="293" y="0"/>
                    </a:lnTo>
                    <a:lnTo>
                      <a:pt x="298" y="1"/>
                    </a:lnTo>
                    <a:lnTo>
                      <a:pt x="303" y="5"/>
                    </a:lnTo>
                    <a:lnTo>
                      <a:pt x="306" y="9"/>
                    </a:lnTo>
                    <a:lnTo>
                      <a:pt x="307" y="14"/>
                    </a:lnTo>
                    <a:lnTo>
                      <a:pt x="307" y="1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89" name="Freeform 236"/>
              <p:cNvSpPr>
                <a:spLocks noChangeArrowheads="1"/>
              </p:cNvSpPr>
              <p:nvPr/>
            </p:nvSpPr>
            <p:spPr bwMode="auto">
              <a:xfrm>
                <a:off x="1247873" y="3323477"/>
                <a:ext cx="467704" cy="39487"/>
              </a:xfrm>
              <a:custGeom>
                <a:avLst/>
                <a:gdLst>
                  <a:gd name="T0" fmla="*/ 307 w 307"/>
                  <a:gd name="T1" fmla="*/ 15 h 28"/>
                  <a:gd name="T2" fmla="*/ 307 w 307"/>
                  <a:gd name="T3" fmla="*/ 15 h 28"/>
                  <a:gd name="T4" fmla="*/ 306 w 307"/>
                  <a:gd name="T5" fmla="*/ 20 h 28"/>
                  <a:gd name="T6" fmla="*/ 303 w 307"/>
                  <a:gd name="T7" fmla="*/ 24 h 28"/>
                  <a:gd name="T8" fmla="*/ 299 w 307"/>
                  <a:gd name="T9" fmla="*/ 27 h 28"/>
                  <a:gd name="T10" fmla="*/ 293 w 307"/>
                  <a:gd name="T11" fmla="*/ 28 h 28"/>
                  <a:gd name="T12" fmla="*/ 14 w 307"/>
                  <a:gd name="T13" fmla="*/ 28 h 28"/>
                  <a:gd name="T14" fmla="*/ 14 w 307"/>
                  <a:gd name="T15" fmla="*/ 28 h 28"/>
                  <a:gd name="T16" fmla="*/ 9 w 307"/>
                  <a:gd name="T17" fmla="*/ 27 h 28"/>
                  <a:gd name="T18" fmla="*/ 4 w 307"/>
                  <a:gd name="T19" fmla="*/ 24 h 28"/>
                  <a:gd name="T20" fmla="*/ 1 w 307"/>
                  <a:gd name="T21" fmla="*/ 20 h 28"/>
                  <a:gd name="T22" fmla="*/ 0 w 307"/>
                  <a:gd name="T23" fmla="*/ 15 h 28"/>
                  <a:gd name="T24" fmla="*/ 0 w 307"/>
                  <a:gd name="T25" fmla="*/ 15 h 28"/>
                  <a:gd name="T26" fmla="*/ 0 w 307"/>
                  <a:gd name="T27" fmla="*/ 15 h 28"/>
                  <a:gd name="T28" fmla="*/ 1 w 307"/>
                  <a:gd name="T29" fmla="*/ 9 h 28"/>
                  <a:gd name="T30" fmla="*/ 4 w 307"/>
                  <a:gd name="T31" fmla="*/ 5 h 28"/>
                  <a:gd name="T32" fmla="*/ 9 w 307"/>
                  <a:gd name="T33" fmla="*/ 2 h 28"/>
                  <a:gd name="T34" fmla="*/ 14 w 307"/>
                  <a:gd name="T35" fmla="*/ 0 h 28"/>
                  <a:gd name="T36" fmla="*/ 293 w 307"/>
                  <a:gd name="T37" fmla="*/ 0 h 28"/>
                  <a:gd name="T38" fmla="*/ 293 w 307"/>
                  <a:gd name="T39" fmla="*/ 0 h 28"/>
                  <a:gd name="T40" fmla="*/ 299 w 307"/>
                  <a:gd name="T41" fmla="*/ 2 h 28"/>
                  <a:gd name="T42" fmla="*/ 303 w 307"/>
                  <a:gd name="T43" fmla="*/ 5 h 28"/>
                  <a:gd name="T44" fmla="*/ 306 w 307"/>
                  <a:gd name="T45" fmla="*/ 9 h 28"/>
                  <a:gd name="T46" fmla="*/ 307 w 307"/>
                  <a:gd name="T47" fmla="*/ 15 h 28"/>
                  <a:gd name="T48" fmla="*/ 307 w 307"/>
                  <a:gd name="T49" fmla="*/ 15 h 2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7"/>
                  <a:gd name="T76" fmla="*/ 0 h 28"/>
                  <a:gd name="T77" fmla="*/ 307 w 307"/>
                  <a:gd name="T78" fmla="*/ 28 h 2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7" h="28">
                    <a:moveTo>
                      <a:pt x="307" y="15"/>
                    </a:moveTo>
                    <a:lnTo>
                      <a:pt x="307" y="15"/>
                    </a:lnTo>
                    <a:lnTo>
                      <a:pt x="306" y="20"/>
                    </a:lnTo>
                    <a:lnTo>
                      <a:pt x="303" y="24"/>
                    </a:lnTo>
                    <a:lnTo>
                      <a:pt x="299" y="27"/>
                    </a:lnTo>
                    <a:lnTo>
                      <a:pt x="293" y="28"/>
                    </a:lnTo>
                    <a:lnTo>
                      <a:pt x="14" y="28"/>
                    </a:lnTo>
                    <a:lnTo>
                      <a:pt x="14" y="28"/>
                    </a:lnTo>
                    <a:lnTo>
                      <a:pt x="9" y="27"/>
                    </a:lnTo>
                    <a:lnTo>
                      <a:pt x="4" y="24"/>
                    </a:lnTo>
                    <a:lnTo>
                      <a:pt x="1" y="20"/>
                    </a:lnTo>
                    <a:lnTo>
                      <a:pt x="0" y="15"/>
                    </a:lnTo>
                    <a:lnTo>
                      <a:pt x="0" y="15"/>
                    </a:lnTo>
                    <a:lnTo>
                      <a:pt x="0" y="15"/>
                    </a:lnTo>
                    <a:lnTo>
                      <a:pt x="1" y="9"/>
                    </a:lnTo>
                    <a:lnTo>
                      <a:pt x="4" y="5"/>
                    </a:lnTo>
                    <a:lnTo>
                      <a:pt x="9" y="2"/>
                    </a:lnTo>
                    <a:lnTo>
                      <a:pt x="14" y="0"/>
                    </a:lnTo>
                    <a:lnTo>
                      <a:pt x="293" y="0"/>
                    </a:lnTo>
                    <a:lnTo>
                      <a:pt x="293" y="0"/>
                    </a:lnTo>
                    <a:lnTo>
                      <a:pt x="299" y="2"/>
                    </a:lnTo>
                    <a:lnTo>
                      <a:pt x="303" y="5"/>
                    </a:lnTo>
                    <a:lnTo>
                      <a:pt x="306" y="9"/>
                    </a:lnTo>
                    <a:lnTo>
                      <a:pt x="307" y="15"/>
                    </a:lnTo>
                    <a:lnTo>
                      <a:pt x="307" y="15"/>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grpSp>
        <p:sp>
          <p:nvSpPr>
            <p:cNvPr id="159" name="Freeform 237"/>
            <p:cNvSpPr>
              <a:spLocks noChangeArrowheads="1"/>
            </p:cNvSpPr>
            <p:nvPr/>
          </p:nvSpPr>
          <p:spPr bwMode="auto">
            <a:xfrm>
              <a:off x="1712538" y="1977861"/>
              <a:ext cx="191334" cy="252112"/>
            </a:xfrm>
            <a:custGeom>
              <a:avLst/>
              <a:gdLst>
                <a:gd name="T0" fmla="*/ 126 w 126"/>
                <a:gd name="T1" fmla="*/ 28 h 166"/>
                <a:gd name="T2" fmla="*/ 38 w 126"/>
                <a:gd name="T3" fmla="*/ 166 h 166"/>
                <a:gd name="T4" fmla="*/ 36 w 126"/>
                <a:gd name="T5" fmla="*/ 166 h 166"/>
                <a:gd name="T6" fmla="*/ 0 w 126"/>
                <a:gd name="T7" fmla="*/ 3 h 166"/>
                <a:gd name="T8" fmla="*/ 0 w 126"/>
                <a:gd name="T9" fmla="*/ 3 h 166"/>
                <a:gd name="T10" fmla="*/ 17 w 126"/>
                <a:gd name="T11" fmla="*/ 1 h 166"/>
                <a:gd name="T12" fmla="*/ 33 w 126"/>
                <a:gd name="T13" fmla="*/ 0 h 166"/>
                <a:gd name="T14" fmla="*/ 48 w 126"/>
                <a:gd name="T15" fmla="*/ 0 h 166"/>
                <a:gd name="T16" fmla="*/ 63 w 126"/>
                <a:gd name="T17" fmla="*/ 2 h 166"/>
                <a:gd name="T18" fmla="*/ 79 w 126"/>
                <a:gd name="T19" fmla="*/ 5 h 166"/>
                <a:gd name="T20" fmla="*/ 94 w 126"/>
                <a:gd name="T21" fmla="*/ 10 h 166"/>
                <a:gd name="T22" fmla="*/ 108 w 126"/>
                <a:gd name="T23" fmla="*/ 17 h 166"/>
                <a:gd name="T24" fmla="*/ 123 w 126"/>
                <a:gd name="T25" fmla="*/ 25 h 166"/>
                <a:gd name="T26" fmla="*/ 123 w 126"/>
                <a:gd name="T27" fmla="*/ 25 h 166"/>
                <a:gd name="T28" fmla="*/ 126 w 126"/>
                <a:gd name="T29" fmla="*/ 28 h 166"/>
                <a:gd name="T30" fmla="*/ 126 w 126"/>
                <a:gd name="T31" fmla="*/ 28 h 1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6"/>
                <a:gd name="T49" fmla="*/ 0 h 166"/>
                <a:gd name="T50" fmla="*/ 126 w 126"/>
                <a:gd name="T51" fmla="*/ 166 h 1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6" h="166">
                  <a:moveTo>
                    <a:pt x="126" y="28"/>
                  </a:moveTo>
                  <a:lnTo>
                    <a:pt x="38" y="166"/>
                  </a:lnTo>
                  <a:lnTo>
                    <a:pt x="36" y="166"/>
                  </a:lnTo>
                  <a:lnTo>
                    <a:pt x="0" y="3"/>
                  </a:lnTo>
                  <a:lnTo>
                    <a:pt x="0" y="3"/>
                  </a:lnTo>
                  <a:lnTo>
                    <a:pt x="17" y="1"/>
                  </a:lnTo>
                  <a:lnTo>
                    <a:pt x="33" y="0"/>
                  </a:lnTo>
                  <a:lnTo>
                    <a:pt x="48" y="0"/>
                  </a:lnTo>
                  <a:lnTo>
                    <a:pt x="63" y="2"/>
                  </a:lnTo>
                  <a:lnTo>
                    <a:pt x="79" y="5"/>
                  </a:lnTo>
                  <a:lnTo>
                    <a:pt x="94" y="10"/>
                  </a:lnTo>
                  <a:lnTo>
                    <a:pt x="108" y="17"/>
                  </a:lnTo>
                  <a:lnTo>
                    <a:pt x="123" y="25"/>
                  </a:lnTo>
                  <a:lnTo>
                    <a:pt x="123" y="25"/>
                  </a:lnTo>
                  <a:lnTo>
                    <a:pt x="126" y="28"/>
                  </a:lnTo>
                  <a:lnTo>
                    <a:pt x="126" y="28"/>
                  </a:lnTo>
                  <a:close/>
                </a:path>
              </a:pathLst>
            </a:custGeom>
            <a:grpFill/>
            <a:ln>
              <a:noFill/>
            </a:ln>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60" name="Freeform 238"/>
            <p:cNvSpPr>
              <a:spLocks noChangeArrowheads="1"/>
            </p:cNvSpPr>
            <p:nvPr/>
          </p:nvSpPr>
          <p:spPr bwMode="auto">
            <a:xfrm>
              <a:off x="1776317" y="2050761"/>
              <a:ext cx="242963" cy="449552"/>
            </a:xfrm>
            <a:custGeom>
              <a:avLst/>
              <a:gdLst>
                <a:gd name="T0" fmla="*/ 155 w 159"/>
                <a:gd name="T1" fmla="*/ 101 h 296"/>
                <a:gd name="T2" fmla="*/ 155 w 159"/>
                <a:gd name="T3" fmla="*/ 101 h 296"/>
                <a:gd name="T4" fmla="*/ 156 w 159"/>
                <a:gd name="T5" fmla="*/ 105 h 296"/>
                <a:gd name="T6" fmla="*/ 156 w 159"/>
                <a:gd name="T7" fmla="*/ 105 h 296"/>
                <a:gd name="T8" fmla="*/ 156 w 159"/>
                <a:gd name="T9" fmla="*/ 105 h 296"/>
                <a:gd name="T10" fmla="*/ 158 w 159"/>
                <a:gd name="T11" fmla="*/ 120 h 296"/>
                <a:gd name="T12" fmla="*/ 159 w 159"/>
                <a:gd name="T13" fmla="*/ 136 h 296"/>
                <a:gd name="T14" fmla="*/ 158 w 159"/>
                <a:gd name="T15" fmla="*/ 151 h 296"/>
                <a:gd name="T16" fmla="*/ 157 w 159"/>
                <a:gd name="T17" fmla="*/ 166 h 296"/>
                <a:gd name="T18" fmla="*/ 153 w 159"/>
                <a:gd name="T19" fmla="*/ 182 h 296"/>
                <a:gd name="T20" fmla="*/ 149 w 159"/>
                <a:gd name="T21" fmla="*/ 196 h 296"/>
                <a:gd name="T22" fmla="*/ 141 w 159"/>
                <a:gd name="T23" fmla="*/ 211 h 296"/>
                <a:gd name="T24" fmla="*/ 133 w 159"/>
                <a:gd name="T25" fmla="*/ 225 h 296"/>
                <a:gd name="T26" fmla="*/ 133 w 159"/>
                <a:gd name="T27" fmla="*/ 225 h 296"/>
                <a:gd name="T28" fmla="*/ 124 w 159"/>
                <a:gd name="T29" fmla="*/ 238 h 296"/>
                <a:gd name="T30" fmla="*/ 114 w 159"/>
                <a:gd name="T31" fmla="*/ 250 h 296"/>
                <a:gd name="T32" fmla="*/ 103 w 159"/>
                <a:gd name="T33" fmla="*/ 261 h 296"/>
                <a:gd name="T34" fmla="*/ 91 w 159"/>
                <a:gd name="T35" fmla="*/ 271 h 296"/>
                <a:gd name="T36" fmla="*/ 78 w 159"/>
                <a:gd name="T37" fmla="*/ 278 h 296"/>
                <a:gd name="T38" fmla="*/ 64 w 159"/>
                <a:gd name="T39" fmla="*/ 286 h 296"/>
                <a:gd name="T40" fmla="*/ 50 w 159"/>
                <a:gd name="T41" fmla="*/ 291 h 296"/>
                <a:gd name="T42" fmla="*/ 34 w 159"/>
                <a:gd name="T43" fmla="*/ 296 h 296"/>
                <a:gd name="T44" fmla="*/ 0 w 159"/>
                <a:gd name="T45" fmla="*/ 138 h 296"/>
                <a:gd name="T46" fmla="*/ 88 w 159"/>
                <a:gd name="T47" fmla="*/ 0 h 296"/>
                <a:gd name="T48" fmla="*/ 88 w 159"/>
                <a:gd name="T49" fmla="*/ 0 h 296"/>
                <a:gd name="T50" fmla="*/ 101 w 159"/>
                <a:gd name="T51" fmla="*/ 10 h 296"/>
                <a:gd name="T52" fmla="*/ 112 w 159"/>
                <a:gd name="T53" fmla="*/ 21 h 296"/>
                <a:gd name="T54" fmla="*/ 122 w 159"/>
                <a:gd name="T55" fmla="*/ 32 h 296"/>
                <a:gd name="T56" fmla="*/ 131 w 159"/>
                <a:gd name="T57" fmla="*/ 44 h 296"/>
                <a:gd name="T58" fmla="*/ 139 w 159"/>
                <a:gd name="T59" fmla="*/ 57 h 296"/>
                <a:gd name="T60" fmla="*/ 146 w 159"/>
                <a:gd name="T61" fmla="*/ 71 h 296"/>
                <a:gd name="T62" fmla="*/ 151 w 159"/>
                <a:gd name="T63" fmla="*/ 86 h 296"/>
                <a:gd name="T64" fmla="*/ 155 w 159"/>
                <a:gd name="T65" fmla="*/ 101 h 296"/>
                <a:gd name="T66" fmla="*/ 155 w 159"/>
                <a:gd name="T67" fmla="*/ 101 h 29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9"/>
                <a:gd name="T103" fmla="*/ 0 h 296"/>
                <a:gd name="T104" fmla="*/ 159 w 159"/>
                <a:gd name="T105" fmla="*/ 296 h 29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9" h="296">
                  <a:moveTo>
                    <a:pt x="155" y="101"/>
                  </a:moveTo>
                  <a:lnTo>
                    <a:pt x="155" y="101"/>
                  </a:lnTo>
                  <a:lnTo>
                    <a:pt x="156" y="105"/>
                  </a:lnTo>
                  <a:lnTo>
                    <a:pt x="156" y="105"/>
                  </a:lnTo>
                  <a:lnTo>
                    <a:pt x="156" y="105"/>
                  </a:lnTo>
                  <a:lnTo>
                    <a:pt x="158" y="120"/>
                  </a:lnTo>
                  <a:lnTo>
                    <a:pt x="159" y="136"/>
                  </a:lnTo>
                  <a:lnTo>
                    <a:pt x="158" y="151"/>
                  </a:lnTo>
                  <a:lnTo>
                    <a:pt x="157" y="166"/>
                  </a:lnTo>
                  <a:lnTo>
                    <a:pt x="153" y="182"/>
                  </a:lnTo>
                  <a:lnTo>
                    <a:pt x="149" y="196"/>
                  </a:lnTo>
                  <a:lnTo>
                    <a:pt x="141" y="211"/>
                  </a:lnTo>
                  <a:lnTo>
                    <a:pt x="133" y="225"/>
                  </a:lnTo>
                  <a:lnTo>
                    <a:pt x="133" y="225"/>
                  </a:lnTo>
                  <a:lnTo>
                    <a:pt x="124" y="238"/>
                  </a:lnTo>
                  <a:lnTo>
                    <a:pt x="114" y="250"/>
                  </a:lnTo>
                  <a:lnTo>
                    <a:pt x="103" y="261"/>
                  </a:lnTo>
                  <a:lnTo>
                    <a:pt x="91" y="271"/>
                  </a:lnTo>
                  <a:lnTo>
                    <a:pt x="78" y="278"/>
                  </a:lnTo>
                  <a:lnTo>
                    <a:pt x="64" y="286"/>
                  </a:lnTo>
                  <a:lnTo>
                    <a:pt x="50" y="291"/>
                  </a:lnTo>
                  <a:lnTo>
                    <a:pt x="34" y="296"/>
                  </a:lnTo>
                  <a:lnTo>
                    <a:pt x="0" y="138"/>
                  </a:lnTo>
                  <a:lnTo>
                    <a:pt x="88" y="0"/>
                  </a:lnTo>
                  <a:lnTo>
                    <a:pt x="88" y="0"/>
                  </a:lnTo>
                  <a:lnTo>
                    <a:pt x="101" y="10"/>
                  </a:lnTo>
                  <a:lnTo>
                    <a:pt x="112" y="21"/>
                  </a:lnTo>
                  <a:lnTo>
                    <a:pt x="122" y="32"/>
                  </a:lnTo>
                  <a:lnTo>
                    <a:pt x="131" y="44"/>
                  </a:lnTo>
                  <a:lnTo>
                    <a:pt x="139" y="57"/>
                  </a:lnTo>
                  <a:lnTo>
                    <a:pt x="146" y="71"/>
                  </a:lnTo>
                  <a:lnTo>
                    <a:pt x="151" y="86"/>
                  </a:lnTo>
                  <a:lnTo>
                    <a:pt x="155" y="101"/>
                  </a:lnTo>
                  <a:lnTo>
                    <a:pt x="155" y="101"/>
                  </a:lnTo>
                  <a:close/>
                </a:path>
              </a:pathLst>
            </a:custGeom>
            <a:grpFill/>
            <a:ln>
              <a:noFill/>
            </a:ln>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61" name="Freeform 239"/>
            <p:cNvSpPr>
              <a:spLocks noChangeArrowheads="1"/>
            </p:cNvSpPr>
            <p:nvPr/>
          </p:nvSpPr>
          <p:spPr bwMode="auto">
            <a:xfrm>
              <a:off x="1506020" y="2017348"/>
              <a:ext cx="303704" cy="492077"/>
            </a:xfrm>
            <a:custGeom>
              <a:avLst/>
              <a:gdLst>
                <a:gd name="T0" fmla="*/ 131 w 201"/>
                <a:gd name="T1" fmla="*/ 0 h 323"/>
                <a:gd name="T2" fmla="*/ 201 w 201"/>
                <a:gd name="T3" fmla="*/ 319 h 323"/>
                <a:gd name="T4" fmla="*/ 201 w 201"/>
                <a:gd name="T5" fmla="*/ 319 h 323"/>
                <a:gd name="T6" fmla="*/ 200 w 201"/>
                <a:gd name="T7" fmla="*/ 320 h 323"/>
                <a:gd name="T8" fmla="*/ 200 w 201"/>
                <a:gd name="T9" fmla="*/ 320 h 323"/>
                <a:gd name="T10" fmla="*/ 184 w 201"/>
                <a:gd name="T11" fmla="*/ 322 h 323"/>
                <a:gd name="T12" fmla="*/ 168 w 201"/>
                <a:gd name="T13" fmla="*/ 323 h 323"/>
                <a:gd name="T14" fmla="*/ 152 w 201"/>
                <a:gd name="T15" fmla="*/ 323 h 323"/>
                <a:gd name="T16" fmla="*/ 136 w 201"/>
                <a:gd name="T17" fmla="*/ 321 h 323"/>
                <a:gd name="T18" fmla="*/ 121 w 201"/>
                <a:gd name="T19" fmla="*/ 318 h 323"/>
                <a:gd name="T20" fmla="*/ 106 w 201"/>
                <a:gd name="T21" fmla="*/ 312 h 323"/>
                <a:gd name="T22" fmla="*/ 91 w 201"/>
                <a:gd name="T23" fmla="*/ 306 h 323"/>
                <a:gd name="T24" fmla="*/ 77 w 201"/>
                <a:gd name="T25" fmla="*/ 297 h 323"/>
                <a:gd name="T26" fmla="*/ 77 w 201"/>
                <a:gd name="T27" fmla="*/ 297 h 323"/>
                <a:gd name="T28" fmla="*/ 63 w 201"/>
                <a:gd name="T29" fmla="*/ 288 h 323"/>
                <a:gd name="T30" fmla="*/ 50 w 201"/>
                <a:gd name="T31" fmla="*/ 278 h 323"/>
                <a:gd name="T32" fmla="*/ 40 w 201"/>
                <a:gd name="T33" fmla="*/ 266 h 323"/>
                <a:gd name="T34" fmla="*/ 30 w 201"/>
                <a:gd name="T35" fmla="*/ 254 h 323"/>
                <a:gd name="T36" fmla="*/ 22 w 201"/>
                <a:gd name="T37" fmla="*/ 241 h 323"/>
                <a:gd name="T38" fmla="*/ 15 w 201"/>
                <a:gd name="T39" fmla="*/ 227 h 323"/>
                <a:gd name="T40" fmla="*/ 9 w 201"/>
                <a:gd name="T41" fmla="*/ 211 h 323"/>
                <a:gd name="T42" fmla="*/ 5 w 201"/>
                <a:gd name="T43" fmla="*/ 195 h 323"/>
                <a:gd name="T44" fmla="*/ 5 w 201"/>
                <a:gd name="T45" fmla="*/ 195 h 323"/>
                <a:gd name="T46" fmla="*/ 2 w 201"/>
                <a:gd name="T47" fmla="*/ 179 h 323"/>
                <a:gd name="T48" fmla="*/ 0 w 201"/>
                <a:gd name="T49" fmla="*/ 162 h 323"/>
                <a:gd name="T50" fmla="*/ 2 w 201"/>
                <a:gd name="T51" fmla="*/ 146 h 323"/>
                <a:gd name="T52" fmla="*/ 3 w 201"/>
                <a:gd name="T53" fmla="*/ 131 h 323"/>
                <a:gd name="T54" fmla="*/ 7 w 201"/>
                <a:gd name="T55" fmla="*/ 116 h 323"/>
                <a:gd name="T56" fmla="*/ 11 w 201"/>
                <a:gd name="T57" fmla="*/ 101 h 323"/>
                <a:gd name="T58" fmla="*/ 18 w 201"/>
                <a:gd name="T59" fmla="*/ 86 h 323"/>
                <a:gd name="T60" fmla="*/ 27 w 201"/>
                <a:gd name="T61" fmla="*/ 71 h 323"/>
                <a:gd name="T62" fmla="*/ 27 w 201"/>
                <a:gd name="T63" fmla="*/ 71 h 323"/>
                <a:gd name="T64" fmla="*/ 36 w 201"/>
                <a:gd name="T65" fmla="*/ 58 h 323"/>
                <a:gd name="T66" fmla="*/ 47 w 201"/>
                <a:gd name="T67" fmla="*/ 45 h 323"/>
                <a:gd name="T68" fmla="*/ 58 w 201"/>
                <a:gd name="T69" fmla="*/ 34 h 323"/>
                <a:gd name="T70" fmla="*/ 71 w 201"/>
                <a:gd name="T71" fmla="*/ 25 h 323"/>
                <a:gd name="T72" fmla="*/ 84 w 201"/>
                <a:gd name="T73" fmla="*/ 17 h 323"/>
                <a:gd name="T74" fmla="*/ 98 w 201"/>
                <a:gd name="T75" fmla="*/ 9 h 323"/>
                <a:gd name="T76" fmla="*/ 113 w 201"/>
                <a:gd name="T77" fmla="*/ 4 h 323"/>
                <a:gd name="T78" fmla="*/ 130 w 201"/>
                <a:gd name="T79" fmla="*/ 0 h 323"/>
                <a:gd name="T80" fmla="*/ 130 w 201"/>
                <a:gd name="T81" fmla="*/ 0 h 323"/>
                <a:gd name="T82" fmla="*/ 131 w 201"/>
                <a:gd name="T83" fmla="*/ 0 h 323"/>
                <a:gd name="T84" fmla="*/ 131 w 201"/>
                <a:gd name="T85" fmla="*/ 0 h 3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1"/>
                <a:gd name="T130" fmla="*/ 0 h 323"/>
                <a:gd name="T131" fmla="*/ 201 w 201"/>
                <a:gd name="T132" fmla="*/ 323 h 32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1" h="323">
                  <a:moveTo>
                    <a:pt x="131" y="0"/>
                  </a:moveTo>
                  <a:lnTo>
                    <a:pt x="201" y="319"/>
                  </a:lnTo>
                  <a:lnTo>
                    <a:pt x="201" y="319"/>
                  </a:lnTo>
                  <a:lnTo>
                    <a:pt x="200" y="320"/>
                  </a:lnTo>
                  <a:lnTo>
                    <a:pt x="200" y="320"/>
                  </a:lnTo>
                  <a:lnTo>
                    <a:pt x="184" y="322"/>
                  </a:lnTo>
                  <a:lnTo>
                    <a:pt x="168" y="323"/>
                  </a:lnTo>
                  <a:lnTo>
                    <a:pt x="152" y="323"/>
                  </a:lnTo>
                  <a:lnTo>
                    <a:pt x="136" y="321"/>
                  </a:lnTo>
                  <a:lnTo>
                    <a:pt x="121" y="318"/>
                  </a:lnTo>
                  <a:lnTo>
                    <a:pt x="106" y="312"/>
                  </a:lnTo>
                  <a:lnTo>
                    <a:pt x="91" y="306"/>
                  </a:lnTo>
                  <a:lnTo>
                    <a:pt x="77" y="297"/>
                  </a:lnTo>
                  <a:lnTo>
                    <a:pt x="77" y="297"/>
                  </a:lnTo>
                  <a:lnTo>
                    <a:pt x="63" y="288"/>
                  </a:lnTo>
                  <a:lnTo>
                    <a:pt x="50" y="278"/>
                  </a:lnTo>
                  <a:lnTo>
                    <a:pt x="40" y="266"/>
                  </a:lnTo>
                  <a:lnTo>
                    <a:pt x="30" y="254"/>
                  </a:lnTo>
                  <a:lnTo>
                    <a:pt x="22" y="241"/>
                  </a:lnTo>
                  <a:lnTo>
                    <a:pt x="15" y="227"/>
                  </a:lnTo>
                  <a:lnTo>
                    <a:pt x="9" y="211"/>
                  </a:lnTo>
                  <a:lnTo>
                    <a:pt x="5" y="195"/>
                  </a:lnTo>
                  <a:lnTo>
                    <a:pt x="5" y="195"/>
                  </a:lnTo>
                  <a:lnTo>
                    <a:pt x="2" y="179"/>
                  </a:lnTo>
                  <a:lnTo>
                    <a:pt x="0" y="162"/>
                  </a:lnTo>
                  <a:lnTo>
                    <a:pt x="2" y="146"/>
                  </a:lnTo>
                  <a:lnTo>
                    <a:pt x="3" y="131"/>
                  </a:lnTo>
                  <a:lnTo>
                    <a:pt x="7" y="116"/>
                  </a:lnTo>
                  <a:lnTo>
                    <a:pt x="11" y="101"/>
                  </a:lnTo>
                  <a:lnTo>
                    <a:pt x="18" y="86"/>
                  </a:lnTo>
                  <a:lnTo>
                    <a:pt x="27" y="71"/>
                  </a:lnTo>
                  <a:lnTo>
                    <a:pt x="27" y="71"/>
                  </a:lnTo>
                  <a:lnTo>
                    <a:pt x="36" y="58"/>
                  </a:lnTo>
                  <a:lnTo>
                    <a:pt x="47" y="45"/>
                  </a:lnTo>
                  <a:lnTo>
                    <a:pt x="58" y="34"/>
                  </a:lnTo>
                  <a:lnTo>
                    <a:pt x="71" y="25"/>
                  </a:lnTo>
                  <a:lnTo>
                    <a:pt x="84" y="17"/>
                  </a:lnTo>
                  <a:lnTo>
                    <a:pt x="98" y="9"/>
                  </a:lnTo>
                  <a:lnTo>
                    <a:pt x="113" y="4"/>
                  </a:lnTo>
                  <a:lnTo>
                    <a:pt x="130" y="0"/>
                  </a:lnTo>
                  <a:lnTo>
                    <a:pt x="130" y="0"/>
                  </a:lnTo>
                  <a:lnTo>
                    <a:pt x="131" y="0"/>
                  </a:lnTo>
                  <a:lnTo>
                    <a:pt x="131" y="0"/>
                  </a:lnTo>
                  <a:close/>
                </a:path>
              </a:pathLst>
            </a:custGeom>
            <a:grpFill/>
            <a:ln>
              <a:noFill/>
            </a:ln>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62" name="Freeform 240"/>
            <p:cNvSpPr>
              <a:spLocks noChangeArrowheads="1"/>
            </p:cNvSpPr>
            <p:nvPr/>
          </p:nvSpPr>
          <p:spPr bwMode="auto">
            <a:xfrm>
              <a:off x="2994869" y="1103057"/>
              <a:ext cx="370518" cy="343237"/>
            </a:xfrm>
            <a:custGeom>
              <a:avLst/>
              <a:gdLst>
                <a:gd name="T0" fmla="*/ 68 w 245"/>
                <a:gd name="T1" fmla="*/ 1 h 226"/>
                <a:gd name="T2" fmla="*/ 209 w 245"/>
                <a:gd name="T3" fmla="*/ 29 h 226"/>
                <a:gd name="T4" fmla="*/ 209 w 245"/>
                <a:gd name="T5" fmla="*/ 29 h 226"/>
                <a:gd name="T6" fmla="*/ 218 w 245"/>
                <a:gd name="T7" fmla="*/ 33 h 226"/>
                <a:gd name="T8" fmla="*/ 225 w 245"/>
                <a:gd name="T9" fmla="*/ 36 h 226"/>
                <a:gd name="T10" fmla="*/ 232 w 245"/>
                <a:gd name="T11" fmla="*/ 41 h 226"/>
                <a:gd name="T12" fmla="*/ 237 w 245"/>
                <a:gd name="T13" fmla="*/ 49 h 226"/>
                <a:gd name="T14" fmla="*/ 237 w 245"/>
                <a:gd name="T15" fmla="*/ 49 h 226"/>
                <a:gd name="T16" fmla="*/ 242 w 245"/>
                <a:gd name="T17" fmla="*/ 56 h 226"/>
                <a:gd name="T18" fmla="*/ 244 w 245"/>
                <a:gd name="T19" fmla="*/ 65 h 226"/>
                <a:gd name="T20" fmla="*/ 245 w 245"/>
                <a:gd name="T21" fmla="*/ 74 h 226"/>
                <a:gd name="T22" fmla="*/ 245 w 245"/>
                <a:gd name="T23" fmla="*/ 83 h 226"/>
                <a:gd name="T24" fmla="*/ 231 w 245"/>
                <a:gd name="T25" fmla="*/ 149 h 226"/>
                <a:gd name="T26" fmla="*/ 231 w 245"/>
                <a:gd name="T27" fmla="*/ 149 h 226"/>
                <a:gd name="T28" fmla="*/ 229 w 245"/>
                <a:gd name="T29" fmla="*/ 157 h 226"/>
                <a:gd name="T30" fmla="*/ 224 w 245"/>
                <a:gd name="T31" fmla="*/ 165 h 226"/>
                <a:gd name="T32" fmla="*/ 219 w 245"/>
                <a:gd name="T33" fmla="*/ 172 h 226"/>
                <a:gd name="T34" fmla="*/ 211 w 245"/>
                <a:gd name="T35" fmla="*/ 177 h 226"/>
                <a:gd name="T36" fmla="*/ 211 w 245"/>
                <a:gd name="T37" fmla="*/ 177 h 226"/>
                <a:gd name="T38" fmla="*/ 204 w 245"/>
                <a:gd name="T39" fmla="*/ 181 h 226"/>
                <a:gd name="T40" fmla="*/ 196 w 245"/>
                <a:gd name="T41" fmla="*/ 183 h 226"/>
                <a:gd name="T42" fmla="*/ 187 w 245"/>
                <a:gd name="T43" fmla="*/ 185 h 226"/>
                <a:gd name="T44" fmla="*/ 179 w 245"/>
                <a:gd name="T45" fmla="*/ 183 h 226"/>
                <a:gd name="T46" fmla="*/ 168 w 245"/>
                <a:gd name="T47" fmla="*/ 181 h 226"/>
                <a:gd name="T48" fmla="*/ 168 w 245"/>
                <a:gd name="T49" fmla="*/ 226 h 226"/>
                <a:gd name="T50" fmla="*/ 121 w 245"/>
                <a:gd name="T51" fmla="*/ 172 h 226"/>
                <a:gd name="T52" fmla="*/ 37 w 245"/>
                <a:gd name="T53" fmla="*/ 155 h 226"/>
                <a:gd name="T54" fmla="*/ 37 w 245"/>
                <a:gd name="T55" fmla="*/ 155 h 226"/>
                <a:gd name="T56" fmla="*/ 29 w 245"/>
                <a:gd name="T57" fmla="*/ 152 h 226"/>
                <a:gd name="T58" fmla="*/ 21 w 245"/>
                <a:gd name="T59" fmla="*/ 149 h 226"/>
                <a:gd name="T60" fmla="*/ 14 w 245"/>
                <a:gd name="T61" fmla="*/ 143 h 226"/>
                <a:gd name="T62" fmla="*/ 8 w 245"/>
                <a:gd name="T63" fmla="*/ 136 h 226"/>
                <a:gd name="T64" fmla="*/ 8 w 245"/>
                <a:gd name="T65" fmla="*/ 136 h 226"/>
                <a:gd name="T66" fmla="*/ 4 w 245"/>
                <a:gd name="T67" fmla="*/ 128 h 226"/>
                <a:gd name="T68" fmla="*/ 1 w 245"/>
                <a:gd name="T69" fmla="*/ 121 h 226"/>
                <a:gd name="T70" fmla="*/ 0 w 245"/>
                <a:gd name="T71" fmla="*/ 112 h 226"/>
                <a:gd name="T72" fmla="*/ 1 w 245"/>
                <a:gd name="T73" fmla="*/ 103 h 226"/>
                <a:gd name="T74" fmla="*/ 14 w 245"/>
                <a:gd name="T75" fmla="*/ 37 h 226"/>
                <a:gd name="T76" fmla="*/ 14 w 245"/>
                <a:gd name="T77" fmla="*/ 37 h 226"/>
                <a:gd name="T78" fmla="*/ 18 w 245"/>
                <a:gd name="T79" fmla="*/ 28 h 226"/>
                <a:gd name="T80" fmla="*/ 21 w 245"/>
                <a:gd name="T81" fmla="*/ 21 h 226"/>
                <a:gd name="T82" fmla="*/ 26 w 245"/>
                <a:gd name="T83" fmla="*/ 13 h 226"/>
                <a:gd name="T84" fmla="*/ 34 w 245"/>
                <a:gd name="T85" fmla="*/ 8 h 226"/>
                <a:gd name="T86" fmla="*/ 34 w 245"/>
                <a:gd name="T87" fmla="*/ 8 h 226"/>
                <a:gd name="T88" fmla="*/ 42 w 245"/>
                <a:gd name="T89" fmla="*/ 3 h 226"/>
                <a:gd name="T90" fmla="*/ 50 w 245"/>
                <a:gd name="T91" fmla="*/ 1 h 226"/>
                <a:gd name="T92" fmla="*/ 59 w 245"/>
                <a:gd name="T93" fmla="*/ 0 h 226"/>
                <a:gd name="T94" fmla="*/ 68 w 245"/>
                <a:gd name="T95" fmla="*/ 1 h 226"/>
                <a:gd name="T96" fmla="*/ 68 w 245"/>
                <a:gd name="T97" fmla="*/ 1 h 22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45"/>
                <a:gd name="T148" fmla="*/ 0 h 226"/>
                <a:gd name="T149" fmla="*/ 245 w 245"/>
                <a:gd name="T150" fmla="*/ 226 h 22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45" h="226">
                  <a:moveTo>
                    <a:pt x="68" y="1"/>
                  </a:moveTo>
                  <a:lnTo>
                    <a:pt x="209" y="29"/>
                  </a:lnTo>
                  <a:lnTo>
                    <a:pt x="209" y="29"/>
                  </a:lnTo>
                  <a:lnTo>
                    <a:pt x="218" y="33"/>
                  </a:lnTo>
                  <a:lnTo>
                    <a:pt x="225" y="36"/>
                  </a:lnTo>
                  <a:lnTo>
                    <a:pt x="232" y="41"/>
                  </a:lnTo>
                  <a:lnTo>
                    <a:pt x="237" y="49"/>
                  </a:lnTo>
                  <a:lnTo>
                    <a:pt x="237" y="49"/>
                  </a:lnTo>
                  <a:lnTo>
                    <a:pt x="242" y="56"/>
                  </a:lnTo>
                  <a:lnTo>
                    <a:pt x="244" y="65"/>
                  </a:lnTo>
                  <a:lnTo>
                    <a:pt x="245" y="74"/>
                  </a:lnTo>
                  <a:lnTo>
                    <a:pt x="245" y="83"/>
                  </a:lnTo>
                  <a:lnTo>
                    <a:pt x="231" y="149"/>
                  </a:lnTo>
                  <a:lnTo>
                    <a:pt x="231" y="149"/>
                  </a:lnTo>
                  <a:lnTo>
                    <a:pt x="229" y="157"/>
                  </a:lnTo>
                  <a:lnTo>
                    <a:pt x="224" y="165"/>
                  </a:lnTo>
                  <a:lnTo>
                    <a:pt x="219" y="172"/>
                  </a:lnTo>
                  <a:lnTo>
                    <a:pt x="211" y="177"/>
                  </a:lnTo>
                  <a:lnTo>
                    <a:pt x="211" y="177"/>
                  </a:lnTo>
                  <a:lnTo>
                    <a:pt x="204" y="181"/>
                  </a:lnTo>
                  <a:lnTo>
                    <a:pt x="196" y="183"/>
                  </a:lnTo>
                  <a:lnTo>
                    <a:pt x="187" y="185"/>
                  </a:lnTo>
                  <a:lnTo>
                    <a:pt x="179" y="183"/>
                  </a:lnTo>
                  <a:lnTo>
                    <a:pt x="168" y="181"/>
                  </a:lnTo>
                  <a:lnTo>
                    <a:pt x="168" y="226"/>
                  </a:lnTo>
                  <a:lnTo>
                    <a:pt x="121" y="172"/>
                  </a:lnTo>
                  <a:lnTo>
                    <a:pt x="37" y="155"/>
                  </a:lnTo>
                  <a:lnTo>
                    <a:pt x="37" y="155"/>
                  </a:lnTo>
                  <a:lnTo>
                    <a:pt x="29" y="152"/>
                  </a:lnTo>
                  <a:lnTo>
                    <a:pt x="21" y="149"/>
                  </a:lnTo>
                  <a:lnTo>
                    <a:pt x="14" y="143"/>
                  </a:lnTo>
                  <a:lnTo>
                    <a:pt x="8" y="136"/>
                  </a:lnTo>
                  <a:lnTo>
                    <a:pt x="8" y="136"/>
                  </a:lnTo>
                  <a:lnTo>
                    <a:pt x="4" y="128"/>
                  </a:lnTo>
                  <a:lnTo>
                    <a:pt x="1" y="121"/>
                  </a:lnTo>
                  <a:lnTo>
                    <a:pt x="0" y="112"/>
                  </a:lnTo>
                  <a:lnTo>
                    <a:pt x="1" y="103"/>
                  </a:lnTo>
                  <a:lnTo>
                    <a:pt x="14" y="37"/>
                  </a:lnTo>
                  <a:lnTo>
                    <a:pt x="14" y="37"/>
                  </a:lnTo>
                  <a:lnTo>
                    <a:pt x="18" y="28"/>
                  </a:lnTo>
                  <a:lnTo>
                    <a:pt x="21" y="21"/>
                  </a:lnTo>
                  <a:lnTo>
                    <a:pt x="26" y="13"/>
                  </a:lnTo>
                  <a:lnTo>
                    <a:pt x="34" y="8"/>
                  </a:lnTo>
                  <a:lnTo>
                    <a:pt x="34" y="8"/>
                  </a:lnTo>
                  <a:lnTo>
                    <a:pt x="42" y="3"/>
                  </a:lnTo>
                  <a:lnTo>
                    <a:pt x="50" y="1"/>
                  </a:lnTo>
                  <a:lnTo>
                    <a:pt x="59" y="0"/>
                  </a:lnTo>
                  <a:lnTo>
                    <a:pt x="68" y="1"/>
                  </a:lnTo>
                  <a:lnTo>
                    <a:pt x="68" y="1"/>
                  </a:lnTo>
                  <a:close/>
                </a:path>
              </a:pathLst>
            </a:custGeom>
            <a:grpFill/>
            <a:ln>
              <a:noFill/>
            </a:ln>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63" name="Freeform 241"/>
            <p:cNvSpPr>
              <a:spLocks noEditPoints="1" noChangeArrowheads="1"/>
            </p:cNvSpPr>
            <p:nvPr/>
          </p:nvSpPr>
          <p:spPr bwMode="auto">
            <a:xfrm>
              <a:off x="2025354" y="2369699"/>
              <a:ext cx="589185" cy="668252"/>
            </a:xfrm>
            <a:custGeom>
              <a:avLst/>
              <a:gdLst>
                <a:gd name="T0" fmla="*/ 385 w 387"/>
                <a:gd name="T1" fmla="*/ 170 h 441"/>
                <a:gd name="T2" fmla="*/ 386 w 387"/>
                <a:gd name="T3" fmla="*/ 163 h 441"/>
                <a:gd name="T4" fmla="*/ 381 w 387"/>
                <a:gd name="T5" fmla="*/ 150 h 441"/>
                <a:gd name="T6" fmla="*/ 251 w 387"/>
                <a:gd name="T7" fmla="*/ 35 h 441"/>
                <a:gd name="T8" fmla="*/ 250 w 387"/>
                <a:gd name="T9" fmla="*/ 35 h 441"/>
                <a:gd name="T10" fmla="*/ 215 w 387"/>
                <a:gd name="T11" fmla="*/ 4 h 441"/>
                <a:gd name="T12" fmla="*/ 201 w 387"/>
                <a:gd name="T13" fmla="*/ 0 h 441"/>
                <a:gd name="T14" fmla="*/ 198 w 387"/>
                <a:gd name="T15" fmla="*/ 0 h 441"/>
                <a:gd name="T16" fmla="*/ 190 w 387"/>
                <a:gd name="T17" fmla="*/ 3 h 441"/>
                <a:gd name="T18" fmla="*/ 21 w 387"/>
                <a:gd name="T19" fmla="*/ 142 h 441"/>
                <a:gd name="T20" fmla="*/ 16 w 387"/>
                <a:gd name="T21" fmla="*/ 146 h 441"/>
                <a:gd name="T22" fmla="*/ 11 w 387"/>
                <a:gd name="T23" fmla="*/ 159 h 441"/>
                <a:gd name="T24" fmla="*/ 11 w 387"/>
                <a:gd name="T25" fmla="*/ 167 h 441"/>
                <a:gd name="T26" fmla="*/ 11 w 387"/>
                <a:gd name="T27" fmla="*/ 167 h 441"/>
                <a:gd name="T28" fmla="*/ 11 w 387"/>
                <a:gd name="T29" fmla="*/ 176 h 441"/>
                <a:gd name="T30" fmla="*/ 10 w 387"/>
                <a:gd name="T31" fmla="*/ 182 h 441"/>
                <a:gd name="T32" fmla="*/ 0 w 387"/>
                <a:gd name="T33" fmla="*/ 405 h 441"/>
                <a:gd name="T34" fmla="*/ 3 w 387"/>
                <a:gd name="T35" fmla="*/ 425 h 441"/>
                <a:gd name="T36" fmla="*/ 6 w 387"/>
                <a:gd name="T37" fmla="*/ 430 h 441"/>
                <a:gd name="T38" fmla="*/ 15 w 387"/>
                <a:gd name="T39" fmla="*/ 437 h 441"/>
                <a:gd name="T40" fmla="*/ 19 w 387"/>
                <a:gd name="T41" fmla="*/ 439 h 441"/>
                <a:gd name="T42" fmla="*/ 24 w 387"/>
                <a:gd name="T43" fmla="*/ 439 h 441"/>
                <a:gd name="T44" fmla="*/ 24 w 387"/>
                <a:gd name="T45" fmla="*/ 439 h 441"/>
                <a:gd name="T46" fmla="*/ 25 w 387"/>
                <a:gd name="T47" fmla="*/ 440 h 441"/>
                <a:gd name="T48" fmla="*/ 36 w 387"/>
                <a:gd name="T49" fmla="*/ 441 h 441"/>
                <a:gd name="T50" fmla="*/ 336 w 387"/>
                <a:gd name="T51" fmla="*/ 441 h 441"/>
                <a:gd name="T52" fmla="*/ 350 w 387"/>
                <a:gd name="T53" fmla="*/ 439 h 441"/>
                <a:gd name="T54" fmla="*/ 355 w 387"/>
                <a:gd name="T55" fmla="*/ 439 h 441"/>
                <a:gd name="T56" fmla="*/ 362 w 387"/>
                <a:gd name="T57" fmla="*/ 439 h 441"/>
                <a:gd name="T58" fmla="*/ 367 w 387"/>
                <a:gd name="T59" fmla="*/ 435 h 441"/>
                <a:gd name="T60" fmla="*/ 376 w 387"/>
                <a:gd name="T61" fmla="*/ 427 h 441"/>
                <a:gd name="T62" fmla="*/ 378 w 387"/>
                <a:gd name="T63" fmla="*/ 420 h 441"/>
                <a:gd name="T64" fmla="*/ 380 w 387"/>
                <a:gd name="T65" fmla="*/ 408 h 441"/>
                <a:gd name="T66" fmla="*/ 387 w 387"/>
                <a:gd name="T67" fmla="*/ 190 h 441"/>
                <a:gd name="T68" fmla="*/ 385 w 387"/>
                <a:gd name="T69" fmla="*/ 179 h 441"/>
                <a:gd name="T70" fmla="*/ 385 w 387"/>
                <a:gd name="T71" fmla="*/ 175 h 441"/>
                <a:gd name="T72" fmla="*/ 385 w 387"/>
                <a:gd name="T73" fmla="*/ 170 h 441"/>
                <a:gd name="T74" fmla="*/ 266 w 387"/>
                <a:gd name="T75" fmla="*/ 287 h 441"/>
                <a:gd name="T76" fmla="*/ 359 w 387"/>
                <a:gd name="T77" fmla="*/ 391 h 441"/>
                <a:gd name="T78" fmla="*/ 236 w 387"/>
                <a:gd name="T79" fmla="*/ 54 h 441"/>
                <a:gd name="T80" fmla="*/ 363 w 387"/>
                <a:gd name="T81" fmla="*/ 165 h 441"/>
                <a:gd name="T82" fmla="*/ 355 w 387"/>
                <a:gd name="T83" fmla="*/ 174 h 441"/>
                <a:gd name="T84" fmla="*/ 346 w 387"/>
                <a:gd name="T85" fmla="*/ 177 h 441"/>
                <a:gd name="T86" fmla="*/ 51 w 387"/>
                <a:gd name="T87" fmla="*/ 177 h 441"/>
                <a:gd name="T88" fmla="*/ 39 w 387"/>
                <a:gd name="T89" fmla="*/ 173 h 441"/>
                <a:gd name="T90" fmla="*/ 34 w 387"/>
                <a:gd name="T91" fmla="*/ 161 h 441"/>
                <a:gd name="T92" fmla="*/ 201 w 387"/>
                <a:gd name="T93" fmla="*/ 24 h 441"/>
                <a:gd name="T94" fmla="*/ 196 w 387"/>
                <a:gd name="T95" fmla="*/ 314 h 441"/>
                <a:gd name="T96" fmla="*/ 66 w 387"/>
                <a:gd name="T97" fmla="*/ 202 h 441"/>
                <a:gd name="T98" fmla="*/ 196 w 387"/>
                <a:gd name="T99" fmla="*/ 314 h 441"/>
                <a:gd name="T100" fmla="*/ 123 w 387"/>
                <a:gd name="T101" fmla="*/ 284 h 441"/>
                <a:gd name="T102" fmla="*/ 31 w 387"/>
                <a:gd name="T103" fmla="*/ 203 h 441"/>
                <a:gd name="T104" fmla="*/ 37 w 387"/>
                <a:gd name="T105" fmla="*/ 416 h 441"/>
                <a:gd name="T106" fmla="*/ 140 w 387"/>
                <a:gd name="T107" fmla="*/ 300 h 441"/>
                <a:gd name="T108" fmla="*/ 144 w 387"/>
                <a:gd name="T109" fmla="*/ 304 h 441"/>
                <a:gd name="T110" fmla="*/ 181 w 387"/>
                <a:gd name="T111" fmla="*/ 334 h 441"/>
                <a:gd name="T112" fmla="*/ 187 w 387"/>
                <a:gd name="T113" fmla="*/ 338 h 441"/>
                <a:gd name="T114" fmla="*/ 194 w 387"/>
                <a:gd name="T115" fmla="*/ 339 h 441"/>
                <a:gd name="T116" fmla="*/ 202 w 387"/>
                <a:gd name="T117" fmla="*/ 338 h 441"/>
                <a:gd name="T118" fmla="*/ 209 w 387"/>
                <a:gd name="T119" fmla="*/ 333 h 441"/>
                <a:gd name="T120" fmla="*/ 346 w 387"/>
                <a:gd name="T121" fmla="*/ 414 h 441"/>
                <a:gd name="T122" fmla="*/ 341 w 387"/>
                <a:gd name="T123" fmla="*/ 416 h 441"/>
                <a:gd name="T124" fmla="*/ 37 w 387"/>
                <a:gd name="T125" fmla="*/ 416 h 44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7"/>
                <a:gd name="T190" fmla="*/ 0 h 441"/>
                <a:gd name="T191" fmla="*/ 387 w 387"/>
                <a:gd name="T192" fmla="*/ 441 h 44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7" h="441">
                  <a:moveTo>
                    <a:pt x="385" y="170"/>
                  </a:moveTo>
                  <a:lnTo>
                    <a:pt x="385" y="170"/>
                  </a:lnTo>
                  <a:lnTo>
                    <a:pt x="385" y="170"/>
                  </a:lnTo>
                  <a:lnTo>
                    <a:pt x="386" y="163"/>
                  </a:lnTo>
                  <a:lnTo>
                    <a:pt x="385" y="156"/>
                  </a:lnTo>
                  <a:lnTo>
                    <a:pt x="381" y="150"/>
                  </a:lnTo>
                  <a:lnTo>
                    <a:pt x="377" y="145"/>
                  </a:lnTo>
                  <a:lnTo>
                    <a:pt x="251" y="35"/>
                  </a:lnTo>
                  <a:lnTo>
                    <a:pt x="251" y="35"/>
                  </a:lnTo>
                  <a:lnTo>
                    <a:pt x="250" y="35"/>
                  </a:lnTo>
                  <a:lnTo>
                    <a:pt x="215" y="4"/>
                  </a:lnTo>
                  <a:lnTo>
                    <a:pt x="215" y="4"/>
                  </a:lnTo>
                  <a:lnTo>
                    <a:pt x="209" y="1"/>
                  </a:lnTo>
                  <a:lnTo>
                    <a:pt x="201" y="0"/>
                  </a:lnTo>
                  <a:lnTo>
                    <a:pt x="201" y="0"/>
                  </a:lnTo>
                  <a:lnTo>
                    <a:pt x="198" y="0"/>
                  </a:lnTo>
                  <a:lnTo>
                    <a:pt x="194" y="1"/>
                  </a:lnTo>
                  <a:lnTo>
                    <a:pt x="190" y="3"/>
                  </a:lnTo>
                  <a:lnTo>
                    <a:pt x="187" y="5"/>
                  </a:lnTo>
                  <a:lnTo>
                    <a:pt x="21" y="142"/>
                  </a:lnTo>
                  <a:lnTo>
                    <a:pt x="21" y="142"/>
                  </a:lnTo>
                  <a:lnTo>
                    <a:pt x="16" y="146"/>
                  </a:lnTo>
                  <a:lnTo>
                    <a:pt x="13" y="153"/>
                  </a:lnTo>
                  <a:lnTo>
                    <a:pt x="11" y="159"/>
                  </a:lnTo>
                  <a:lnTo>
                    <a:pt x="11" y="167"/>
                  </a:lnTo>
                  <a:lnTo>
                    <a:pt x="11" y="167"/>
                  </a:lnTo>
                  <a:lnTo>
                    <a:pt x="11" y="167"/>
                  </a:lnTo>
                  <a:lnTo>
                    <a:pt x="11" y="167"/>
                  </a:lnTo>
                  <a:lnTo>
                    <a:pt x="11" y="171"/>
                  </a:lnTo>
                  <a:lnTo>
                    <a:pt x="11" y="176"/>
                  </a:lnTo>
                  <a:lnTo>
                    <a:pt x="11" y="176"/>
                  </a:lnTo>
                  <a:lnTo>
                    <a:pt x="10" y="182"/>
                  </a:lnTo>
                  <a:lnTo>
                    <a:pt x="0" y="405"/>
                  </a:lnTo>
                  <a:lnTo>
                    <a:pt x="0" y="405"/>
                  </a:lnTo>
                  <a:lnTo>
                    <a:pt x="1" y="415"/>
                  </a:lnTo>
                  <a:lnTo>
                    <a:pt x="3" y="425"/>
                  </a:lnTo>
                  <a:lnTo>
                    <a:pt x="3" y="425"/>
                  </a:lnTo>
                  <a:lnTo>
                    <a:pt x="6" y="430"/>
                  </a:lnTo>
                  <a:lnTo>
                    <a:pt x="10" y="434"/>
                  </a:lnTo>
                  <a:lnTo>
                    <a:pt x="15" y="437"/>
                  </a:lnTo>
                  <a:lnTo>
                    <a:pt x="19" y="439"/>
                  </a:lnTo>
                  <a:lnTo>
                    <a:pt x="19" y="439"/>
                  </a:lnTo>
                  <a:lnTo>
                    <a:pt x="24" y="439"/>
                  </a:lnTo>
                  <a:lnTo>
                    <a:pt x="24" y="439"/>
                  </a:lnTo>
                  <a:lnTo>
                    <a:pt x="24" y="439"/>
                  </a:lnTo>
                  <a:lnTo>
                    <a:pt x="24" y="439"/>
                  </a:lnTo>
                  <a:lnTo>
                    <a:pt x="25" y="440"/>
                  </a:lnTo>
                  <a:lnTo>
                    <a:pt x="25" y="440"/>
                  </a:lnTo>
                  <a:lnTo>
                    <a:pt x="30" y="441"/>
                  </a:lnTo>
                  <a:lnTo>
                    <a:pt x="36" y="441"/>
                  </a:lnTo>
                  <a:lnTo>
                    <a:pt x="336" y="441"/>
                  </a:lnTo>
                  <a:lnTo>
                    <a:pt x="336" y="441"/>
                  </a:lnTo>
                  <a:lnTo>
                    <a:pt x="343" y="441"/>
                  </a:lnTo>
                  <a:lnTo>
                    <a:pt x="350" y="439"/>
                  </a:lnTo>
                  <a:lnTo>
                    <a:pt x="350" y="439"/>
                  </a:lnTo>
                  <a:lnTo>
                    <a:pt x="355" y="439"/>
                  </a:lnTo>
                  <a:lnTo>
                    <a:pt x="355" y="439"/>
                  </a:lnTo>
                  <a:lnTo>
                    <a:pt x="362" y="439"/>
                  </a:lnTo>
                  <a:lnTo>
                    <a:pt x="362" y="439"/>
                  </a:lnTo>
                  <a:lnTo>
                    <a:pt x="367" y="435"/>
                  </a:lnTo>
                  <a:lnTo>
                    <a:pt x="372" y="432"/>
                  </a:lnTo>
                  <a:lnTo>
                    <a:pt x="376" y="427"/>
                  </a:lnTo>
                  <a:lnTo>
                    <a:pt x="378" y="420"/>
                  </a:lnTo>
                  <a:lnTo>
                    <a:pt x="378" y="420"/>
                  </a:lnTo>
                  <a:lnTo>
                    <a:pt x="379" y="415"/>
                  </a:lnTo>
                  <a:lnTo>
                    <a:pt x="380" y="408"/>
                  </a:lnTo>
                  <a:lnTo>
                    <a:pt x="387" y="190"/>
                  </a:lnTo>
                  <a:lnTo>
                    <a:pt x="387" y="190"/>
                  </a:lnTo>
                  <a:lnTo>
                    <a:pt x="387" y="184"/>
                  </a:lnTo>
                  <a:lnTo>
                    <a:pt x="385" y="179"/>
                  </a:lnTo>
                  <a:lnTo>
                    <a:pt x="385" y="179"/>
                  </a:lnTo>
                  <a:lnTo>
                    <a:pt x="385" y="175"/>
                  </a:lnTo>
                  <a:lnTo>
                    <a:pt x="385" y="170"/>
                  </a:lnTo>
                  <a:lnTo>
                    <a:pt x="385" y="170"/>
                  </a:lnTo>
                  <a:close/>
                  <a:moveTo>
                    <a:pt x="359" y="391"/>
                  </a:moveTo>
                  <a:lnTo>
                    <a:pt x="266" y="287"/>
                  </a:lnTo>
                  <a:lnTo>
                    <a:pt x="364" y="205"/>
                  </a:lnTo>
                  <a:lnTo>
                    <a:pt x="359" y="391"/>
                  </a:lnTo>
                  <a:close/>
                  <a:moveTo>
                    <a:pt x="201" y="24"/>
                  </a:moveTo>
                  <a:lnTo>
                    <a:pt x="236" y="54"/>
                  </a:lnTo>
                  <a:lnTo>
                    <a:pt x="363" y="165"/>
                  </a:lnTo>
                  <a:lnTo>
                    <a:pt x="363" y="165"/>
                  </a:lnTo>
                  <a:lnTo>
                    <a:pt x="360" y="169"/>
                  </a:lnTo>
                  <a:lnTo>
                    <a:pt x="355" y="174"/>
                  </a:lnTo>
                  <a:lnTo>
                    <a:pt x="351" y="176"/>
                  </a:lnTo>
                  <a:lnTo>
                    <a:pt x="346" y="177"/>
                  </a:lnTo>
                  <a:lnTo>
                    <a:pt x="51" y="177"/>
                  </a:lnTo>
                  <a:lnTo>
                    <a:pt x="51" y="177"/>
                  </a:lnTo>
                  <a:lnTo>
                    <a:pt x="44" y="176"/>
                  </a:lnTo>
                  <a:lnTo>
                    <a:pt x="39" y="173"/>
                  </a:lnTo>
                  <a:lnTo>
                    <a:pt x="36" y="167"/>
                  </a:lnTo>
                  <a:lnTo>
                    <a:pt x="34" y="161"/>
                  </a:lnTo>
                  <a:lnTo>
                    <a:pt x="200" y="25"/>
                  </a:lnTo>
                  <a:lnTo>
                    <a:pt x="201" y="24"/>
                  </a:lnTo>
                  <a:close/>
                  <a:moveTo>
                    <a:pt x="196" y="314"/>
                  </a:moveTo>
                  <a:lnTo>
                    <a:pt x="196" y="314"/>
                  </a:lnTo>
                  <a:lnTo>
                    <a:pt x="160" y="284"/>
                  </a:lnTo>
                  <a:lnTo>
                    <a:pt x="66" y="202"/>
                  </a:lnTo>
                  <a:lnTo>
                    <a:pt x="331" y="202"/>
                  </a:lnTo>
                  <a:lnTo>
                    <a:pt x="196" y="314"/>
                  </a:lnTo>
                  <a:close/>
                  <a:moveTo>
                    <a:pt x="31" y="203"/>
                  </a:moveTo>
                  <a:lnTo>
                    <a:pt x="123" y="284"/>
                  </a:lnTo>
                  <a:lnTo>
                    <a:pt x="23" y="391"/>
                  </a:lnTo>
                  <a:lnTo>
                    <a:pt x="31" y="203"/>
                  </a:lnTo>
                  <a:close/>
                  <a:moveTo>
                    <a:pt x="37" y="416"/>
                  </a:moveTo>
                  <a:lnTo>
                    <a:pt x="37" y="416"/>
                  </a:lnTo>
                  <a:lnTo>
                    <a:pt x="31" y="415"/>
                  </a:lnTo>
                  <a:lnTo>
                    <a:pt x="140" y="300"/>
                  </a:lnTo>
                  <a:lnTo>
                    <a:pt x="144" y="304"/>
                  </a:lnTo>
                  <a:lnTo>
                    <a:pt x="144" y="304"/>
                  </a:lnTo>
                  <a:lnTo>
                    <a:pt x="146" y="304"/>
                  </a:lnTo>
                  <a:lnTo>
                    <a:pt x="181" y="334"/>
                  </a:lnTo>
                  <a:lnTo>
                    <a:pt x="181" y="334"/>
                  </a:lnTo>
                  <a:lnTo>
                    <a:pt x="187" y="338"/>
                  </a:lnTo>
                  <a:lnTo>
                    <a:pt x="194" y="339"/>
                  </a:lnTo>
                  <a:lnTo>
                    <a:pt x="194" y="339"/>
                  </a:lnTo>
                  <a:lnTo>
                    <a:pt x="198" y="339"/>
                  </a:lnTo>
                  <a:lnTo>
                    <a:pt x="202" y="338"/>
                  </a:lnTo>
                  <a:lnTo>
                    <a:pt x="205" y="335"/>
                  </a:lnTo>
                  <a:lnTo>
                    <a:pt x="209" y="333"/>
                  </a:lnTo>
                  <a:lnTo>
                    <a:pt x="248" y="302"/>
                  </a:lnTo>
                  <a:lnTo>
                    <a:pt x="346" y="414"/>
                  </a:lnTo>
                  <a:lnTo>
                    <a:pt x="346" y="414"/>
                  </a:lnTo>
                  <a:lnTo>
                    <a:pt x="341" y="416"/>
                  </a:lnTo>
                  <a:lnTo>
                    <a:pt x="337" y="416"/>
                  </a:lnTo>
                  <a:lnTo>
                    <a:pt x="37" y="416"/>
                  </a:lnTo>
                  <a:close/>
                </a:path>
              </a:pathLst>
            </a:custGeom>
            <a:grpFill/>
            <a:ln>
              <a:noFill/>
            </a:ln>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64" name="Freeform 242"/>
            <p:cNvSpPr>
              <a:spLocks noChangeArrowheads="1"/>
            </p:cNvSpPr>
            <p:nvPr/>
          </p:nvSpPr>
          <p:spPr bwMode="auto">
            <a:xfrm>
              <a:off x="2155945" y="1482746"/>
              <a:ext cx="127556" cy="151876"/>
            </a:xfrm>
            <a:custGeom>
              <a:avLst/>
              <a:gdLst>
                <a:gd name="T0" fmla="*/ 55 w 84"/>
                <a:gd name="T1" fmla="*/ 93 h 101"/>
                <a:gd name="T2" fmla="*/ 55 w 84"/>
                <a:gd name="T3" fmla="*/ 93 h 101"/>
                <a:gd name="T4" fmla="*/ 62 w 84"/>
                <a:gd name="T5" fmla="*/ 92 h 101"/>
                <a:gd name="T6" fmla="*/ 68 w 84"/>
                <a:gd name="T7" fmla="*/ 89 h 101"/>
                <a:gd name="T8" fmla="*/ 74 w 84"/>
                <a:gd name="T9" fmla="*/ 86 h 101"/>
                <a:gd name="T10" fmla="*/ 78 w 84"/>
                <a:gd name="T11" fmla="*/ 81 h 101"/>
                <a:gd name="T12" fmla="*/ 78 w 84"/>
                <a:gd name="T13" fmla="*/ 81 h 101"/>
                <a:gd name="T14" fmla="*/ 81 w 84"/>
                <a:gd name="T15" fmla="*/ 75 h 101"/>
                <a:gd name="T16" fmla="*/ 83 w 84"/>
                <a:gd name="T17" fmla="*/ 69 h 101"/>
                <a:gd name="T18" fmla="*/ 84 w 84"/>
                <a:gd name="T19" fmla="*/ 63 h 101"/>
                <a:gd name="T20" fmla="*/ 84 w 84"/>
                <a:gd name="T21" fmla="*/ 56 h 101"/>
                <a:gd name="T22" fmla="*/ 78 w 84"/>
                <a:gd name="T23" fmla="*/ 0 h 101"/>
                <a:gd name="T24" fmla="*/ 0 w 84"/>
                <a:gd name="T25" fmla="*/ 101 h 101"/>
                <a:gd name="T26" fmla="*/ 0 w 84"/>
                <a:gd name="T27" fmla="*/ 100 h 101"/>
                <a:gd name="T28" fmla="*/ 55 w 84"/>
                <a:gd name="T29" fmla="*/ 93 h 10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4"/>
                <a:gd name="T46" fmla="*/ 0 h 101"/>
                <a:gd name="T47" fmla="*/ 84 w 84"/>
                <a:gd name="T48" fmla="*/ 101 h 10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4" h="101">
                  <a:moveTo>
                    <a:pt x="55" y="93"/>
                  </a:moveTo>
                  <a:lnTo>
                    <a:pt x="55" y="93"/>
                  </a:lnTo>
                  <a:lnTo>
                    <a:pt x="62" y="92"/>
                  </a:lnTo>
                  <a:lnTo>
                    <a:pt x="68" y="89"/>
                  </a:lnTo>
                  <a:lnTo>
                    <a:pt x="74" y="86"/>
                  </a:lnTo>
                  <a:lnTo>
                    <a:pt x="78" y="81"/>
                  </a:lnTo>
                  <a:lnTo>
                    <a:pt x="78" y="81"/>
                  </a:lnTo>
                  <a:lnTo>
                    <a:pt x="81" y="75"/>
                  </a:lnTo>
                  <a:lnTo>
                    <a:pt x="83" y="69"/>
                  </a:lnTo>
                  <a:lnTo>
                    <a:pt x="84" y="63"/>
                  </a:lnTo>
                  <a:lnTo>
                    <a:pt x="84" y="56"/>
                  </a:lnTo>
                  <a:lnTo>
                    <a:pt x="78" y="0"/>
                  </a:lnTo>
                  <a:lnTo>
                    <a:pt x="0" y="101"/>
                  </a:lnTo>
                  <a:lnTo>
                    <a:pt x="0" y="100"/>
                  </a:lnTo>
                  <a:lnTo>
                    <a:pt x="55" y="93"/>
                  </a:lnTo>
                  <a:close/>
                </a:path>
              </a:pathLst>
            </a:custGeom>
            <a:grpFill/>
            <a:ln>
              <a:noFill/>
            </a:ln>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65" name="Freeform 243"/>
            <p:cNvSpPr>
              <a:spLocks noEditPoints="1" noChangeArrowheads="1"/>
            </p:cNvSpPr>
            <p:nvPr/>
          </p:nvSpPr>
          <p:spPr bwMode="auto">
            <a:xfrm>
              <a:off x="2140761" y="1400734"/>
              <a:ext cx="683334" cy="792789"/>
            </a:xfrm>
            <a:custGeom>
              <a:avLst/>
              <a:gdLst>
                <a:gd name="T0" fmla="*/ 380 w 449"/>
                <a:gd name="T1" fmla="*/ 3 h 521"/>
                <a:gd name="T2" fmla="*/ 361 w 449"/>
                <a:gd name="T3" fmla="*/ 0 h 521"/>
                <a:gd name="T4" fmla="*/ 133 w 449"/>
                <a:gd name="T5" fmla="*/ 29 h 521"/>
                <a:gd name="T6" fmla="*/ 115 w 449"/>
                <a:gd name="T7" fmla="*/ 42 h 521"/>
                <a:gd name="T8" fmla="*/ 108 w 449"/>
                <a:gd name="T9" fmla="*/ 55 h 521"/>
                <a:gd name="T10" fmla="*/ 113 w 449"/>
                <a:gd name="T11" fmla="*/ 120 h 521"/>
                <a:gd name="T12" fmla="*/ 112 w 449"/>
                <a:gd name="T13" fmla="*/ 132 h 521"/>
                <a:gd name="T14" fmla="*/ 104 w 449"/>
                <a:gd name="T15" fmla="*/ 146 h 521"/>
                <a:gd name="T16" fmla="*/ 87 w 449"/>
                <a:gd name="T17" fmla="*/ 160 h 521"/>
                <a:gd name="T18" fmla="*/ 29 w 449"/>
                <a:gd name="T19" fmla="*/ 168 h 521"/>
                <a:gd name="T20" fmla="*/ 12 w 449"/>
                <a:gd name="T21" fmla="*/ 177 h 521"/>
                <a:gd name="T22" fmla="*/ 3 w 449"/>
                <a:gd name="T23" fmla="*/ 188 h 521"/>
                <a:gd name="T24" fmla="*/ 0 w 449"/>
                <a:gd name="T25" fmla="*/ 205 h 521"/>
                <a:gd name="T26" fmla="*/ 36 w 449"/>
                <a:gd name="T27" fmla="*/ 498 h 521"/>
                <a:gd name="T28" fmla="*/ 48 w 449"/>
                <a:gd name="T29" fmla="*/ 514 h 521"/>
                <a:gd name="T30" fmla="*/ 59 w 449"/>
                <a:gd name="T31" fmla="*/ 520 h 521"/>
                <a:gd name="T32" fmla="*/ 420 w 449"/>
                <a:gd name="T33" fmla="*/ 478 h 521"/>
                <a:gd name="T34" fmla="*/ 431 w 449"/>
                <a:gd name="T35" fmla="*/ 474 h 521"/>
                <a:gd name="T36" fmla="*/ 441 w 449"/>
                <a:gd name="T37" fmla="*/ 466 h 521"/>
                <a:gd name="T38" fmla="*/ 449 w 449"/>
                <a:gd name="T39" fmla="*/ 448 h 521"/>
                <a:gd name="T40" fmla="*/ 399 w 449"/>
                <a:gd name="T41" fmla="*/ 29 h 521"/>
                <a:gd name="T42" fmla="*/ 390 w 449"/>
                <a:gd name="T43" fmla="*/ 11 h 521"/>
                <a:gd name="T44" fmla="*/ 188 w 449"/>
                <a:gd name="T45" fmla="*/ 434 h 521"/>
                <a:gd name="T46" fmla="*/ 181 w 449"/>
                <a:gd name="T47" fmla="*/ 437 h 521"/>
                <a:gd name="T48" fmla="*/ 99 w 449"/>
                <a:gd name="T49" fmla="*/ 447 h 521"/>
                <a:gd name="T50" fmla="*/ 92 w 449"/>
                <a:gd name="T51" fmla="*/ 441 h 521"/>
                <a:gd name="T52" fmla="*/ 92 w 449"/>
                <a:gd name="T53" fmla="*/ 434 h 521"/>
                <a:gd name="T54" fmla="*/ 97 w 449"/>
                <a:gd name="T55" fmla="*/ 427 h 521"/>
                <a:gd name="T56" fmla="*/ 179 w 449"/>
                <a:gd name="T57" fmla="*/ 416 h 521"/>
                <a:gd name="T58" fmla="*/ 187 w 449"/>
                <a:gd name="T59" fmla="*/ 419 h 521"/>
                <a:gd name="T60" fmla="*/ 191 w 449"/>
                <a:gd name="T61" fmla="*/ 425 h 521"/>
                <a:gd name="T62" fmla="*/ 188 w 449"/>
                <a:gd name="T63" fmla="*/ 434 h 521"/>
                <a:gd name="T64" fmla="*/ 375 w 449"/>
                <a:gd name="T65" fmla="*/ 340 h 521"/>
                <a:gd name="T66" fmla="*/ 95 w 449"/>
                <a:gd name="T67" fmla="*/ 375 h 521"/>
                <a:gd name="T68" fmla="*/ 87 w 449"/>
                <a:gd name="T69" fmla="*/ 373 h 521"/>
                <a:gd name="T70" fmla="*/ 83 w 449"/>
                <a:gd name="T71" fmla="*/ 367 h 521"/>
                <a:gd name="T72" fmla="*/ 85 w 449"/>
                <a:gd name="T73" fmla="*/ 359 h 521"/>
                <a:gd name="T74" fmla="*/ 368 w 449"/>
                <a:gd name="T75" fmla="*/ 321 h 521"/>
                <a:gd name="T76" fmla="*/ 376 w 449"/>
                <a:gd name="T77" fmla="*/ 323 h 521"/>
                <a:gd name="T78" fmla="*/ 380 w 449"/>
                <a:gd name="T79" fmla="*/ 330 h 521"/>
                <a:gd name="T80" fmla="*/ 378 w 449"/>
                <a:gd name="T81" fmla="*/ 338 h 521"/>
                <a:gd name="T82" fmla="*/ 371 w 449"/>
                <a:gd name="T83" fmla="*/ 277 h 521"/>
                <a:gd name="T84" fmla="*/ 87 w 449"/>
                <a:gd name="T85" fmla="*/ 315 h 521"/>
                <a:gd name="T86" fmla="*/ 79 w 449"/>
                <a:gd name="T87" fmla="*/ 313 h 521"/>
                <a:gd name="T88" fmla="*/ 75 w 449"/>
                <a:gd name="T89" fmla="*/ 306 h 521"/>
                <a:gd name="T90" fmla="*/ 78 w 449"/>
                <a:gd name="T91" fmla="*/ 298 h 521"/>
                <a:gd name="T92" fmla="*/ 85 w 449"/>
                <a:gd name="T93" fmla="*/ 294 h 521"/>
                <a:gd name="T94" fmla="*/ 365 w 449"/>
                <a:gd name="T95" fmla="*/ 261 h 521"/>
                <a:gd name="T96" fmla="*/ 372 w 449"/>
                <a:gd name="T97" fmla="*/ 266 h 521"/>
                <a:gd name="T98" fmla="*/ 373 w 449"/>
                <a:gd name="T99" fmla="*/ 273 h 521"/>
                <a:gd name="T100" fmla="*/ 363 w 449"/>
                <a:gd name="T101" fmla="*/ 216 h 521"/>
                <a:gd name="T102" fmla="*/ 356 w 449"/>
                <a:gd name="T103" fmla="*/ 220 h 521"/>
                <a:gd name="T104" fmla="*/ 76 w 449"/>
                <a:gd name="T105" fmla="*/ 254 h 521"/>
                <a:gd name="T106" fmla="*/ 70 w 449"/>
                <a:gd name="T107" fmla="*/ 248 h 521"/>
                <a:gd name="T108" fmla="*/ 68 w 449"/>
                <a:gd name="T109" fmla="*/ 241 h 521"/>
                <a:gd name="T110" fmla="*/ 73 w 449"/>
                <a:gd name="T111" fmla="*/ 234 h 521"/>
                <a:gd name="T112" fmla="*/ 353 w 449"/>
                <a:gd name="T113" fmla="*/ 199 h 521"/>
                <a:gd name="T114" fmla="*/ 361 w 449"/>
                <a:gd name="T115" fmla="*/ 201 h 521"/>
                <a:gd name="T116" fmla="*/ 365 w 449"/>
                <a:gd name="T117" fmla="*/ 208 h 521"/>
                <a:gd name="T118" fmla="*/ 363 w 449"/>
                <a:gd name="T119" fmla="*/ 216 h 5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49"/>
                <a:gd name="T181" fmla="*/ 0 h 521"/>
                <a:gd name="T182" fmla="*/ 449 w 449"/>
                <a:gd name="T183" fmla="*/ 521 h 5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49" h="521">
                  <a:moveTo>
                    <a:pt x="386" y="6"/>
                  </a:moveTo>
                  <a:lnTo>
                    <a:pt x="386" y="6"/>
                  </a:lnTo>
                  <a:lnTo>
                    <a:pt x="380" y="3"/>
                  </a:lnTo>
                  <a:lnTo>
                    <a:pt x="374" y="1"/>
                  </a:lnTo>
                  <a:lnTo>
                    <a:pt x="367" y="0"/>
                  </a:lnTo>
                  <a:lnTo>
                    <a:pt x="361" y="0"/>
                  </a:lnTo>
                  <a:lnTo>
                    <a:pt x="139" y="27"/>
                  </a:lnTo>
                  <a:lnTo>
                    <a:pt x="139" y="27"/>
                  </a:lnTo>
                  <a:lnTo>
                    <a:pt x="133" y="29"/>
                  </a:lnTo>
                  <a:lnTo>
                    <a:pt x="126" y="32"/>
                  </a:lnTo>
                  <a:lnTo>
                    <a:pt x="121" y="36"/>
                  </a:lnTo>
                  <a:lnTo>
                    <a:pt x="115" y="42"/>
                  </a:lnTo>
                  <a:lnTo>
                    <a:pt x="115" y="42"/>
                  </a:lnTo>
                  <a:lnTo>
                    <a:pt x="111" y="48"/>
                  </a:lnTo>
                  <a:lnTo>
                    <a:pt x="108" y="55"/>
                  </a:lnTo>
                  <a:lnTo>
                    <a:pt x="106" y="63"/>
                  </a:lnTo>
                  <a:lnTo>
                    <a:pt x="106" y="69"/>
                  </a:lnTo>
                  <a:lnTo>
                    <a:pt x="113" y="120"/>
                  </a:lnTo>
                  <a:lnTo>
                    <a:pt x="113" y="120"/>
                  </a:lnTo>
                  <a:lnTo>
                    <a:pt x="113" y="127"/>
                  </a:lnTo>
                  <a:lnTo>
                    <a:pt x="112" y="132"/>
                  </a:lnTo>
                  <a:lnTo>
                    <a:pt x="109" y="140"/>
                  </a:lnTo>
                  <a:lnTo>
                    <a:pt x="104" y="146"/>
                  </a:lnTo>
                  <a:lnTo>
                    <a:pt x="104" y="146"/>
                  </a:lnTo>
                  <a:lnTo>
                    <a:pt x="99" y="153"/>
                  </a:lnTo>
                  <a:lnTo>
                    <a:pt x="93" y="157"/>
                  </a:lnTo>
                  <a:lnTo>
                    <a:pt x="87" y="160"/>
                  </a:lnTo>
                  <a:lnTo>
                    <a:pt x="81" y="161"/>
                  </a:lnTo>
                  <a:lnTo>
                    <a:pt x="29" y="168"/>
                  </a:lnTo>
                  <a:lnTo>
                    <a:pt x="29" y="168"/>
                  </a:lnTo>
                  <a:lnTo>
                    <a:pt x="23" y="169"/>
                  </a:lnTo>
                  <a:lnTo>
                    <a:pt x="17" y="172"/>
                  </a:lnTo>
                  <a:lnTo>
                    <a:pt x="12" y="177"/>
                  </a:lnTo>
                  <a:lnTo>
                    <a:pt x="6" y="182"/>
                  </a:lnTo>
                  <a:lnTo>
                    <a:pt x="6" y="182"/>
                  </a:lnTo>
                  <a:lnTo>
                    <a:pt x="3" y="188"/>
                  </a:lnTo>
                  <a:lnTo>
                    <a:pt x="1" y="194"/>
                  </a:lnTo>
                  <a:lnTo>
                    <a:pt x="0" y="199"/>
                  </a:lnTo>
                  <a:lnTo>
                    <a:pt x="0" y="205"/>
                  </a:lnTo>
                  <a:lnTo>
                    <a:pt x="35" y="491"/>
                  </a:lnTo>
                  <a:lnTo>
                    <a:pt x="35" y="491"/>
                  </a:lnTo>
                  <a:lnTo>
                    <a:pt x="36" y="498"/>
                  </a:lnTo>
                  <a:lnTo>
                    <a:pt x="39" y="504"/>
                  </a:lnTo>
                  <a:lnTo>
                    <a:pt x="42" y="510"/>
                  </a:lnTo>
                  <a:lnTo>
                    <a:pt x="48" y="514"/>
                  </a:lnTo>
                  <a:lnTo>
                    <a:pt x="48" y="514"/>
                  </a:lnTo>
                  <a:lnTo>
                    <a:pt x="53" y="517"/>
                  </a:lnTo>
                  <a:lnTo>
                    <a:pt x="59" y="520"/>
                  </a:lnTo>
                  <a:lnTo>
                    <a:pt x="65" y="521"/>
                  </a:lnTo>
                  <a:lnTo>
                    <a:pt x="72" y="521"/>
                  </a:lnTo>
                  <a:lnTo>
                    <a:pt x="420" y="478"/>
                  </a:lnTo>
                  <a:lnTo>
                    <a:pt x="420" y="478"/>
                  </a:lnTo>
                  <a:lnTo>
                    <a:pt x="426" y="477"/>
                  </a:lnTo>
                  <a:lnTo>
                    <a:pt x="431" y="474"/>
                  </a:lnTo>
                  <a:lnTo>
                    <a:pt x="437" y="471"/>
                  </a:lnTo>
                  <a:lnTo>
                    <a:pt x="441" y="466"/>
                  </a:lnTo>
                  <a:lnTo>
                    <a:pt x="441" y="466"/>
                  </a:lnTo>
                  <a:lnTo>
                    <a:pt x="446" y="460"/>
                  </a:lnTo>
                  <a:lnTo>
                    <a:pt x="448" y="454"/>
                  </a:lnTo>
                  <a:lnTo>
                    <a:pt x="449" y="448"/>
                  </a:lnTo>
                  <a:lnTo>
                    <a:pt x="449" y="441"/>
                  </a:lnTo>
                  <a:lnTo>
                    <a:pt x="399" y="29"/>
                  </a:lnTo>
                  <a:lnTo>
                    <a:pt x="399" y="29"/>
                  </a:lnTo>
                  <a:lnTo>
                    <a:pt x="397" y="22"/>
                  </a:lnTo>
                  <a:lnTo>
                    <a:pt x="395" y="16"/>
                  </a:lnTo>
                  <a:lnTo>
                    <a:pt x="390" y="11"/>
                  </a:lnTo>
                  <a:lnTo>
                    <a:pt x="386" y="6"/>
                  </a:lnTo>
                  <a:lnTo>
                    <a:pt x="386" y="6"/>
                  </a:lnTo>
                  <a:close/>
                  <a:moveTo>
                    <a:pt x="188" y="434"/>
                  </a:moveTo>
                  <a:lnTo>
                    <a:pt x="188" y="434"/>
                  </a:lnTo>
                  <a:lnTo>
                    <a:pt x="186" y="436"/>
                  </a:lnTo>
                  <a:lnTo>
                    <a:pt x="181" y="437"/>
                  </a:lnTo>
                  <a:lnTo>
                    <a:pt x="103" y="447"/>
                  </a:lnTo>
                  <a:lnTo>
                    <a:pt x="103" y="447"/>
                  </a:lnTo>
                  <a:lnTo>
                    <a:pt x="99" y="447"/>
                  </a:lnTo>
                  <a:lnTo>
                    <a:pt x="96" y="445"/>
                  </a:lnTo>
                  <a:lnTo>
                    <a:pt x="96" y="445"/>
                  </a:lnTo>
                  <a:lnTo>
                    <a:pt x="92" y="441"/>
                  </a:lnTo>
                  <a:lnTo>
                    <a:pt x="91" y="438"/>
                  </a:lnTo>
                  <a:lnTo>
                    <a:pt x="91" y="438"/>
                  </a:lnTo>
                  <a:lnTo>
                    <a:pt x="92" y="434"/>
                  </a:lnTo>
                  <a:lnTo>
                    <a:pt x="93" y="431"/>
                  </a:lnTo>
                  <a:lnTo>
                    <a:pt x="93" y="431"/>
                  </a:lnTo>
                  <a:lnTo>
                    <a:pt x="97" y="427"/>
                  </a:lnTo>
                  <a:lnTo>
                    <a:pt x="101" y="426"/>
                  </a:lnTo>
                  <a:lnTo>
                    <a:pt x="179" y="416"/>
                  </a:lnTo>
                  <a:lnTo>
                    <a:pt x="179" y="416"/>
                  </a:lnTo>
                  <a:lnTo>
                    <a:pt x="183" y="416"/>
                  </a:lnTo>
                  <a:lnTo>
                    <a:pt x="187" y="419"/>
                  </a:lnTo>
                  <a:lnTo>
                    <a:pt x="187" y="419"/>
                  </a:lnTo>
                  <a:lnTo>
                    <a:pt x="189" y="422"/>
                  </a:lnTo>
                  <a:lnTo>
                    <a:pt x="191" y="425"/>
                  </a:lnTo>
                  <a:lnTo>
                    <a:pt x="191" y="425"/>
                  </a:lnTo>
                  <a:lnTo>
                    <a:pt x="190" y="429"/>
                  </a:lnTo>
                  <a:lnTo>
                    <a:pt x="188" y="434"/>
                  </a:lnTo>
                  <a:lnTo>
                    <a:pt x="188" y="434"/>
                  </a:lnTo>
                  <a:close/>
                  <a:moveTo>
                    <a:pt x="378" y="338"/>
                  </a:moveTo>
                  <a:lnTo>
                    <a:pt x="378" y="338"/>
                  </a:lnTo>
                  <a:lnTo>
                    <a:pt x="375" y="340"/>
                  </a:lnTo>
                  <a:lnTo>
                    <a:pt x="371" y="342"/>
                  </a:lnTo>
                  <a:lnTo>
                    <a:pt x="95" y="375"/>
                  </a:lnTo>
                  <a:lnTo>
                    <a:pt x="95" y="375"/>
                  </a:lnTo>
                  <a:lnTo>
                    <a:pt x="90" y="375"/>
                  </a:lnTo>
                  <a:lnTo>
                    <a:pt x="87" y="373"/>
                  </a:lnTo>
                  <a:lnTo>
                    <a:pt x="87" y="373"/>
                  </a:lnTo>
                  <a:lnTo>
                    <a:pt x="84" y="370"/>
                  </a:lnTo>
                  <a:lnTo>
                    <a:pt x="83" y="367"/>
                  </a:lnTo>
                  <a:lnTo>
                    <a:pt x="83" y="367"/>
                  </a:lnTo>
                  <a:lnTo>
                    <a:pt x="84" y="362"/>
                  </a:lnTo>
                  <a:lnTo>
                    <a:pt x="85" y="359"/>
                  </a:lnTo>
                  <a:lnTo>
                    <a:pt x="85" y="359"/>
                  </a:lnTo>
                  <a:lnTo>
                    <a:pt x="88" y="356"/>
                  </a:lnTo>
                  <a:lnTo>
                    <a:pt x="92" y="355"/>
                  </a:lnTo>
                  <a:lnTo>
                    <a:pt x="368" y="321"/>
                  </a:lnTo>
                  <a:lnTo>
                    <a:pt x="368" y="321"/>
                  </a:lnTo>
                  <a:lnTo>
                    <a:pt x="373" y="321"/>
                  </a:lnTo>
                  <a:lnTo>
                    <a:pt x="376" y="323"/>
                  </a:lnTo>
                  <a:lnTo>
                    <a:pt x="376" y="323"/>
                  </a:lnTo>
                  <a:lnTo>
                    <a:pt x="379" y="326"/>
                  </a:lnTo>
                  <a:lnTo>
                    <a:pt x="380" y="330"/>
                  </a:lnTo>
                  <a:lnTo>
                    <a:pt x="380" y="330"/>
                  </a:lnTo>
                  <a:lnTo>
                    <a:pt x="380" y="334"/>
                  </a:lnTo>
                  <a:lnTo>
                    <a:pt x="378" y="338"/>
                  </a:lnTo>
                  <a:lnTo>
                    <a:pt x="378" y="338"/>
                  </a:lnTo>
                  <a:close/>
                  <a:moveTo>
                    <a:pt x="371" y="277"/>
                  </a:moveTo>
                  <a:lnTo>
                    <a:pt x="371" y="277"/>
                  </a:lnTo>
                  <a:lnTo>
                    <a:pt x="367" y="280"/>
                  </a:lnTo>
                  <a:lnTo>
                    <a:pt x="364" y="282"/>
                  </a:lnTo>
                  <a:lnTo>
                    <a:pt x="87" y="315"/>
                  </a:lnTo>
                  <a:lnTo>
                    <a:pt x="87" y="315"/>
                  </a:lnTo>
                  <a:lnTo>
                    <a:pt x="84" y="314"/>
                  </a:lnTo>
                  <a:lnTo>
                    <a:pt x="79" y="313"/>
                  </a:lnTo>
                  <a:lnTo>
                    <a:pt x="79" y="313"/>
                  </a:lnTo>
                  <a:lnTo>
                    <a:pt x="77" y="310"/>
                  </a:lnTo>
                  <a:lnTo>
                    <a:pt x="75" y="306"/>
                  </a:lnTo>
                  <a:lnTo>
                    <a:pt x="75" y="306"/>
                  </a:lnTo>
                  <a:lnTo>
                    <a:pt x="76" y="302"/>
                  </a:lnTo>
                  <a:lnTo>
                    <a:pt x="78" y="298"/>
                  </a:lnTo>
                  <a:lnTo>
                    <a:pt x="78" y="298"/>
                  </a:lnTo>
                  <a:lnTo>
                    <a:pt x="80" y="296"/>
                  </a:lnTo>
                  <a:lnTo>
                    <a:pt x="85" y="294"/>
                  </a:lnTo>
                  <a:lnTo>
                    <a:pt x="361" y="260"/>
                  </a:lnTo>
                  <a:lnTo>
                    <a:pt x="361" y="260"/>
                  </a:lnTo>
                  <a:lnTo>
                    <a:pt x="365" y="261"/>
                  </a:lnTo>
                  <a:lnTo>
                    <a:pt x="368" y="262"/>
                  </a:lnTo>
                  <a:lnTo>
                    <a:pt x="368" y="262"/>
                  </a:lnTo>
                  <a:lnTo>
                    <a:pt x="372" y="266"/>
                  </a:lnTo>
                  <a:lnTo>
                    <a:pt x="373" y="270"/>
                  </a:lnTo>
                  <a:lnTo>
                    <a:pt x="373" y="270"/>
                  </a:lnTo>
                  <a:lnTo>
                    <a:pt x="373" y="273"/>
                  </a:lnTo>
                  <a:lnTo>
                    <a:pt x="371" y="277"/>
                  </a:lnTo>
                  <a:lnTo>
                    <a:pt x="371" y="277"/>
                  </a:lnTo>
                  <a:close/>
                  <a:moveTo>
                    <a:pt x="363" y="216"/>
                  </a:moveTo>
                  <a:lnTo>
                    <a:pt x="363" y="216"/>
                  </a:lnTo>
                  <a:lnTo>
                    <a:pt x="360" y="219"/>
                  </a:lnTo>
                  <a:lnTo>
                    <a:pt x="356" y="220"/>
                  </a:lnTo>
                  <a:lnTo>
                    <a:pt x="79" y="254"/>
                  </a:lnTo>
                  <a:lnTo>
                    <a:pt x="79" y="254"/>
                  </a:lnTo>
                  <a:lnTo>
                    <a:pt x="76" y="254"/>
                  </a:lnTo>
                  <a:lnTo>
                    <a:pt x="72" y="251"/>
                  </a:lnTo>
                  <a:lnTo>
                    <a:pt x="72" y="251"/>
                  </a:lnTo>
                  <a:lnTo>
                    <a:pt x="70" y="248"/>
                  </a:lnTo>
                  <a:lnTo>
                    <a:pt x="68" y="245"/>
                  </a:lnTo>
                  <a:lnTo>
                    <a:pt x="68" y="245"/>
                  </a:lnTo>
                  <a:lnTo>
                    <a:pt x="68" y="241"/>
                  </a:lnTo>
                  <a:lnTo>
                    <a:pt x="71" y="237"/>
                  </a:lnTo>
                  <a:lnTo>
                    <a:pt x="71" y="237"/>
                  </a:lnTo>
                  <a:lnTo>
                    <a:pt x="73" y="234"/>
                  </a:lnTo>
                  <a:lnTo>
                    <a:pt x="77" y="233"/>
                  </a:lnTo>
                  <a:lnTo>
                    <a:pt x="353" y="199"/>
                  </a:lnTo>
                  <a:lnTo>
                    <a:pt x="353" y="199"/>
                  </a:lnTo>
                  <a:lnTo>
                    <a:pt x="358" y="199"/>
                  </a:lnTo>
                  <a:lnTo>
                    <a:pt x="361" y="201"/>
                  </a:lnTo>
                  <a:lnTo>
                    <a:pt x="361" y="201"/>
                  </a:lnTo>
                  <a:lnTo>
                    <a:pt x="364" y="205"/>
                  </a:lnTo>
                  <a:lnTo>
                    <a:pt x="365" y="208"/>
                  </a:lnTo>
                  <a:lnTo>
                    <a:pt x="365" y="208"/>
                  </a:lnTo>
                  <a:lnTo>
                    <a:pt x="365" y="212"/>
                  </a:lnTo>
                  <a:lnTo>
                    <a:pt x="363" y="216"/>
                  </a:lnTo>
                  <a:lnTo>
                    <a:pt x="363" y="216"/>
                  </a:lnTo>
                  <a:close/>
                </a:path>
              </a:pathLst>
            </a:custGeom>
            <a:grpFill/>
            <a:ln>
              <a:noFill/>
            </a:ln>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66" name="Freeform 244"/>
            <p:cNvSpPr>
              <a:spLocks noEditPoints="1" noChangeArrowheads="1"/>
            </p:cNvSpPr>
            <p:nvPr/>
          </p:nvSpPr>
          <p:spPr bwMode="auto">
            <a:xfrm>
              <a:off x="1621427" y="1224558"/>
              <a:ext cx="410001" cy="443477"/>
            </a:xfrm>
            <a:custGeom>
              <a:avLst/>
              <a:gdLst>
                <a:gd name="T0" fmla="*/ 85 w 269"/>
                <a:gd name="T1" fmla="*/ 0 h 292"/>
                <a:gd name="T2" fmla="*/ 70 w 269"/>
                <a:gd name="T3" fmla="*/ 4 h 292"/>
                <a:gd name="T4" fmla="*/ 60 w 269"/>
                <a:gd name="T5" fmla="*/ 13 h 292"/>
                <a:gd name="T6" fmla="*/ 1 w 269"/>
                <a:gd name="T7" fmla="*/ 227 h 292"/>
                <a:gd name="T8" fmla="*/ 1 w 269"/>
                <a:gd name="T9" fmla="*/ 242 h 292"/>
                <a:gd name="T10" fmla="*/ 9 w 269"/>
                <a:gd name="T11" fmla="*/ 254 h 292"/>
                <a:gd name="T12" fmla="*/ 131 w 269"/>
                <a:gd name="T13" fmla="*/ 290 h 292"/>
                <a:gd name="T14" fmla="*/ 133 w 269"/>
                <a:gd name="T15" fmla="*/ 291 h 292"/>
                <a:gd name="T16" fmla="*/ 149 w 269"/>
                <a:gd name="T17" fmla="*/ 292 h 292"/>
                <a:gd name="T18" fmla="*/ 159 w 269"/>
                <a:gd name="T19" fmla="*/ 289 h 292"/>
                <a:gd name="T20" fmla="*/ 172 w 269"/>
                <a:gd name="T21" fmla="*/ 280 h 292"/>
                <a:gd name="T22" fmla="*/ 181 w 269"/>
                <a:gd name="T23" fmla="*/ 265 h 292"/>
                <a:gd name="T24" fmla="*/ 189 w 269"/>
                <a:gd name="T25" fmla="*/ 267 h 292"/>
                <a:gd name="T26" fmla="*/ 206 w 269"/>
                <a:gd name="T27" fmla="*/ 263 h 292"/>
                <a:gd name="T28" fmla="*/ 210 w 269"/>
                <a:gd name="T29" fmla="*/ 261 h 292"/>
                <a:gd name="T30" fmla="*/ 216 w 269"/>
                <a:gd name="T31" fmla="*/ 257 h 292"/>
                <a:gd name="T32" fmla="*/ 268 w 269"/>
                <a:gd name="T33" fmla="*/ 76 h 292"/>
                <a:gd name="T34" fmla="*/ 269 w 269"/>
                <a:gd name="T35" fmla="*/ 67 h 292"/>
                <a:gd name="T36" fmla="*/ 263 w 269"/>
                <a:gd name="T37" fmla="*/ 52 h 292"/>
                <a:gd name="T38" fmla="*/ 249 w 269"/>
                <a:gd name="T39" fmla="*/ 45 h 292"/>
                <a:gd name="T40" fmla="*/ 204 w 269"/>
                <a:gd name="T41" fmla="*/ 240 h 292"/>
                <a:gd name="T42" fmla="*/ 201 w 269"/>
                <a:gd name="T43" fmla="*/ 246 h 292"/>
                <a:gd name="T44" fmla="*/ 197 w 269"/>
                <a:gd name="T45" fmla="*/ 248 h 292"/>
                <a:gd name="T46" fmla="*/ 188 w 269"/>
                <a:gd name="T47" fmla="*/ 248 h 292"/>
                <a:gd name="T48" fmla="*/ 181 w 269"/>
                <a:gd name="T49" fmla="*/ 246 h 292"/>
                <a:gd name="T50" fmla="*/ 172 w 269"/>
                <a:gd name="T51" fmla="*/ 245 h 292"/>
                <a:gd name="T52" fmla="*/ 167 w 269"/>
                <a:gd name="T53" fmla="*/ 251 h 292"/>
                <a:gd name="T54" fmla="*/ 166 w 269"/>
                <a:gd name="T55" fmla="*/ 256 h 292"/>
                <a:gd name="T56" fmla="*/ 156 w 269"/>
                <a:gd name="T57" fmla="*/ 271 h 292"/>
                <a:gd name="T58" fmla="*/ 151 w 269"/>
                <a:gd name="T59" fmla="*/ 273 h 292"/>
                <a:gd name="T60" fmla="*/ 147 w 269"/>
                <a:gd name="T61" fmla="*/ 274 h 292"/>
                <a:gd name="T62" fmla="*/ 138 w 269"/>
                <a:gd name="T63" fmla="*/ 273 h 292"/>
                <a:gd name="T64" fmla="*/ 135 w 269"/>
                <a:gd name="T65" fmla="*/ 273 h 292"/>
                <a:gd name="T66" fmla="*/ 21 w 269"/>
                <a:gd name="T67" fmla="*/ 240 h 292"/>
                <a:gd name="T68" fmla="*/ 18 w 269"/>
                <a:gd name="T69" fmla="*/ 233 h 292"/>
                <a:gd name="T70" fmla="*/ 78 w 269"/>
                <a:gd name="T71" fmla="*/ 21 h 292"/>
                <a:gd name="T72" fmla="*/ 85 w 269"/>
                <a:gd name="T73" fmla="*/ 18 h 292"/>
                <a:gd name="T74" fmla="*/ 111 w 269"/>
                <a:gd name="T75" fmla="*/ 29 h 292"/>
                <a:gd name="T76" fmla="*/ 111 w 269"/>
                <a:gd name="T77" fmla="*/ 36 h 292"/>
                <a:gd name="T78" fmla="*/ 116 w 269"/>
                <a:gd name="T79" fmla="*/ 46 h 292"/>
                <a:gd name="T80" fmla="*/ 124 w 269"/>
                <a:gd name="T81" fmla="*/ 51 h 292"/>
                <a:gd name="T82" fmla="*/ 132 w 269"/>
                <a:gd name="T83" fmla="*/ 51 h 292"/>
                <a:gd name="T84" fmla="*/ 141 w 269"/>
                <a:gd name="T85" fmla="*/ 47 h 292"/>
                <a:gd name="T86" fmla="*/ 146 w 269"/>
                <a:gd name="T87" fmla="*/ 38 h 292"/>
                <a:gd name="T88" fmla="*/ 188 w 269"/>
                <a:gd name="T89" fmla="*/ 46 h 292"/>
                <a:gd name="T90" fmla="*/ 186 w 269"/>
                <a:gd name="T91" fmla="*/ 49 h 292"/>
                <a:gd name="T92" fmla="*/ 186 w 269"/>
                <a:gd name="T93" fmla="*/ 60 h 292"/>
                <a:gd name="T94" fmla="*/ 192 w 269"/>
                <a:gd name="T95" fmla="*/ 69 h 292"/>
                <a:gd name="T96" fmla="*/ 198 w 269"/>
                <a:gd name="T97" fmla="*/ 72 h 292"/>
                <a:gd name="T98" fmla="*/ 209 w 269"/>
                <a:gd name="T99" fmla="*/ 72 h 292"/>
                <a:gd name="T100" fmla="*/ 218 w 269"/>
                <a:gd name="T101" fmla="*/ 65 h 292"/>
                <a:gd name="T102" fmla="*/ 221 w 269"/>
                <a:gd name="T103" fmla="*/ 59 h 292"/>
                <a:gd name="T104" fmla="*/ 245 w 269"/>
                <a:gd name="T105" fmla="*/ 62 h 292"/>
                <a:gd name="T106" fmla="*/ 251 w 269"/>
                <a:gd name="T107" fmla="*/ 69 h 2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9"/>
                <a:gd name="T163" fmla="*/ 0 h 292"/>
                <a:gd name="T164" fmla="*/ 269 w 269"/>
                <a:gd name="T165" fmla="*/ 292 h 2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9" h="292">
                  <a:moveTo>
                    <a:pt x="90" y="0"/>
                  </a:moveTo>
                  <a:lnTo>
                    <a:pt x="90" y="0"/>
                  </a:lnTo>
                  <a:lnTo>
                    <a:pt x="85" y="0"/>
                  </a:lnTo>
                  <a:lnTo>
                    <a:pt x="80" y="0"/>
                  </a:lnTo>
                  <a:lnTo>
                    <a:pt x="76" y="1"/>
                  </a:lnTo>
                  <a:lnTo>
                    <a:pt x="70" y="4"/>
                  </a:lnTo>
                  <a:lnTo>
                    <a:pt x="67" y="6"/>
                  </a:lnTo>
                  <a:lnTo>
                    <a:pt x="64" y="9"/>
                  </a:lnTo>
                  <a:lnTo>
                    <a:pt x="60" y="13"/>
                  </a:lnTo>
                  <a:lnTo>
                    <a:pt x="58" y="19"/>
                  </a:lnTo>
                  <a:lnTo>
                    <a:pt x="1" y="227"/>
                  </a:lnTo>
                  <a:lnTo>
                    <a:pt x="1" y="227"/>
                  </a:lnTo>
                  <a:lnTo>
                    <a:pt x="0" y="233"/>
                  </a:lnTo>
                  <a:lnTo>
                    <a:pt x="0" y="238"/>
                  </a:lnTo>
                  <a:lnTo>
                    <a:pt x="1" y="242"/>
                  </a:lnTo>
                  <a:lnTo>
                    <a:pt x="3" y="247"/>
                  </a:lnTo>
                  <a:lnTo>
                    <a:pt x="6" y="251"/>
                  </a:lnTo>
                  <a:lnTo>
                    <a:pt x="9" y="254"/>
                  </a:lnTo>
                  <a:lnTo>
                    <a:pt x="14" y="258"/>
                  </a:lnTo>
                  <a:lnTo>
                    <a:pt x="19" y="260"/>
                  </a:lnTo>
                  <a:lnTo>
                    <a:pt x="131" y="290"/>
                  </a:lnTo>
                  <a:lnTo>
                    <a:pt x="131" y="290"/>
                  </a:lnTo>
                  <a:lnTo>
                    <a:pt x="131" y="290"/>
                  </a:lnTo>
                  <a:lnTo>
                    <a:pt x="133" y="291"/>
                  </a:lnTo>
                  <a:lnTo>
                    <a:pt x="133" y="291"/>
                  </a:lnTo>
                  <a:lnTo>
                    <a:pt x="143" y="292"/>
                  </a:lnTo>
                  <a:lnTo>
                    <a:pt x="149" y="292"/>
                  </a:lnTo>
                  <a:lnTo>
                    <a:pt x="157" y="290"/>
                  </a:lnTo>
                  <a:lnTo>
                    <a:pt x="157" y="290"/>
                  </a:lnTo>
                  <a:lnTo>
                    <a:pt x="159" y="289"/>
                  </a:lnTo>
                  <a:lnTo>
                    <a:pt x="159" y="289"/>
                  </a:lnTo>
                  <a:lnTo>
                    <a:pt x="167" y="286"/>
                  </a:lnTo>
                  <a:lnTo>
                    <a:pt x="172" y="280"/>
                  </a:lnTo>
                  <a:lnTo>
                    <a:pt x="178" y="273"/>
                  </a:lnTo>
                  <a:lnTo>
                    <a:pt x="181" y="265"/>
                  </a:lnTo>
                  <a:lnTo>
                    <a:pt x="181" y="265"/>
                  </a:lnTo>
                  <a:lnTo>
                    <a:pt x="182" y="266"/>
                  </a:lnTo>
                  <a:lnTo>
                    <a:pt x="182" y="266"/>
                  </a:lnTo>
                  <a:lnTo>
                    <a:pt x="189" y="267"/>
                  </a:lnTo>
                  <a:lnTo>
                    <a:pt x="195" y="267"/>
                  </a:lnTo>
                  <a:lnTo>
                    <a:pt x="201" y="265"/>
                  </a:lnTo>
                  <a:lnTo>
                    <a:pt x="206" y="263"/>
                  </a:lnTo>
                  <a:lnTo>
                    <a:pt x="207" y="263"/>
                  </a:lnTo>
                  <a:lnTo>
                    <a:pt x="210" y="261"/>
                  </a:lnTo>
                  <a:lnTo>
                    <a:pt x="210" y="261"/>
                  </a:lnTo>
                  <a:lnTo>
                    <a:pt x="211" y="260"/>
                  </a:lnTo>
                  <a:lnTo>
                    <a:pt x="211" y="260"/>
                  </a:lnTo>
                  <a:lnTo>
                    <a:pt x="216" y="257"/>
                  </a:lnTo>
                  <a:lnTo>
                    <a:pt x="218" y="252"/>
                  </a:lnTo>
                  <a:lnTo>
                    <a:pt x="221" y="245"/>
                  </a:lnTo>
                  <a:lnTo>
                    <a:pt x="268" y="76"/>
                  </a:lnTo>
                  <a:lnTo>
                    <a:pt x="268" y="76"/>
                  </a:lnTo>
                  <a:lnTo>
                    <a:pt x="269" y="71"/>
                  </a:lnTo>
                  <a:lnTo>
                    <a:pt x="269" y="67"/>
                  </a:lnTo>
                  <a:lnTo>
                    <a:pt x="268" y="61"/>
                  </a:lnTo>
                  <a:lnTo>
                    <a:pt x="266" y="57"/>
                  </a:lnTo>
                  <a:lnTo>
                    <a:pt x="263" y="52"/>
                  </a:lnTo>
                  <a:lnTo>
                    <a:pt x="259" y="49"/>
                  </a:lnTo>
                  <a:lnTo>
                    <a:pt x="255" y="47"/>
                  </a:lnTo>
                  <a:lnTo>
                    <a:pt x="249" y="45"/>
                  </a:lnTo>
                  <a:lnTo>
                    <a:pt x="90" y="0"/>
                  </a:lnTo>
                  <a:close/>
                  <a:moveTo>
                    <a:pt x="251" y="72"/>
                  </a:moveTo>
                  <a:lnTo>
                    <a:pt x="204" y="240"/>
                  </a:lnTo>
                  <a:lnTo>
                    <a:pt x="204" y="240"/>
                  </a:lnTo>
                  <a:lnTo>
                    <a:pt x="203" y="244"/>
                  </a:lnTo>
                  <a:lnTo>
                    <a:pt x="201" y="246"/>
                  </a:lnTo>
                  <a:lnTo>
                    <a:pt x="201" y="246"/>
                  </a:lnTo>
                  <a:lnTo>
                    <a:pt x="199" y="246"/>
                  </a:lnTo>
                  <a:lnTo>
                    <a:pt x="197" y="248"/>
                  </a:lnTo>
                  <a:lnTo>
                    <a:pt x="197" y="248"/>
                  </a:lnTo>
                  <a:lnTo>
                    <a:pt x="193" y="249"/>
                  </a:lnTo>
                  <a:lnTo>
                    <a:pt x="188" y="248"/>
                  </a:lnTo>
                  <a:lnTo>
                    <a:pt x="188" y="248"/>
                  </a:lnTo>
                  <a:lnTo>
                    <a:pt x="184" y="247"/>
                  </a:lnTo>
                  <a:lnTo>
                    <a:pt x="181" y="246"/>
                  </a:lnTo>
                  <a:lnTo>
                    <a:pt x="181" y="246"/>
                  </a:lnTo>
                  <a:lnTo>
                    <a:pt x="177" y="244"/>
                  </a:lnTo>
                  <a:lnTo>
                    <a:pt x="172" y="245"/>
                  </a:lnTo>
                  <a:lnTo>
                    <a:pt x="172" y="245"/>
                  </a:lnTo>
                  <a:lnTo>
                    <a:pt x="168" y="247"/>
                  </a:lnTo>
                  <a:lnTo>
                    <a:pt x="167" y="251"/>
                  </a:lnTo>
                  <a:lnTo>
                    <a:pt x="167" y="251"/>
                  </a:lnTo>
                  <a:lnTo>
                    <a:pt x="166" y="256"/>
                  </a:lnTo>
                  <a:lnTo>
                    <a:pt x="166" y="256"/>
                  </a:lnTo>
                  <a:lnTo>
                    <a:pt x="164" y="262"/>
                  </a:lnTo>
                  <a:lnTo>
                    <a:pt x="160" y="266"/>
                  </a:lnTo>
                  <a:lnTo>
                    <a:pt x="156" y="271"/>
                  </a:lnTo>
                  <a:lnTo>
                    <a:pt x="152" y="273"/>
                  </a:lnTo>
                  <a:lnTo>
                    <a:pt x="152" y="273"/>
                  </a:lnTo>
                  <a:lnTo>
                    <a:pt x="151" y="273"/>
                  </a:lnTo>
                  <a:lnTo>
                    <a:pt x="151" y="273"/>
                  </a:lnTo>
                  <a:lnTo>
                    <a:pt x="151" y="273"/>
                  </a:lnTo>
                  <a:lnTo>
                    <a:pt x="147" y="274"/>
                  </a:lnTo>
                  <a:lnTo>
                    <a:pt x="144" y="274"/>
                  </a:lnTo>
                  <a:lnTo>
                    <a:pt x="138" y="273"/>
                  </a:lnTo>
                  <a:lnTo>
                    <a:pt x="138" y="273"/>
                  </a:lnTo>
                  <a:lnTo>
                    <a:pt x="135" y="273"/>
                  </a:lnTo>
                  <a:lnTo>
                    <a:pt x="135" y="273"/>
                  </a:lnTo>
                  <a:lnTo>
                    <a:pt x="135" y="273"/>
                  </a:lnTo>
                  <a:lnTo>
                    <a:pt x="23" y="241"/>
                  </a:lnTo>
                  <a:lnTo>
                    <a:pt x="23" y="241"/>
                  </a:lnTo>
                  <a:lnTo>
                    <a:pt x="21" y="240"/>
                  </a:lnTo>
                  <a:lnTo>
                    <a:pt x="19" y="238"/>
                  </a:lnTo>
                  <a:lnTo>
                    <a:pt x="18" y="236"/>
                  </a:lnTo>
                  <a:lnTo>
                    <a:pt x="18" y="233"/>
                  </a:lnTo>
                  <a:lnTo>
                    <a:pt x="77" y="23"/>
                  </a:lnTo>
                  <a:lnTo>
                    <a:pt x="77" y="23"/>
                  </a:lnTo>
                  <a:lnTo>
                    <a:pt x="78" y="21"/>
                  </a:lnTo>
                  <a:lnTo>
                    <a:pt x="80" y="19"/>
                  </a:lnTo>
                  <a:lnTo>
                    <a:pt x="82" y="18"/>
                  </a:lnTo>
                  <a:lnTo>
                    <a:pt x="85" y="18"/>
                  </a:lnTo>
                  <a:lnTo>
                    <a:pt x="113" y="26"/>
                  </a:lnTo>
                  <a:lnTo>
                    <a:pt x="113" y="26"/>
                  </a:lnTo>
                  <a:lnTo>
                    <a:pt x="111" y="29"/>
                  </a:lnTo>
                  <a:lnTo>
                    <a:pt x="111" y="29"/>
                  </a:lnTo>
                  <a:lnTo>
                    <a:pt x="111" y="33"/>
                  </a:lnTo>
                  <a:lnTo>
                    <a:pt x="111" y="36"/>
                  </a:lnTo>
                  <a:lnTo>
                    <a:pt x="113" y="39"/>
                  </a:lnTo>
                  <a:lnTo>
                    <a:pt x="114" y="43"/>
                  </a:lnTo>
                  <a:lnTo>
                    <a:pt x="116" y="46"/>
                  </a:lnTo>
                  <a:lnTo>
                    <a:pt x="118" y="48"/>
                  </a:lnTo>
                  <a:lnTo>
                    <a:pt x="121" y="50"/>
                  </a:lnTo>
                  <a:lnTo>
                    <a:pt x="124" y="51"/>
                  </a:lnTo>
                  <a:lnTo>
                    <a:pt x="124" y="51"/>
                  </a:lnTo>
                  <a:lnTo>
                    <a:pt x="128" y="51"/>
                  </a:lnTo>
                  <a:lnTo>
                    <a:pt x="132" y="51"/>
                  </a:lnTo>
                  <a:lnTo>
                    <a:pt x="135" y="51"/>
                  </a:lnTo>
                  <a:lnTo>
                    <a:pt x="139" y="49"/>
                  </a:lnTo>
                  <a:lnTo>
                    <a:pt x="141" y="47"/>
                  </a:lnTo>
                  <a:lnTo>
                    <a:pt x="143" y="45"/>
                  </a:lnTo>
                  <a:lnTo>
                    <a:pt x="145" y="42"/>
                  </a:lnTo>
                  <a:lnTo>
                    <a:pt x="146" y="38"/>
                  </a:lnTo>
                  <a:lnTo>
                    <a:pt x="146" y="38"/>
                  </a:lnTo>
                  <a:lnTo>
                    <a:pt x="147" y="35"/>
                  </a:lnTo>
                  <a:lnTo>
                    <a:pt x="188" y="46"/>
                  </a:lnTo>
                  <a:lnTo>
                    <a:pt x="188" y="46"/>
                  </a:lnTo>
                  <a:lnTo>
                    <a:pt x="186" y="49"/>
                  </a:lnTo>
                  <a:lnTo>
                    <a:pt x="186" y="49"/>
                  </a:lnTo>
                  <a:lnTo>
                    <a:pt x="185" y="54"/>
                  </a:lnTo>
                  <a:lnTo>
                    <a:pt x="185" y="57"/>
                  </a:lnTo>
                  <a:lnTo>
                    <a:pt x="186" y="60"/>
                  </a:lnTo>
                  <a:lnTo>
                    <a:pt x="188" y="63"/>
                  </a:lnTo>
                  <a:lnTo>
                    <a:pt x="190" y="67"/>
                  </a:lnTo>
                  <a:lnTo>
                    <a:pt x="192" y="69"/>
                  </a:lnTo>
                  <a:lnTo>
                    <a:pt x="195" y="71"/>
                  </a:lnTo>
                  <a:lnTo>
                    <a:pt x="198" y="72"/>
                  </a:lnTo>
                  <a:lnTo>
                    <a:pt x="198" y="72"/>
                  </a:lnTo>
                  <a:lnTo>
                    <a:pt x="203" y="72"/>
                  </a:lnTo>
                  <a:lnTo>
                    <a:pt x="206" y="72"/>
                  </a:lnTo>
                  <a:lnTo>
                    <a:pt x="209" y="72"/>
                  </a:lnTo>
                  <a:lnTo>
                    <a:pt x="213" y="70"/>
                  </a:lnTo>
                  <a:lnTo>
                    <a:pt x="216" y="68"/>
                  </a:lnTo>
                  <a:lnTo>
                    <a:pt x="218" y="65"/>
                  </a:lnTo>
                  <a:lnTo>
                    <a:pt x="220" y="62"/>
                  </a:lnTo>
                  <a:lnTo>
                    <a:pt x="221" y="59"/>
                  </a:lnTo>
                  <a:lnTo>
                    <a:pt x="221" y="59"/>
                  </a:lnTo>
                  <a:lnTo>
                    <a:pt x="221" y="56"/>
                  </a:lnTo>
                  <a:lnTo>
                    <a:pt x="245" y="62"/>
                  </a:lnTo>
                  <a:lnTo>
                    <a:pt x="245" y="62"/>
                  </a:lnTo>
                  <a:lnTo>
                    <a:pt x="247" y="63"/>
                  </a:lnTo>
                  <a:lnTo>
                    <a:pt x="249" y="65"/>
                  </a:lnTo>
                  <a:lnTo>
                    <a:pt x="251" y="69"/>
                  </a:lnTo>
                  <a:lnTo>
                    <a:pt x="251" y="72"/>
                  </a:lnTo>
                  <a:lnTo>
                    <a:pt x="251" y="72"/>
                  </a:lnTo>
                  <a:close/>
                </a:path>
              </a:pathLst>
            </a:custGeom>
            <a:grpFill/>
            <a:ln>
              <a:noFill/>
            </a:ln>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67" name="Freeform 245"/>
            <p:cNvSpPr>
              <a:spLocks noChangeArrowheads="1"/>
            </p:cNvSpPr>
            <p:nvPr/>
          </p:nvSpPr>
          <p:spPr bwMode="auto">
            <a:xfrm>
              <a:off x="1703428" y="1358209"/>
              <a:ext cx="136668" cy="170101"/>
            </a:xfrm>
            <a:custGeom>
              <a:avLst/>
              <a:gdLst>
                <a:gd name="T0" fmla="*/ 74 w 90"/>
                <a:gd name="T1" fmla="*/ 59 h 111"/>
                <a:gd name="T2" fmla="*/ 84 w 90"/>
                <a:gd name="T3" fmla="*/ 51 h 111"/>
                <a:gd name="T4" fmla="*/ 89 w 90"/>
                <a:gd name="T5" fmla="*/ 40 h 111"/>
                <a:gd name="T6" fmla="*/ 90 w 90"/>
                <a:gd name="T7" fmla="*/ 35 h 111"/>
                <a:gd name="T8" fmla="*/ 89 w 90"/>
                <a:gd name="T9" fmla="*/ 23 h 111"/>
                <a:gd name="T10" fmla="*/ 86 w 90"/>
                <a:gd name="T11" fmla="*/ 18 h 111"/>
                <a:gd name="T12" fmla="*/ 76 w 90"/>
                <a:gd name="T13" fmla="*/ 9 h 111"/>
                <a:gd name="T14" fmla="*/ 63 w 90"/>
                <a:gd name="T15" fmla="*/ 2 h 111"/>
                <a:gd name="T16" fmla="*/ 63 w 90"/>
                <a:gd name="T17" fmla="*/ 2 h 111"/>
                <a:gd name="T18" fmla="*/ 53 w 90"/>
                <a:gd name="T19" fmla="*/ 0 h 111"/>
                <a:gd name="T20" fmla="*/ 37 w 90"/>
                <a:gd name="T21" fmla="*/ 0 h 111"/>
                <a:gd name="T22" fmla="*/ 30 w 90"/>
                <a:gd name="T23" fmla="*/ 2 h 111"/>
                <a:gd name="T24" fmla="*/ 27 w 90"/>
                <a:gd name="T25" fmla="*/ 8 h 111"/>
                <a:gd name="T26" fmla="*/ 27 w 90"/>
                <a:gd name="T27" fmla="*/ 22 h 111"/>
                <a:gd name="T28" fmla="*/ 29 w 90"/>
                <a:gd name="T29" fmla="*/ 26 h 111"/>
                <a:gd name="T30" fmla="*/ 31 w 90"/>
                <a:gd name="T31" fmla="*/ 27 h 111"/>
                <a:gd name="T32" fmla="*/ 35 w 90"/>
                <a:gd name="T33" fmla="*/ 26 h 111"/>
                <a:gd name="T34" fmla="*/ 42 w 90"/>
                <a:gd name="T35" fmla="*/ 25 h 111"/>
                <a:gd name="T36" fmla="*/ 52 w 90"/>
                <a:gd name="T37" fmla="*/ 26 h 111"/>
                <a:gd name="T38" fmla="*/ 52 w 90"/>
                <a:gd name="T39" fmla="*/ 26 h 111"/>
                <a:gd name="T40" fmla="*/ 56 w 90"/>
                <a:gd name="T41" fmla="*/ 29 h 111"/>
                <a:gd name="T42" fmla="*/ 60 w 90"/>
                <a:gd name="T43" fmla="*/ 33 h 111"/>
                <a:gd name="T44" fmla="*/ 60 w 90"/>
                <a:gd name="T45" fmla="*/ 35 h 111"/>
                <a:gd name="T46" fmla="*/ 54 w 90"/>
                <a:gd name="T47" fmla="*/ 39 h 111"/>
                <a:gd name="T48" fmla="*/ 50 w 90"/>
                <a:gd name="T49" fmla="*/ 40 h 111"/>
                <a:gd name="T50" fmla="*/ 44 w 90"/>
                <a:gd name="T51" fmla="*/ 39 h 111"/>
                <a:gd name="T52" fmla="*/ 37 w 90"/>
                <a:gd name="T53" fmla="*/ 37 h 111"/>
                <a:gd name="T54" fmla="*/ 35 w 90"/>
                <a:gd name="T55" fmla="*/ 37 h 111"/>
                <a:gd name="T56" fmla="*/ 32 w 90"/>
                <a:gd name="T57" fmla="*/ 38 h 111"/>
                <a:gd name="T58" fmla="*/ 29 w 90"/>
                <a:gd name="T59" fmla="*/ 42 h 111"/>
                <a:gd name="T60" fmla="*/ 26 w 90"/>
                <a:gd name="T61" fmla="*/ 55 h 111"/>
                <a:gd name="T62" fmla="*/ 27 w 90"/>
                <a:gd name="T63" fmla="*/ 59 h 111"/>
                <a:gd name="T64" fmla="*/ 28 w 90"/>
                <a:gd name="T65" fmla="*/ 60 h 111"/>
                <a:gd name="T66" fmla="*/ 38 w 90"/>
                <a:gd name="T67" fmla="*/ 63 h 111"/>
                <a:gd name="T68" fmla="*/ 38 w 90"/>
                <a:gd name="T69" fmla="*/ 63 h 111"/>
                <a:gd name="T70" fmla="*/ 44 w 90"/>
                <a:gd name="T71" fmla="*/ 65 h 111"/>
                <a:gd name="T72" fmla="*/ 49 w 90"/>
                <a:gd name="T73" fmla="*/ 70 h 111"/>
                <a:gd name="T74" fmla="*/ 51 w 90"/>
                <a:gd name="T75" fmla="*/ 78 h 111"/>
                <a:gd name="T76" fmla="*/ 51 w 90"/>
                <a:gd name="T77" fmla="*/ 78 h 111"/>
                <a:gd name="T78" fmla="*/ 50 w 90"/>
                <a:gd name="T79" fmla="*/ 82 h 111"/>
                <a:gd name="T80" fmla="*/ 42 w 90"/>
                <a:gd name="T81" fmla="*/ 85 h 111"/>
                <a:gd name="T82" fmla="*/ 35 w 90"/>
                <a:gd name="T83" fmla="*/ 84 h 111"/>
                <a:gd name="T84" fmla="*/ 35 w 90"/>
                <a:gd name="T85" fmla="*/ 84 h 111"/>
                <a:gd name="T86" fmla="*/ 24 w 90"/>
                <a:gd name="T87" fmla="*/ 80 h 111"/>
                <a:gd name="T88" fmla="*/ 17 w 90"/>
                <a:gd name="T89" fmla="*/ 74 h 111"/>
                <a:gd name="T90" fmla="*/ 15 w 90"/>
                <a:gd name="T91" fmla="*/ 72 h 111"/>
                <a:gd name="T92" fmla="*/ 13 w 90"/>
                <a:gd name="T93" fmla="*/ 72 h 111"/>
                <a:gd name="T94" fmla="*/ 9 w 90"/>
                <a:gd name="T95" fmla="*/ 75 h 111"/>
                <a:gd name="T96" fmla="*/ 1 w 90"/>
                <a:gd name="T97" fmla="*/ 87 h 111"/>
                <a:gd name="T98" fmla="*/ 2 w 90"/>
                <a:gd name="T99" fmla="*/ 94 h 111"/>
                <a:gd name="T100" fmla="*/ 6 w 90"/>
                <a:gd name="T101" fmla="*/ 98 h 111"/>
                <a:gd name="T102" fmla="*/ 21 w 90"/>
                <a:gd name="T103" fmla="*/ 107 h 111"/>
                <a:gd name="T104" fmla="*/ 29 w 90"/>
                <a:gd name="T105" fmla="*/ 109 h 111"/>
                <a:gd name="T106" fmla="*/ 29 w 90"/>
                <a:gd name="T107" fmla="*/ 109 h 111"/>
                <a:gd name="T108" fmla="*/ 47 w 90"/>
                <a:gd name="T109" fmla="*/ 111 h 111"/>
                <a:gd name="T110" fmla="*/ 62 w 90"/>
                <a:gd name="T111" fmla="*/ 108 h 111"/>
                <a:gd name="T112" fmla="*/ 68 w 90"/>
                <a:gd name="T113" fmla="*/ 105 h 111"/>
                <a:gd name="T114" fmla="*/ 77 w 90"/>
                <a:gd name="T115" fmla="*/ 94 h 111"/>
                <a:gd name="T116" fmla="*/ 80 w 90"/>
                <a:gd name="T117" fmla="*/ 87 h 111"/>
                <a:gd name="T118" fmla="*/ 80 w 90"/>
                <a:gd name="T119" fmla="*/ 72 h 111"/>
                <a:gd name="T120" fmla="*/ 74 w 90"/>
                <a:gd name="T121" fmla="*/ 59 h 11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0"/>
                <a:gd name="T184" fmla="*/ 0 h 111"/>
                <a:gd name="T185" fmla="*/ 90 w 90"/>
                <a:gd name="T186" fmla="*/ 111 h 11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0" h="111">
                  <a:moveTo>
                    <a:pt x="74" y="59"/>
                  </a:moveTo>
                  <a:lnTo>
                    <a:pt x="74" y="59"/>
                  </a:lnTo>
                  <a:lnTo>
                    <a:pt x="79" y="56"/>
                  </a:lnTo>
                  <a:lnTo>
                    <a:pt x="84" y="51"/>
                  </a:lnTo>
                  <a:lnTo>
                    <a:pt x="87" y="46"/>
                  </a:lnTo>
                  <a:lnTo>
                    <a:pt x="89" y="40"/>
                  </a:lnTo>
                  <a:lnTo>
                    <a:pt x="89" y="40"/>
                  </a:lnTo>
                  <a:lnTo>
                    <a:pt x="90" y="35"/>
                  </a:lnTo>
                  <a:lnTo>
                    <a:pt x="90" y="29"/>
                  </a:lnTo>
                  <a:lnTo>
                    <a:pt x="89" y="23"/>
                  </a:lnTo>
                  <a:lnTo>
                    <a:pt x="86" y="18"/>
                  </a:lnTo>
                  <a:lnTo>
                    <a:pt x="86" y="18"/>
                  </a:lnTo>
                  <a:lnTo>
                    <a:pt x="81" y="13"/>
                  </a:lnTo>
                  <a:lnTo>
                    <a:pt x="76" y="9"/>
                  </a:lnTo>
                  <a:lnTo>
                    <a:pt x="70" y="6"/>
                  </a:lnTo>
                  <a:lnTo>
                    <a:pt x="63" y="2"/>
                  </a:lnTo>
                  <a:lnTo>
                    <a:pt x="63" y="2"/>
                  </a:lnTo>
                  <a:lnTo>
                    <a:pt x="63" y="2"/>
                  </a:lnTo>
                  <a:lnTo>
                    <a:pt x="63" y="2"/>
                  </a:lnTo>
                  <a:lnTo>
                    <a:pt x="53" y="0"/>
                  </a:lnTo>
                  <a:lnTo>
                    <a:pt x="44" y="0"/>
                  </a:lnTo>
                  <a:lnTo>
                    <a:pt x="37" y="0"/>
                  </a:lnTo>
                  <a:lnTo>
                    <a:pt x="30" y="2"/>
                  </a:lnTo>
                  <a:lnTo>
                    <a:pt x="30" y="2"/>
                  </a:lnTo>
                  <a:lnTo>
                    <a:pt x="27" y="5"/>
                  </a:lnTo>
                  <a:lnTo>
                    <a:pt x="27" y="8"/>
                  </a:lnTo>
                  <a:lnTo>
                    <a:pt x="27" y="22"/>
                  </a:lnTo>
                  <a:lnTo>
                    <a:pt x="27" y="22"/>
                  </a:lnTo>
                  <a:lnTo>
                    <a:pt x="28" y="24"/>
                  </a:lnTo>
                  <a:lnTo>
                    <a:pt x="29" y="26"/>
                  </a:lnTo>
                  <a:lnTo>
                    <a:pt x="29" y="26"/>
                  </a:lnTo>
                  <a:lnTo>
                    <a:pt x="31" y="27"/>
                  </a:lnTo>
                  <a:lnTo>
                    <a:pt x="31" y="27"/>
                  </a:lnTo>
                  <a:lnTo>
                    <a:pt x="35" y="26"/>
                  </a:lnTo>
                  <a:lnTo>
                    <a:pt x="35" y="26"/>
                  </a:lnTo>
                  <a:lnTo>
                    <a:pt x="42" y="25"/>
                  </a:lnTo>
                  <a:lnTo>
                    <a:pt x="47" y="25"/>
                  </a:lnTo>
                  <a:lnTo>
                    <a:pt x="52" y="26"/>
                  </a:lnTo>
                  <a:lnTo>
                    <a:pt x="52" y="26"/>
                  </a:lnTo>
                  <a:lnTo>
                    <a:pt x="52" y="26"/>
                  </a:lnTo>
                  <a:lnTo>
                    <a:pt x="52" y="26"/>
                  </a:lnTo>
                  <a:lnTo>
                    <a:pt x="56" y="29"/>
                  </a:lnTo>
                  <a:lnTo>
                    <a:pt x="60" y="31"/>
                  </a:lnTo>
                  <a:lnTo>
                    <a:pt x="60" y="33"/>
                  </a:lnTo>
                  <a:lnTo>
                    <a:pt x="60" y="35"/>
                  </a:lnTo>
                  <a:lnTo>
                    <a:pt x="60" y="35"/>
                  </a:lnTo>
                  <a:lnTo>
                    <a:pt x="59" y="38"/>
                  </a:lnTo>
                  <a:lnTo>
                    <a:pt x="54" y="39"/>
                  </a:lnTo>
                  <a:lnTo>
                    <a:pt x="54" y="39"/>
                  </a:lnTo>
                  <a:lnTo>
                    <a:pt x="50" y="40"/>
                  </a:lnTo>
                  <a:lnTo>
                    <a:pt x="44" y="39"/>
                  </a:lnTo>
                  <a:lnTo>
                    <a:pt x="44" y="39"/>
                  </a:lnTo>
                  <a:lnTo>
                    <a:pt x="44" y="39"/>
                  </a:lnTo>
                  <a:lnTo>
                    <a:pt x="37" y="37"/>
                  </a:lnTo>
                  <a:lnTo>
                    <a:pt x="37" y="37"/>
                  </a:lnTo>
                  <a:lnTo>
                    <a:pt x="35" y="37"/>
                  </a:lnTo>
                  <a:lnTo>
                    <a:pt x="32" y="38"/>
                  </a:lnTo>
                  <a:lnTo>
                    <a:pt x="32" y="38"/>
                  </a:lnTo>
                  <a:lnTo>
                    <a:pt x="30" y="39"/>
                  </a:lnTo>
                  <a:lnTo>
                    <a:pt x="29" y="42"/>
                  </a:lnTo>
                  <a:lnTo>
                    <a:pt x="26" y="55"/>
                  </a:lnTo>
                  <a:lnTo>
                    <a:pt x="26" y="55"/>
                  </a:lnTo>
                  <a:lnTo>
                    <a:pt x="26" y="57"/>
                  </a:lnTo>
                  <a:lnTo>
                    <a:pt x="27" y="59"/>
                  </a:lnTo>
                  <a:lnTo>
                    <a:pt x="27" y="59"/>
                  </a:lnTo>
                  <a:lnTo>
                    <a:pt x="28" y="60"/>
                  </a:lnTo>
                  <a:lnTo>
                    <a:pt x="30" y="61"/>
                  </a:lnTo>
                  <a:lnTo>
                    <a:pt x="38" y="63"/>
                  </a:lnTo>
                  <a:lnTo>
                    <a:pt x="38" y="63"/>
                  </a:lnTo>
                  <a:lnTo>
                    <a:pt x="38" y="63"/>
                  </a:lnTo>
                  <a:lnTo>
                    <a:pt x="38" y="63"/>
                  </a:lnTo>
                  <a:lnTo>
                    <a:pt x="44" y="65"/>
                  </a:lnTo>
                  <a:lnTo>
                    <a:pt x="49" y="70"/>
                  </a:lnTo>
                  <a:lnTo>
                    <a:pt x="49" y="70"/>
                  </a:lnTo>
                  <a:lnTo>
                    <a:pt x="51" y="73"/>
                  </a:lnTo>
                  <a:lnTo>
                    <a:pt x="51" y="78"/>
                  </a:lnTo>
                  <a:lnTo>
                    <a:pt x="51" y="78"/>
                  </a:lnTo>
                  <a:lnTo>
                    <a:pt x="51" y="78"/>
                  </a:lnTo>
                  <a:lnTo>
                    <a:pt x="51" y="78"/>
                  </a:lnTo>
                  <a:lnTo>
                    <a:pt x="50" y="82"/>
                  </a:lnTo>
                  <a:lnTo>
                    <a:pt x="47" y="84"/>
                  </a:lnTo>
                  <a:lnTo>
                    <a:pt x="42" y="85"/>
                  </a:lnTo>
                  <a:lnTo>
                    <a:pt x="35" y="84"/>
                  </a:lnTo>
                  <a:lnTo>
                    <a:pt x="35" y="84"/>
                  </a:lnTo>
                  <a:lnTo>
                    <a:pt x="35" y="84"/>
                  </a:lnTo>
                  <a:lnTo>
                    <a:pt x="35" y="84"/>
                  </a:lnTo>
                  <a:lnTo>
                    <a:pt x="29" y="82"/>
                  </a:lnTo>
                  <a:lnTo>
                    <a:pt x="24" y="80"/>
                  </a:lnTo>
                  <a:lnTo>
                    <a:pt x="17" y="74"/>
                  </a:lnTo>
                  <a:lnTo>
                    <a:pt x="17" y="74"/>
                  </a:lnTo>
                  <a:lnTo>
                    <a:pt x="15" y="72"/>
                  </a:lnTo>
                  <a:lnTo>
                    <a:pt x="15" y="72"/>
                  </a:lnTo>
                  <a:lnTo>
                    <a:pt x="13" y="72"/>
                  </a:lnTo>
                  <a:lnTo>
                    <a:pt x="13" y="72"/>
                  </a:lnTo>
                  <a:lnTo>
                    <a:pt x="11" y="73"/>
                  </a:lnTo>
                  <a:lnTo>
                    <a:pt x="9" y="75"/>
                  </a:lnTo>
                  <a:lnTo>
                    <a:pt x="1" y="87"/>
                  </a:lnTo>
                  <a:lnTo>
                    <a:pt x="1" y="87"/>
                  </a:lnTo>
                  <a:lnTo>
                    <a:pt x="0" y="90"/>
                  </a:lnTo>
                  <a:lnTo>
                    <a:pt x="2" y="94"/>
                  </a:lnTo>
                  <a:lnTo>
                    <a:pt x="2" y="94"/>
                  </a:lnTo>
                  <a:lnTo>
                    <a:pt x="6" y="98"/>
                  </a:lnTo>
                  <a:lnTo>
                    <a:pt x="13" y="102"/>
                  </a:lnTo>
                  <a:lnTo>
                    <a:pt x="21" y="107"/>
                  </a:lnTo>
                  <a:lnTo>
                    <a:pt x="29" y="109"/>
                  </a:lnTo>
                  <a:lnTo>
                    <a:pt x="29" y="109"/>
                  </a:lnTo>
                  <a:lnTo>
                    <a:pt x="29" y="109"/>
                  </a:lnTo>
                  <a:lnTo>
                    <a:pt x="29" y="109"/>
                  </a:lnTo>
                  <a:lnTo>
                    <a:pt x="38" y="111"/>
                  </a:lnTo>
                  <a:lnTo>
                    <a:pt x="47" y="111"/>
                  </a:lnTo>
                  <a:lnTo>
                    <a:pt x="54" y="111"/>
                  </a:lnTo>
                  <a:lnTo>
                    <a:pt x="62" y="108"/>
                  </a:lnTo>
                  <a:lnTo>
                    <a:pt x="62" y="108"/>
                  </a:lnTo>
                  <a:lnTo>
                    <a:pt x="68" y="105"/>
                  </a:lnTo>
                  <a:lnTo>
                    <a:pt x="74" y="99"/>
                  </a:lnTo>
                  <a:lnTo>
                    <a:pt x="77" y="94"/>
                  </a:lnTo>
                  <a:lnTo>
                    <a:pt x="80" y="87"/>
                  </a:lnTo>
                  <a:lnTo>
                    <a:pt x="80" y="87"/>
                  </a:lnTo>
                  <a:lnTo>
                    <a:pt x="81" y="80"/>
                  </a:lnTo>
                  <a:lnTo>
                    <a:pt x="80" y="72"/>
                  </a:lnTo>
                  <a:lnTo>
                    <a:pt x="77" y="64"/>
                  </a:lnTo>
                  <a:lnTo>
                    <a:pt x="74" y="59"/>
                  </a:lnTo>
                  <a:lnTo>
                    <a:pt x="74" y="59"/>
                  </a:lnTo>
                  <a:close/>
                </a:path>
              </a:pathLst>
            </a:custGeom>
            <a:grpFill/>
            <a:ln>
              <a:noFill/>
            </a:ln>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68" name="Freeform 246"/>
            <p:cNvSpPr>
              <a:spLocks noChangeArrowheads="1"/>
            </p:cNvSpPr>
            <p:nvPr/>
          </p:nvSpPr>
          <p:spPr bwMode="auto">
            <a:xfrm>
              <a:off x="1864390" y="1397695"/>
              <a:ext cx="78963" cy="164026"/>
            </a:xfrm>
            <a:custGeom>
              <a:avLst/>
              <a:gdLst>
                <a:gd name="T0" fmla="*/ 50 w 54"/>
                <a:gd name="T1" fmla="*/ 5 h 110"/>
                <a:gd name="T2" fmla="*/ 35 w 54"/>
                <a:gd name="T3" fmla="*/ 0 h 110"/>
                <a:gd name="T4" fmla="*/ 35 w 54"/>
                <a:gd name="T5" fmla="*/ 0 h 110"/>
                <a:gd name="T6" fmla="*/ 33 w 54"/>
                <a:gd name="T7" fmla="*/ 0 h 110"/>
                <a:gd name="T8" fmla="*/ 7 w 54"/>
                <a:gd name="T9" fmla="*/ 6 h 110"/>
                <a:gd name="T10" fmla="*/ 7 w 54"/>
                <a:gd name="T11" fmla="*/ 6 h 110"/>
                <a:gd name="T12" fmla="*/ 4 w 54"/>
                <a:gd name="T13" fmla="*/ 8 h 110"/>
                <a:gd name="T14" fmla="*/ 2 w 54"/>
                <a:gd name="T15" fmla="*/ 11 h 110"/>
                <a:gd name="T16" fmla="*/ 1 w 54"/>
                <a:gd name="T17" fmla="*/ 25 h 110"/>
                <a:gd name="T18" fmla="*/ 1 w 54"/>
                <a:gd name="T19" fmla="*/ 25 h 110"/>
                <a:gd name="T20" fmla="*/ 1 w 54"/>
                <a:gd name="T21" fmla="*/ 27 h 110"/>
                <a:gd name="T22" fmla="*/ 4 w 54"/>
                <a:gd name="T23" fmla="*/ 30 h 110"/>
                <a:gd name="T24" fmla="*/ 4 w 54"/>
                <a:gd name="T25" fmla="*/ 30 h 110"/>
                <a:gd name="T26" fmla="*/ 6 w 54"/>
                <a:gd name="T27" fmla="*/ 31 h 110"/>
                <a:gd name="T28" fmla="*/ 6 w 54"/>
                <a:gd name="T29" fmla="*/ 31 h 110"/>
                <a:gd name="T30" fmla="*/ 8 w 54"/>
                <a:gd name="T31" fmla="*/ 31 h 110"/>
                <a:gd name="T32" fmla="*/ 19 w 54"/>
                <a:gd name="T33" fmla="*/ 29 h 110"/>
                <a:gd name="T34" fmla="*/ 0 w 54"/>
                <a:gd name="T35" fmla="*/ 98 h 110"/>
                <a:gd name="T36" fmla="*/ 0 w 54"/>
                <a:gd name="T37" fmla="*/ 98 h 110"/>
                <a:gd name="T38" fmla="*/ 0 w 54"/>
                <a:gd name="T39" fmla="*/ 100 h 110"/>
                <a:gd name="T40" fmla="*/ 0 w 54"/>
                <a:gd name="T41" fmla="*/ 102 h 110"/>
                <a:gd name="T42" fmla="*/ 0 w 54"/>
                <a:gd name="T43" fmla="*/ 102 h 110"/>
                <a:gd name="T44" fmla="*/ 1 w 54"/>
                <a:gd name="T45" fmla="*/ 103 h 110"/>
                <a:gd name="T46" fmla="*/ 4 w 54"/>
                <a:gd name="T47" fmla="*/ 105 h 110"/>
                <a:gd name="T48" fmla="*/ 21 w 54"/>
                <a:gd name="T49" fmla="*/ 109 h 110"/>
                <a:gd name="T50" fmla="*/ 21 w 54"/>
                <a:gd name="T51" fmla="*/ 109 h 110"/>
                <a:gd name="T52" fmla="*/ 23 w 54"/>
                <a:gd name="T53" fmla="*/ 110 h 110"/>
                <a:gd name="T54" fmla="*/ 25 w 54"/>
                <a:gd name="T55" fmla="*/ 109 h 110"/>
                <a:gd name="T56" fmla="*/ 25 w 54"/>
                <a:gd name="T57" fmla="*/ 109 h 110"/>
                <a:gd name="T58" fmla="*/ 26 w 54"/>
                <a:gd name="T59" fmla="*/ 108 h 110"/>
                <a:gd name="T60" fmla="*/ 27 w 54"/>
                <a:gd name="T61" fmla="*/ 106 h 110"/>
                <a:gd name="T62" fmla="*/ 54 w 54"/>
                <a:gd name="T63" fmla="*/ 11 h 110"/>
                <a:gd name="T64" fmla="*/ 54 w 54"/>
                <a:gd name="T65" fmla="*/ 11 h 110"/>
                <a:gd name="T66" fmla="*/ 54 w 54"/>
                <a:gd name="T67" fmla="*/ 9 h 110"/>
                <a:gd name="T68" fmla="*/ 54 w 54"/>
                <a:gd name="T69" fmla="*/ 8 h 110"/>
                <a:gd name="T70" fmla="*/ 54 w 54"/>
                <a:gd name="T71" fmla="*/ 8 h 110"/>
                <a:gd name="T72" fmla="*/ 51 w 54"/>
                <a:gd name="T73" fmla="*/ 6 h 110"/>
                <a:gd name="T74" fmla="*/ 50 w 54"/>
                <a:gd name="T75" fmla="*/ 5 h 110"/>
                <a:gd name="T76" fmla="*/ 50 w 54"/>
                <a:gd name="T77" fmla="*/ 5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4"/>
                <a:gd name="T118" fmla="*/ 0 h 110"/>
                <a:gd name="T119" fmla="*/ 54 w 5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4" h="110">
                  <a:moveTo>
                    <a:pt x="50" y="5"/>
                  </a:moveTo>
                  <a:lnTo>
                    <a:pt x="35" y="0"/>
                  </a:lnTo>
                  <a:lnTo>
                    <a:pt x="35" y="0"/>
                  </a:lnTo>
                  <a:lnTo>
                    <a:pt x="33" y="0"/>
                  </a:lnTo>
                  <a:lnTo>
                    <a:pt x="7" y="6"/>
                  </a:lnTo>
                  <a:lnTo>
                    <a:pt x="7" y="6"/>
                  </a:lnTo>
                  <a:lnTo>
                    <a:pt x="4" y="8"/>
                  </a:lnTo>
                  <a:lnTo>
                    <a:pt x="2" y="11"/>
                  </a:lnTo>
                  <a:lnTo>
                    <a:pt x="1" y="25"/>
                  </a:lnTo>
                  <a:lnTo>
                    <a:pt x="1" y="25"/>
                  </a:lnTo>
                  <a:lnTo>
                    <a:pt x="1" y="27"/>
                  </a:lnTo>
                  <a:lnTo>
                    <a:pt x="4" y="30"/>
                  </a:lnTo>
                  <a:lnTo>
                    <a:pt x="4" y="30"/>
                  </a:lnTo>
                  <a:lnTo>
                    <a:pt x="6" y="31"/>
                  </a:lnTo>
                  <a:lnTo>
                    <a:pt x="6" y="31"/>
                  </a:lnTo>
                  <a:lnTo>
                    <a:pt x="8" y="31"/>
                  </a:lnTo>
                  <a:lnTo>
                    <a:pt x="19" y="29"/>
                  </a:lnTo>
                  <a:lnTo>
                    <a:pt x="0" y="98"/>
                  </a:lnTo>
                  <a:lnTo>
                    <a:pt x="0" y="98"/>
                  </a:lnTo>
                  <a:lnTo>
                    <a:pt x="0" y="100"/>
                  </a:lnTo>
                  <a:lnTo>
                    <a:pt x="0" y="102"/>
                  </a:lnTo>
                  <a:lnTo>
                    <a:pt x="0" y="102"/>
                  </a:lnTo>
                  <a:lnTo>
                    <a:pt x="1" y="103"/>
                  </a:lnTo>
                  <a:lnTo>
                    <a:pt x="4" y="105"/>
                  </a:lnTo>
                  <a:lnTo>
                    <a:pt x="21" y="109"/>
                  </a:lnTo>
                  <a:lnTo>
                    <a:pt x="21" y="109"/>
                  </a:lnTo>
                  <a:lnTo>
                    <a:pt x="23" y="110"/>
                  </a:lnTo>
                  <a:lnTo>
                    <a:pt x="25" y="109"/>
                  </a:lnTo>
                  <a:lnTo>
                    <a:pt x="25" y="109"/>
                  </a:lnTo>
                  <a:lnTo>
                    <a:pt x="26" y="108"/>
                  </a:lnTo>
                  <a:lnTo>
                    <a:pt x="27" y="106"/>
                  </a:lnTo>
                  <a:lnTo>
                    <a:pt x="54" y="11"/>
                  </a:lnTo>
                  <a:lnTo>
                    <a:pt x="54" y="11"/>
                  </a:lnTo>
                  <a:lnTo>
                    <a:pt x="54" y="9"/>
                  </a:lnTo>
                  <a:lnTo>
                    <a:pt x="54" y="8"/>
                  </a:lnTo>
                  <a:lnTo>
                    <a:pt x="54" y="8"/>
                  </a:lnTo>
                  <a:lnTo>
                    <a:pt x="51" y="6"/>
                  </a:lnTo>
                  <a:lnTo>
                    <a:pt x="50" y="5"/>
                  </a:lnTo>
                  <a:lnTo>
                    <a:pt x="50" y="5"/>
                  </a:lnTo>
                  <a:close/>
                </a:path>
              </a:pathLst>
            </a:custGeom>
            <a:grpFill/>
            <a:ln>
              <a:noFill/>
            </a:ln>
          </p:spPr>
          <p:txBody>
            <a:bodyPr/>
            <a:lstStyle/>
            <a:p>
              <a:endParaRPr lang="zh-CN" altLang="zh-CN" sz="2400">
                <a:solidFill>
                  <a:srgbClr val="000000"/>
                </a:solidFill>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ppt_w</p:attrName>
                                        </p:attrNameLst>
                                      </p:cBhvr>
                                      <p:tavLst>
                                        <p:tav tm="0">
                                          <p:val>
                                            <p:fltVal val="0"/>
                                          </p:val>
                                        </p:tav>
                                        <p:tav tm="100000">
                                          <p:val>
                                            <p:strVal val="#ppt_w"/>
                                          </p:val>
                                        </p:tav>
                                      </p:tavLst>
                                    </p:anim>
                                    <p:anim calcmode="lin" valueType="num">
                                      <p:cBhvr>
                                        <p:cTn id="8" dur="500" fill="hold"/>
                                        <p:tgtEl>
                                          <p:spTgt spid="108"/>
                                        </p:tgtEl>
                                        <p:attrNameLst>
                                          <p:attrName>ppt_h</p:attrName>
                                        </p:attrNameLst>
                                      </p:cBhvr>
                                      <p:tavLst>
                                        <p:tav tm="0">
                                          <p:val>
                                            <p:fltVal val="0"/>
                                          </p:val>
                                        </p:tav>
                                        <p:tav tm="100000">
                                          <p:val>
                                            <p:strVal val="#ppt_h"/>
                                          </p:val>
                                        </p:tav>
                                      </p:tavLst>
                                    </p:anim>
                                    <p:animEffect transition="in" filter="fade">
                                      <p:cBhvr>
                                        <p:cTn id="9" dur="500"/>
                                        <p:tgtEl>
                                          <p:spTgt spid="108"/>
                                        </p:tgtEl>
                                      </p:cBhvr>
                                    </p:animEffect>
                                  </p:childTnLst>
                                </p:cTn>
                              </p:par>
                              <p:par>
                                <p:cTn id="10" presetID="53" presetClass="entr" presetSubtype="16" fill="hold" nodeType="withEffect">
                                  <p:stCondLst>
                                    <p:cond delay="0"/>
                                  </p:stCondLst>
                                  <p:childTnLst>
                                    <p:set>
                                      <p:cBhvr>
                                        <p:cTn id="11" dur="1" fill="hold">
                                          <p:stCondLst>
                                            <p:cond delay="0"/>
                                          </p:stCondLst>
                                        </p:cTn>
                                        <p:tgtEl>
                                          <p:spTgt spid="157"/>
                                        </p:tgtEl>
                                        <p:attrNameLst>
                                          <p:attrName>style.visibility</p:attrName>
                                        </p:attrNameLst>
                                      </p:cBhvr>
                                      <p:to>
                                        <p:strVal val="visible"/>
                                      </p:to>
                                    </p:set>
                                    <p:anim calcmode="lin" valueType="num">
                                      <p:cBhvr>
                                        <p:cTn id="12" dur="500" fill="hold"/>
                                        <p:tgtEl>
                                          <p:spTgt spid="157"/>
                                        </p:tgtEl>
                                        <p:attrNameLst>
                                          <p:attrName>ppt_w</p:attrName>
                                        </p:attrNameLst>
                                      </p:cBhvr>
                                      <p:tavLst>
                                        <p:tav tm="0">
                                          <p:val>
                                            <p:fltVal val="0"/>
                                          </p:val>
                                        </p:tav>
                                        <p:tav tm="100000">
                                          <p:val>
                                            <p:strVal val="#ppt_w"/>
                                          </p:val>
                                        </p:tav>
                                      </p:tavLst>
                                    </p:anim>
                                    <p:anim calcmode="lin" valueType="num">
                                      <p:cBhvr>
                                        <p:cTn id="13" dur="500" fill="hold"/>
                                        <p:tgtEl>
                                          <p:spTgt spid="157"/>
                                        </p:tgtEl>
                                        <p:attrNameLst>
                                          <p:attrName>ppt_h</p:attrName>
                                        </p:attrNameLst>
                                      </p:cBhvr>
                                      <p:tavLst>
                                        <p:tav tm="0">
                                          <p:val>
                                            <p:fltVal val="0"/>
                                          </p:val>
                                        </p:tav>
                                        <p:tav tm="100000">
                                          <p:val>
                                            <p:strVal val="#ppt_h"/>
                                          </p:val>
                                        </p:tav>
                                      </p:tavLst>
                                    </p:anim>
                                    <p:animEffect transition="in" filter="fade">
                                      <p:cBhvr>
                                        <p:cTn id="14" dur="500"/>
                                        <p:tgtEl>
                                          <p:spTgt spid="157"/>
                                        </p:tgtEl>
                                      </p:cBhvr>
                                    </p:animEffect>
                                  </p:childTnLst>
                                </p:cTn>
                              </p:par>
                            </p:childTnLst>
                          </p:cTn>
                        </p:par>
                        <p:par>
                          <p:cTn id="15" fill="hold">
                            <p:stCondLst>
                              <p:cond delay="500"/>
                            </p:stCondLst>
                            <p:childTnLst>
                              <p:par>
                                <p:cTn id="16" presetID="53" presetClass="entr" presetSubtype="528" fill="hold" nodeType="afterEffect">
                                  <p:stCondLst>
                                    <p:cond delay="0"/>
                                  </p:stCondLst>
                                  <p:childTnLst>
                                    <p:set>
                                      <p:cBhvr>
                                        <p:cTn id="17" dur="1" fill="hold">
                                          <p:stCondLst>
                                            <p:cond delay="0"/>
                                          </p:stCondLst>
                                        </p:cTn>
                                        <p:tgtEl>
                                          <p:spTgt spid="116"/>
                                        </p:tgtEl>
                                        <p:attrNameLst>
                                          <p:attrName>style.visibility</p:attrName>
                                        </p:attrNameLst>
                                      </p:cBhvr>
                                      <p:to>
                                        <p:strVal val="visible"/>
                                      </p:to>
                                    </p:set>
                                    <p:anim calcmode="lin" valueType="num">
                                      <p:cBhvr>
                                        <p:cTn id="18" dur="500" fill="hold"/>
                                        <p:tgtEl>
                                          <p:spTgt spid="116"/>
                                        </p:tgtEl>
                                        <p:attrNameLst>
                                          <p:attrName>ppt_w</p:attrName>
                                        </p:attrNameLst>
                                      </p:cBhvr>
                                      <p:tavLst>
                                        <p:tav tm="0">
                                          <p:val>
                                            <p:fltVal val="0"/>
                                          </p:val>
                                        </p:tav>
                                        <p:tav tm="100000">
                                          <p:val>
                                            <p:strVal val="#ppt_w"/>
                                          </p:val>
                                        </p:tav>
                                      </p:tavLst>
                                    </p:anim>
                                    <p:anim calcmode="lin" valueType="num">
                                      <p:cBhvr>
                                        <p:cTn id="19" dur="500" fill="hold"/>
                                        <p:tgtEl>
                                          <p:spTgt spid="116"/>
                                        </p:tgtEl>
                                        <p:attrNameLst>
                                          <p:attrName>ppt_h</p:attrName>
                                        </p:attrNameLst>
                                      </p:cBhvr>
                                      <p:tavLst>
                                        <p:tav tm="0">
                                          <p:val>
                                            <p:fltVal val="0"/>
                                          </p:val>
                                        </p:tav>
                                        <p:tav tm="100000">
                                          <p:val>
                                            <p:strVal val="#ppt_h"/>
                                          </p:val>
                                        </p:tav>
                                      </p:tavLst>
                                    </p:anim>
                                    <p:animEffect transition="in" filter="fade">
                                      <p:cBhvr>
                                        <p:cTn id="20" dur="500"/>
                                        <p:tgtEl>
                                          <p:spTgt spid="116"/>
                                        </p:tgtEl>
                                      </p:cBhvr>
                                    </p:animEffect>
                                    <p:anim calcmode="lin" valueType="num">
                                      <p:cBhvr>
                                        <p:cTn id="21" dur="500" fill="hold"/>
                                        <p:tgtEl>
                                          <p:spTgt spid="116"/>
                                        </p:tgtEl>
                                        <p:attrNameLst>
                                          <p:attrName>ppt_x</p:attrName>
                                        </p:attrNameLst>
                                      </p:cBhvr>
                                      <p:tavLst>
                                        <p:tav tm="0">
                                          <p:val>
                                            <p:fltVal val="0.5"/>
                                          </p:val>
                                        </p:tav>
                                        <p:tav tm="100000">
                                          <p:val>
                                            <p:strVal val="#ppt_x"/>
                                          </p:val>
                                        </p:tav>
                                      </p:tavLst>
                                    </p:anim>
                                    <p:anim calcmode="lin" valueType="num">
                                      <p:cBhvr>
                                        <p:cTn id="22" dur="500" fill="hold"/>
                                        <p:tgtEl>
                                          <p:spTgt spid="116"/>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250"/>
                                  </p:stCondLst>
                                  <p:childTnLst>
                                    <p:set>
                                      <p:cBhvr>
                                        <p:cTn id="24" dur="1" fill="hold">
                                          <p:stCondLst>
                                            <p:cond delay="0"/>
                                          </p:stCondLst>
                                        </p:cTn>
                                        <p:tgtEl>
                                          <p:spTgt spid="113"/>
                                        </p:tgtEl>
                                        <p:attrNameLst>
                                          <p:attrName>style.visibility</p:attrName>
                                        </p:attrNameLst>
                                      </p:cBhvr>
                                      <p:to>
                                        <p:strVal val="visible"/>
                                      </p:to>
                                    </p:set>
                                    <p:anim calcmode="lin" valueType="num">
                                      <p:cBhvr>
                                        <p:cTn id="25" dur="500" fill="hold"/>
                                        <p:tgtEl>
                                          <p:spTgt spid="113"/>
                                        </p:tgtEl>
                                        <p:attrNameLst>
                                          <p:attrName>ppt_w</p:attrName>
                                        </p:attrNameLst>
                                      </p:cBhvr>
                                      <p:tavLst>
                                        <p:tav tm="0">
                                          <p:val>
                                            <p:fltVal val="0"/>
                                          </p:val>
                                        </p:tav>
                                        <p:tav tm="100000">
                                          <p:val>
                                            <p:strVal val="#ppt_w"/>
                                          </p:val>
                                        </p:tav>
                                      </p:tavLst>
                                    </p:anim>
                                    <p:anim calcmode="lin" valueType="num">
                                      <p:cBhvr>
                                        <p:cTn id="26" dur="500" fill="hold"/>
                                        <p:tgtEl>
                                          <p:spTgt spid="113"/>
                                        </p:tgtEl>
                                        <p:attrNameLst>
                                          <p:attrName>ppt_h</p:attrName>
                                        </p:attrNameLst>
                                      </p:cBhvr>
                                      <p:tavLst>
                                        <p:tav tm="0">
                                          <p:val>
                                            <p:fltVal val="0"/>
                                          </p:val>
                                        </p:tav>
                                        <p:tav tm="100000">
                                          <p:val>
                                            <p:strVal val="#ppt_h"/>
                                          </p:val>
                                        </p:tav>
                                      </p:tavLst>
                                    </p:anim>
                                    <p:animEffect transition="in" filter="fade">
                                      <p:cBhvr>
                                        <p:cTn id="27" dur="500"/>
                                        <p:tgtEl>
                                          <p:spTgt spid="113"/>
                                        </p:tgtEl>
                                      </p:cBhvr>
                                    </p:animEffect>
                                    <p:anim calcmode="lin" valueType="num">
                                      <p:cBhvr>
                                        <p:cTn id="28" dur="500" fill="hold"/>
                                        <p:tgtEl>
                                          <p:spTgt spid="113"/>
                                        </p:tgtEl>
                                        <p:attrNameLst>
                                          <p:attrName>ppt_x</p:attrName>
                                        </p:attrNameLst>
                                      </p:cBhvr>
                                      <p:tavLst>
                                        <p:tav tm="0">
                                          <p:val>
                                            <p:fltVal val="0.5"/>
                                          </p:val>
                                        </p:tav>
                                        <p:tav tm="100000">
                                          <p:val>
                                            <p:strVal val="#ppt_x"/>
                                          </p:val>
                                        </p:tav>
                                      </p:tavLst>
                                    </p:anim>
                                    <p:anim calcmode="lin" valueType="num">
                                      <p:cBhvr>
                                        <p:cTn id="29" dur="500" fill="hold"/>
                                        <p:tgtEl>
                                          <p:spTgt spid="113"/>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anim calcmode="lin" valueType="num">
                                      <p:cBhvr>
                                        <p:cTn id="35" dur="500" fill="hold"/>
                                        <p:tgtEl>
                                          <p:spTgt spid="110"/>
                                        </p:tgtEl>
                                        <p:attrNameLst>
                                          <p:attrName>ppt_x</p:attrName>
                                        </p:attrNameLst>
                                      </p:cBhvr>
                                      <p:tavLst>
                                        <p:tav tm="0">
                                          <p:val>
                                            <p:fltVal val="0.5"/>
                                          </p:val>
                                        </p:tav>
                                        <p:tav tm="100000">
                                          <p:val>
                                            <p:strVal val="#ppt_x"/>
                                          </p:val>
                                        </p:tav>
                                      </p:tavLst>
                                    </p:anim>
                                    <p:anim calcmode="lin" valueType="num">
                                      <p:cBhvr>
                                        <p:cTn id="36" dur="500" fill="hold"/>
                                        <p:tgtEl>
                                          <p:spTgt spid="110"/>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500"/>
                                  </p:stCondLst>
                                  <p:childTnLst>
                                    <p:set>
                                      <p:cBhvr>
                                        <p:cTn id="38" dur="1" fill="hold">
                                          <p:stCondLst>
                                            <p:cond delay="0"/>
                                          </p:stCondLst>
                                        </p:cTn>
                                        <p:tgtEl>
                                          <p:spTgt spid="119"/>
                                        </p:tgtEl>
                                        <p:attrNameLst>
                                          <p:attrName>style.visibility</p:attrName>
                                        </p:attrNameLst>
                                      </p:cBhvr>
                                      <p:to>
                                        <p:strVal val="visible"/>
                                      </p:to>
                                    </p:set>
                                    <p:anim calcmode="lin" valueType="num">
                                      <p:cBhvr>
                                        <p:cTn id="39" dur="500" fill="hold"/>
                                        <p:tgtEl>
                                          <p:spTgt spid="119"/>
                                        </p:tgtEl>
                                        <p:attrNameLst>
                                          <p:attrName>ppt_w</p:attrName>
                                        </p:attrNameLst>
                                      </p:cBhvr>
                                      <p:tavLst>
                                        <p:tav tm="0">
                                          <p:val>
                                            <p:fltVal val="0"/>
                                          </p:val>
                                        </p:tav>
                                        <p:tav tm="100000">
                                          <p:val>
                                            <p:strVal val="#ppt_w"/>
                                          </p:val>
                                        </p:tav>
                                      </p:tavLst>
                                    </p:anim>
                                    <p:anim calcmode="lin" valueType="num">
                                      <p:cBhvr>
                                        <p:cTn id="40" dur="500" fill="hold"/>
                                        <p:tgtEl>
                                          <p:spTgt spid="119"/>
                                        </p:tgtEl>
                                        <p:attrNameLst>
                                          <p:attrName>ppt_h</p:attrName>
                                        </p:attrNameLst>
                                      </p:cBhvr>
                                      <p:tavLst>
                                        <p:tav tm="0">
                                          <p:val>
                                            <p:fltVal val="0"/>
                                          </p:val>
                                        </p:tav>
                                        <p:tav tm="100000">
                                          <p:val>
                                            <p:strVal val="#ppt_h"/>
                                          </p:val>
                                        </p:tav>
                                      </p:tavLst>
                                    </p:anim>
                                    <p:animEffect transition="in" filter="fade">
                                      <p:cBhvr>
                                        <p:cTn id="41" dur="500"/>
                                        <p:tgtEl>
                                          <p:spTgt spid="119"/>
                                        </p:tgtEl>
                                      </p:cBhvr>
                                    </p:animEffect>
                                    <p:anim calcmode="lin" valueType="num">
                                      <p:cBhvr>
                                        <p:cTn id="42" dur="500" fill="hold"/>
                                        <p:tgtEl>
                                          <p:spTgt spid="119"/>
                                        </p:tgtEl>
                                        <p:attrNameLst>
                                          <p:attrName>ppt_x</p:attrName>
                                        </p:attrNameLst>
                                      </p:cBhvr>
                                      <p:tavLst>
                                        <p:tav tm="0">
                                          <p:val>
                                            <p:fltVal val="0.5"/>
                                          </p:val>
                                        </p:tav>
                                        <p:tav tm="100000">
                                          <p:val>
                                            <p:strVal val="#ppt_x"/>
                                          </p:val>
                                        </p:tav>
                                      </p:tavLst>
                                    </p:anim>
                                    <p:anim calcmode="lin" valueType="num">
                                      <p:cBhvr>
                                        <p:cTn id="43" dur="500" fill="hold"/>
                                        <p:tgtEl>
                                          <p:spTgt spid="119"/>
                                        </p:tgtEl>
                                        <p:attrNameLst>
                                          <p:attrName>ppt_y</p:attrName>
                                        </p:attrNameLst>
                                      </p:cBhvr>
                                      <p:tavLst>
                                        <p:tav tm="0">
                                          <p:val>
                                            <p:fltVal val="0.5"/>
                                          </p:val>
                                        </p:tav>
                                        <p:tav tm="100000">
                                          <p:val>
                                            <p:strVal val="#ppt_y"/>
                                          </p:val>
                                        </p:tav>
                                      </p:tavLst>
                                    </p:anim>
                                  </p:childTnLst>
                                </p:cTn>
                              </p:par>
                            </p:childTnLst>
                          </p:cTn>
                        </p:par>
                        <p:par>
                          <p:cTn id="44" fill="hold">
                            <p:stCondLst>
                              <p:cond delay="1000"/>
                            </p:stCondLst>
                            <p:childTnLst>
                              <p:par>
                                <p:cTn id="45" presetID="16" presetClass="entr" presetSubtype="21" fill="hold" grpId="0" nodeType="afterEffect">
                                  <p:stCondLst>
                                    <p:cond delay="0"/>
                                  </p:stCondLst>
                                  <p:childTnLst>
                                    <p:set>
                                      <p:cBhvr>
                                        <p:cTn id="46" dur="1" fill="hold">
                                          <p:stCondLst>
                                            <p:cond delay="0"/>
                                          </p:stCondLst>
                                        </p:cTn>
                                        <p:tgtEl>
                                          <p:spTgt spid="106"/>
                                        </p:tgtEl>
                                        <p:attrNameLst>
                                          <p:attrName>style.visibility</p:attrName>
                                        </p:attrNameLst>
                                      </p:cBhvr>
                                      <p:to>
                                        <p:strVal val="visible"/>
                                      </p:to>
                                    </p:set>
                                    <p:animEffect transition="in" filter="barn(inVertical)">
                                      <p:cBhvr>
                                        <p:cTn id="47" dur="500"/>
                                        <p:tgtEl>
                                          <p:spTgt spid="106"/>
                                        </p:tgtEl>
                                      </p:cBhvr>
                                    </p:animEffect>
                                  </p:childTnLst>
                                </p:cTn>
                              </p:par>
                            </p:childTnLst>
                          </p:cTn>
                        </p:par>
                        <p:par>
                          <p:cTn id="48" fill="hold">
                            <p:stCondLst>
                              <p:cond delay="1500"/>
                            </p:stCondLst>
                            <p:childTnLst>
                              <p:par>
                                <p:cTn id="49" presetID="22" presetClass="entr" presetSubtype="8" fill="hold" nodeType="afterEffect">
                                  <p:stCondLst>
                                    <p:cond delay="0"/>
                                  </p:stCondLst>
                                  <p:childTnLst>
                                    <p:set>
                                      <p:cBhvr>
                                        <p:cTn id="50" dur="1" fill="hold">
                                          <p:stCondLst>
                                            <p:cond delay="0"/>
                                          </p:stCondLst>
                                        </p:cTn>
                                        <p:tgtEl>
                                          <p:spTgt spid="191"/>
                                        </p:tgtEl>
                                        <p:attrNameLst>
                                          <p:attrName>style.visibility</p:attrName>
                                        </p:attrNameLst>
                                      </p:cBhvr>
                                      <p:to>
                                        <p:strVal val="visible"/>
                                      </p:to>
                                    </p:set>
                                    <p:animEffect transition="in" filter="wipe(left)">
                                      <p:cBhvr>
                                        <p:cTn id="51" dur="500"/>
                                        <p:tgtEl>
                                          <p:spTgt spid="191"/>
                                        </p:tgtEl>
                                      </p:cBhvr>
                                    </p:animEffect>
                                  </p:childTnLst>
                                </p:cTn>
                              </p:par>
                            </p:childTnLst>
                          </p:cTn>
                        </p:par>
                        <p:par>
                          <p:cTn id="52" fill="hold">
                            <p:stCondLst>
                              <p:cond delay="2000"/>
                            </p:stCondLst>
                            <p:childTnLst>
                              <p:par>
                                <p:cTn id="53" presetID="23" presetClass="entr" presetSubtype="288" fill="hold" grpId="0" nodeType="afterEffect">
                                  <p:stCondLst>
                                    <p:cond delay="0"/>
                                  </p:stCondLst>
                                  <p:childTnLst>
                                    <p:set>
                                      <p:cBhvr>
                                        <p:cTn id="54" dur="1" fill="hold">
                                          <p:stCondLst>
                                            <p:cond delay="0"/>
                                          </p:stCondLst>
                                        </p:cTn>
                                        <p:tgtEl>
                                          <p:spTgt spid="124"/>
                                        </p:tgtEl>
                                        <p:attrNameLst>
                                          <p:attrName>style.visibility</p:attrName>
                                        </p:attrNameLst>
                                      </p:cBhvr>
                                      <p:to>
                                        <p:strVal val="visible"/>
                                      </p:to>
                                    </p:set>
                                    <p:anim calcmode="lin" valueType="num">
                                      <p:cBhvr>
                                        <p:cTn id="55" dur="500" fill="hold"/>
                                        <p:tgtEl>
                                          <p:spTgt spid="124"/>
                                        </p:tgtEl>
                                        <p:attrNameLst>
                                          <p:attrName>ppt_w</p:attrName>
                                        </p:attrNameLst>
                                      </p:cBhvr>
                                      <p:tavLst>
                                        <p:tav tm="0">
                                          <p:val>
                                            <p:strVal val="4/3*#ppt_w"/>
                                          </p:val>
                                        </p:tav>
                                        <p:tav tm="100000">
                                          <p:val>
                                            <p:strVal val="#ppt_w"/>
                                          </p:val>
                                        </p:tav>
                                      </p:tavLst>
                                    </p:anim>
                                    <p:anim calcmode="lin" valueType="num">
                                      <p:cBhvr>
                                        <p:cTn id="56" dur="500" fill="hold"/>
                                        <p:tgtEl>
                                          <p:spTgt spid="124"/>
                                        </p:tgtEl>
                                        <p:attrNameLst>
                                          <p:attrName>ppt_h</p:attrName>
                                        </p:attrNameLst>
                                      </p:cBhvr>
                                      <p:tavLst>
                                        <p:tav tm="0">
                                          <p:val>
                                            <p:strVal val="4/3*#ppt_h"/>
                                          </p:val>
                                        </p:tav>
                                        <p:tav tm="100000">
                                          <p:val>
                                            <p:strVal val="#ppt_h"/>
                                          </p:val>
                                        </p:tav>
                                      </p:tavLst>
                                    </p:anim>
                                  </p:childTnLst>
                                </p:cTn>
                              </p:par>
                              <p:par>
                                <p:cTn id="57" presetID="10" presetClass="entr" presetSubtype="0" fill="hold" grpId="0" nodeType="withEffect">
                                  <p:stCondLst>
                                    <p:cond delay="0"/>
                                  </p:stCondLst>
                                  <p:childTnLst>
                                    <p:set>
                                      <p:cBhvr>
                                        <p:cTn id="58" dur="1" fill="hold">
                                          <p:stCondLst>
                                            <p:cond delay="0"/>
                                          </p:stCondLst>
                                        </p:cTn>
                                        <p:tgtEl>
                                          <p:spTgt spid="125"/>
                                        </p:tgtEl>
                                        <p:attrNameLst>
                                          <p:attrName>style.visibility</p:attrName>
                                        </p:attrNameLst>
                                      </p:cBhvr>
                                      <p:to>
                                        <p:strVal val="visible"/>
                                      </p:to>
                                    </p:set>
                                    <p:animEffect transition="in" filter="fade">
                                      <p:cBhvr>
                                        <p:cTn id="59" dur="500"/>
                                        <p:tgtEl>
                                          <p:spTgt spid="125"/>
                                        </p:tgtEl>
                                      </p:cBhvr>
                                    </p:animEffect>
                                  </p:childTnLst>
                                </p:cTn>
                              </p:par>
                            </p:childTnLst>
                          </p:cTn>
                        </p:par>
                        <p:par>
                          <p:cTn id="60" fill="hold">
                            <p:stCondLst>
                              <p:cond delay="2500"/>
                            </p:stCondLst>
                            <p:childTnLst>
                              <p:par>
                                <p:cTn id="61" presetID="22" presetClass="entr" presetSubtype="2"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wipe(right)">
                                      <p:cBhvr>
                                        <p:cTn id="63" dur="500"/>
                                        <p:tgtEl>
                                          <p:spTgt spid="9"/>
                                        </p:tgtEl>
                                      </p:cBhvr>
                                    </p:animEffect>
                                  </p:childTnLst>
                                </p:cTn>
                              </p:par>
                              <p:par>
                                <p:cTn id="64" presetID="10" presetClass="entr" presetSubtype="0" fill="hold" grpId="0" nodeType="withEffect">
                                  <p:stCondLst>
                                    <p:cond delay="250"/>
                                  </p:stCondLst>
                                  <p:childTnLst>
                                    <p:set>
                                      <p:cBhvr>
                                        <p:cTn id="65" dur="1" fill="hold">
                                          <p:stCondLst>
                                            <p:cond delay="0"/>
                                          </p:stCondLst>
                                        </p:cTn>
                                        <p:tgtEl>
                                          <p:spTgt spid="122"/>
                                        </p:tgtEl>
                                        <p:attrNameLst>
                                          <p:attrName>style.visibility</p:attrName>
                                        </p:attrNameLst>
                                      </p:cBhvr>
                                      <p:to>
                                        <p:strVal val="visible"/>
                                      </p:to>
                                    </p:set>
                                    <p:animEffect transition="in" filter="fade">
                                      <p:cBhvr>
                                        <p:cTn id="66" dur="500"/>
                                        <p:tgtEl>
                                          <p:spTgt spid="122"/>
                                        </p:tgtEl>
                                      </p:cBhvr>
                                    </p:animEffect>
                                  </p:childTnLst>
                                </p:cTn>
                              </p:par>
                            </p:childTnLst>
                          </p:cTn>
                        </p:par>
                        <p:par>
                          <p:cTn id="67" fill="hold">
                            <p:stCondLst>
                              <p:cond delay="3000"/>
                            </p:stCondLst>
                            <p:childTnLst>
                              <p:par>
                                <p:cTn id="68" presetID="22" presetClass="entr" presetSubtype="2" fill="hold"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wipe(right)">
                                      <p:cBhvr>
                                        <p:cTn id="70" dur="500"/>
                                        <p:tgtEl>
                                          <p:spTgt spid="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23"/>
                                        </p:tgtEl>
                                        <p:attrNameLst>
                                          <p:attrName>style.visibility</p:attrName>
                                        </p:attrNameLst>
                                      </p:cBhvr>
                                      <p:to>
                                        <p:strVal val="visible"/>
                                      </p:to>
                                    </p:set>
                                    <p:animEffect transition="in" filter="fade">
                                      <p:cBhvr>
                                        <p:cTn id="73" dur="500"/>
                                        <p:tgtEl>
                                          <p:spTgt spid="123"/>
                                        </p:tgtEl>
                                      </p:cBhvr>
                                    </p:animEffect>
                                  </p:childTnLst>
                                </p:cTn>
                              </p:par>
                            </p:childTnLst>
                          </p:cTn>
                        </p:par>
                        <p:par>
                          <p:cTn id="74" fill="hold">
                            <p:stCondLst>
                              <p:cond delay="3500"/>
                            </p:stCondLst>
                            <p:childTnLst>
                              <p:par>
                                <p:cTn id="75" presetID="22" presetClass="entr" presetSubtype="4" fill="hold" nodeType="after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wipe(down)">
                                      <p:cBhvr>
                                        <p:cTn id="77" dur="500"/>
                                        <p:tgtEl>
                                          <p:spTgt spid="4"/>
                                        </p:tgtEl>
                                      </p:cBhvr>
                                    </p:animEffect>
                                  </p:childTnLst>
                                </p:cTn>
                              </p:par>
                              <p:par>
                                <p:cTn id="78" presetID="23" presetClass="entr" presetSubtype="288" fill="hold" grpId="0" nodeType="withEffect">
                                  <p:stCondLst>
                                    <p:cond delay="500"/>
                                  </p:stCondLst>
                                  <p:childTnLst>
                                    <p:set>
                                      <p:cBhvr>
                                        <p:cTn id="79" dur="1" fill="hold">
                                          <p:stCondLst>
                                            <p:cond delay="0"/>
                                          </p:stCondLst>
                                        </p:cTn>
                                        <p:tgtEl>
                                          <p:spTgt spid="126"/>
                                        </p:tgtEl>
                                        <p:attrNameLst>
                                          <p:attrName>style.visibility</p:attrName>
                                        </p:attrNameLst>
                                      </p:cBhvr>
                                      <p:to>
                                        <p:strVal val="visible"/>
                                      </p:to>
                                    </p:set>
                                    <p:anim calcmode="lin" valueType="num">
                                      <p:cBhvr>
                                        <p:cTn id="80" dur="500" fill="hold"/>
                                        <p:tgtEl>
                                          <p:spTgt spid="126"/>
                                        </p:tgtEl>
                                        <p:attrNameLst>
                                          <p:attrName>ppt_w</p:attrName>
                                        </p:attrNameLst>
                                      </p:cBhvr>
                                      <p:tavLst>
                                        <p:tav tm="0">
                                          <p:val>
                                            <p:strVal val="4/3*#ppt_w"/>
                                          </p:val>
                                        </p:tav>
                                        <p:tav tm="100000">
                                          <p:val>
                                            <p:strVal val="#ppt_w"/>
                                          </p:val>
                                        </p:tav>
                                      </p:tavLst>
                                    </p:anim>
                                    <p:anim calcmode="lin" valueType="num">
                                      <p:cBhvr>
                                        <p:cTn id="81" dur="500" fill="hold"/>
                                        <p:tgtEl>
                                          <p:spTgt spid="126"/>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bldLvl="0" animBg="1"/>
      <p:bldP spid="108" grpId="0" bldLvl="0" animBg="1"/>
      <p:bldP spid="122" grpId="0" bldLvl="0" animBg="1"/>
      <p:bldP spid="123" grpId="0" bldLvl="0" animBg="1"/>
      <p:bldP spid="124" grpId="0" bldLvl="0" animBg="1"/>
      <p:bldP spid="125" grpId="0" bldLvl="0" animBg="1"/>
      <p:bldP spid="12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a:t>
            </a:r>
            <a:r>
              <a:rPr lang="zh-CN" altLang="en-US" dirty="0"/>
              <a:t>重点</a:t>
            </a:r>
            <a:r>
              <a:rPr lang="zh-CN" altLang="en-US" dirty="0" smtClean="0"/>
              <a:t>工作回顾</a:t>
            </a:r>
            <a:endParaRPr lang="zh-CN" altLang="en-US" dirty="0"/>
          </a:p>
        </p:txBody>
      </p:sp>
      <p:sp>
        <p:nvSpPr>
          <p:cNvPr id="90" name="矩形 89"/>
          <p:cNvSpPr/>
          <p:nvPr/>
        </p:nvSpPr>
        <p:spPr>
          <a:xfrm>
            <a:off x="1091967" y="1915869"/>
            <a:ext cx="2319728" cy="1616780"/>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latin typeface="微软雅黑" panose="020B0503020204020204" charset="-122"/>
              <a:ea typeface="微软雅黑" panose="020B0503020204020204" charset="-122"/>
            </a:endParaRPr>
          </a:p>
        </p:txBody>
      </p:sp>
      <p:grpSp>
        <p:nvGrpSpPr>
          <p:cNvPr id="91" name="组合 90"/>
          <p:cNvGrpSpPr/>
          <p:nvPr/>
        </p:nvGrpSpPr>
        <p:grpSpPr>
          <a:xfrm>
            <a:off x="1091967" y="3520449"/>
            <a:ext cx="2319727" cy="449107"/>
            <a:chOff x="552075" y="2865457"/>
            <a:chExt cx="1859685" cy="360040"/>
          </a:xfrm>
        </p:grpSpPr>
        <p:sp>
          <p:nvSpPr>
            <p:cNvPr id="92" name="矩形 91"/>
            <p:cNvSpPr/>
            <p:nvPr/>
          </p:nvSpPr>
          <p:spPr>
            <a:xfrm>
              <a:off x="552075" y="2865457"/>
              <a:ext cx="1859685" cy="360040"/>
            </a:xfrm>
            <a:prstGeom prst="rect">
              <a:avLst/>
            </a:prstGeom>
            <a:solidFill>
              <a:srgbClr val="ED10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charset="-122"/>
                <a:ea typeface="微软雅黑" panose="020B0503020204020204" charset="-122"/>
              </a:endParaRPr>
            </a:p>
          </p:txBody>
        </p:sp>
        <p:sp>
          <p:nvSpPr>
            <p:cNvPr id="93" name="TextBox 92"/>
            <p:cNvSpPr txBox="1"/>
            <p:nvPr/>
          </p:nvSpPr>
          <p:spPr>
            <a:xfrm>
              <a:off x="841272" y="2906183"/>
              <a:ext cx="1286925" cy="270315"/>
            </a:xfrm>
            <a:prstGeom prst="rect">
              <a:avLst/>
            </a:prstGeom>
            <a:noFill/>
          </p:spPr>
          <p:txBody>
            <a:bodyPr wrap="none" rtlCol="0">
              <a:spAutoFit/>
            </a:bodyPr>
            <a:lstStyle/>
            <a:p>
              <a:r>
                <a:rPr lang="zh-CN" altLang="en-US" sz="1600" b="1" dirty="0" smtClean="0">
                  <a:solidFill>
                    <a:schemeClr val="bg1"/>
                  </a:solidFill>
                  <a:latin typeface="微软雅黑" panose="020B0503020204020204" charset="-122"/>
                  <a:ea typeface="微软雅黑" panose="020B0503020204020204" charset="-122"/>
                </a:rPr>
                <a:t>第一项重点工作</a:t>
              </a:r>
              <a:endParaRPr lang="zh-CN" altLang="en-US" sz="1600" b="1" dirty="0">
                <a:solidFill>
                  <a:schemeClr val="bg1"/>
                </a:solidFill>
                <a:latin typeface="微软雅黑" panose="020B0503020204020204" charset="-122"/>
                <a:ea typeface="微软雅黑" panose="020B0503020204020204" charset="-122"/>
              </a:endParaRPr>
            </a:p>
          </p:txBody>
        </p:sp>
      </p:grpSp>
      <p:sp>
        <p:nvSpPr>
          <p:cNvPr id="94" name="TextBox 93"/>
          <p:cNvSpPr txBox="1"/>
          <p:nvPr/>
        </p:nvSpPr>
        <p:spPr>
          <a:xfrm>
            <a:off x="1007435" y="4156240"/>
            <a:ext cx="2514992" cy="1385570"/>
          </a:xfrm>
          <a:prstGeom prst="rect">
            <a:avLst/>
          </a:prstGeom>
          <a:noFill/>
        </p:spPr>
        <p:txBody>
          <a:bodyPr wrap="square" lIns="91440" tIns="45720" rIns="91440" bIns="45720" rtlCol="0">
            <a:spAutoFit/>
          </a:bodyPr>
          <a:lstStyle/>
          <a:p>
            <a:pPr>
              <a:lnSpc>
                <a:spcPct val="150000"/>
              </a:lnSpc>
            </a:pPr>
            <a:r>
              <a:rPr lang="zh-CN" altLang="en-US" sz="1865"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a:t>
            </a:r>
            <a:r>
              <a:rPr lang="zh-CN" altLang="en-US" sz="1865" dirty="0" smtClean="0">
                <a:solidFill>
                  <a:schemeClr val="tx1">
                    <a:lumMod val="75000"/>
                    <a:lumOff val="25000"/>
                  </a:schemeClr>
                </a:solidFill>
                <a:latin typeface="微软雅黑" panose="020B0503020204020204" charset="-122"/>
                <a:ea typeface="微软雅黑" panose="020B0503020204020204" charset="-122"/>
              </a:rPr>
              <a:t>这简单文字内容</a:t>
            </a:r>
            <a:endParaRPr lang="en-US" altLang="zh-CN" sz="1865" dirty="0">
              <a:solidFill>
                <a:schemeClr val="tx1">
                  <a:lumMod val="75000"/>
                  <a:lumOff val="25000"/>
                </a:schemeClr>
              </a:solidFill>
              <a:latin typeface="微软雅黑" panose="020B0503020204020204" charset="-122"/>
              <a:ea typeface="微软雅黑" panose="020B0503020204020204" charset="-122"/>
            </a:endParaRPr>
          </a:p>
        </p:txBody>
      </p:sp>
      <p:sp>
        <p:nvSpPr>
          <p:cNvPr id="95" name="矩形 94"/>
          <p:cNvSpPr/>
          <p:nvPr/>
        </p:nvSpPr>
        <p:spPr>
          <a:xfrm>
            <a:off x="3680361" y="1915869"/>
            <a:ext cx="2319728" cy="1616780"/>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latin typeface="微软雅黑" panose="020B0503020204020204" charset="-122"/>
              <a:ea typeface="微软雅黑" panose="020B0503020204020204" charset="-122"/>
            </a:endParaRPr>
          </a:p>
        </p:txBody>
      </p:sp>
      <p:grpSp>
        <p:nvGrpSpPr>
          <p:cNvPr id="96" name="组合 95"/>
          <p:cNvGrpSpPr/>
          <p:nvPr/>
        </p:nvGrpSpPr>
        <p:grpSpPr>
          <a:xfrm>
            <a:off x="3680361" y="3520452"/>
            <a:ext cx="2319728" cy="449107"/>
            <a:chOff x="552075" y="2865457"/>
            <a:chExt cx="1859685" cy="360040"/>
          </a:xfrm>
        </p:grpSpPr>
        <p:sp>
          <p:nvSpPr>
            <p:cNvPr id="97" name="矩形 96"/>
            <p:cNvSpPr/>
            <p:nvPr/>
          </p:nvSpPr>
          <p:spPr>
            <a:xfrm>
              <a:off x="552075" y="2865457"/>
              <a:ext cx="1859685" cy="360040"/>
            </a:xfrm>
            <a:prstGeom prst="rect">
              <a:avLst/>
            </a:prstGeom>
            <a:solidFill>
              <a:srgbClr val="F8A5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charset="-122"/>
                <a:ea typeface="微软雅黑" panose="020B0503020204020204" charset="-122"/>
              </a:endParaRPr>
            </a:p>
          </p:txBody>
        </p:sp>
        <p:sp>
          <p:nvSpPr>
            <p:cNvPr id="98" name="TextBox 97"/>
            <p:cNvSpPr txBox="1"/>
            <p:nvPr/>
          </p:nvSpPr>
          <p:spPr>
            <a:xfrm>
              <a:off x="805970" y="2902994"/>
              <a:ext cx="1286925" cy="270315"/>
            </a:xfrm>
            <a:prstGeom prst="rect">
              <a:avLst/>
            </a:prstGeom>
            <a:noFill/>
          </p:spPr>
          <p:txBody>
            <a:bodyPr wrap="none" rtlCol="0">
              <a:spAutoFit/>
            </a:bodyPr>
            <a:lstStyle/>
            <a:p>
              <a:r>
                <a:rPr lang="zh-CN" altLang="en-US" sz="1600" b="1" dirty="0" smtClean="0">
                  <a:solidFill>
                    <a:schemeClr val="bg1"/>
                  </a:solidFill>
                  <a:latin typeface="微软雅黑" panose="020B0503020204020204" charset="-122"/>
                  <a:ea typeface="微软雅黑" panose="020B0503020204020204" charset="-122"/>
                </a:rPr>
                <a:t>第二项</a:t>
              </a:r>
              <a:r>
                <a:rPr lang="zh-CN" altLang="en-US" sz="1600" b="1" dirty="0">
                  <a:solidFill>
                    <a:schemeClr val="bg1"/>
                  </a:solidFill>
                  <a:latin typeface="微软雅黑" panose="020B0503020204020204" charset="-122"/>
                  <a:ea typeface="微软雅黑" panose="020B0503020204020204" charset="-122"/>
                </a:rPr>
                <a:t>重点工作</a:t>
              </a:r>
              <a:endParaRPr lang="zh-CN" altLang="en-US" sz="1600" b="1" dirty="0">
                <a:solidFill>
                  <a:schemeClr val="bg1"/>
                </a:solidFill>
                <a:latin typeface="微软雅黑" panose="020B0503020204020204" charset="-122"/>
                <a:ea typeface="微软雅黑" panose="020B0503020204020204" charset="-122"/>
              </a:endParaRPr>
            </a:p>
          </p:txBody>
        </p:sp>
      </p:grpSp>
      <p:sp>
        <p:nvSpPr>
          <p:cNvPr id="99" name="TextBox 98"/>
          <p:cNvSpPr txBox="1"/>
          <p:nvPr/>
        </p:nvSpPr>
        <p:spPr>
          <a:xfrm>
            <a:off x="3595831" y="4156240"/>
            <a:ext cx="2514992" cy="1385570"/>
          </a:xfrm>
          <a:prstGeom prst="rect">
            <a:avLst/>
          </a:prstGeom>
          <a:noFill/>
        </p:spPr>
        <p:txBody>
          <a:bodyPr wrap="square" lIns="91440" tIns="45720" rIns="91440" bIns="45720" rtlCol="0">
            <a:spAutoFit/>
          </a:bodyPr>
          <a:lstStyle/>
          <a:p>
            <a:pPr>
              <a:lnSpc>
                <a:spcPct val="150000"/>
              </a:lnSpc>
            </a:pPr>
            <a:r>
              <a:rPr lang="zh-CN" altLang="en-US" sz="1865"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这里输入简单的文字概述里输入简单文字概述这简单文字内容</a:t>
            </a:r>
            <a:endParaRPr lang="en-US" altLang="zh-CN" sz="1865" dirty="0">
              <a:solidFill>
                <a:schemeClr val="tx1">
                  <a:lumMod val="75000"/>
                  <a:lumOff val="25000"/>
                </a:schemeClr>
              </a:solidFill>
              <a:latin typeface="微软雅黑" panose="020B0503020204020204" charset="-122"/>
              <a:ea typeface="微软雅黑" panose="020B0503020204020204" charset="-122"/>
            </a:endParaRPr>
          </a:p>
        </p:txBody>
      </p:sp>
      <p:sp>
        <p:nvSpPr>
          <p:cNvPr id="100" name="矩形 99"/>
          <p:cNvSpPr/>
          <p:nvPr/>
        </p:nvSpPr>
        <p:spPr>
          <a:xfrm>
            <a:off x="6275019" y="1915869"/>
            <a:ext cx="2319728" cy="1616780"/>
          </a:xfrm>
          <a:prstGeom prst="rect">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latin typeface="微软雅黑" panose="020B0503020204020204" charset="-122"/>
              <a:ea typeface="微软雅黑" panose="020B0503020204020204" charset="-122"/>
            </a:endParaRPr>
          </a:p>
        </p:txBody>
      </p:sp>
      <p:grpSp>
        <p:nvGrpSpPr>
          <p:cNvPr id="101" name="组合 100"/>
          <p:cNvGrpSpPr/>
          <p:nvPr/>
        </p:nvGrpSpPr>
        <p:grpSpPr>
          <a:xfrm>
            <a:off x="6275019" y="3520452"/>
            <a:ext cx="2319728" cy="449107"/>
            <a:chOff x="552075" y="2865457"/>
            <a:chExt cx="1859685" cy="360040"/>
          </a:xfrm>
        </p:grpSpPr>
        <p:sp>
          <p:nvSpPr>
            <p:cNvPr id="102" name="矩形 101"/>
            <p:cNvSpPr/>
            <p:nvPr/>
          </p:nvSpPr>
          <p:spPr>
            <a:xfrm>
              <a:off x="552075" y="2865457"/>
              <a:ext cx="1859685" cy="360040"/>
            </a:xfrm>
            <a:prstGeom prst="rect">
              <a:avLst/>
            </a:prstGeom>
            <a:solidFill>
              <a:srgbClr val="54C5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charset="-122"/>
                <a:ea typeface="微软雅黑" panose="020B0503020204020204" charset="-122"/>
              </a:endParaRPr>
            </a:p>
          </p:txBody>
        </p:sp>
        <p:sp>
          <p:nvSpPr>
            <p:cNvPr id="103" name="TextBox 102"/>
            <p:cNvSpPr txBox="1"/>
            <p:nvPr/>
          </p:nvSpPr>
          <p:spPr>
            <a:xfrm>
              <a:off x="840691" y="2892812"/>
              <a:ext cx="1286925" cy="270315"/>
            </a:xfrm>
            <a:prstGeom prst="rect">
              <a:avLst/>
            </a:prstGeom>
            <a:noFill/>
          </p:spPr>
          <p:txBody>
            <a:bodyPr wrap="none" rtlCol="0">
              <a:spAutoFit/>
            </a:bodyPr>
            <a:lstStyle/>
            <a:p>
              <a:r>
                <a:rPr lang="zh-CN" altLang="en-US" sz="1600" b="1" dirty="0" smtClean="0">
                  <a:solidFill>
                    <a:schemeClr val="bg1"/>
                  </a:solidFill>
                  <a:latin typeface="微软雅黑" panose="020B0503020204020204" charset="-122"/>
                  <a:ea typeface="微软雅黑" panose="020B0503020204020204" charset="-122"/>
                </a:rPr>
                <a:t>第三项</a:t>
              </a:r>
              <a:r>
                <a:rPr lang="zh-CN" altLang="en-US" sz="1600" b="1" dirty="0">
                  <a:solidFill>
                    <a:schemeClr val="bg1"/>
                  </a:solidFill>
                  <a:latin typeface="微软雅黑" panose="020B0503020204020204" charset="-122"/>
                  <a:ea typeface="微软雅黑" panose="020B0503020204020204" charset="-122"/>
                </a:rPr>
                <a:t>重点工作</a:t>
              </a:r>
              <a:endParaRPr lang="zh-CN" altLang="en-US" sz="1600" b="1" dirty="0">
                <a:solidFill>
                  <a:schemeClr val="bg1"/>
                </a:solidFill>
                <a:latin typeface="微软雅黑" panose="020B0503020204020204" charset="-122"/>
                <a:ea typeface="微软雅黑" panose="020B0503020204020204" charset="-122"/>
              </a:endParaRPr>
            </a:p>
          </p:txBody>
        </p:sp>
      </p:grpSp>
      <p:sp>
        <p:nvSpPr>
          <p:cNvPr id="104" name="TextBox 103"/>
          <p:cNvSpPr txBox="1"/>
          <p:nvPr/>
        </p:nvSpPr>
        <p:spPr>
          <a:xfrm>
            <a:off x="6190488" y="4156240"/>
            <a:ext cx="2514992" cy="1385570"/>
          </a:xfrm>
          <a:prstGeom prst="rect">
            <a:avLst/>
          </a:prstGeom>
          <a:noFill/>
        </p:spPr>
        <p:txBody>
          <a:bodyPr wrap="square" lIns="91440" tIns="45720" rIns="91440" bIns="45720" rtlCol="0">
            <a:spAutoFit/>
          </a:bodyPr>
          <a:lstStyle/>
          <a:p>
            <a:pPr>
              <a:lnSpc>
                <a:spcPct val="150000"/>
              </a:lnSpc>
            </a:pPr>
            <a:r>
              <a:rPr lang="zh-CN" altLang="en-US" sz="1865"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这里输入简单的文字概述里输入简单文字概述这简单文字内容</a:t>
            </a:r>
            <a:endParaRPr lang="en-US" altLang="zh-CN" sz="1865" dirty="0">
              <a:solidFill>
                <a:schemeClr val="tx1">
                  <a:lumMod val="75000"/>
                  <a:lumOff val="25000"/>
                </a:schemeClr>
              </a:solidFill>
              <a:latin typeface="微软雅黑" panose="020B0503020204020204" charset="-122"/>
              <a:ea typeface="微软雅黑" panose="020B0503020204020204" charset="-122"/>
            </a:endParaRPr>
          </a:p>
        </p:txBody>
      </p:sp>
      <p:sp>
        <p:nvSpPr>
          <p:cNvPr id="105" name="矩形 104"/>
          <p:cNvSpPr/>
          <p:nvPr/>
        </p:nvSpPr>
        <p:spPr>
          <a:xfrm>
            <a:off x="8865661" y="1915869"/>
            <a:ext cx="2319728" cy="1616780"/>
          </a:xfrm>
          <a:prstGeom prst="rect">
            <a:avLst/>
          </a:prstGeom>
          <a:blipFill dpi="0" rotWithShape="1">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latin typeface="微软雅黑" panose="020B0503020204020204" charset="-122"/>
              <a:ea typeface="微软雅黑" panose="020B0503020204020204" charset="-122"/>
            </a:endParaRPr>
          </a:p>
        </p:txBody>
      </p:sp>
      <p:grpSp>
        <p:nvGrpSpPr>
          <p:cNvPr id="106" name="组合 105"/>
          <p:cNvGrpSpPr/>
          <p:nvPr/>
        </p:nvGrpSpPr>
        <p:grpSpPr>
          <a:xfrm>
            <a:off x="8865661" y="3520452"/>
            <a:ext cx="2319728" cy="449107"/>
            <a:chOff x="552075" y="2865457"/>
            <a:chExt cx="1859685" cy="360040"/>
          </a:xfrm>
        </p:grpSpPr>
        <p:sp>
          <p:nvSpPr>
            <p:cNvPr id="107" name="矩形 106"/>
            <p:cNvSpPr/>
            <p:nvPr/>
          </p:nvSpPr>
          <p:spPr>
            <a:xfrm>
              <a:off x="552075" y="2865457"/>
              <a:ext cx="1859685" cy="360040"/>
            </a:xfrm>
            <a:prstGeom prst="rect">
              <a:avLst/>
            </a:prstGeom>
            <a:solidFill>
              <a:srgbClr val="70BE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charset="-122"/>
                <a:ea typeface="微软雅黑" panose="020B0503020204020204" charset="-122"/>
              </a:endParaRPr>
            </a:p>
          </p:txBody>
        </p:sp>
        <p:sp>
          <p:nvSpPr>
            <p:cNvPr id="108" name="TextBox 107"/>
            <p:cNvSpPr txBox="1"/>
            <p:nvPr/>
          </p:nvSpPr>
          <p:spPr>
            <a:xfrm>
              <a:off x="805390" y="2917975"/>
              <a:ext cx="1286925" cy="270315"/>
            </a:xfrm>
            <a:prstGeom prst="rect">
              <a:avLst/>
            </a:prstGeom>
            <a:noFill/>
          </p:spPr>
          <p:txBody>
            <a:bodyPr wrap="none" rtlCol="0">
              <a:spAutoFit/>
            </a:bodyPr>
            <a:lstStyle/>
            <a:p>
              <a:r>
                <a:rPr lang="zh-CN" altLang="en-US" sz="1600" b="1" dirty="0" smtClean="0">
                  <a:solidFill>
                    <a:schemeClr val="bg1"/>
                  </a:solidFill>
                  <a:latin typeface="微软雅黑" panose="020B0503020204020204" charset="-122"/>
                  <a:ea typeface="微软雅黑" panose="020B0503020204020204" charset="-122"/>
                </a:rPr>
                <a:t>第四项</a:t>
              </a:r>
              <a:r>
                <a:rPr lang="zh-CN" altLang="en-US" sz="1600" b="1" dirty="0">
                  <a:solidFill>
                    <a:schemeClr val="bg1"/>
                  </a:solidFill>
                  <a:latin typeface="微软雅黑" panose="020B0503020204020204" charset="-122"/>
                  <a:ea typeface="微软雅黑" panose="020B0503020204020204" charset="-122"/>
                </a:rPr>
                <a:t>重点工作</a:t>
              </a:r>
              <a:endParaRPr lang="zh-CN" altLang="en-US" sz="1600" b="1" dirty="0">
                <a:solidFill>
                  <a:schemeClr val="bg1"/>
                </a:solidFill>
                <a:latin typeface="微软雅黑" panose="020B0503020204020204" charset="-122"/>
                <a:ea typeface="微软雅黑" panose="020B0503020204020204" charset="-122"/>
              </a:endParaRPr>
            </a:p>
          </p:txBody>
        </p:sp>
      </p:grpSp>
      <p:sp>
        <p:nvSpPr>
          <p:cNvPr id="109" name="TextBox 108"/>
          <p:cNvSpPr txBox="1"/>
          <p:nvPr/>
        </p:nvSpPr>
        <p:spPr>
          <a:xfrm>
            <a:off x="8781131" y="4156240"/>
            <a:ext cx="2514992" cy="1385570"/>
          </a:xfrm>
          <a:prstGeom prst="rect">
            <a:avLst/>
          </a:prstGeom>
          <a:noFill/>
        </p:spPr>
        <p:txBody>
          <a:bodyPr wrap="square" lIns="91440" tIns="45720" rIns="91440" bIns="45720" rtlCol="0">
            <a:spAutoFit/>
          </a:bodyPr>
          <a:lstStyle/>
          <a:p>
            <a:pPr>
              <a:lnSpc>
                <a:spcPct val="150000"/>
              </a:lnSpc>
            </a:pPr>
            <a:r>
              <a:rPr lang="zh-CN" altLang="en-US" sz="1865" dirty="0">
                <a:solidFill>
                  <a:schemeClr val="tx1">
                    <a:lumMod val="75000"/>
                    <a:lumOff val="25000"/>
                  </a:schemeClr>
                </a:solidFill>
                <a:latin typeface="微软雅黑" panose="020B0503020204020204" charset="-122"/>
                <a:ea typeface="微软雅黑" panose="020B0503020204020204" charset="-122"/>
              </a:rPr>
              <a:t>这里输入简单的文字概述里输入简单文字概述这简单文字内容</a:t>
            </a:r>
            <a:endParaRPr lang="en-US" altLang="zh-CN" sz="186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p:cTn id="7" dur="500" fill="hold"/>
                                        <p:tgtEl>
                                          <p:spTgt spid="90"/>
                                        </p:tgtEl>
                                        <p:attrNameLst>
                                          <p:attrName>ppt_w</p:attrName>
                                        </p:attrNameLst>
                                      </p:cBhvr>
                                      <p:tavLst>
                                        <p:tav tm="0">
                                          <p:val>
                                            <p:fltVal val="0"/>
                                          </p:val>
                                        </p:tav>
                                        <p:tav tm="100000">
                                          <p:val>
                                            <p:strVal val="#ppt_w"/>
                                          </p:val>
                                        </p:tav>
                                      </p:tavLst>
                                    </p:anim>
                                    <p:anim calcmode="lin" valueType="num">
                                      <p:cBhvr>
                                        <p:cTn id="8" dur="500" fill="hold"/>
                                        <p:tgtEl>
                                          <p:spTgt spid="90"/>
                                        </p:tgtEl>
                                        <p:attrNameLst>
                                          <p:attrName>ppt_h</p:attrName>
                                        </p:attrNameLst>
                                      </p:cBhvr>
                                      <p:tavLst>
                                        <p:tav tm="0">
                                          <p:val>
                                            <p:fltVal val="0"/>
                                          </p:val>
                                        </p:tav>
                                        <p:tav tm="100000">
                                          <p:val>
                                            <p:strVal val="#ppt_h"/>
                                          </p:val>
                                        </p:tav>
                                      </p:tavLst>
                                    </p:anim>
                                    <p:animEffect transition="in" filter="fade">
                                      <p:cBhvr>
                                        <p:cTn id="9" dur="500"/>
                                        <p:tgtEl>
                                          <p:spTgt spid="90"/>
                                        </p:tgtEl>
                                      </p:cBhvr>
                                    </p:animEffect>
                                  </p:childTnLst>
                                </p:cTn>
                              </p:par>
                              <p:par>
                                <p:cTn id="10" presetID="53" presetClass="entr" presetSubtype="16"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500" fill="hold"/>
                                        <p:tgtEl>
                                          <p:spTgt spid="91"/>
                                        </p:tgtEl>
                                        <p:attrNameLst>
                                          <p:attrName>ppt_w</p:attrName>
                                        </p:attrNameLst>
                                      </p:cBhvr>
                                      <p:tavLst>
                                        <p:tav tm="0">
                                          <p:val>
                                            <p:fltVal val="0"/>
                                          </p:val>
                                        </p:tav>
                                        <p:tav tm="100000">
                                          <p:val>
                                            <p:strVal val="#ppt_w"/>
                                          </p:val>
                                        </p:tav>
                                      </p:tavLst>
                                    </p:anim>
                                    <p:anim calcmode="lin" valueType="num">
                                      <p:cBhvr>
                                        <p:cTn id="13" dur="500" fill="hold"/>
                                        <p:tgtEl>
                                          <p:spTgt spid="91"/>
                                        </p:tgtEl>
                                        <p:attrNameLst>
                                          <p:attrName>ppt_h</p:attrName>
                                        </p:attrNameLst>
                                      </p:cBhvr>
                                      <p:tavLst>
                                        <p:tav tm="0">
                                          <p:val>
                                            <p:fltVal val="0"/>
                                          </p:val>
                                        </p:tav>
                                        <p:tav tm="100000">
                                          <p:val>
                                            <p:strVal val="#ppt_h"/>
                                          </p:val>
                                        </p:tav>
                                      </p:tavLst>
                                    </p:anim>
                                    <p:animEffect transition="in" filter="fade">
                                      <p:cBhvr>
                                        <p:cTn id="14" dur="500"/>
                                        <p:tgtEl>
                                          <p:spTgt spid="91"/>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94"/>
                                        </p:tgtEl>
                                        <p:attrNameLst>
                                          <p:attrName>style.visibility</p:attrName>
                                        </p:attrNameLst>
                                      </p:cBhvr>
                                      <p:to>
                                        <p:strVal val="visible"/>
                                      </p:to>
                                    </p:set>
                                    <p:animEffect transition="in" filter="wipe(up)">
                                      <p:cBhvr>
                                        <p:cTn id="18" dur="500"/>
                                        <p:tgtEl>
                                          <p:spTgt spid="94"/>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95"/>
                                        </p:tgtEl>
                                        <p:attrNameLst>
                                          <p:attrName>style.visibility</p:attrName>
                                        </p:attrNameLst>
                                      </p:cBhvr>
                                      <p:to>
                                        <p:strVal val="visible"/>
                                      </p:to>
                                    </p:set>
                                    <p:anim calcmode="lin" valueType="num">
                                      <p:cBhvr>
                                        <p:cTn id="22" dur="500" fill="hold"/>
                                        <p:tgtEl>
                                          <p:spTgt spid="95"/>
                                        </p:tgtEl>
                                        <p:attrNameLst>
                                          <p:attrName>ppt_w</p:attrName>
                                        </p:attrNameLst>
                                      </p:cBhvr>
                                      <p:tavLst>
                                        <p:tav tm="0">
                                          <p:val>
                                            <p:fltVal val="0"/>
                                          </p:val>
                                        </p:tav>
                                        <p:tav tm="100000">
                                          <p:val>
                                            <p:strVal val="#ppt_w"/>
                                          </p:val>
                                        </p:tav>
                                      </p:tavLst>
                                    </p:anim>
                                    <p:anim calcmode="lin" valueType="num">
                                      <p:cBhvr>
                                        <p:cTn id="23" dur="500" fill="hold"/>
                                        <p:tgtEl>
                                          <p:spTgt spid="95"/>
                                        </p:tgtEl>
                                        <p:attrNameLst>
                                          <p:attrName>ppt_h</p:attrName>
                                        </p:attrNameLst>
                                      </p:cBhvr>
                                      <p:tavLst>
                                        <p:tav tm="0">
                                          <p:val>
                                            <p:fltVal val="0"/>
                                          </p:val>
                                        </p:tav>
                                        <p:tav tm="100000">
                                          <p:val>
                                            <p:strVal val="#ppt_h"/>
                                          </p:val>
                                        </p:tav>
                                      </p:tavLst>
                                    </p:anim>
                                    <p:animEffect transition="in" filter="fade">
                                      <p:cBhvr>
                                        <p:cTn id="24" dur="500"/>
                                        <p:tgtEl>
                                          <p:spTgt spid="95"/>
                                        </p:tgtEl>
                                      </p:cBhvr>
                                    </p:animEffect>
                                  </p:childTnLst>
                                </p:cTn>
                              </p:par>
                              <p:par>
                                <p:cTn id="25" presetID="53" presetClass="entr" presetSubtype="16" fill="hold" nodeType="withEffect">
                                  <p:stCondLst>
                                    <p:cond delay="0"/>
                                  </p:stCondLst>
                                  <p:childTnLst>
                                    <p:set>
                                      <p:cBhvr>
                                        <p:cTn id="26" dur="1" fill="hold">
                                          <p:stCondLst>
                                            <p:cond delay="0"/>
                                          </p:stCondLst>
                                        </p:cTn>
                                        <p:tgtEl>
                                          <p:spTgt spid="96"/>
                                        </p:tgtEl>
                                        <p:attrNameLst>
                                          <p:attrName>style.visibility</p:attrName>
                                        </p:attrNameLst>
                                      </p:cBhvr>
                                      <p:to>
                                        <p:strVal val="visible"/>
                                      </p:to>
                                    </p:set>
                                    <p:anim calcmode="lin" valueType="num">
                                      <p:cBhvr>
                                        <p:cTn id="27" dur="500" fill="hold"/>
                                        <p:tgtEl>
                                          <p:spTgt spid="96"/>
                                        </p:tgtEl>
                                        <p:attrNameLst>
                                          <p:attrName>ppt_w</p:attrName>
                                        </p:attrNameLst>
                                      </p:cBhvr>
                                      <p:tavLst>
                                        <p:tav tm="0">
                                          <p:val>
                                            <p:fltVal val="0"/>
                                          </p:val>
                                        </p:tav>
                                        <p:tav tm="100000">
                                          <p:val>
                                            <p:strVal val="#ppt_w"/>
                                          </p:val>
                                        </p:tav>
                                      </p:tavLst>
                                    </p:anim>
                                    <p:anim calcmode="lin" valueType="num">
                                      <p:cBhvr>
                                        <p:cTn id="28" dur="500" fill="hold"/>
                                        <p:tgtEl>
                                          <p:spTgt spid="96"/>
                                        </p:tgtEl>
                                        <p:attrNameLst>
                                          <p:attrName>ppt_h</p:attrName>
                                        </p:attrNameLst>
                                      </p:cBhvr>
                                      <p:tavLst>
                                        <p:tav tm="0">
                                          <p:val>
                                            <p:fltVal val="0"/>
                                          </p:val>
                                        </p:tav>
                                        <p:tav tm="100000">
                                          <p:val>
                                            <p:strVal val="#ppt_h"/>
                                          </p:val>
                                        </p:tav>
                                      </p:tavLst>
                                    </p:anim>
                                    <p:animEffect transition="in" filter="fade">
                                      <p:cBhvr>
                                        <p:cTn id="29" dur="500"/>
                                        <p:tgtEl>
                                          <p:spTgt spid="96"/>
                                        </p:tgtEl>
                                      </p:cBhvr>
                                    </p:animEffect>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wipe(up)">
                                      <p:cBhvr>
                                        <p:cTn id="33" dur="500"/>
                                        <p:tgtEl>
                                          <p:spTgt spid="99"/>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100"/>
                                        </p:tgtEl>
                                        <p:attrNameLst>
                                          <p:attrName>style.visibility</p:attrName>
                                        </p:attrNameLst>
                                      </p:cBhvr>
                                      <p:to>
                                        <p:strVal val="visible"/>
                                      </p:to>
                                    </p:set>
                                    <p:anim calcmode="lin" valueType="num">
                                      <p:cBhvr>
                                        <p:cTn id="37" dur="500" fill="hold"/>
                                        <p:tgtEl>
                                          <p:spTgt spid="100"/>
                                        </p:tgtEl>
                                        <p:attrNameLst>
                                          <p:attrName>ppt_w</p:attrName>
                                        </p:attrNameLst>
                                      </p:cBhvr>
                                      <p:tavLst>
                                        <p:tav tm="0">
                                          <p:val>
                                            <p:fltVal val="0"/>
                                          </p:val>
                                        </p:tav>
                                        <p:tav tm="100000">
                                          <p:val>
                                            <p:strVal val="#ppt_w"/>
                                          </p:val>
                                        </p:tav>
                                      </p:tavLst>
                                    </p:anim>
                                    <p:anim calcmode="lin" valueType="num">
                                      <p:cBhvr>
                                        <p:cTn id="38" dur="500" fill="hold"/>
                                        <p:tgtEl>
                                          <p:spTgt spid="100"/>
                                        </p:tgtEl>
                                        <p:attrNameLst>
                                          <p:attrName>ppt_h</p:attrName>
                                        </p:attrNameLst>
                                      </p:cBhvr>
                                      <p:tavLst>
                                        <p:tav tm="0">
                                          <p:val>
                                            <p:fltVal val="0"/>
                                          </p:val>
                                        </p:tav>
                                        <p:tav tm="100000">
                                          <p:val>
                                            <p:strVal val="#ppt_h"/>
                                          </p:val>
                                        </p:tav>
                                      </p:tavLst>
                                    </p:anim>
                                    <p:animEffect transition="in" filter="fade">
                                      <p:cBhvr>
                                        <p:cTn id="39" dur="500"/>
                                        <p:tgtEl>
                                          <p:spTgt spid="100"/>
                                        </p:tgtEl>
                                      </p:cBhvr>
                                    </p:animEffect>
                                  </p:childTnLst>
                                </p:cTn>
                              </p:par>
                              <p:par>
                                <p:cTn id="40" presetID="53" presetClass="entr" presetSubtype="16" fill="hold" nodeType="withEffect">
                                  <p:stCondLst>
                                    <p:cond delay="0"/>
                                  </p:stCondLst>
                                  <p:childTnLst>
                                    <p:set>
                                      <p:cBhvr>
                                        <p:cTn id="41" dur="1" fill="hold">
                                          <p:stCondLst>
                                            <p:cond delay="0"/>
                                          </p:stCondLst>
                                        </p:cTn>
                                        <p:tgtEl>
                                          <p:spTgt spid="101"/>
                                        </p:tgtEl>
                                        <p:attrNameLst>
                                          <p:attrName>style.visibility</p:attrName>
                                        </p:attrNameLst>
                                      </p:cBhvr>
                                      <p:to>
                                        <p:strVal val="visible"/>
                                      </p:to>
                                    </p:set>
                                    <p:anim calcmode="lin" valueType="num">
                                      <p:cBhvr>
                                        <p:cTn id="42" dur="500" fill="hold"/>
                                        <p:tgtEl>
                                          <p:spTgt spid="101"/>
                                        </p:tgtEl>
                                        <p:attrNameLst>
                                          <p:attrName>ppt_w</p:attrName>
                                        </p:attrNameLst>
                                      </p:cBhvr>
                                      <p:tavLst>
                                        <p:tav tm="0">
                                          <p:val>
                                            <p:fltVal val="0"/>
                                          </p:val>
                                        </p:tav>
                                        <p:tav tm="100000">
                                          <p:val>
                                            <p:strVal val="#ppt_w"/>
                                          </p:val>
                                        </p:tav>
                                      </p:tavLst>
                                    </p:anim>
                                    <p:anim calcmode="lin" valueType="num">
                                      <p:cBhvr>
                                        <p:cTn id="43" dur="500" fill="hold"/>
                                        <p:tgtEl>
                                          <p:spTgt spid="101"/>
                                        </p:tgtEl>
                                        <p:attrNameLst>
                                          <p:attrName>ppt_h</p:attrName>
                                        </p:attrNameLst>
                                      </p:cBhvr>
                                      <p:tavLst>
                                        <p:tav tm="0">
                                          <p:val>
                                            <p:fltVal val="0"/>
                                          </p:val>
                                        </p:tav>
                                        <p:tav tm="100000">
                                          <p:val>
                                            <p:strVal val="#ppt_h"/>
                                          </p:val>
                                        </p:tav>
                                      </p:tavLst>
                                    </p:anim>
                                    <p:animEffect transition="in" filter="fade">
                                      <p:cBhvr>
                                        <p:cTn id="44" dur="500"/>
                                        <p:tgtEl>
                                          <p:spTgt spid="101"/>
                                        </p:tgtEl>
                                      </p:cBhvr>
                                    </p:animEffect>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wipe(up)">
                                      <p:cBhvr>
                                        <p:cTn id="48" dur="500"/>
                                        <p:tgtEl>
                                          <p:spTgt spid="104"/>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105"/>
                                        </p:tgtEl>
                                        <p:attrNameLst>
                                          <p:attrName>style.visibility</p:attrName>
                                        </p:attrNameLst>
                                      </p:cBhvr>
                                      <p:to>
                                        <p:strVal val="visible"/>
                                      </p:to>
                                    </p:set>
                                    <p:anim calcmode="lin" valueType="num">
                                      <p:cBhvr>
                                        <p:cTn id="52" dur="500" fill="hold"/>
                                        <p:tgtEl>
                                          <p:spTgt spid="105"/>
                                        </p:tgtEl>
                                        <p:attrNameLst>
                                          <p:attrName>ppt_w</p:attrName>
                                        </p:attrNameLst>
                                      </p:cBhvr>
                                      <p:tavLst>
                                        <p:tav tm="0">
                                          <p:val>
                                            <p:fltVal val="0"/>
                                          </p:val>
                                        </p:tav>
                                        <p:tav tm="100000">
                                          <p:val>
                                            <p:strVal val="#ppt_w"/>
                                          </p:val>
                                        </p:tav>
                                      </p:tavLst>
                                    </p:anim>
                                    <p:anim calcmode="lin" valueType="num">
                                      <p:cBhvr>
                                        <p:cTn id="53" dur="500" fill="hold"/>
                                        <p:tgtEl>
                                          <p:spTgt spid="105"/>
                                        </p:tgtEl>
                                        <p:attrNameLst>
                                          <p:attrName>ppt_h</p:attrName>
                                        </p:attrNameLst>
                                      </p:cBhvr>
                                      <p:tavLst>
                                        <p:tav tm="0">
                                          <p:val>
                                            <p:fltVal val="0"/>
                                          </p:val>
                                        </p:tav>
                                        <p:tav tm="100000">
                                          <p:val>
                                            <p:strVal val="#ppt_h"/>
                                          </p:val>
                                        </p:tav>
                                      </p:tavLst>
                                    </p:anim>
                                    <p:animEffect transition="in" filter="fade">
                                      <p:cBhvr>
                                        <p:cTn id="54" dur="500"/>
                                        <p:tgtEl>
                                          <p:spTgt spid="105"/>
                                        </p:tgtEl>
                                      </p:cBhvr>
                                    </p:animEffect>
                                  </p:childTnLst>
                                </p:cTn>
                              </p:par>
                              <p:par>
                                <p:cTn id="55" presetID="53" presetClass="entr" presetSubtype="16" fill="hold" nodeType="withEffect">
                                  <p:stCondLst>
                                    <p:cond delay="0"/>
                                  </p:stCondLst>
                                  <p:childTnLst>
                                    <p:set>
                                      <p:cBhvr>
                                        <p:cTn id="56" dur="1" fill="hold">
                                          <p:stCondLst>
                                            <p:cond delay="0"/>
                                          </p:stCondLst>
                                        </p:cTn>
                                        <p:tgtEl>
                                          <p:spTgt spid="106"/>
                                        </p:tgtEl>
                                        <p:attrNameLst>
                                          <p:attrName>style.visibility</p:attrName>
                                        </p:attrNameLst>
                                      </p:cBhvr>
                                      <p:to>
                                        <p:strVal val="visible"/>
                                      </p:to>
                                    </p:set>
                                    <p:anim calcmode="lin" valueType="num">
                                      <p:cBhvr>
                                        <p:cTn id="57" dur="500" fill="hold"/>
                                        <p:tgtEl>
                                          <p:spTgt spid="106"/>
                                        </p:tgtEl>
                                        <p:attrNameLst>
                                          <p:attrName>ppt_w</p:attrName>
                                        </p:attrNameLst>
                                      </p:cBhvr>
                                      <p:tavLst>
                                        <p:tav tm="0">
                                          <p:val>
                                            <p:fltVal val="0"/>
                                          </p:val>
                                        </p:tav>
                                        <p:tav tm="100000">
                                          <p:val>
                                            <p:strVal val="#ppt_w"/>
                                          </p:val>
                                        </p:tav>
                                      </p:tavLst>
                                    </p:anim>
                                    <p:anim calcmode="lin" valueType="num">
                                      <p:cBhvr>
                                        <p:cTn id="58" dur="500" fill="hold"/>
                                        <p:tgtEl>
                                          <p:spTgt spid="106"/>
                                        </p:tgtEl>
                                        <p:attrNameLst>
                                          <p:attrName>ppt_h</p:attrName>
                                        </p:attrNameLst>
                                      </p:cBhvr>
                                      <p:tavLst>
                                        <p:tav tm="0">
                                          <p:val>
                                            <p:fltVal val="0"/>
                                          </p:val>
                                        </p:tav>
                                        <p:tav tm="100000">
                                          <p:val>
                                            <p:strVal val="#ppt_h"/>
                                          </p:val>
                                        </p:tav>
                                      </p:tavLst>
                                    </p:anim>
                                    <p:animEffect transition="in" filter="fade">
                                      <p:cBhvr>
                                        <p:cTn id="59" dur="500"/>
                                        <p:tgtEl>
                                          <p:spTgt spid="106"/>
                                        </p:tgtEl>
                                      </p:cBhvr>
                                    </p:animEffect>
                                  </p:childTnLst>
                                </p:cTn>
                              </p:par>
                            </p:childTnLst>
                          </p:cTn>
                        </p:par>
                        <p:par>
                          <p:cTn id="60" fill="hold">
                            <p:stCondLst>
                              <p:cond delay="3500"/>
                            </p:stCondLst>
                            <p:childTnLst>
                              <p:par>
                                <p:cTn id="61" presetID="22" presetClass="entr" presetSubtype="1" fill="hold" grpId="0" nodeType="afterEffect">
                                  <p:stCondLst>
                                    <p:cond delay="0"/>
                                  </p:stCondLst>
                                  <p:childTnLst>
                                    <p:set>
                                      <p:cBhvr>
                                        <p:cTn id="62" dur="1" fill="hold">
                                          <p:stCondLst>
                                            <p:cond delay="0"/>
                                          </p:stCondLst>
                                        </p:cTn>
                                        <p:tgtEl>
                                          <p:spTgt spid="109"/>
                                        </p:tgtEl>
                                        <p:attrNameLst>
                                          <p:attrName>style.visibility</p:attrName>
                                        </p:attrNameLst>
                                      </p:cBhvr>
                                      <p:to>
                                        <p:strVal val="visible"/>
                                      </p:to>
                                    </p:set>
                                    <p:animEffect transition="in" filter="wipe(up)">
                                      <p:cBhvr>
                                        <p:cTn id="63"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bldLvl="0" animBg="1"/>
      <p:bldP spid="94" grpId="0"/>
      <p:bldP spid="95" grpId="0" bldLvl="0" animBg="1"/>
      <p:bldP spid="99" grpId="0"/>
      <p:bldP spid="100" grpId="0" bldLvl="0" animBg="1"/>
      <p:bldP spid="104" grpId="0"/>
      <p:bldP spid="105" grpId="0" bldLvl="0" animBg="1"/>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grpSp>
        <p:nvGrpSpPr>
          <p:cNvPr id="176" name="Group 3"/>
          <p:cNvGrpSpPr/>
          <p:nvPr/>
        </p:nvGrpSpPr>
        <p:grpSpPr bwMode="auto">
          <a:xfrm>
            <a:off x="1008063" y="1604797"/>
            <a:ext cx="10488612" cy="4195763"/>
            <a:chOff x="0" y="0"/>
            <a:chExt cx="4955" cy="1982"/>
          </a:xfrm>
        </p:grpSpPr>
        <p:sp>
          <p:nvSpPr>
            <p:cNvPr id="177" name="Freeform 4"/>
            <p:cNvSpPr>
              <a:spLocks noChangeArrowheads="1"/>
            </p:cNvSpPr>
            <p:nvPr/>
          </p:nvSpPr>
          <p:spPr bwMode="auto">
            <a:xfrm>
              <a:off x="91" y="88"/>
              <a:ext cx="1457" cy="1812"/>
            </a:xfrm>
            <a:custGeom>
              <a:avLst/>
              <a:gdLst>
                <a:gd name="T0" fmla="*/ 116 w 1692"/>
                <a:gd name="T1" fmla="*/ 258 h 2586"/>
                <a:gd name="T2" fmla="*/ 320 w 1692"/>
                <a:gd name="T3" fmla="*/ 210 h 2586"/>
                <a:gd name="T4" fmla="*/ 434 w 1692"/>
                <a:gd name="T5" fmla="*/ 240 h 2586"/>
                <a:gd name="T6" fmla="*/ 416 w 1692"/>
                <a:gd name="T7" fmla="*/ 444 h 2586"/>
                <a:gd name="T8" fmla="*/ 272 w 1692"/>
                <a:gd name="T9" fmla="*/ 582 h 2586"/>
                <a:gd name="T10" fmla="*/ 218 w 1692"/>
                <a:gd name="T11" fmla="*/ 714 h 2586"/>
                <a:gd name="T12" fmla="*/ 284 w 1692"/>
                <a:gd name="T13" fmla="*/ 964 h 2586"/>
                <a:gd name="T14" fmla="*/ 316 w 1692"/>
                <a:gd name="T15" fmla="*/ 960 h 2586"/>
                <a:gd name="T16" fmla="*/ 328 w 1692"/>
                <a:gd name="T17" fmla="*/ 906 h 2586"/>
                <a:gd name="T18" fmla="*/ 478 w 1692"/>
                <a:gd name="T19" fmla="*/ 1154 h 2586"/>
                <a:gd name="T20" fmla="*/ 650 w 1692"/>
                <a:gd name="T21" fmla="*/ 1200 h 2586"/>
                <a:gd name="T22" fmla="*/ 794 w 1692"/>
                <a:gd name="T23" fmla="*/ 1350 h 2586"/>
                <a:gd name="T24" fmla="*/ 854 w 1692"/>
                <a:gd name="T25" fmla="*/ 1422 h 2586"/>
                <a:gd name="T26" fmla="*/ 770 w 1692"/>
                <a:gd name="T27" fmla="*/ 1608 h 2586"/>
                <a:gd name="T28" fmla="*/ 916 w 1692"/>
                <a:gd name="T29" fmla="*/ 1782 h 2586"/>
                <a:gd name="T30" fmla="*/ 1034 w 1692"/>
                <a:gd name="T31" fmla="*/ 2022 h 2586"/>
                <a:gd name="T32" fmla="*/ 1094 w 1692"/>
                <a:gd name="T33" fmla="*/ 2310 h 2586"/>
                <a:gd name="T34" fmla="*/ 1194 w 1692"/>
                <a:gd name="T35" fmla="*/ 2540 h 2586"/>
                <a:gd name="T36" fmla="*/ 1280 w 1692"/>
                <a:gd name="T37" fmla="*/ 2520 h 2586"/>
                <a:gd name="T38" fmla="*/ 1244 w 1692"/>
                <a:gd name="T39" fmla="*/ 2394 h 2586"/>
                <a:gd name="T40" fmla="*/ 1288 w 1692"/>
                <a:gd name="T41" fmla="*/ 2306 h 2586"/>
                <a:gd name="T42" fmla="*/ 1368 w 1692"/>
                <a:gd name="T43" fmla="*/ 2228 h 2586"/>
                <a:gd name="T44" fmla="*/ 1448 w 1692"/>
                <a:gd name="T45" fmla="*/ 2076 h 2586"/>
                <a:gd name="T46" fmla="*/ 1568 w 1692"/>
                <a:gd name="T47" fmla="*/ 1950 h 2586"/>
                <a:gd name="T48" fmla="*/ 1622 w 1692"/>
                <a:gd name="T49" fmla="*/ 1746 h 2586"/>
                <a:gd name="T50" fmla="*/ 1552 w 1692"/>
                <a:gd name="T51" fmla="*/ 1538 h 2586"/>
                <a:gd name="T52" fmla="*/ 1376 w 1692"/>
                <a:gd name="T53" fmla="*/ 1410 h 2586"/>
                <a:gd name="T54" fmla="*/ 1104 w 1692"/>
                <a:gd name="T55" fmla="*/ 1280 h 2586"/>
                <a:gd name="T56" fmla="*/ 974 w 1692"/>
                <a:gd name="T57" fmla="*/ 1260 h 2586"/>
                <a:gd name="T58" fmla="*/ 904 w 1692"/>
                <a:gd name="T59" fmla="*/ 1268 h 2586"/>
                <a:gd name="T60" fmla="*/ 794 w 1692"/>
                <a:gd name="T61" fmla="*/ 1308 h 2586"/>
                <a:gd name="T62" fmla="*/ 758 w 1692"/>
                <a:gd name="T63" fmla="*/ 1174 h 2586"/>
                <a:gd name="T64" fmla="*/ 736 w 1692"/>
                <a:gd name="T65" fmla="*/ 1062 h 2586"/>
                <a:gd name="T66" fmla="*/ 632 w 1692"/>
                <a:gd name="T67" fmla="*/ 1104 h 2586"/>
                <a:gd name="T68" fmla="*/ 568 w 1692"/>
                <a:gd name="T69" fmla="*/ 950 h 2586"/>
                <a:gd name="T70" fmla="*/ 740 w 1692"/>
                <a:gd name="T71" fmla="*/ 912 h 2586"/>
                <a:gd name="T72" fmla="*/ 842 w 1692"/>
                <a:gd name="T73" fmla="*/ 906 h 2586"/>
                <a:gd name="T74" fmla="*/ 896 w 1692"/>
                <a:gd name="T75" fmla="*/ 900 h 2586"/>
                <a:gd name="T76" fmla="*/ 1058 w 1692"/>
                <a:gd name="T77" fmla="*/ 750 h 2586"/>
                <a:gd name="T78" fmla="*/ 1184 w 1692"/>
                <a:gd name="T79" fmla="*/ 678 h 2586"/>
                <a:gd name="T80" fmla="*/ 1278 w 1692"/>
                <a:gd name="T81" fmla="*/ 636 h 2586"/>
                <a:gd name="T82" fmla="*/ 1340 w 1692"/>
                <a:gd name="T83" fmla="*/ 538 h 2586"/>
                <a:gd name="T84" fmla="*/ 1288 w 1692"/>
                <a:gd name="T85" fmla="*/ 512 h 2586"/>
                <a:gd name="T86" fmla="*/ 1526 w 1692"/>
                <a:gd name="T87" fmla="*/ 456 h 2586"/>
                <a:gd name="T88" fmla="*/ 1406 w 1692"/>
                <a:gd name="T89" fmla="*/ 342 h 2586"/>
                <a:gd name="T90" fmla="*/ 1328 w 1692"/>
                <a:gd name="T91" fmla="*/ 264 h 2586"/>
                <a:gd name="T92" fmla="*/ 1222 w 1692"/>
                <a:gd name="T93" fmla="*/ 364 h 2586"/>
                <a:gd name="T94" fmla="*/ 1110 w 1692"/>
                <a:gd name="T95" fmla="*/ 444 h 2586"/>
                <a:gd name="T96" fmla="*/ 1022 w 1692"/>
                <a:gd name="T97" fmla="*/ 304 h 2586"/>
                <a:gd name="T98" fmla="*/ 1212 w 1692"/>
                <a:gd name="T99" fmla="*/ 240 h 2586"/>
                <a:gd name="T100" fmla="*/ 1266 w 1692"/>
                <a:gd name="T101" fmla="*/ 198 h 2586"/>
                <a:gd name="T102" fmla="*/ 1328 w 1692"/>
                <a:gd name="T103" fmla="*/ 172 h 2586"/>
                <a:gd name="T104" fmla="*/ 1286 w 1692"/>
                <a:gd name="T105" fmla="*/ 144 h 2586"/>
                <a:gd name="T106" fmla="*/ 1262 w 1692"/>
                <a:gd name="T107" fmla="*/ 120 h 2586"/>
                <a:gd name="T108" fmla="*/ 1202 w 1692"/>
                <a:gd name="T109" fmla="*/ 102 h 2586"/>
                <a:gd name="T110" fmla="*/ 1106 w 1692"/>
                <a:gd name="T111" fmla="*/ 136 h 2586"/>
                <a:gd name="T112" fmla="*/ 950 w 1692"/>
                <a:gd name="T113" fmla="*/ 120 h 2586"/>
                <a:gd name="T114" fmla="*/ 550 w 1692"/>
                <a:gd name="T115" fmla="*/ 0 h 2586"/>
                <a:gd name="T116" fmla="*/ 344 w 1692"/>
                <a:gd name="T117" fmla="*/ 32 h 2586"/>
                <a:gd name="T118" fmla="*/ 290 w 1692"/>
                <a:gd name="T119" fmla="*/ 102 h 2586"/>
                <a:gd name="T120" fmla="*/ 128 w 1692"/>
                <a:gd name="T121" fmla="*/ 174 h 2586"/>
                <a:gd name="T122" fmla="*/ 128 w 1692"/>
                <a:gd name="T123" fmla="*/ 216 h 2586"/>
                <a:gd name="T124" fmla="*/ 2 w 1692"/>
                <a:gd name="T125" fmla="*/ 252 h 25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92"/>
                <a:gd name="T190" fmla="*/ 0 h 2586"/>
                <a:gd name="T191" fmla="*/ 1692 w 1692"/>
                <a:gd name="T192" fmla="*/ 2586 h 25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78" name="Freeform 5"/>
            <p:cNvSpPr>
              <a:spLocks noChangeArrowheads="1"/>
            </p:cNvSpPr>
            <p:nvPr/>
          </p:nvSpPr>
          <p:spPr bwMode="auto">
            <a:xfrm>
              <a:off x="45" y="261"/>
              <a:ext cx="39" cy="26"/>
            </a:xfrm>
            <a:custGeom>
              <a:avLst/>
              <a:gdLst>
                <a:gd name="T0" fmla="*/ 16 w 46"/>
                <a:gd name="T1" fmla="*/ 4 h 38"/>
                <a:gd name="T2" fmla="*/ 0 w 46"/>
                <a:gd name="T3" fmla="*/ 22 h 38"/>
                <a:gd name="T4" fmla="*/ 22 w 46"/>
                <a:gd name="T5" fmla="*/ 38 h 38"/>
                <a:gd name="T6" fmla="*/ 46 w 46"/>
                <a:gd name="T7" fmla="*/ 26 h 38"/>
                <a:gd name="T8" fmla="*/ 30 w 46"/>
                <a:gd name="T9" fmla="*/ 0 h 38"/>
                <a:gd name="T10" fmla="*/ 16 w 46"/>
                <a:gd name="T11" fmla="*/ 4 h 38"/>
                <a:gd name="T12" fmla="*/ 0 60000 65536"/>
                <a:gd name="T13" fmla="*/ 0 60000 65536"/>
                <a:gd name="T14" fmla="*/ 0 60000 65536"/>
                <a:gd name="T15" fmla="*/ 0 60000 65536"/>
                <a:gd name="T16" fmla="*/ 0 60000 65536"/>
                <a:gd name="T17" fmla="*/ 0 60000 65536"/>
                <a:gd name="T18" fmla="*/ 0 w 46"/>
                <a:gd name="T19" fmla="*/ 0 h 38"/>
                <a:gd name="T20" fmla="*/ 46 w 46"/>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46" h="38">
                  <a:moveTo>
                    <a:pt x="16" y="4"/>
                  </a:moveTo>
                  <a:lnTo>
                    <a:pt x="0" y="22"/>
                  </a:lnTo>
                  <a:lnTo>
                    <a:pt x="22" y="38"/>
                  </a:lnTo>
                  <a:lnTo>
                    <a:pt x="46" y="26"/>
                  </a:lnTo>
                  <a:lnTo>
                    <a:pt x="30" y="0"/>
                  </a:lnTo>
                  <a:lnTo>
                    <a:pt x="16" y="4"/>
                  </a:lnTo>
                  <a:close/>
                </a:path>
              </a:pathLst>
            </a:custGeom>
            <a:solidFill>
              <a:srgbClr val="666699">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79" name="Freeform 6"/>
            <p:cNvSpPr>
              <a:spLocks noChangeArrowheads="1"/>
            </p:cNvSpPr>
            <p:nvPr/>
          </p:nvSpPr>
          <p:spPr bwMode="auto">
            <a:xfrm>
              <a:off x="398" y="376"/>
              <a:ext cx="45" cy="30"/>
            </a:xfrm>
            <a:custGeom>
              <a:avLst/>
              <a:gdLst>
                <a:gd name="T0" fmla="*/ 12 w 52"/>
                <a:gd name="T1" fmla="*/ 0 h 44"/>
                <a:gd name="T2" fmla="*/ 26 w 52"/>
                <a:gd name="T3" fmla="*/ 44 h 44"/>
                <a:gd name="T4" fmla="*/ 42 w 52"/>
                <a:gd name="T5" fmla="*/ 42 h 44"/>
                <a:gd name="T6" fmla="*/ 38 w 52"/>
                <a:gd name="T7" fmla="*/ 16 h 44"/>
                <a:gd name="T8" fmla="*/ 26 w 52"/>
                <a:gd name="T9" fmla="*/ 2 h 44"/>
                <a:gd name="T10" fmla="*/ 12 w 52"/>
                <a:gd name="T11" fmla="*/ 0 h 44"/>
                <a:gd name="T12" fmla="*/ 0 60000 65536"/>
                <a:gd name="T13" fmla="*/ 0 60000 65536"/>
                <a:gd name="T14" fmla="*/ 0 60000 65536"/>
                <a:gd name="T15" fmla="*/ 0 60000 65536"/>
                <a:gd name="T16" fmla="*/ 0 60000 65536"/>
                <a:gd name="T17" fmla="*/ 0 60000 65536"/>
                <a:gd name="T18" fmla="*/ 0 w 52"/>
                <a:gd name="T19" fmla="*/ 0 h 44"/>
                <a:gd name="T20" fmla="*/ 52 w 52"/>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666699">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80" name="Freeform 7"/>
            <p:cNvSpPr>
              <a:spLocks noChangeArrowheads="1"/>
            </p:cNvSpPr>
            <p:nvPr/>
          </p:nvSpPr>
          <p:spPr bwMode="auto">
            <a:xfrm>
              <a:off x="1297" y="428"/>
              <a:ext cx="113" cy="69"/>
            </a:xfrm>
            <a:custGeom>
              <a:avLst/>
              <a:gdLst>
                <a:gd name="T0" fmla="*/ 97 w 131"/>
                <a:gd name="T1" fmla="*/ 0 h 98"/>
                <a:gd name="T2" fmla="*/ 79 w 131"/>
                <a:gd name="T3" fmla="*/ 8 h 98"/>
                <a:gd name="T4" fmla="*/ 53 w 131"/>
                <a:gd name="T5" fmla="*/ 24 h 98"/>
                <a:gd name="T6" fmla="*/ 39 w 131"/>
                <a:gd name="T7" fmla="*/ 40 h 98"/>
                <a:gd name="T8" fmla="*/ 21 w 131"/>
                <a:gd name="T9" fmla="*/ 52 h 98"/>
                <a:gd name="T10" fmla="*/ 63 w 131"/>
                <a:gd name="T11" fmla="*/ 82 h 98"/>
                <a:gd name="T12" fmla="*/ 79 w 131"/>
                <a:gd name="T13" fmla="*/ 94 h 98"/>
                <a:gd name="T14" fmla="*/ 85 w 131"/>
                <a:gd name="T15" fmla="*/ 92 h 98"/>
                <a:gd name="T16" fmla="*/ 89 w 131"/>
                <a:gd name="T17" fmla="*/ 86 h 98"/>
                <a:gd name="T18" fmla="*/ 97 w 131"/>
                <a:gd name="T19" fmla="*/ 98 h 98"/>
                <a:gd name="T20" fmla="*/ 123 w 131"/>
                <a:gd name="T21" fmla="*/ 86 h 98"/>
                <a:gd name="T22" fmla="*/ 129 w 131"/>
                <a:gd name="T23" fmla="*/ 74 h 98"/>
                <a:gd name="T24" fmla="*/ 101 w 131"/>
                <a:gd name="T25" fmla="*/ 40 h 98"/>
                <a:gd name="T26" fmla="*/ 115 w 131"/>
                <a:gd name="T27" fmla="*/ 24 h 98"/>
                <a:gd name="T28" fmla="*/ 111 w 131"/>
                <a:gd name="T29" fmla="*/ 4 h 98"/>
                <a:gd name="T30" fmla="*/ 97 w 131"/>
                <a:gd name="T31" fmla="*/ 0 h 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1"/>
                <a:gd name="T49" fmla="*/ 0 h 98"/>
                <a:gd name="T50" fmla="*/ 131 w 131"/>
                <a:gd name="T51" fmla="*/ 98 h 9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81" name="Freeform 8"/>
            <p:cNvSpPr>
              <a:spLocks noChangeArrowheads="1"/>
            </p:cNvSpPr>
            <p:nvPr/>
          </p:nvSpPr>
          <p:spPr bwMode="auto">
            <a:xfrm>
              <a:off x="752" y="787"/>
              <a:ext cx="182" cy="79"/>
            </a:xfrm>
            <a:custGeom>
              <a:avLst/>
              <a:gdLst>
                <a:gd name="T0" fmla="*/ 47 w 212"/>
                <a:gd name="T1" fmla="*/ 12 h 112"/>
                <a:gd name="T2" fmla="*/ 17 w 212"/>
                <a:gd name="T3" fmla="*/ 12 h 112"/>
                <a:gd name="T4" fmla="*/ 5 w 212"/>
                <a:gd name="T5" fmla="*/ 16 h 112"/>
                <a:gd name="T6" fmla="*/ 25 w 212"/>
                <a:gd name="T7" fmla="*/ 52 h 112"/>
                <a:gd name="T8" fmla="*/ 51 w 212"/>
                <a:gd name="T9" fmla="*/ 44 h 112"/>
                <a:gd name="T10" fmla="*/ 93 w 212"/>
                <a:gd name="T11" fmla="*/ 54 h 112"/>
                <a:gd name="T12" fmla="*/ 111 w 212"/>
                <a:gd name="T13" fmla="*/ 60 h 112"/>
                <a:gd name="T14" fmla="*/ 133 w 212"/>
                <a:gd name="T15" fmla="*/ 88 h 112"/>
                <a:gd name="T16" fmla="*/ 141 w 212"/>
                <a:gd name="T17" fmla="*/ 112 h 112"/>
                <a:gd name="T18" fmla="*/ 157 w 212"/>
                <a:gd name="T19" fmla="*/ 100 h 112"/>
                <a:gd name="T20" fmla="*/ 169 w 212"/>
                <a:gd name="T21" fmla="*/ 96 h 112"/>
                <a:gd name="T22" fmla="*/ 187 w 212"/>
                <a:gd name="T23" fmla="*/ 102 h 112"/>
                <a:gd name="T24" fmla="*/ 195 w 212"/>
                <a:gd name="T25" fmla="*/ 80 h 112"/>
                <a:gd name="T26" fmla="*/ 153 w 212"/>
                <a:gd name="T27" fmla="*/ 54 h 112"/>
                <a:gd name="T28" fmla="*/ 105 w 212"/>
                <a:gd name="T29" fmla="*/ 20 h 112"/>
                <a:gd name="T30" fmla="*/ 53 w 212"/>
                <a:gd name="T31" fmla="*/ 26 h 112"/>
                <a:gd name="T32" fmla="*/ 47 w 212"/>
                <a:gd name="T33" fmla="*/ 12 h 1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
                <a:gd name="T52" fmla="*/ 0 h 112"/>
                <a:gd name="T53" fmla="*/ 212 w 212"/>
                <a:gd name="T54" fmla="*/ 112 h 1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666699">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82" name="Freeform 9"/>
            <p:cNvSpPr>
              <a:spLocks noChangeArrowheads="1"/>
            </p:cNvSpPr>
            <p:nvPr/>
          </p:nvSpPr>
          <p:spPr bwMode="auto">
            <a:xfrm>
              <a:off x="902" y="847"/>
              <a:ext cx="114" cy="38"/>
            </a:xfrm>
            <a:custGeom>
              <a:avLst/>
              <a:gdLst>
                <a:gd name="T0" fmla="*/ 57 w 133"/>
                <a:gd name="T1" fmla="*/ 0 h 54"/>
                <a:gd name="T2" fmla="*/ 43 w 133"/>
                <a:gd name="T3" fmla="*/ 6 h 54"/>
                <a:gd name="T4" fmla="*/ 31 w 133"/>
                <a:gd name="T5" fmla="*/ 30 h 54"/>
                <a:gd name="T6" fmla="*/ 15 w 133"/>
                <a:gd name="T7" fmla="*/ 34 h 54"/>
                <a:gd name="T8" fmla="*/ 3 w 133"/>
                <a:gd name="T9" fmla="*/ 42 h 54"/>
                <a:gd name="T10" fmla="*/ 13 w 133"/>
                <a:gd name="T11" fmla="*/ 54 h 54"/>
                <a:gd name="T12" fmla="*/ 133 w 133"/>
                <a:gd name="T13" fmla="*/ 34 h 54"/>
                <a:gd name="T14" fmla="*/ 123 w 133"/>
                <a:gd name="T15" fmla="*/ 16 h 54"/>
                <a:gd name="T16" fmla="*/ 105 w 133"/>
                <a:gd name="T17" fmla="*/ 8 h 54"/>
                <a:gd name="T18" fmla="*/ 101 w 133"/>
                <a:gd name="T19" fmla="*/ 24 h 54"/>
                <a:gd name="T20" fmla="*/ 89 w 133"/>
                <a:gd name="T21" fmla="*/ 18 h 54"/>
                <a:gd name="T22" fmla="*/ 67 w 133"/>
                <a:gd name="T23" fmla="*/ 14 h 54"/>
                <a:gd name="T24" fmla="*/ 57 w 133"/>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3"/>
                <a:gd name="T40" fmla="*/ 0 h 54"/>
                <a:gd name="T41" fmla="*/ 133 w 133"/>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666699">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83" name="Freeform 10"/>
            <p:cNvSpPr>
              <a:spLocks noChangeArrowheads="1"/>
            </p:cNvSpPr>
            <p:nvPr/>
          </p:nvSpPr>
          <p:spPr bwMode="auto">
            <a:xfrm>
              <a:off x="1023" y="871"/>
              <a:ext cx="43" cy="17"/>
            </a:xfrm>
            <a:custGeom>
              <a:avLst/>
              <a:gdLst>
                <a:gd name="T0" fmla="*/ 13 w 51"/>
                <a:gd name="T1" fmla="*/ 0 h 24"/>
                <a:gd name="T2" fmla="*/ 7 w 51"/>
                <a:gd name="T3" fmla="*/ 18 h 24"/>
                <a:gd name="T4" fmla="*/ 27 w 51"/>
                <a:gd name="T5" fmla="*/ 24 h 24"/>
                <a:gd name="T6" fmla="*/ 33 w 51"/>
                <a:gd name="T7" fmla="*/ 4 h 24"/>
                <a:gd name="T8" fmla="*/ 13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666699">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84" name="Freeform 11"/>
            <p:cNvSpPr>
              <a:spLocks noChangeArrowheads="1"/>
            </p:cNvSpPr>
            <p:nvPr/>
          </p:nvSpPr>
          <p:spPr bwMode="auto">
            <a:xfrm>
              <a:off x="1087" y="874"/>
              <a:ext cx="14" cy="24"/>
            </a:xfrm>
            <a:custGeom>
              <a:avLst/>
              <a:gdLst>
                <a:gd name="T0" fmla="*/ 14 w 16"/>
                <a:gd name="T1" fmla="*/ 0 h 34"/>
                <a:gd name="T2" fmla="*/ 0 w 16"/>
                <a:gd name="T3" fmla="*/ 14 h 34"/>
                <a:gd name="T4" fmla="*/ 16 w 16"/>
                <a:gd name="T5" fmla="*/ 34 h 34"/>
                <a:gd name="T6" fmla="*/ 12 w 16"/>
                <a:gd name="T7" fmla="*/ 18 h 34"/>
                <a:gd name="T8" fmla="*/ 16 w 16"/>
                <a:gd name="T9" fmla="*/ 6 h 34"/>
                <a:gd name="T10" fmla="*/ 14 w 16"/>
                <a:gd name="T11" fmla="*/ 0 h 34"/>
                <a:gd name="T12" fmla="*/ 0 60000 65536"/>
                <a:gd name="T13" fmla="*/ 0 60000 65536"/>
                <a:gd name="T14" fmla="*/ 0 60000 65536"/>
                <a:gd name="T15" fmla="*/ 0 60000 65536"/>
                <a:gd name="T16" fmla="*/ 0 60000 65536"/>
                <a:gd name="T17" fmla="*/ 0 60000 65536"/>
                <a:gd name="T18" fmla="*/ 0 w 16"/>
                <a:gd name="T19" fmla="*/ 0 h 34"/>
                <a:gd name="T20" fmla="*/ 16 w 16"/>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666699">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85" name="Freeform 12"/>
            <p:cNvSpPr>
              <a:spLocks noChangeArrowheads="1"/>
            </p:cNvSpPr>
            <p:nvPr/>
          </p:nvSpPr>
          <p:spPr bwMode="auto">
            <a:xfrm>
              <a:off x="876" y="83"/>
              <a:ext cx="207" cy="82"/>
            </a:xfrm>
            <a:custGeom>
              <a:avLst/>
              <a:gdLst>
                <a:gd name="T0" fmla="*/ 64 w 240"/>
                <a:gd name="T1" fmla="*/ 1 h 117"/>
                <a:gd name="T2" fmla="*/ 24 w 240"/>
                <a:gd name="T3" fmla="*/ 31 h 117"/>
                <a:gd name="T4" fmla="*/ 6 w 240"/>
                <a:gd name="T5" fmla="*/ 37 h 117"/>
                <a:gd name="T6" fmla="*/ 0 w 240"/>
                <a:gd name="T7" fmla="*/ 39 h 117"/>
                <a:gd name="T8" fmla="*/ 26 w 240"/>
                <a:gd name="T9" fmla="*/ 59 h 117"/>
                <a:gd name="T10" fmla="*/ 38 w 240"/>
                <a:gd name="T11" fmla="*/ 63 h 117"/>
                <a:gd name="T12" fmla="*/ 68 w 240"/>
                <a:gd name="T13" fmla="*/ 47 h 117"/>
                <a:gd name="T14" fmla="*/ 80 w 240"/>
                <a:gd name="T15" fmla="*/ 43 h 117"/>
                <a:gd name="T16" fmla="*/ 82 w 240"/>
                <a:gd name="T17" fmla="*/ 55 h 117"/>
                <a:gd name="T18" fmla="*/ 64 w 240"/>
                <a:gd name="T19" fmla="*/ 61 h 117"/>
                <a:gd name="T20" fmla="*/ 72 w 240"/>
                <a:gd name="T21" fmla="*/ 73 h 117"/>
                <a:gd name="T22" fmla="*/ 40 w 240"/>
                <a:gd name="T23" fmla="*/ 87 h 117"/>
                <a:gd name="T24" fmla="*/ 70 w 240"/>
                <a:gd name="T25" fmla="*/ 109 h 117"/>
                <a:gd name="T26" fmla="*/ 82 w 240"/>
                <a:gd name="T27" fmla="*/ 113 h 117"/>
                <a:gd name="T28" fmla="*/ 118 w 240"/>
                <a:gd name="T29" fmla="*/ 103 h 117"/>
                <a:gd name="T30" fmla="*/ 150 w 240"/>
                <a:gd name="T31" fmla="*/ 105 h 117"/>
                <a:gd name="T32" fmla="*/ 168 w 240"/>
                <a:gd name="T33" fmla="*/ 117 h 117"/>
                <a:gd name="T34" fmla="*/ 204 w 240"/>
                <a:gd name="T35" fmla="*/ 109 h 117"/>
                <a:gd name="T36" fmla="*/ 224 w 240"/>
                <a:gd name="T37" fmla="*/ 103 h 117"/>
                <a:gd name="T38" fmla="*/ 222 w 240"/>
                <a:gd name="T39" fmla="*/ 77 h 117"/>
                <a:gd name="T40" fmla="*/ 234 w 240"/>
                <a:gd name="T41" fmla="*/ 69 h 117"/>
                <a:gd name="T42" fmla="*/ 238 w 240"/>
                <a:gd name="T43" fmla="*/ 47 h 117"/>
                <a:gd name="T44" fmla="*/ 210 w 240"/>
                <a:gd name="T45" fmla="*/ 57 h 117"/>
                <a:gd name="T46" fmla="*/ 200 w 240"/>
                <a:gd name="T47" fmla="*/ 43 h 117"/>
                <a:gd name="T48" fmla="*/ 172 w 240"/>
                <a:gd name="T49" fmla="*/ 45 h 117"/>
                <a:gd name="T50" fmla="*/ 134 w 240"/>
                <a:gd name="T51" fmla="*/ 9 h 117"/>
                <a:gd name="T52" fmla="*/ 94 w 240"/>
                <a:gd name="T53" fmla="*/ 11 h 117"/>
                <a:gd name="T54" fmla="*/ 82 w 240"/>
                <a:gd name="T55" fmla="*/ 1 h 117"/>
                <a:gd name="T56" fmla="*/ 64 w 240"/>
                <a:gd name="T57" fmla="*/ 1 h 1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0"/>
                <a:gd name="T88" fmla="*/ 0 h 117"/>
                <a:gd name="T89" fmla="*/ 240 w 240"/>
                <a:gd name="T90" fmla="*/ 117 h 1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86" name="Freeform 13"/>
            <p:cNvSpPr>
              <a:spLocks noChangeArrowheads="1"/>
            </p:cNvSpPr>
            <p:nvPr/>
          </p:nvSpPr>
          <p:spPr bwMode="auto">
            <a:xfrm>
              <a:off x="968" y="45"/>
              <a:ext cx="168" cy="56"/>
            </a:xfrm>
            <a:custGeom>
              <a:avLst/>
              <a:gdLst>
                <a:gd name="T0" fmla="*/ 97 w 194"/>
                <a:gd name="T1" fmla="*/ 10 h 80"/>
                <a:gd name="T2" fmla="*/ 13 w 194"/>
                <a:gd name="T3" fmla="*/ 24 h 80"/>
                <a:gd name="T4" fmla="*/ 9 w 194"/>
                <a:gd name="T5" fmla="*/ 34 h 80"/>
                <a:gd name="T6" fmla="*/ 57 w 194"/>
                <a:gd name="T7" fmla="*/ 52 h 80"/>
                <a:gd name="T8" fmla="*/ 135 w 194"/>
                <a:gd name="T9" fmla="*/ 74 h 80"/>
                <a:gd name="T10" fmla="*/ 175 w 194"/>
                <a:gd name="T11" fmla="*/ 68 h 80"/>
                <a:gd name="T12" fmla="*/ 187 w 194"/>
                <a:gd name="T13" fmla="*/ 64 h 80"/>
                <a:gd name="T14" fmla="*/ 175 w 194"/>
                <a:gd name="T15" fmla="*/ 44 h 80"/>
                <a:gd name="T16" fmla="*/ 163 w 194"/>
                <a:gd name="T17" fmla="*/ 36 h 80"/>
                <a:gd name="T18" fmla="*/ 129 w 194"/>
                <a:gd name="T19" fmla="*/ 26 h 80"/>
                <a:gd name="T20" fmla="*/ 97 w 194"/>
                <a:gd name="T21" fmla="*/ 10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
                <a:gd name="T34" fmla="*/ 0 h 80"/>
                <a:gd name="T35" fmla="*/ 194 w 194"/>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87" name="Freeform 14"/>
            <p:cNvSpPr>
              <a:spLocks noChangeArrowheads="1"/>
            </p:cNvSpPr>
            <p:nvPr/>
          </p:nvSpPr>
          <p:spPr bwMode="auto">
            <a:xfrm>
              <a:off x="1204" y="110"/>
              <a:ext cx="268" cy="178"/>
            </a:xfrm>
            <a:custGeom>
              <a:avLst/>
              <a:gdLst>
                <a:gd name="T0" fmla="*/ 67 w 310"/>
                <a:gd name="T1" fmla="*/ 9 h 254"/>
                <a:gd name="T2" fmla="*/ 51 w 310"/>
                <a:gd name="T3" fmla="*/ 23 h 254"/>
                <a:gd name="T4" fmla="*/ 21 w 310"/>
                <a:gd name="T5" fmla="*/ 39 h 254"/>
                <a:gd name="T6" fmla="*/ 53 w 310"/>
                <a:gd name="T7" fmla="*/ 77 h 254"/>
                <a:gd name="T8" fmla="*/ 79 w 310"/>
                <a:gd name="T9" fmla="*/ 85 h 254"/>
                <a:gd name="T10" fmla="*/ 103 w 310"/>
                <a:gd name="T11" fmla="*/ 99 h 254"/>
                <a:gd name="T12" fmla="*/ 127 w 310"/>
                <a:gd name="T13" fmla="*/ 85 h 254"/>
                <a:gd name="T14" fmla="*/ 143 w 310"/>
                <a:gd name="T15" fmla="*/ 101 h 254"/>
                <a:gd name="T16" fmla="*/ 149 w 310"/>
                <a:gd name="T17" fmla="*/ 127 h 254"/>
                <a:gd name="T18" fmla="*/ 115 w 310"/>
                <a:gd name="T19" fmla="*/ 151 h 254"/>
                <a:gd name="T20" fmla="*/ 89 w 310"/>
                <a:gd name="T21" fmla="*/ 173 h 254"/>
                <a:gd name="T22" fmla="*/ 69 w 310"/>
                <a:gd name="T23" fmla="*/ 169 h 254"/>
                <a:gd name="T24" fmla="*/ 57 w 310"/>
                <a:gd name="T25" fmla="*/ 165 h 254"/>
                <a:gd name="T26" fmla="*/ 43 w 310"/>
                <a:gd name="T27" fmla="*/ 187 h 254"/>
                <a:gd name="T28" fmla="*/ 39 w 310"/>
                <a:gd name="T29" fmla="*/ 199 h 254"/>
                <a:gd name="T30" fmla="*/ 73 w 310"/>
                <a:gd name="T31" fmla="*/ 205 h 254"/>
                <a:gd name="T32" fmla="*/ 95 w 310"/>
                <a:gd name="T33" fmla="*/ 203 h 254"/>
                <a:gd name="T34" fmla="*/ 115 w 310"/>
                <a:gd name="T35" fmla="*/ 231 h 254"/>
                <a:gd name="T36" fmla="*/ 127 w 310"/>
                <a:gd name="T37" fmla="*/ 235 h 254"/>
                <a:gd name="T38" fmla="*/ 139 w 310"/>
                <a:gd name="T39" fmla="*/ 239 h 254"/>
                <a:gd name="T40" fmla="*/ 155 w 310"/>
                <a:gd name="T41" fmla="*/ 251 h 254"/>
                <a:gd name="T42" fmla="*/ 181 w 310"/>
                <a:gd name="T43" fmla="*/ 237 h 254"/>
                <a:gd name="T44" fmla="*/ 203 w 310"/>
                <a:gd name="T45" fmla="*/ 235 h 254"/>
                <a:gd name="T46" fmla="*/ 229 w 310"/>
                <a:gd name="T47" fmla="*/ 213 h 254"/>
                <a:gd name="T48" fmla="*/ 225 w 310"/>
                <a:gd name="T49" fmla="*/ 185 h 254"/>
                <a:gd name="T50" fmla="*/ 217 w 310"/>
                <a:gd name="T51" fmla="*/ 173 h 254"/>
                <a:gd name="T52" fmla="*/ 233 w 310"/>
                <a:gd name="T53" fmla="*/ 167 h 254"/>
                <a:gd name="T54" fmla="*/ 245 w 310"/>
                <a:gd name="T55" fmla="*/ 183 h 254"/>
                <a:gd name="T56" fmla="*/ 247 w 310"/>
                <a:gd name="T57" fmla="*/ 197 h 254"/>
                <a:gd name="T58" fmla="*/ 261 w 310"/>
                <a:gd name="T59" fmla="*/ 193 h 254"/>
                <a:gd name="T60" fmla="*/ 303 w 310"/>
                <a:gd name="T61" fmla="*/ 169 h 254"/>
                <a:gd name="T62" fmla="*/ 293 w 310"/>
                <a:gd name="T63" fmla="*/ 147 h 254"/>
                <a:gd name="T64" fmla="*/ 259 w 310"/>
                <a:gd name="T65" fmla="*/ 123 h 254"/>
                <a:gd name="T66" fmla="*/ 265 w 310"/>
                <a:gd name="T67" fmla="*/ 107 h 254"/>
                <a:gd name="T68" fmla="*/ 277 w 310"/>
                <a:gd name="T69" fmla="*/ 103 h 254"/>
                <a:gd name="T70" fmla="*/ 253 w 310"/>
                <a:gd name="T71" fmla="*/ 63 h 254"/>
                <a:gd name="T72" fmla="*/ 233 w 310"/>
                <a:gd name="T73" fmla="*/ 59 h 254"/>
                <a:gd name="T74" fmla="*/ 221 w 310"/>
                <a:gd name="T75" fmla="*/ 55 h 254"/>
                <a:gd name="T76" fmla="*/ 201 w 310"/>
                <a:gd name="T77" fmla="*/ 33 h 254"/>
                <a:gd name="T78" fmla="*/ 155 w 310"/>
                <a:gd name="T79" fmla="*/ 45 h 254"/>
                <a:gd name="T80" fmla="*/ 167 w 310"/>
                <a:gd name="T81" fmla="*/ 25 h 254"/>
                <a:gd name="T82" fmla="*/ 139 w 310"/>
                <a:gd name="T83" fmla="*/ 17 h 254"/>
                <a:gd name="T84" fmla="*/ 119 w 310"/>
                <a:gd name="T85" fmla="*/ 19 h 254"/>
                <a:gd name="T86" fmla="*/ 67 w 310"/>
                <a:gd name="T87" fmla="*/ 9 h 2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0"/>
                <a:gd name="T133" fmla="*/ 0 h 254"/>
                <a:gd name="T134" fmla="*/ 310 w 310"/>
                <a:gd name="T135" fmla="*/ 254 h 2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88" name="Freeform 15"/>
            <p:cNvSpPr>
              <a:spLocks noChangeArrowheads="1"/>
            </p:cNvSpPr>
            <p:nvPr/>
          </p:nvSpPr>
          <p:spPr bwMode="auto">
            <a:xfrm>
              <a:off x="1202" y="34"/>
              <a:ext cx="51" cy="34"/>
            </a:xfrm>
            <a:custGeom>
              <a:avLst/>
              <a:gdLst>
                <a:gd name="T0" fmla="*/ 26 w 59"/>
                <a:gd name="T1" fmla="*/ 0 h 50"/>
                <a:gd name="T2" fmla="*/ 0 w 59"/>
                <a:gd name="T3" fmla="*/ 10 h 50"/>
                <a:gd name="T4" fmla="*/ 30 w 59"/>
                <a:gd name="T5" fmla="*/ 40 h 50"/>
                <a:gd name="T6" fmla="*/ 48 w 59"/>
                <a:gd name="T7" fmla="*/ 50 h 50"/>
                <a:gd name="T8" fmla="*/ 58 w 59"/>
                <a:gd name="T9" fmla="*/ 28 h 50"/>
                <a:gd name="T10" fmla="*/ 44 w 59"/>
                <a:gd name="T11" fmla="*/ 8 h 50"/>
                <a:gd name="T12" fmla="*/ 26 w 59"/>
                <a:gd name="T13" fmla="*/ 0 h 50"/>
                <a:gd name="T14" fmla="*/ 0 60000 65536"/>
                <a:gd name="T15" fmla="*/ 0 60000 65536"/>
                <a:gd name="T16" fmla="*/ 0 60000 65536"/>
                <a:gd name="T17" fmla="*/ 0 60000 65536"/>
                <a:gd name="T18" fmla="*/ 0 60000 65536"/>
                <a:gd name="T19" fmla="*/ 0 60000 65536"/>
                <a:gd name="T20" fmla="*/ 0 60000 65536"/>
                <a:gd name="T21" fmla="*/ 0 w 59"/>
                <a:gd name="T22" fmla="*/ 0 h 50"/>
                <a:gd name="T23" fmla="*/ 59 w 59"/>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89" name="Freeform 16"/>
            <p:cNvSpPr>
              <a:spLocks noChangeArrowheads="1"/>
            </p:cNvSpPr>
            <p:nvPr/>
          </p:nvSpPr>
          <p:spPr bwMode="auto">
            <a:xfrm>
              <a:off x="1105" y="99"/>
              <a:ext cx="75" cy="39"/>
            </a:xfrm>
            <a:custGeom>
              <a:avLst/>
              <a:gdLst>
                <a:gd name="T0" fmla="*/ 44 w 86"/>
                <a:gd name="T1" fmla="*/ 7 h 57"/>
                <a:gd name="T2" fmla="*/ 24 w 86"/>
                <a:gd name="T3" fmla="*/ 25 h 57"/>
                <a:gd name="T4" fmla="*/ 4 w 86"/>
                <a:gd name="T5" fmla="*/ 27 h 57"/>
                <a:gd name="T6" fmla="*/ 16 w 86"/>
                <a:gd name="T7" fmla="*/ 57 h 57"/>
                <a:gd name="T8" fmla="*/ 74 w 86"/>
                <a:gd name="T9" fmla="*/ 35 h 57"/>
                <a:gd name="T10" fmla="*/ 86 w 86"/>
                <a:gd name="T11" fmla="*/ 17 h 57"/>
                <a:gd name="T12" fmla="*/ 56 w 86"/>
                <a:gd name="T13" fmla="*/ 7 h 57"/>
                <a:gd name="T14" fmla="*/ 44 w 86"/>
                <a:gd name="T15" fmla="*/ 7 h 57"/>
                <a:gd name="T16" fmla="*/ 0 60000 65536"/>
                <a:gd name="T17" fmla="*/ 0 60000 65536"/>
                <a:gd name="T18" fmla="*/ 0 60000 65536"/>
                <a:gd name="T19" fmla="*/ 0 60000 65536"/>
                <a:gd name="T20" fmla="*/ 0 60000 65536"/>
                <a:gd name="T21" fmla="*/ 0 60000 65536"/>
                <a:gd name="T22" fmla="*/ 0 60000 65536"/>
                <a:gd name="T23" fmla="*/ 0 60000 65536"/>
                <a:gd name="T24" fmla="*/ 0 w 86"/>
                <a:gd name="T25" fmla="*/ 0 h 57"/>
                <a:gd name="T26" fmla="*/ 86 w 86"/>
                <a:gd name="T27" fmla="*/ 57 h 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90" name="Freeform 17"/>
            <p:cNvSpPr>
              <a:spLocks noChangeArrowheads="1"/>
            </p:cNvSpPr>
            <p:nvPr/>
          </p:nvSpPr>
          <p:spPr bwMode="auto">
            <a:xfrm>
              <a:off x="1184" y="107"/>
              <a:ext cx="62" cy="23"/>
            </a:xfrm>
            <a:custGeom>
              <a:avLst/>
              <a:gdLst>
                <a:gd name="T0" fmla="*/ 40 w 73"/>
                <a:gd name="T1" fmla="*/ 0 h 34"/>
                <a:gd name="T2" fmla="*/ 10 w 73"/>
                <a:gd name="T3" fmla="*/ 16 h 34"/>
                <a:gd name="T4" fmla="*/ 24 w 73"/>
                <a:gd name="T5" fmla="*/ 34 h 34"/>
                <a:gd name="T6" fmla="*/ 52 w 73"/>
                <a:gd name="T7" fmla="*/ 28 h 34"/>
                <a:gd name="T8" fmla="*/ 64 w 73"/>
                <a:gd name="T9" fmla="*/ 20 h 34"/>
                <a:gd name="T10" fmla="*/ 40 w 73"/>
                <a:gd name="T11" fmla="*/ 0 h 34"/>
                <a:gd name="T12" fmla="*/ 0 60000 65536"/>
                <a:gd name="T13" fmla="*/ 0 60000 65536"/>
                <a:gd name="T14" fmla="*/ 0 60000 65536"/>
                <a:gd name="T15" fmla="*/ 0 60000 65536"/>
                <a:gd name="T16" fmla="*/ 0 60000 65536"/>
                <a:gd name="T17" fmla="*/ 0 60000 65536"/>
                <a:gd name="T18" fmla="*/ 0 w 73"/>
                <a:gd name="T19" fmla="*/ 0 h 34"/>
                <a:gd name="T20" fmla="*/ 73 w 73"/>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91" name="Freeform 18"/>
            <p:cNvSpPr>
              <a:spLocks noChangeArrowheads="1"/>
            </p:cNvSpPr>
            <p:nvPr/>
          </p:nvSpPr>
          <p:spPr bwMode="auto">
            <a:xfrm>
              <a:off x="1150" y="73"/>
              <a:ext cx="74" cy="32"/>
            </a:xfrm>
            <a:custGeom>
              <a:avLst/>
              <a:gdLst>
                <a:gd name="T0" fmla="*/ 58 w 85"/>
                <a:gd name="T1" fmla="*/ 10 h 45"/>
                <a:gd name="T2" fmla="*/ 28 w 85"/>
                <a:gd name="T3" fmla="*/ 4 h 45"/>
                <a:gd name="T4" fmla="*/ 0 w 85"/>
                <a:gd name="T5" fmla="*/ 18 h 45"/>
                <a:gd name="T6" fmla="*/ 40 w 85"/>
                <a:gd name="T7" fmla="*/ 32 h 45"/>
                <a:gd name="T8" fmla="*/ 64 w 85"/>
                <a:gd name="T9" fmla="*/ 40 h 45"/>
                <a:gd name="T10" fmla="*/ 84 w 85"/>
                <a:gd name="T11" fmla="*/ 18 h 45"/>
                <a:gd name="T12" fmla="*/ 82 w 85"/>
                <a:gd name="T13" fmla="*/ 6 h 45"/>
                <a:gd name="T14" fmla="*/ 64 w 85"/>
                <a:gd name="T15" fmla="*/ 0 h 45"/>
                <a:gd name="T16" fmla="*/ 58 w 85"/>
                <a:gd name="T17" fmla="*/ 10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5"/>
                <a:gd name="T28" fmla="*/ 0 h 45"/>
                <a:gd name="T29" fmla="*/ 85 w 85"/>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92" name="Freeform 19"/>
            <p:cNvSpPr>
              <a:spLocks noChangeArrowheads="1"/>
            </p:cNvSpPr>
            <p:nvPr/>
          </p:nvSpPr>
          <p:spPr bwMode="auto">
            <a:xfrm>
              <a:off x="1119" y="43"/>
              <a:ext cx="51" cy="22"/>
            </a:xfrm>
            <a:custGeom>
              <a:avLst/>
              <a:gdLst>
                <a:gd name="T0" fmla="*/ 16 w 58"/>
                <a:gd name="T1" fmla="*/ 4 h 31"/>
                <a:gd name="T2" fmla="*/ 0 w 58"/>
                <a:gd name="T3" fmla="*/ 18 h 31"/>
                <a:gd name="T4" fmla="*/ 20 w 58"/>
                <a:gd name="T5" fmla="*/ 28 h 31"/>
                <a:gd name="T6" fmla="*/ 28 w 58"/>
                <a:gd name="T7" fmla="*/ 20 h 31"/>
                <a:gd name="T8" fmla="*/ 52 w 58"/>
                <a:gd name="T9" fmla="*/ 12 h 31"/>
                <a:gd name="T10" fmla="*/ 44 w 58"/>
                <a:gd name="T11" fmla="*/ 0 h 31"/>
                <a:gd name="T12" fmla="*/ 16 w 58"/>
                <a:gd name="T13" fmla="*/ 4 h 31"/>
                <a:gd name="T14" fmla="*/ 0 60000 65536"/>
                <a:gd name="T15" fmla="*/ 0 60000 65536"/>
                <a:gd name="T16" fmla="*/ 0 60000 65536"/>
                <a:gd name="T17" fmla="*/ 0 60000 65536"/>
                <a:gd name="T18" fmla="*/ 0 60000 65536"/>
                <a:gd name="T19" fmla="*/ 0 60000 65536"/>
                <a:gd name="T20" fmla="*/ 0 60000 65536"/>
                <a:gd name="T21" fmla="*/ 0 w 58"/>
                <a:gd name="T22" fmla="*/ 0 h 31"/>
                <a:gd name="T23" fmla="*/ 58 w 58"/>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93" name="Freeform 20"/>
            <p:cNvSpPr>
              <a:spLocks noChangeArrowheads="1"/>
            </p:cNvSpPr>
            <p:nvPr/>
          </p:nvSpPr>
          <p:spPr bwMode="auto">
            <a:xfrm>
              <a:off x="1250" y="46"/>
              <a:ext cx="131" cy="72"/>
            </a:xfrm>
            <a:custGeom>
              <a:avLst/>
              <a:gdLst>
                <a:gd name="T0" fmla="*/ 38 w 152"/>
                <a:gd name="T1" fmla="*/ 0 h 102"/>
                <a:gd name="T2" fmla="*/ 14 w 152"/>
                <a:gd name="T3" fmla="*/ 6 h 102"/>
                <a:gd name="T4" fmla="*/ 4 w 152"/>
                <a:gd name="T5" fmla="*/ 38 h 102"/>
                <a:gd name="T6" fmla="*/ 12 w 152"/>
                <a:gd name="T7" fmla="*/ 56 h 102"/>
                <a:gd name="T8" fmla="*/ 0 w 152"/>
                <a:gd name="T9" fmla="*/ 72 h 102"/>
                <a:gd name="T10" fmla="*/ 56 w 152"/>
                <a:gd name="T11" fmla="*/ 86 h 102"/>
                <a:gd name="T12" fmla="*/ 82 w 152"/>
                <a:gd name="T13" fmla="*/ 92 h 102"/>
                <a:gd name="T14" fmla="*/ 152 w 152"/>
                <a:gd name="T15" fmla="*/ 86 h 102"/>
                <a:gd name="T16" fmla="*/ 76 w 152"/>
                <a:gd name="T17" fmla="*/ 70 h 102"/>
                <a:gd name="T18" fmla="*/ 54 w 152"/>
                <a:gd name="T19" fmla="*/ 62 h 102"/>
                <a:gd name="T20" fmla="*/ 44 w 152"/>
                <a:gd name="T21" fmla="*/ 52 h 102"/>
                <a:gd name="T22" fmla="*/ 50 w 152"/>
                <a:gd name="T23" fmla="*/ 34 h 102"/>
                <a:gd name="T24" fmla="*/ 38 w 152"/>
                <a:gd name="T25" fmla="*/ 0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2"/>
                <a:gd name="T40" fmla="*/ 0 h 102"/>
                <a:gd name="T41" fmla="*/ 152 w 152"/>
                <a:gd name="T42" fmla="*/ 102 h 1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94" name="Freeform 21"/>
            <p:cNvSpPr>
              <a:spLocks noChangeArrowheads="1"/>
            </p:cNvSpPr>
            <p:nvPr/>
          </p:nvSpPr>
          <p:spPr bwMode="auto">
            <a:xfrm>
              <a:off x="0" y="275"/>
              <a:ext cx="29" cy="14"/>
            </a:xfrm>
            <a:custGeom>
              <a:avLst/>
              <a:gdLst>
                <a:gd name="T0" fmla="*/ 34 w 34"/>
                <a:gd name="T1" fmla="*/ 0 h 20"/>
                <a:gd name="T2" fmla="*/ 24 w 34"/>
                <a:gd name="T3" fmla="*/ 20 h 20"/>
                <a:gd name="T4" fmla="*/ 4 w 34"/>
                <a:gd name="T5" fmla="*/ 18 h 20"/>
                <a:gd name="T6" fmla="*/ 4 w 34"/>
                <a:gd name="T7" fmla="*/ 6 h 20"/>
                <a:gd name="T8" fmla="*/ 34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666699">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95" name="Freeform 22"/>
            <p:cNvSpPr>
              <a:spLocks noChangeArrowheads="1"/>
            </p:cNvSpPr>
            <p:nvPr/>
          </p:nvSpPr>
          <p:spPr bwMode="auto">
            <a:xfrm>
              <a:off x="871" y="753"/>
              <a:ext cx="18" cy="11"/>
            </a:xfrm>
            <a:custGeom>
              <a:avLst/>
              <a:gdLst>
                <a:gd name="T0" fmla="*/ 3 w 21"/>
                <a:gd name="T1" fmla="*/ 0 h 16"/>
                <a:gd name="T2" fmla="*/ 13 w 21"/>
                <a:gd name="T3" fmla="*/ 16 h 16"/>
                <a:gd name="T4" fmla="*/ 3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solidFill>
              <a:srgbClr val="666699">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96" name="Freeform 23"/>
            <p:cNvSpPr>
              <a:spLocks noChangeArrowheads="1"/>
            </p:cNvSpPr>
            <p:nvPr/>
          </p:nvSpPr>
          <p:spPr bwMode="auto">
            <a:xfrm>
              <a:off x="874" y="776"/>
              <a:ext cx="19" cy="11"/>
            </a:xfrm>
            <a:custGeom>
              <a:avLst/>
              <a:gdLst>
                <a:gd name="T0" fmla="*/ 3 w 21"/>
                <a:gd name="T1" fmla="*/ 0 h 16"/>
                <a:gd name="T2" fmla="*/ 13 w 21"/>
                <a:gd name="T3" fmla="*/ 16 h 16"/>
                <a:gd name="T4" fmla="*/ 3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solidFill>
              <a:srgbClr val="666699">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97" name="Freeform 24"/>
            <p:cNvSpPr>
              <a:spLocks noChangeArrowheads="1"/>
            </p:cNvSpPr>
            <p:nvPr/>
          </p:nvSpPr>
          <p:spPr bwMode="auto">
            <a:xfrm>
              <a:off x="1109" y="899"/>
              <a:ext cx="17" cy="12"/>
            </a:xfrm>
            <a:custGeom>
              <a:avLst/>
              <a:gdLst>
                <a:gd name="T0" fmla="*/ 3 w 21"/>
                <a:gd name="T1" fmla="*/ 0 h 16"/>
                <a:gd name="T2" fmla="*/ 13 w 21"/>
                <a:gd name="T3" fmla="*/ 16 h 16"/>
                <a:gd name="T4" fmla="*/ 3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solidFill>
              <a:srgbClr val="666699">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98" name="Freeform 25"/>
            <p:cNvSpPr>
              <a:spLocks noChangeArrowheads="1"/>
            </p:cNvSpPr>
            <p:nvPr/>
          </p:nvSpPr>
          <p:spPr bwMode="auto">
            <a:xfrm>
              <a:off x="1251" y="447"/>
              <a:ext cx="44" cy="17"/>
            </a:xfrm>
            <a:custGeom>
              <a:avLst/>
              <a:gdLst>
                <a:gd name="T0" fmla="*/ 13 w 51"/>
                <a:gd name="T1" fmla="*/ 0 h 24"/>
                <a:gd name="T2" fmla="*/ 7 w 51"/>
                <a:gd name="T3" fmla="*/ 18 h 24"/>
                <a:gd name="T4" fmla="*/ 27 w 51"/>
                <a:gd name="T5" fmla="*/ 24 h 24"/>
                <a:gd name="T6" fmla="*/ 33 w 51"/>
                <a:gd name="T7" fmla="*/ 4 h 24"/>
                <a:gd name="T8" fmla="*/ 13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199" name="Freeform 26"/>
            <p:cNvSpPr>
              <a:spLocks noChangeArrowheads="1"/>
            </p:cNvSpPr>
            <p:nvPr/>
          </p:nvSpPr>
          <p:spPr bwMode="auto">
            <a:xfrm>
              <a:off x="1136" y="255"/>
              <a:ext cx="44" cy="17"/>
            </a:xfrm>
            <a:custGeom>
              <a:avLst/>
              <a:gdLst>
                <a:gd name="T0" fmla="*/ 13 w 51"/>
                <a:gd name="T1" fmla="*/ 0 h 24"/>
                <a:gd name="T2" fmla="*/ 7 w 51"/>
                <a:gd name="T3" fmla="*/ 18 h 24"/>
                <a:gd name="T4" fmla="*/ 27 w 51"/>
                <a:gd name="T5" fmla="*/ 24 h 24"/>
                <a:gd name="T6" fmla="*/ 33 w 51"/>
                <a:gd name="T7" fmla="*/ 4 h 24"/>
                <a:gd name="T8" fmla="*/ 13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00" name="Freeform 27"/>
            <p:cNvSpPr>
              <a:spLocks noChangeArrowheads="1"/>
            </p:cNvSpPr>
            <p:nvPr/>
          </p:nvSpPr>
          <p:spPr bwMode="auto">
            <a:xfrm>
              <a:off x="1211" y="88"/>
              <a:ext cx="45" cy="17"/>
            </a:xfrm>
            <a:custGeom>
              <a:avLst/>
              <a:gdLst>
                <a:gd name="T0" fmla="*/ 13 w 51"/>
                <a:gd name="T1" fmla="*/ 0 h 24"/>
                <a:gd name="T2" fmla="*/ 7 w 51"/>
                <a:gd name="T3" fmla="*/ 18 h 24"/>
                <a:gd name="T4" fmla="*/ 27 w 51"/>
                <a:gd name="T5" fmla="*/ 24 h 24"/>
                <a:gd name="T6" fmla="*/ 33 w 51"/>
                <a:gd name="T7" fmla="*/ 4 h 24"/>
                <a:gd name="T8" fmla="*/ 13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01" name="Freeform 28"/>
            <p:cNvSpPr>
              <a:spLocks noChangeArrowheads="1"/>
            </p:cNvSpPr>
            <p:nvPr/>
          </p:nvSpPr>
          <p:spPr bwMode="auto">
            <a:xfrm>
              <a:off x="1284" y="189"/>
              <a:ext cx="43" cy="17"/>
            </a:xfrm>
            <a:custGeom>
              <a:avLst/>
              <a:gdLst>
                <a:gd name="T0" fmla="*/ 13 w 51"/>
                <a:gd name="T1" fmla="*/ 0 h 24"/>
                <a:gd name="T2" fmla="*/ 7 w 51"/>
                <a:gd name="T3" fmla="*/ 18 h 24"/>
                <a:gd name="T4" fmla="*/ 27 w 51"/>
                <a:gd name="T5" fmla="*/ 24 h 24"/>
                <a:gd name="T6" fmla="*/ 33 w 51"/>
                <a:gd name="T7" fmla="*/ 4 h 24"/>
                <a:gd name="T8" fmla="*/ 13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02" name="Freeform 29"/>
            <p:cNvSpPr>
              <a:spLocks noChangeArrowheads="1"/>
            </p:cNvSpPr>
            <p:nvPr/>
          </p:nvSpPr>
          <p:spPr bwMode="auto">
            <a:xfrm>
              <a:off x="1302" y="0"/>
              <a:ext cx="801" cy="323"/>
            </a:xfrm>
            <a:custGeom>
              <a:avLst/>
              <a:gdLst>
                <a:gd name="T0" fmla="*/ 28 w 929"/>
                <a:gd name="T1" fmla="*/ 56 h 462"/>
                <a:gd name="T2" fmla="*/ 6 w 929"/>
                <a:gd name="T3" fmla="*/ 92 h 462"/>
                <a:gd name="T4" fmla="*/ 36 w 929"/>
                <a:gd name="T5" fmla="*/ 100 h 462"/>
                <a:gd name="T6" fmla="*/ 16 w 929"/>
                <a:gd name="T7" fmla="*/ 116 h 462"/>
                <a:gd name="T8" fmla="*/ 104 w 929"/>
                <a:gd name="T9" fmla="*/ 136 h 462"/>
                <a:gd name="T10" fmla="*/ 142 w 929"/>
                <a:gd name="T11" fmla="*/ 130 h 462"/>
                <a:gd name="T12" fmla="*/ 250 w 929"/>
                <a:gd name="T13" fmla="*/ 78 h 462"/>
                <a:gd name="T14" fmla="*/ 300 w 929"/>
                <a:gd name="T15" fmla="*/ 66 h 462"/>
                <a:gd name="T16" fmla="*/ 324 w 929"/>
                <a:gd name="T17" fmla="*/ 80 h 462"/>
                <a:gd name="T18" fmla="*/ 272 w 929"/>
                <a:gd name="T19" fmla="*/ 88 h 462"/>
                <a:gd name="T20" fmla="*/ 242 w 929"/>
                <a:gd name="T21" fmla="*/ 112 h 462"/>
                <a:gd name="T22" fmla="*/ 254 w 929"/>
                <a:gd name="T23" fmla="*/ 120 h 462"/>
                <a:gd name="T24" fmla="*/ 260 w 929"/>
                <a:gd name="T25" fmla="*/ 158 h 462"/>
                <a:gd name="T26" fmla="*/ 350 w 929"/>
                <a:gd name="T27" fmla="*/ 192 h 462"/>
                <a:gd name="T28" fmla="*/ 336 w 929"/>
                <a:gd name="T29" fmla="*/ 210 h 462"/>
                <a:gd name="T30" fmla="*/ 368 w 929"/>
                <a:gd name="T31" fmla="*/ 246 h 462"/>
                <a:gd name="T32" fmla="*/ 348 w 929"/>
                <a:gd name="T33" fmla="*/ 266 h 462"/>
                <a:gd name="T34" fmla="*/ 324 w 929"/>
                <a:gd name="T35" fmla="*/ 294 h 462"/>
                <a:gd name="T36" fmla="*/ 294 w 929"/>
                <a:gd name="T37" fmla="*/ 324 h 462"/>
                <a:gd name="T38" fmla="*/ 292 w 929"/>
                <a:gd name="T39" fmla="*/ 420 h 462"/>
                <a:gd name="T40" fmla="*/ 332 w 929"/>
                <a:gd name="T41" fmla="*/ 446 h 462"/>
                <a:gd name="T42" fmla="*/ 388 w 929"/>
                <a:gd name="T43" fmla="*/ 448 h 462"/>
                <a:gd name="T44" fmla="*/ 412 w 929"/>
                <a:gd name="T45" fmla="*/ 422 h 462"/>
                <a:gd name="T46" fmla="*/ 506 w 929"/>
                <a:gd name="T47" fmla="*/ 356 h 462"/>
                <a:gd name="T48" fmla="*/ 572 w 929"/>
                <a:gd name="T49" fmla="*/ 334 h 462"/>
                <a:gd name="T50" fmla="*/ 646 w 929"/>
                <a:gd name="T51" fmla="*/ 308 h 462"/>
                <a:gd name="T52" fmla="*/ 720 w 929"/>
                <a:gd name="T53" fmla="*/ 290 h 462"/>
                <a:gd name="T54" fmla="*/ 762 w 929"/>
                <a:gd name="T55" fmla="*/ 260 h 462"/>
                <a:gd name="T56" fmla="*/ 800 w 929"/>
                <a:gd name="T57" fmla="*/ 200 h 462"/>
                <a:gd name="T58" fmla="*/ 802 w 929"/>
                <a:gd name="T59" fmla="*/ 154 h 462"/>
                <a:gd name="T60" fmla="*/ 802 w 929"/>
                <a:gd name="T61" fmla="*/ 124 h 462"/>
                <a:gd name="T62" fmla="*/ 832 w 929"/>
                <a:gd name="T63" fmla="*/ 90 h 462"/>
                <a:gd name="T64" fmla="*/ 876 w 929"/>
                <a:gd name="T65" fmla="*/ 94 h 462"/>
                <a:gd name="T66" fmla="*/ 922 w 929"/>
                <a:gd name="T67" fmla="*/ 52 h 462"/>
                <a:gd name="T68" fmla="*/ 888 w 929"/>
                <a:gd name="T69" fmla="*/ 56 h 462"/>
                <a:gd name="T70" fmla="*/ 848 w 929"/>
                <a:gd name="T71" fmla="*/ 46 h 462"/>
                <a:gd name="T72" fmla="*/ 794 w 929"/>
                <a:gd name="T73" fmla="*/ 22 h 462"/>
                <a:gd name="T74" fmla="*/ 642 w 929"/>
                <a:gd name="T75" fmla="*/ 26 h 462"/>
                <a:gd name="T76" fmla="*/ 584 w 929"/>
                <a:gd name="T77" fmla="*/ 38 h 462"/>
                <a:gd name="T78" fmla="*/ 556 w 929"/>
                <a:gd name="T79" fmla="*/ 38 h 462"/>
                <a:gd name="T80" fmla="*/ 516 w 929"/>
                <a:gd name="T81" fmla="*/ 54 h 462"/>
                <a:gd name="T82" fmla="*/ 478 w 929"/>
                <a:gd name="T83" fmla="*/ 30 h 462"/>
                <a:gd name="T84" fmla="*/ 432 w 929"/>
                <a:gd name="T85" fmla="*/ 40 h 462"/>
                <a:gd name="T86" fmla="*/ 366 w 929"/>
                <a:gd name="T87" fmla="*/ 52 h 462"/>
                <a:gd name="T88" fmla="*/ 410 w 929"/>
                <a:gd name="T89" fmla="*/ 38 h 462"/>
                <a:gd name="T90" fmla="*/ 352 w 929"/>
                <a:gd name="T91" fmla="*/ 8 h 462"/>
                <a:gd name="T92" fmla="*/ 334 w 929"/>
                <a:gd name="T93" fmla="*/ 2 h 462"/>
                <a:gd name="T94" fmla="*/ 314 w 929"/>
                <a:gd name="T95" fmla="*/ 8 h 462"/>
                <a:gd name="T96" fmla="*/ 240 w 929"/>
                <a:gd name="T97" fmla="*/ 16 h 462"/>
                <a:gd name="T98" fmla="*/ 160 w 929"/>
                <a:gd name="T99" fmla="*/ 28 h 462"/>
                <a:gd name="T100" fmla="*/ 108 w 929"/>
                <a:gd name="T101" fmla="*/ 26 h 462"/>
                <a:gd name="T102" fmla="*/ 114 w 929"/>
                <a:gd name="T103" fmla="*/ 68 h 462"/>
                <a:gd name="T104" fmla="*/ 104 w 929"/>
                <a:gd name="T105" fmla="*/ 52 h 462"/>
                <a:gd name="T106" fmla="*/ 60 w 929"/>
                <a:gd name="T107" fmla="*/ 42 h 4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29"/>
                <a:gd name="T163" fmla="*/ 0 h 462"/>
                <a:gd name="T164" fmla="*/ 929 w 929"/>
                <a:gd name="T165" fmla="*/ 462 h 46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03" name="Freeform 30"/>
            <p:cNvSpPr>
              <a:spLocks noChangeArrowheads="1"/>
            </p:cNvSpPr>
            <p:nvPr/>
          </p:nvSpPr>
          <p:spPr bwMode="auto">
            <a:xfrm>
              <a:off x="1547" y="172"/>
              <a:ext cx="45" cy="22"/>
            </a:xfrm>
            <a:custGeom>
              <a:avLst/>
              <a:gdLst>
                <a:gd name="T0" fmla="*/ 34 w 52"/>
                <a:gd name="T1" fmla="*/ 0 h 32"/>
                <a:gd name="T2" fmla="*/ 8 w 52"/>
                <a:gd name="T3" fmla="*/ 20 h 32"/>
                <a:gd name="T4" fmla="*/ 24 w 52"/>
                <a:gd name="T5" fmla="*/ 32 h 32"/>
                <a:gd name="T6" fmla="*/ 42 w 52"/>
                <a:gd name="T7" fmla="*/ 30 h 32"/>
                <a:gd name="T8" fmla="*/ 34 w 52"/>
                <a:gd name="T9" fmla="*/ 0 h 32"/>
                <a:gd name="T10" fmla="*/ 0 60000 65536"/>
                <a:gd name="T11" fmla="*/ 0 60000 65536"/>
                <a:gd name="T12" fmla="*/ 0 60000 65536"/>
                <a:gd name="T13" fmla="*/ 0 60000 65536"/>
                <a:gd name="T14" fmla="*/ 0 60000 65536"/>
                <a:gd name="T15" fmla="*/ 0 w 52"/>
                <a:gd name="T16" fmla="*/ 0 h 32"/>
                <a:gd name="T17" fmla="*/ 52 w 52"/>
                <a:gd name="T18" fmla="*/ 32 h 32"/>
              </a:gdLst>
              <a:ahLst/>
              <a:cxnLst>
                <a:cxn ang="T10">
                  <a:pos x="T0" y="T1"/>
                </a:cxn>
                <a:cxn ang="T11">
                  <a:pos x="T2" y="T3"/>
                </a:cxn>
                <a:cxn ang="T12">
                  <a:pos x="T4" y="T5"/>
                </a:cxn>
                <a:cxn ang="T13">
                  <a:pos x="T6" y="T7"/>
                </a:cxn>
                <a:cxn ang="T14">
                  <a:pos x="T8" y="T9"/>
                </a:cxn>
              </a:cxnLst>
              <a:rect l="T15" t="T16" r="T17" b="T18"/>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04" name="Freeform 31"/>
            <p:cNvSpPr>
              <a:spLocks noChangeArrowheads="1"/>
            </p:cNvSpPr>
            <p:nvPr/>
          </p:nvSpPr>
          <p:spPr bwMode="auto">
            <a:xfrm>
              <a:off x="1873" y="234"/>
              <a:ext cx="147" cy="50"/>
            </a:xfrm>
            <a:custGeom>
              <a:avLst/>
              <a:gdLst>
                <a:gd name="T0" fmla="*/ 102 w 172"/>
                <a:gd name="T1" fmla="*/ 8 h 72"/>
                <a:gd name="T2" fmla="*/ 66 w 172"/>
                <a:gd name="T3" fmla="*/ 4 h 72"/>
                <a:gd name="T4" fmla="*/ 54 w 172"/>
                <a:gd name="T5" fmla="*/ 0 h 72"/>
                <a:gd name="T6" fmla="*/ 0 w 172"/>
                <a:gd name="T7" fmla="*/ 28 h 72"/>
                <a:gd name="T8" fmla="*/ 28 w 172"/>
                <a:gd name="T9" fmla="*/ 40 h 72"/>
                <a:gd name="T10" fmla="*/ 42 w 172"/>
                <a:gd name="T11" fmla="*/ 60 h 72"/>
                <a:gd name="T12" fmla="*/ 66 w 172"/>
                <a:gd name="T13" fmla="*/ 68 h 72"/>
                <a:gd name="T14" fmla="*/ 78 w 172"/>
                <a:gd name="T15" fmla="*/ 72 h 72"/>
                <a:gd name="T16" fmla="*/ 130 w 172"/>
                <a:gd name="T17" fmla="*/ 60 h 72"/>
                <a:gd name="T18" fmla="*/ 172 w 172"/>
                <a:gd name="T19" fmla="*/ 44 h 72"/>
                <a:gd name="T20" fmla="*/ 148 w 172"/>
                <a:gd name="T21" fmla="*/ 18 h 72"/>
                <a:gd name="T22" fmla="*/ 136 w 172"/>
                <a:gd name="T23" fmla="*/ 4 h 72"/>
                <a:gd name="T24" fmla="*/ 102 w 172"/>
                <a:gd name="T25" fmla="*/ 8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2"/>
                <a:gd name="T40" fmla="*/ 0 h 72"/>
                <a:gd name="T41" fmla="*/ 172 w 172"/>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05" name="Freeform 32"/>
            <p:cNvSpPr>
              <a:spLocks noChangeArrowheads="1"/>
            </p:cNvSpPr>
            <p:nvPr/>
          </p:nvSpPr>
          <p:spPr bwMode="auto">
            <a:xfrm>
              <a:off x="1989" y="81"/>
              <a:ext cx="45" cy="23"/>
            </a:xfrm>
            <a:custGeom>
              <a:avLst/>
              <a:gdLst>
                <a:gd name="T0" fmla="*/ 34 w 52"/>
                <a:gd name="T1" fmla="*/ 0 h 32"/>
                <a:gd name="T2" fmla="*/ 8 w 52"/>
                <a:gd name="T3" fmla="*/ 20 h 32"/>
                <a:gd name="T4" fmla="*/ 24 w 52"/>
                <a:gd name="T5" fmla="*/ 32 h 32"/>
                <a:gd name="T6" fmla="*/ 42 w 52"/>
                <a:gd name="T7" fmla="*/ 30 h 32"/>
                <a:gd name="T8" fmla="*/ 34 w 52"/>
                <a:gd name="T9" fmla="*/ 0 h 32"/>
                <a:gd name="T10" fmla="*/ 0 60000 65536"/>
                <a:gd name="T11" fmla="*/ 0 60000 65536"/>
                <a:gd name="T12" fmla="*/ 0 60000 65536"/>
                <a:gd name="T13" fmla="*/ 0 60000 65536"/>
                <a:gd name="T14" fmla="*/ 0 60000 65536"/>
                <a:gd name="T15" fmla="*/ 0 w 52"/>
                <a:gd name="T16" fmla="*/ 0 h 32"/>
                <a:gd name="T17" fmla="*/ 52 w 52"/>
                <a:gd name="T18" fmla="*/ 32 h 32"/>
              </a:gdLst>
              <a:ahLst/>
              <a:cxnLst>
                <a:cxn ang="T10">
                  <a:pos x="T0" y="T1"/>
                </a:cxn>
                <a:cxn ang="T11">
                  <a:pos x="T2" y="T3"/>
                </a:cxn>
                <a:cxn ang="T12">
                  <a:pos x="T4" y="T5"/>
                </a:cxn>
                <a:cxn ang="T13">
                  <a:pos x="T6" y="T7"/>
                </a:cxn>
                <a:cxn ang="T14">
                  <a:pos x="T8" y="T9"/>
                </a:cxn>
              </a:cxnLst>
              <a:rect l="T15" t="T16" r="T17" b="T18"/>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06" name="Freeform 33"/>
            <p:cNvSpPr>
              <a:spLocks noChangeArrowheads="1"/>
            </p:cNvSpPr>
            <p:nvPr/>
          </p:nvSpPr>
          <p:spPr bwMode="auto">
            <a:xfrm>
              <a:off x="2298" y="51"/>
              <a:ext cx="178" cy="59"/>
            </a:xfrm>
            <a:custGeom>
              <a:avLst/>
              <a:gdLst>
                <a:gd name="T0" fmla="*/ 191 w 206"/>
                <a:gd name="T1" fmla="*/ 7 h 85"/>
                <a:gd name="T2" fmla="*/ 103 w 206"/>
                <a:gd name="T3" fmla="*/ 9 h 85"/>
                <a:gd name="T4" fmla="*/ 109 w 206"/>
                <a:gd name="T5" fmla="*/ 25 h 85"/>
                <a:gd name="T6" fmla="*/ 107 w 206"/>
                <a:gd name="T7" fmla="*/ 33 h 85"/>
                <a:gd name="T8" fmla="*/ 89 w 206"/>
                <a:gd name="T9" fmla="*/ 27 h 85"/>
                <a:gd name="T10" fmla="*/ 77 w 206"/>
                <a:gd name="T11" fmla="*/ 19 h 85"/>
                <a:gd name="T12" fmla="*/ 23 w 206"/>
                <a:gd name="T13" fmla="*/ 27 h 85"/>
                <a:gd name="T14" fmla="*/ 31 w 206"/>
                <a:gd name="T15" fmla="*/ 49 h 85"/>
                <a:gd name="T16" fmla="*/ 55 w 206"/>
                <a:gd name="T17" fmla="*/ 53 h 85"/>
                <a:gd name="T18" fmla="*/ 75 w 206"/>
                <a:gd name="T19" fmla="*/ 73 h 85"/>
                <a:gd name="T20" fmla="*/ 89 w 206"/>
                <a:gd name="T21" fmla="*/ 85 h 85"/>
                <a:gd name="T22" fmla="*/ 109 w 206"/>
                <a:gd name="T23" fmla="*/ 67 h 85"/>
                <a:gd name="T24" fmla="*/ 121 w 206"/>
                <a:gd name="T25" fmla="*/ 59 h 85"/>
                <a:gd name="T26" fmla="*/ 127 w 206"/>
                <a:gd name="T27" fmla="*/ 47 h 85"/>
                <a:gd name="T28" fmla="*/ 167 w 206"/>
                <a:gd name="T29" fmla="*/ 35 h 85"/>
                <a:gd name="T30" fmla="*/ 187 w 206"/>
                <a:gd name="T31" fmla="*/ 31 h 85"/>
                <a:gd name="T32" fmla="*/ 199 w 206"/>
                <a:gd name="T33" fmla="*/ 27 h 85"/>
                <a:gd name="T34" fmla="*/ 191 w 206"/>
                <a:gd name="T35" fmla="*/ 7 h 8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6"/>
                <a:gd name="T55" fmla="*/ 0 h 85"/>
                <a:gd name="T56" fmla="*/ 206 w 206"/>
                <a:gd name="T57" fmla="*/ 85 h 8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07" name="Freeform 34"/>
            <p:cNvSpPr>
              <a:spLocks noChangeArrowheads="1"/>
            </p:cNvSpPr>
            <p:nvPr/>
          </p:nvSpPr>
          <p:spPr bwMode="auto">
            <a:xfrm>
              <a:off x="2410" y="82"/>
              <a:ext cx="55" cy="20"/>
            </a:xfrm>
            <a:custGeom>
              <a:avLst/>
              <a:gdLst>
                <a:gd name="T0" fmla="*/ 36 w 64"/>
                <a:gd name="T1" fmla="*/ 6 h 28"/>
                <a:gd name="T2" fmla="*/ 8 w 64"/>
                <a:gd name="T3" fmla="*/ 4 h 28"/>
                <a:gd name="T4" fmla="*/ 24 w 64"/>
                <a:gd name="T5" fmla="*/ 28 h 28"/>
                <a:gd name="T6" fmla="*/ 54 w 64"/>
                <a:gd name="T7" fmla="*/ 14 h 28"/>
                <a:gd name="T8" fmla="*/ 36 w 64"/>
                <a:gd name="T9" fmla="*/ 6 h 28"/>
                <a:gd name="T10" fmla="*/ 0 60000 65536"/>
                <a:gd name="T11" fmla="*/ 0 60000 65536"/>
                <a:gd name="T12" fmla="*/ 0 60000 65536"/>
                <a:gd name="T13" fmla="*/ 0 60000 65536"/>
                <a:gd name="T14" fmla="*/ 0 60000 65536"/>
                <a:gd name="T15" fmla="*/ 0 w 64"/>
                <a:gd name="T16" fmla="*/ 0 h 28"/>
                <a:gd name="T17" fmla="*/ 64 w 64"/>
                <a:gd name="T18" fmla="*/ 28 h 28"/>
              </a:gdLst>
              <a:ahLst/>
              <a:cxnLst>
                <a:cxn ang="T10">
                  <a:pos x="T0" y="T1"/>
                </a:cxn>
                <a:cxn ang="T11">
                  <a:pos x="T2" y="T3"/>
                </a:cxn>
                <a:cxn ang="T12">
                  <a:pos x="T4" y="T5"/>
                </a:cxn>
                <a:cxn ang="T13">
                  <a:pos x="T6" y="T7"/>
                </a:cxn>
                <a:cxn ang="T14">
                  <a:pos x="T8" y="T9"/>
                </a:cxn>
              </a:cxnLst>
              <a:rect l="T15" t="T16" r="T17" b="T18"/>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08" name="Freeform 35"/>
            <p:cNvSpPr>
              <a:spLocks noChangeArrowheads="1"/>
            </p:cNvSpPr>
            <p:nvPr/>
          </p:nvSpPr>
          <p:spPr bwMode="auto">
            <a:xfrm>
              <a:off x="2074" y="337"/>
              <a:ext cx="125" cy="123"/>
            </a:xfrm>
            <a:custGeom>
              <a:avLst/>
              <a:gdLst>
                <a:gd name="T0" fmla="*/ 24 w 146"/>
                <a:gd name="T1" fmla="*/ 19 h 176"/>
                <a:gd name="T2" fmla="*/ 0 w 146"/>
                <a:gd name="T3" fmla="*/ 25 h 176"/>
                <a:gd name="T4" fmla="*/ 14 w 146"/>
                <a:gd name="T5" fmla="*/ 43 h 176"/>
                <a:gd name="T6" fmla="*/ 34 w 146"/>
                <a:gd name="T7" fmla="*/ 87 h 176"/>
                <a:gd name="T8" fmla="*/ 52 w 146"/>
                <a:gd name="T9" fmla="*/ 91 h 176"/>
                <a:gd name="T10" fmla="*/ 50 w 146"/>
                <a:gd name="T11" fmla="*/ 107 h 176"/>
                <a:gd name="T12" fmla="*/ 28 w 146"/>
                <a:gd name="T13" fmla="*/ 113 h 176"/>
                <a:gd name="T14" fmla="*/ 16 w 146"/>
                <a:gd name="T15" fmla="*/ 131 h 176"/>
                <a:gd name="T16" fmla="*/ 18 w 146"/>
                <a:gd name="T17" fmla="*/ 137 h 176"/>
                <a:gd name="T18" fmla="*/ 30 w 146"/>
                <a:gd name="T19" fmla="*/ 141 h 176"/>
                <a:gd name="T20" fmla="*/ 18 w 146"/>
                <a:gd name="T21" fmla="*/ 169 h 176"/>
                <a:gd name="T22" fmla="*/ 20 w 146"/>
                <a:gd name="T23" fmla="*/ 175 h 176"/>
                <a:gd name="T24" fmla="*/ 34 w 146"/>
                <a:gd name="T25" fmla="*/ 171 h 176"/>
                <a:gd name="T26" fmla="*/ 58 w 146"/>
                <a:gd name="T27" fmla="*/ 169 h 176"/>
                <a:gd name="T28" fmla="*/ 92 w 146"/>
                <a:gd name="T29" fmla="*/ 171 h 176"/>
                <a:gd name="T30" fmla="*/ 110 w 146"/>
                <a:gd name="T31" fmla="*/ 169 h 176"/>
                <a:gd name="T32" fmla="*/ 122 w 146"/>
                <a:gd name="T33" fmla="*/ 165 h 176"/>
                <a:gd name="T34" fmla="*/ 128 w 146"/>
                <a:gd name="T35" fmla="*/ 141 h 176"/>
                <a:gd name="T36" fmla="*/ 146 w 146"/>
                <a:gd name="T37" fmla="*/ 133 h 176"/>
                <a:gd name="T38" fmla="*/ 110 w 146"/>
                <a:gd name="T39" fmla="*/ 109 h 176"/>
                <a:gd name="T40" fmla="*/ 88 w 146"/>
                <a:gd name="T41" fmla="*/ 83 h 176"/>
                <a:gd name="T42" fmla="*/ 82 w 146"/>
                <a:gd name="T43" fmla="*/ 69 h 176"/>
                <a:gd name="T44" fmla="*/ 64 w 146"/>
                <a:gd name="T45" fmla="*/ 61 h 176"/>
                <a:gd name="T46" fmla="*/ 86 w 146"/>
                <a:gd name="T47" fmla="*/ 45 h 176"/>
                <a:gd name="T48" fmla="*/ 64 w 146"/>
                <a:gd name="T49" fmla="*/ 31 h 176"/>
                <a:gd name="T50" fmla="*/ 70 w 146"/>
                <a:gd name="T51" fmla="*/ 13 h 176"/>
                <a:gd name="T52" fmla="*/ 46 w 146"/>
                <a:gd name="T53" fmla="*/ 1 h 176"/>
                <a:gd name="T54" fmla="*/ 30 w 146"/>
                <a:gd name="T55" fmla="*/ 9 h 176"/>
                <a:gd name="T56" fmla="*/ 24 w 146"/>
                <a:gd name="T57" fmla="*/ 19 h 1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6"/>
                <a:gd name="T88" fmla="*/ 0 h 176"/>
                <a:gd name="T89" fmla="*/ 146 w 146"/>
                <a:gd name="T90" fmla="*/ 176 h 1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09" name="Freeform 36"/>
            <p:cNvSpPr>
              <a:spLocks noChangeArrowheads="1"/>
            </p:cNvSpPr>
            <p:nvPr/>
          </p:nvSpPr>
          <p:spPr bwMode="auto">
            <a:xfrm>
              <a:off x="2012" y="381"/>
              <a:ext cx="79" cy="64"/>
            </a:xfrm>
            <a:custGeom>
              <a:avLst/>
              <a:gdLst>
                <a:gd name="T0" fmla="*/ 58 w 92"/>
                <a:gd name="T1" fmla="*/ 6 h 92"/>
                <a:gd name="T2" fmla="*/ 82 w 92"/>
                <a:gd name="T3" fmla="*/ 8 h 92"/>
                <a:gd name="T4" fmla="*/ 92 w 92"/>
                <a:gd name="T5" fmla="*/ 26 h 92"/>
                <a:gd name="T6" fmla="*/ 78 w 92"/>
                <a:gd name="T7" fmla="*/ 48 h 92"/>
                <a:gd name="T8" fmla="*/ 46 w 92"/>
                <a:gd name="T9" fmla="*/ 76 h 92"/>
                <a:gd name="T10" fmla="*/ 18 w 92"/>
                <a:gd name="T11" fmla="*/ 92 h 92"/>
                <a:gd name="T12" fmla="*/ 8 w 92"/>
                <a:gd name="T13" fmla="*/ 72 h 92"/>
                <a:gd name="T14" fmla="*/ 20 w 92"/>
                <a:gd name="T15" fmla="*/ 64 h 92"/>
                <a:gd name="T16" fmla="*/ 14 w 92"/>
                <a:gd name="T17" fmla="*/ 46 h 92"/>
                <a:gd name="T18" fmla="*/ 40 w 92"/>
                <a:gd name="T19" fmla="*/ 28 h 92"/>
                <a:gd name="T20" fmla="*/ 58 w 92"/>
                <a:gd name="T21" fmla="*/ 6 h 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2"/>
                <a:gd name="T34" fmla="*/ 0 h 92"/>
                <a:gd name="T35" fmla="*/ 92 w 92"/>
                <a:gd name="T36" fmla="*/ 92 h 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10" name="Freeform 37"/>
            <p:cNvSpPr>
              <a:spLocks noChangeArrowheads="1"/>
            </p:cNvSpPr>
            <p:nvPr/>
          </p:nvSpPr>
          <p:spPr bwMode="auto">
            <a:xfrm>
              <a:off x="3951" y="1450"/>
              <a:ext cx="545" cy="463"/>
            </a:xfrm>
            <a:custGeom>
              <a:avLst/>
              <a:gdLst>
                <a:gd name="T0" fmla="*/ 212 w 633"/>
                <a:gd name="T1" fmla="*/ 11 h 660"/>
                <a:gd name="T2" fmla="*/ 176 w 633"/>
                <a:gd name="T3" fmla="*/ 19 h 660"/>
                <a:gd name="T4" fmla="*/ 144 w 633"/>
                <a:gd name="T5" fmla="*/ 51 h 660"/>
                <a:gd name="T6" fmla="*/ 104 w 633"/>
                <a:gd name="T7" fmla="*/ 59 h 660"/>
                <a:gd name="T8" fmla="*/ 84 w 633"/>
                <a:gd name="T9" fmla="*/ 75 h 660"/>
                <a:gd name="T10" fmla="*/ 68 w 633"/>
                <a:gd name="T11" fmla="*/ 115 h 660"/>
                <a:gd name="T12" fmla="*/ 36 w 633"/>
                <a:gd name="T13" fmla="*/ 167 h 660"/>
                <a:gd name="T14" fmla="*/ 0 w 633"/>
                <a:gd name="T15" fmla="*/ 179 h 660"/>
                <a:gd name="T16" fmla="*/ 72 w 633"/>
                <a:gd name="T17" fmla="*/ 323 h 660"/>
                <a:gd name="T18" fmla="*/ 120 w 633"/>
                <a:gd name="T19" fmla="*/ 427 h 660"/>
                <a:gd name="T20" fmla="*/ 144 w 633"/>
                <a:gd name="T21" fmla="*/ 443 h 660"/>
                <a:gd name="T22" fmla="*/ 168 w 633"/>
                <a:gd name="T23" fmla="*/ 451 h 660"/>
                <a:gd name="T24" fmla="*/ 228 w 633"/>
                <a:gd name="T25" fmla="*/ 431 h 660"/>
                <a:gd name="T26" fmla="*/ 252 w 633"/>
                <a:gd name="T27" fmla="*/ 423 h 660"/>
                <a:gd name="T28" fmla="*/ 300 w 633"/>
                <a:gd name="T29" fmla="*/ 451 h 660"/>
                <a:gd name="T30" fmla="*/ 324 w 633"/>
                <a:gd name="T31" fmla="*/ 527 h 660"/>
                <a:gd name="T32" fmla="*/ 336 w 633"/>
                <a:gd name="T33" fmla="*/ 523 h 660"/>
                <a:gd name="T34" fmla="*/ 344 w 633"/>
                <a:gd name="T35" fmla="*/ 511 h 660"/>
                <a:gd name="T36" fmla="*/ 368 w 633"/>
                <a:gd name="T37" fmla="*/ 547 h 660"/>
                <a:gd name="T38" fmla="*/ 404 w 633"/>
                <a:gd name="T39" fmla="*/ 571 h 660"/>
                <a:gd name="T40" fmla="*/ 436 w 633"/>
                <a:gd name="T41" fmla="*/ 603 h 660"/>
                <a:gd name="T42" fmla="*/ 444 w 633"/>
                <a:gd name="T43" fmla="*/ 615 h 660"/>
                <a:gd name="T44" fmla="*/ 456 w 633"/>
                <a:gd name="T45" fmla="*/ 623 h 660"/>
                <a:gd name="T46" fmla="*/ 484 w 633"/>
                <a:gd name="T47" fmla="*/ 655 h 660"/>
                <a:gd name="T48" fmla="*/ 492 w 633"/>
                <a:gd name="T49" fmla="*/ 631 h 660"/>
                <a:gd name="T50" fmla="*/ 540 w 633"/>
                <a:gd name="T51" fmla="*/ 659 h 660"/>
                <a:gd name="T52" fmla="*/ 588 w 633"/>
                <a:gd name="T53" fmla="*/ 655 h 660"/>
                <a:gd name="T54" fmla="*/ 616 w 633"/>
                <a:gd name="T55" fmla="*/ 531 h 660"/>
                <a:gd name="T56" fmla="*/ 632 w 633"/>
                <a:gd name="T57" fmla="*/ 463 h 660"/>
                <a:gd name="T58" fmla="*/ 620 w 633"/>
                <a:gd name="T59" fmla="*/ 367 h 660"/>
                <a:gd name="T60" fmla="*/ 536 w 633"/>
                <a:gd name="T61" fmla="*/ 271 h 660"/>
                <a:gd name="T62" fmla="*/ 528 w 633"/>
                <a:gd name="T63" fmla="*/ 235 h 660"/>
                <a:gd name="T64" fmla="*/ 460 w 633"/>
                <a:gd name="T65" fmla="*/ 179 h 660"/>
                <a:gd name="T66" fmla="*/ 472 w 633"/>
                <a:gd name="T67" fmla="*/ 155 h 660"/>
                <a:gd name="T68" fmla="*/ 456 w 633"/>
                <a:gd name="T69" fmla="*/ 131 h 660"/>
                <a:gd name="T70" fmla="*/ 416 w 633"/>
                <a:gd name="T71" fmla="*/ 79 h 660"/>
                <a:gd name="T72" fmla="*/ 392 w 633"/>
                <a:gd name="T73" fmla="*/ 31 h 660"/>
                <a:gd name="T74" fmla="*/ 388 w 633"/>
                <a:gd name="T75" fmla="*/ 19 h 660"/>
                <a:gd name="T76" fmla="*/ 364 w 633"/>
                <a:gd name="T77" fmla="*/ 151 h 660"/>
                <a:gd name="T78" fmla="*/ 324 w 633"/>
                <a:gd name="T79" fmla="*/ 115 h 660"/>
                <a:gd name="T80" fmla="*/ 292 w 633"/>
                <a:gd name="T81" fmla="*/ 111 h 660"/>
                <a:gd name="T82" fmla="*/ 272 w 633"/>
                <a:gd name="T83" fmla="*/ 87 h 660"/>
                <a:gd name="T84" fmla="*/ 264 w 633"/>
                <a:gd name="T85" fmla="*/ 63 h 660"/>
                <a:gd name="T86" fmla="*/ 276 w 633"/>
                <a:gd name="T87" fmla="*/ 55 h 660"/>
                <a:gd name="T88" fmla="*/ 240 w 633"/>
                <a:gd name="T89" fmla="*/ 19 h 660"/>
                <a:gd name="T90" fmla="*/ 216 w 633"/>
                <a:gd name="T91" fmla="*/ 11 h 660"/>
                <a:gd name="T92" fmla="*/ 204 w 633"/>
                <a:gd name="T93" fmla="*/ 7 h 660"/>
                <a:gd name="T94" fmla="*/ 212 w 633"/>
                <a:gd name="T95" fmla="*/ 11 h 66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33"/>
                <a:gd name="T145" fmla="*/ 0 h 660"/>
                <a:gd name="T146" fmla="*/ 633 w 633"/>
                <a:gd name="T147" fmla="*/ 660 h 66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11" name="Freeform 38"/>
            <p:cNvSpPr>
              <a:spLocks noChangeArrowheads="1"/>
            </p:cNvSpPr>
            <p:nvPr/>
          </p:nvSpPr>
          <p:spPr bwMode="auto">
            <a:xfrm>
              <a:off x="4120" y="1206"/>
              <a:ext cx="367" cy="196"/>
            </a:xfrm>
            <a:custGeom>
              <a:avLst/>
              <a:gdLst>
                <a:gd name="T0" fmla="*/ 84 w 426"/>
                <a:gd name="T1" fmla="*/ 60 h 280"/>
                <a:gd name="T2" fmla="*/ 68 w 426"/>
                <a:gd name="T3" fmla="*/ 36 h 280"/>
                <a:gd name="T4" fmla="*/ 64 w 426"/>
                <a:gd name="T5" fmla="*/ 16 h 280"/>
                <a:gd name="T6" fmla="*/ 52 w 426"/>
                <a:gd name="T7" fmla="*/ 12 h 280"/>
                <a:gd name="T8" fmla="*/ 16 w 426"/>
                <a:gd name="T9" fmla="*/ 16 h 280"/>
                <a:gd name="T10" fmla="*/ 44 w 426"/>
                <a:gd name="T11" fmla="*/ 40 h 280"/>
                <a:gd name="T12" fmla="*/ 48 w 426"/>
                <a:gd name="T13" fmla="*/ 52 h 280"/>
                <a:gd name="T14" fmla="*/ 24 w 426"/>
                <a:gd name="T15" fmla="*/ 68 h 280"/>
                <a:gd name="T16" fmla="*/ 88 w 426"/>
                <a:gd name="T17" fmla="*/ 92 h 280"/>
                <a:gd name="T18" fmla="*/ 124 w 426"/>
                <a:gd name="T19" fmla="*/ 112 h 280"/>
                <a:gd name="T20" fmla="*/ 128 w 426"/>
                <a:gd name="T21" fmla="*/ 124 h 280"/>
                <a:gd name="T22" fmla="*/ 140 w 426"/>
                <a:gd name="T23" fmla="*/ 132 h 280"/>
                <a:gd name="T24" fmla="*/ 148 w 426"/>
                <a:gd name="T25" fmla="*/ 156 h 280"/>
                <a:gd name="T26" fmla="*/ 132 w 426"/>
                <a:gd name="T27" fmla="*/ 196 h 280"/>
                <a:gd name="T28" fmla="*/ 180 w 426"/>
                <a:gd name="T29" fmla="*/ 188 h 280"/>
                <a:gd name="T30" fmla="*/ 192 w 426"/>
                <a:gd name="T31" fmla="*/ 216 h 280"/>
                <a:gd name="T32" fmla="*/ 216 w 426"/>
                <a:gd name="T33" fmla="*/ 224 h 280"/>
                <a:gd name="T34" fmla="*/ 228 w 426"/>
                <a:gd name="T35" fmla="*/ 228 h 280"/>
                <a:gd name="T36" fmla="*/ 252 w 426"/>
                <a:gd name="T37" fmla="*/ 224 h 280"/>
                <a:gd name="T38" fmla="*/ 276 w 426"/>
                <a:gd name="T39" fmla="*/ 196 h 280"/>
                <a:gd name="T40" fmla="*/ 336 w 426"/>
                <a:gd name="T41" fmla="*/ 252 h 280"/>
                <a:gd name="T42" fmla="*/ 364 w 426"/>
                <a:gd name="T43" fmla="*/ 280 h 280"/>
                <a:gd name="T44" fmla="*/ 360 w 426"/>
                <a:gd name="T45" fmla="*/ 224 h 280"/>
                <a:gd name="T46" fmla="*/ 336 w 426"/>
                <a:gd name="T47" fmla="*/ 200 h 280"/>
                <a:gd name="T48" fmla="*/ 372 w 426"/>
                <a:gd name="T49" fmla="*/ 168 h 280"/>
                <a:gd name="T50" fmla="*/ 408 w 426"/>
                <a:gd name="T51" fmla="*/ 156 h 280"/>
                <a:gd name="T52" fmla="*/ 420 w 426"/>
                <a:gd name="T53" fmla="*/ 152 h 280"/>
                <a:gd name="T54" fmla="*/ 424 w 426"/>
                <a:gd name="T55" fmla="*/ 140 h 280"/>
                <a:gd name="T56" fmla="*/ 356 w 426"/>
                <a:gd name="T57" fmla="*/ 148 h 280"/>
                <a:gd name="T58" fmla="*/ 304 w 426"/>
                <a:gd name="T59" fmla="*/ 140 h 280"/>
                <a:gd name="T60" fmla="*/ 300 w 426"/>
                <a:gd name="T61" fmla="*/ 128 h 280"/>
                <a:gd name="T62" fmla="*/ 292 w 426"/>
                <a:gd name="T63" fmla="*/ 116 h 280"/>
                <a:gd name="T64" fmla="*/ 220 w 426"/>
                <a:gd name="T65" fmla="*/ 80 h 280"/>
                <a:gd name="T66" fmla="*/ 160 w 426"/>
                <a:gd name="T67" fmla="*/ 60 h 280"/>
                <a:gd name="T68" fmla="*/ 136 w 426"/>
                <a:gd name="T69" fmla="*/ 52 h 280"/>
                <a:gd name="T70" fmla="*/ 80 w 426"/>
                <a:gd name="T71" fmla="*/ 52 h 280"/>
                <a:gd name="T72" fmla="*/ 68 w 426"/>
                <a:gd name="T73" fmla="*/ 32 h 280"/>
                <a:gd name="T74" fmla="*/ 68 w 426"/>
                <a:gd name="T75" fmla="*/ 0 h 2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6"/>
                <a:gd name="T115" fmla="*/ 0 h 280"/>
                <a:gd name="T116" fmla="*/ 426 w 426"/>
                <a:gd name="T117" fmla="*/ 280 h 28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12" name="Freeform 39"/>
            <p:cNvSpPr>
              <a:spLocks noChangeArrowheads="1"/>
            </p:cNvSpPr>
            <p:nvPr/>
          </p:nvSpPr>
          <p:spPr bwMode="auto">
            <a:xfrm>
              <a:off x="4395" y="1928"/>
              <a:ext cx="52" cy="54"/>
            </a:xfrm>
            <a:custGeom>
              <a:avLst/>
              <a:gdLst>
                <a:gd name="T0" fmla="*/ 32 w 60"/>
                <a:gd name="T1" fmla="*/ 18 h 78"/>
                <a:gd name="T2" fmla="*/ 0 w 60"/>
                <a:gd name="T3" fmla="*/ 18 h 78"/>
                <a:gd name="T4" fmla="*/ 20 w 60"/>
                <a:gd name="T5" fmla="*/ 42 h 78"/>
                <a:gd name="T6" fmla="*/ 28 w 60"/>
                <a:gd name="T7" fmla="*/ 66 h 78"/>
                <a:gd name="T8" fmla="*/ 32 w 60"/>
                <a:gd name="T9" fmla="*/ 78 h 78"/>
                <a:gd name="T10" fmla="*/ 60 w 60"/>
                <a:gd name="T11" fmla="*/ 50 h 78"/>
                <a:gd name="T12" fmla="*/ 32 w 60"/>
                <a:gd name="T13" fmla="*/ 18 h 78"/>
                <a:gd name="T14" fmla="*/ 0 60000 65536"/>
                <a:gd name="T15" fmla="*/ 0 60000 65536"/>
                <a:gd name="T16" fmla="*/ 0 60000 65536"/>
                <a:gd name="T17" fmla="*/ 0 60000 65536"/>
                <a:gd name="T18" fmla="*/ 0 60000 65536"/>
                <a:gd name="T19" fmla="*/ 0 60000 65536"/>
                <a:gd name="T20" fmla="*/ 0 60000 65536"/>
                <a:gd name="T21" fmla="*/ 0 w 60"/>
                <a:gd name="T22" fmla="*/ 0 h 78"/>
                <a:gd name="T23" fmla="*/ 60 w 60"/>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13" name="Freeform 40"/>
            <p:cNvSpPr>
              <a:spLocks noChangeArrowheads="1"/>
            </p:cNvSpPr>
            <p:nvPr/>
          </p:nvSpPr>
          <p:spPr bwMode="auto">
            <a:xfrm>
              <a:off x="4551" y="1844"/>
              <a:ext cx="189" cy="79"/>
            </a:xfrm>
            <a:custGeom>
              <a:avLst/>
              <a:gdLst>
                <a:gd name="T0" fmla="*/ 47 w 219"/>
                <a:gd name="T1" fmla="*/ 73 h 113"/>
                <a:gd name="T2" fmla="*/ 39 w 219"/>
                <a:gd name="T3" fmla="*/ 61 h 113"/>
                <a:gd name="T4" fmla="*/ 15 w 219"/>
                <a:gd name="T5" fmla="*/ 69 h 113"/>
                <a:gd name="T6" fmla="*/ 39 w 219"/>
                <a:gd name="T7" fmla="*/ 113 h 113"/>
                <a:gd name="T8" fmla="*/ 123 w 219"/>
                <a:gd name="T9" fmla="*/ 89 h 113"/>
                <a:gd name="T10" fmla="*/ 147 w 219"/>
                <a:gd name="T11" fmla="*/ 73 h 113"/>
                <a:gd name="T12" fmla="*/ 171 w 219"/>
                <a:gd name="T13" fmla="*/ 65 h 113"/>
                <a:gd name="T14" fmla="*/ 219 w 219"/>
                <a:gd name="T15" fmla="*/ 19 h 113"/>
                <a:gd name="T16" fmla="*/ 210 w 219"/>
                <a:gd name="T17" fmla="*/ 0 h 113"/>
                <a:gd name="T18" fmla="*/ 179 w 219"/>
                <a:gd name="T19" fmla="*/ 17 h 113"/>
                <a:gd name="T20" fmla="*/ 107 w 219"/>
                <a:gd name="T21" fmla="*/ 41 h 113"/>
                <a:gd name="T22" fmla="*/ 83 w 219"/>
                <a:gd name="T23" fmla="*/ 45 h 113"/>
                <a:gd name="T24" fmla="*/ 59 w 219"/>
                <a:gd name="T25" fmla="*/ 53 h 113"/>
                <a:gd name="T26" fmla="*/ 47 w 219"/>
                <a:gd name="T27" fmla="*/ 73 h 1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9"/>
                <a:gd name="T43" fmla="*/ 0 h 113"/>
                <a:gd name="T44" fmla="*/ 219 w 219"/>
                <a:gd name="T45" fmla="*/ 113 h 11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14" name="Freeform 41"/>
            <p:cNvSpPr>
              <a:spLocks noChangeArrowheads="1"/>
            </p:cNvSpPr>
            <p:nvPr/>
          </p:nvSpPr>
          <p:spPr bwMode="auto">
            <a:xfrm>
              <a:off x="4747" y="1797"/>
              <a:ext cx="119" cy="86"/>
            </a:xfrm>
            <a:custGeom>
              <a:avLst/>
              <a:gdLst>
                <a:gd name="T0" fmla="*/ 12 w 139"/>
                <a:gd name="T1" fmla="*/ 60 h 122"/>
                <a:gd name="T2" fmla="*/ 8 w 139"/>
                <a:gd name="T3" fmla="*/ 84 h 122"/>
                <a:gd name="T4" fmla="*/ 0 w 139"/>
                <a:gd name="T5" fmla="*/ 108 h 122"/>
                <a:gd name="T6" fmla="*/ 36 w 139"/>
                <a:gd name="T7" fmla="*/ 116 h 122"/>
                <a:gd name="T8" fmla="*/ 52 w 139"/>
                <a:gd name="T9" fmla="*/ 96 h 122"/>
                <a:gd name="T10" fmla="*/ 124 w 139"/>
                <a:gd name="T11" fmla="*/ 68 h 122"/>
                <a:gd name="T12" fmla="*/ 136 w 139"/>
                <a:gd name="T13" fmla="*/ 44 h 122"/>
                <a:gd name="T14" fmla="*/ 112 w 139"/>
                <a:gd name="T15" fmla="*/ 28 h 122"/>
                <a:gd name="T16" fmla="*/ 100 w 139"/>
                <a:gd name="T17" fmla="*/ 20 h 122"/>
                <a:gd name="T18" fmla="*/ 64 w 139"/>
                <a:gd name="T19" fmla="*/ 12 h 122"/>
                <a:gd name="T20" fmla="*/ 52 w 139"/>
                <a:gd name="T21" fmla="*/ 36 h 122"/>
                <a:gd name="T22" fmla="*/ 12 w 139"/>
                <a:gd name="T23" fmla="*/ 60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9"/>
                <a:gd name="T37" fmla="*/ 0 h 122"/>
                <a:gd name="T38" fmla="*/ 139 w 139"/>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15" name="Freeform 42"/>
            <p:cNvSpPr>
              <a:spLocks noChangeArrowheads="1"/>
            </p:cNvSpPr>
            <p:nvPr/>
          </p:nvSpPr>
          <p:spPr bwMode="auto">
            <a:xfrm>
              <a:off x="4810" y="1759"/>
              <a:ext cx="43" cy="24"/>
            </a:xfrm>
            <a:custGeom>
              <a:avLst/>
              <a:gdLst>
                <a:gd name="T0" fmla="*/ 29 w 49"/>
                <a:gd name="T1" fmla="*/ 0 h 35"/>
                <a:gd name="T2" fmla="*/ 8 w 49"/>
                <a:gd name="T3" fmla="*/ 11 h 35"/>
                <a:gd name="T4" fmla="*/ 24 w 49"/>
                <a:gd name="T5" fmla="*/ 35 h 35"/>
                <a:gd name="T6" fmla="*/ 39 w 49"/>
                <a:gd name="T7" fmla="*/ 26 h 35"/>
                <a:gd name="T8" fmla="*/ 29 w 49"/>
                <a:gd name="T9" fmla="*/ 0 h 35"/>
                <a:gd name="T10" fmla="*/ 0 60000 65536"/>
                <a:gd name="T11" fmla="*/ 0 60000 65536"/>
                <a:gd name="T12" fmla="*/ 0 60000 65536"/>
                <a:gd name="T13" fmla="*/ 0 60000 65536"/>
                <a:gd name="T14" fmla="*/ 0 60000 65536"/>
                <a:gd name="T15" fmla="*/ 0 w 49"/>
                <a:gd name="T16" fmla="*/ 0 h 35"/>
                <a:gd name="T17" fmla="*/ 49 w 49"/>
                <a:gd name="T18" fmla="*/ 35 h 35"/>
              </a:gdLst>
              <a:ahLst/>
              <a:cxnLst>
                <a:cxn ang="T10">
                  <a:pos x="T0" y="T1"/>
                </a:cxn>
                <a:cxn ang="T11">
                  <a:pos x="T2" y="T3"/>
                </a:cxn>
                <a:cxn ang="T12">
                  <a:pos x="T4" y="T5"/>
                </a:cxn>
                <a:cxn ang="T13">
                  <a:pos x="T6" y="T7"/>
                </a:cxn>
                <a:cxn ang="T14">
                  <a:pos x="T8" y="T9"/>
                </a:cxn>
              </a:cxnLst>
              <a:rect l="T15" t="T16" r="T17" b="T18"/>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16" name="Freeform 43"/>
            <p:cNvSpPr>
              <a:spLocks noChangeArrowheads="1"/>
            </p:cNvSpPr>
            <p:nvPr/>
          </p:nvSpPr>
          <p:spPr bwMode="auto">
            <a:xfrm>
              <a:off x="2828" y="1304"/>
              <a:ext cx="142" cy="188"/>
            </a:xfrm>
            <a:custGeom>
              <a:avLst/>
              <a:gdLst>
                <a:gd name="T0" fmla="*/ 128 w 164"/>
                <a:gd name="T1" fmla="*/ 0 h 268"/>
                <a:gd name="T2" fmla="*/ 104 w 164"/>
                <a:gd name="T3" fmla="*/ 28 h 268"/>
                <a:gd name="T4" fmla="*/ 88 w 164"/>
                <a:gd name="T5" fmla="*/ 64 h 268"/>
                <a:gd name="T6" fmla="*/ 36 w 164"/>
                <a:gd name="T7" fmla="*/ 84 h 268"/>
                <a:gd name="T8" fmla="*/ 28 w 164"/>
                <a:gd name="T9" fmla="*/ 96 h 268"/>
                <a:gd name="T10" fmla="*/ 16 w 164"/>
                <a:gd name="T11" fmla="*/ 100 h 268"/>
                <a:gd name="T12" fmla="*/ 20 w 164"/>
                <a:gd name="T13" fmla="*/ 132 h 268"/>
                <a:gd name="T14" fmla="*/ 28 w 164"/>
                <a:gd name="T15" fmla="*/ 156 h 268"/>
                <a:gd name="T16" fmla="*/ 0 w 164"/>
                <a:gd name="T17" fmla="*/ 200 h 268"/>
                <a:gd name="T18" fmla="*/ 28 w 164"/>
                <a:gd name="T19" fmla="*/ 260 h 268"/>
                <a:gd name="T20" fmla="*/ 52 w 164"/>
                <a:gd name="T21" fmla="*/ 268 h 268"/>
                <a:gd name="T22" fmla="*/ 88 w 164"/>
                <a:gd name="T23" fmla="*/ 216 h 268"/>
                <a:gd name="T24" fmla="*/ 104 w 164"/>
                <a:gd name="T25" fmla="*/ 192 h 268"/>
                <a:gd name="T26" fmla="*/ 128 w 164"/>
                <a:gd name="T27" fmla="*/ 116 h 268"/>
                <a:gd name="T28" fmla="*/ 140 w 164"/>
                <a:gd name="T29" fmla="*/ 76 h 268"/>
                <a:gd name="T30" fmla="*/ 164 w 164"/>
                <a:gd name="T31" fmla="*/ 72 h 268"/>
                <a:gd name="T32" fmla="*/ 128 w 164"/>
                <a:gd name="T33" fmla="*/ 0 h 2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4"/>
                <a:gd name="T52" fmla="*/ 0 h 268"/>
                <a:gd name="T53" fmla="*/ 164 w 164"/>
                <a:gd name="T54" fmla="*/ 268 h 2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17" name="Freeform 44"/>
            <p:cNvSpPr>
              <a:spLocks noChangeArrowheads="1"/>
            </p:cNvSpPr>
            <p:nvPr/>
          </p:nvSpPr>
          <p:spPr bwMode="auto">
            <a:xfrm>
              <a:off x="3440" y="1013"/>
              <a:ext cx="57" cy="57"/>
            </a:xfrm>
            <a:custGeom>
              <a:avLst/>
              <a:gdLst>
                <a:gd name="T0" fmla="*/ 29 w 66"/>
                <a:gd name="T1" fmla="*/ 0 h 81"/>
                <a:gd name="T2" fmla="*/ 25 w 66"/>
                <a:gd name="T3" fmla="*/ 60 h 81"/>
                <a:gd name="T4" fmla="*/ 29 w 66"/>
                <a:gd name="T5" fmla="*/ 76 h 81"/>
                <a:gd name="T6" fmla="*/ 41 w 66"/>
                <a:gd name="T7" fmla="*/ 80 h 81"/>
                <a:gd name="T8" fmla="*/ 57 w 66"/>
                <a:gd name="T9" fmla="*/ 76 h 81"/>
                <a:gd name="T10" fmla="*/ 29 w 66"/>
                <a:gd name="T11" fmla="*/ 0 h 81"/>
                <a:gd name="T12" fmla="*/ 0 60000 65536"/>
                <a:gd name="T13" fmla="*/ 0 60000 65536"/>
                <a:gd name="T14" fmla="*/ 0 60000 65536"/>
                <a:gd name="T15" fmla="*/ 0 60000 65536"/>
                <a:gd name="T16" fmla="*/ 0 60000 65536"/>
                <a:gd name="T17" fmla="*/ 0 60000 65536"/>
                <a:gd name="T18" fmla="*/ 0 w 66"/>
                <a:gd name="T19" fmla="*/ 0 h 81"/>
                <a:gd name="T20" fmla="*/ 66 w 66"/>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18" name="Freeform 45"/>
            <p:cNvSpPr>
              <a:spLocks noChangeArrowheads="1"/>
            </p:cNvSpPr>
            <p:nvPr/>
          </p:nvSpPr>
          <p:spPr bwMode="auto">
            <a:xfrm>
              <a:off x="3823" y="1074"/>
              <a:ext cx="128" cy="171"/>
            </a:xfrm>
            <a:custGeom>
              <a:avLst/>
              <a:gdLst>
                <a:gd name="T0" fmla="*/ 96 w 148"/>
                <a:gd name="T1" fmla="*/ 0 h 244"/>
                <a:gd name="T2" fmla="*/ 60 w 148"/>
                <a:gd name="T3" fmla="*/ 84 h 244"/>
                <a:gd name="T4" fmla="*/ 36 w 148"/>
                <a:gd name="T5" fmla="*/ 92 h 244"/>
                <a:gd name="T6" fmla="*/ 12 w 148"/>
                <a:gd name="T7" fmla="*/ 108 h 244"/>
                <a:gd name="T8" fmla="*/ 40 w 148"/>
                <a:gd name="T9" fmla="*/ 188 h 244"/>
                <a:gd name="T10" fmla="*/ 52 w 148"/>
                <a:gd name="T11" fmla="*/ 224 h 244"/>
                <a:gd name="T12" fmla="*/ 60 w 148"/>
                <a:gd name="T13" fmla="*/ 236 h 244"/>
                <a:gd name="T14" fmla="*/ 84 w 148"/>
                <a:gd name="T15" fmla="*/ 244 h 244"/>
                <a:gd name="T16" fmla="*/ 96 w 148"/>
                <a:gd name="T17" fmla="*/ 196 h 244"/>
                <a:gd name="T18" fmla="*/ 124 w 148"/>
                <a:gd name="T19" fmla="*/ 168 h 244"/>
                <a:gd name="T20" fmla="*/ 112 w 148"/>
                <a:gd name="T21" fmla="*/ 68 h 244"/>
                <a:gd name="T22" fmla="*/ 140 w 148"/>
                <a:gd name="T23" fmla="*/ 48 h 244"/>
                <a:gd name="T24" fmla="*/ 112 w 148"/>
                <a:gd name="T25" fmla="*/ 20 h 244"/>
                <a:gd name="T26" fmla="*/ 96 w 148"/>
                <a:gd name="T27" fmla="*/ 0 h 2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8"/>
                <a:gd name="T43" fmla="*/ 0 h 244"/>
                <a:gd name="T44" fmla="*/ 148 w 148"/>
                <a:gd name="T45" fmla="*/ 244 h 2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19" name="Freeform 46"/>
            <p:cNvSpPr>
              <a:spLocks noChangeArrowheads="1"/>
            </p:cNvSpPr>
            <p:nvPr/>
          </p:nvSpPr>
          <p:spPr bwMode="auto">
            <a:xfrm>
              <a:off x="3715" y="1021"/>
              <a:ext cx="83" cy="128"/>
            </a:xfrm>
            <a:custGeom>
              <a:avLst/>
              <a:gdLst>
                <a:gd name="T0" fmla="*/ 48 w 96"/>
                <a:gd name="T1" fmla="*/ 2 h 183"/>
                <a:gd name="T2" fmla="*/ 51 w 96"/>
                <a:gd name="T3" fmla="*/ 35 h 183"/>
                <a:gd name="T4" fmla="*/ 60 w 96"/>
                <a:gd name="T5" fmla="*/ 62 h 183"/>
                <a:gd name="T6" fmla="*/ 62 w 96"/>
                <a:gd name="T7" fmla="*/ 92 h 183"/>
                <a:gd name="T8" fmla="*/ 68 w 96"/>
                <a:gd name="T9" fmla="*/ 105 h 183"/>
                <a:gd name="T10" fmla="*/ 71 w 96"/>
                <a:gd name="T11" fmla="*/ 126 h 183"/>
                <a:gd name="T12" fmla="*/ 57 w 96"/>
                <a:gd name="T13" fmla="*/ 93 h 183"/>
                <a:gd name="T14" fmla="*/ 35 w 96"/>
                <a:gd name="T15" fmla="*/ 78 h 183"/>
                <a:gd name="T16" fmla="*/ 5 w 96"/>
                <a:gd name="T17" fmla="*/ 83 h 183"/>
                <a:gd name="T18" fmla="*/ 8 w 96"/>
                <a:gd name="T19" fmla="*/ 102 h 183"/>
                <a:gd name="T20" fmla="*/ 41 w 96"/>
                <a:gd name="T21" fmla="*/ 114 h 183"/>
                <a:gd name="T22" fmla="*/ 57 w 96"/>
                <a:gd name="T23" fmla="*/ 135 h 183"/>
                <a:gd name="T24" fmla="*/ 71 w 96"/>
                <a:gd name="T25" fmla="*/ 135 h 183"/>
                <a:gd name="T26" fmla="*/ 78 w 96"/>
                <a:gd name="T27" fmla="*/ 150 h 183"/>
                <a:gd name="T28" fmla="*/ 96 w 96"/>
                <a:gd name="T29" fmla="*/ 179 h 183"/>
                <a:gd name="T30" fmla="*/ 81 w 96"/>
                <a:gd name="T31" fmla="*/ 126 h 183"/>
                <a:gd name="T32" fmla="*/ 80 w 96"/>
                <a:gd name="T33" fmla="*/ 93 h 183"/>
                <a:gd name="T34" fmla="*/ 71 w 96"/>
                <a:gd name="T35" fmla="*/ 63 h 183"/>
                <a:gd name="T36" fmla="*/ 63 w 96"/>
                <a:gd name="T37" fmla="*/ 41 h 183"/>
                <a:gd name="T38" fmla="*/ 57 w 96"/>
                <a:gd name="T39" fmla="*/ 20 h 183"/>
                <a:gd name="T40" fmla="*/ 48 w 96"/>
                <a:gd name="T41" fmla="*/ 2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83"/>
                <a:gd name="T65" fmla="*/ 96 w 96"/>
                <a:gd name="T66" fmla="*/ 183 h 1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20" name="Freeform 47"/>
            <p:cNvSpPr>
              <a:spLocks noChangeArrowheads="1"/>
            </p:cNvSpPr>
            <p:nvPr/>
          </p:nvSpPr>
          <p:spPr bwMode="auto">
            <a:xfrm>
              <a:off x="3771" y="1124"/>
              <a:ext cx="46" cy="122"/>
            </a:xfrm>
            <a:custGeom>
              <a:avLst/>
              <a:gdLst>
                <a:gd name="T0" fmla="*/ 6 w 54"/>
                <a:gd name="T1" fmla="*/ 0 h 175"/>
                <a:gd name="T2" fmla="*/ 0 w 54"/>
                <a:gd name="T3" fmla="*/ 25 h 175"/>
                <a:gd name="T4" fmla="*/ 9 w 54"/>
                <a:gd name="T5" fmla="*/ 54 h 175"/>
                <a:gd name="T6" fmla="*/ 18 w 54"/>
                <a:gd name="T7" fmla="*/ 94 h 175"/>
                <a:gd name="T8" fmla="*/ 34 w 54"/>
                <a:gd name="T9" fmla="*/ 129 h 175"/>
                <a:gd name="T10" fmla="*/ 54 w 54"/>
                <a:gd name="T11" fmla="*/ 175 h 175"/>
                <a:gd name="T12" fmla="*/ 40 w 54"/>
                <a:gd name="T13" fmla="*/ 115 h 175"/>
                <a:gd name="T14" fmla="*/ 34 w 54"/>
                <a:gd name="T15" fmla="*/ 93 h 175"/>
                <a:gd name="T16" fmla="*/ 28 w 54"/>
                <a:gd name="T17" fmla="*/ 61 h 175"/>
                <a:gd name="T18" fmla="*/ 25 w 54"/>
                <a:gd name="T19" fmla="*/ 46 h 175"/>
                <a:gd name="T20" fmla="*/ 16 w 54"/>
                <a:gd name="T21" fmla="*/ 37 h 175"/>
                <a:gd name="T22" fmla="*/ 6 w 54"/>
                <a:gd name="T23" fmla="*/ 0 h 1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175"/>
                <a:gd name="T38" fmla="*/ 54 w 54"/>
                <a:gd name="T39" fmla="*/ 175 h 1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21" name="Freeform 48"/>
            <p:cNvSpPr>
              <a:spLocks noChangeArrowheads="1"/>
            </p:cNvSpPr>
            <p:nvPr/>
          </p:nvSpPr>
          <p:spPr bwMode="auto">
            <a:xfrm>
              <a:off x="3823" y="1252"/>
              <a:ext cx="75" cy="50"/>
            </a:xfrm>
            <a:custGeom>
              <a:avLst/>
              <a:gdLst>
                <a:gd name="T0" fmla="*/ 2 w 86"/>
                <a:gd name="T1" fmla="*/ 0 h 73"/>
                <a:gd name="T2" fmla="*/ 8 w 86"/>
                <a:gd name="T3" fmla="*/ 34 h 73"/>
                <a:gd name="T4" fmla="*/ 23 w 86"/>
                <a:gd name="T5" fmla="*/ 43 h 73"/>
                <a:gd name="T6" fmla="*/ 48 w 86"/>
                <a:gd name="T7" fmla="*/ 49 h 73"/>
                <a:gd name="T8" fmla="*/ 62 w 86"/>
                <a:gd name="T9" fmla="*/ 57 h 73"/>
                <a:gd name="T10" fmla="*/ 74 w 86"/>
                <a:gd name="T11" fmla="*/ 66 h 73"/>
                <a:gd name="T12" fmla="*/ 86 w 86"/>
                <a:gd name="T13" fmla="*/ 69 h 73"/>
                <a:gd name="T14" fmla="*/ 72 w 86"/>
                <a:gd name="T15" fmla="*/ 39 h 73"/>
                <a:gd name="T16" fmla="*/ 63 w 86"/>
                <a:gd name="T17" fmla="*/ 22 h 73"/>
                <a:gd name="T18" fmla="*/ 36 w 86"/>
                <a:gd name="T19" fmla="*/ 24 h 73"/>
                <a:gd name="T20" fmla="*/ 24 w 86"/>
                <a:gd name="T21" fmla="*/ 19 h 73"/>
                <a:gd name="T22" fmla="*/ 6 w 86"/>
                <a:gd name="T23" fmla="*/ 0 h 73"/>
                <a:gd name="T24" fmla="*/ 2 w 86"/>
                <a:gd name="T25" fmla="*/ 0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6"/>
                <a:gd name="T40" fmla="*/ 0 h 73"/>
                <a:gd name="T41" fmla="*/ 86 w 86"/>
                <a:gd name="T42" fmla="*/ 73 h 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22" name="Freeform 49"/>
            <p:cNvSpPr>
              <a:spLocks noChangeArrowheads="1"/>
            </p:cNvSpPr>
            <p:nvPr/>
          </p:nvSpPr>
          <p:spPr bwMode="auto">
            <a:xfrm>
              <a:off x="3943" y="1163"/>
              <a:ext cx="95" cy="109"/>
            </a:xfrm>
            <a:custGeom>
              <a:avLst/>
              <a:gdLst>
                <a:gd name="T0" fmla="*/ 98 w 111"/>
                <a:gd name="T1" fmla="*/ 0 h 156"/>
                <a:gd name="T2" fmla="*/ 75 w 111"/>
                <a:gd name="T3" fmla="*/ 10 h 156"/>
                <a:gd name="T4" fmla="*/ 23 w 111"/>
                <a:gd name="T5" fmla="*/ 15 h 156"/>
                <a:gd name="T6" fmla="*/ 14 w 111"/>
                <a:gd name="T7" fmla="*/ 33 h 156"/>
                <a:gd name="T8" fmla="*/ 11 w 111"/>
                <a:gd name="T9" fmla="*/ 61 h 156"/>
                <a:gd name="T10" fmla="*/ 14 w 111"/>
                <a:gd name="T11" fmla="*/ 75 h 156"/>
                <a:gd name="T12" fmla="*/ 3 w 111"/>
                <a:gd name="T13" fmla="*/ 88 h 156"/>
                <a:gd name="T14" fmla="*/ 14 w 111"/>
                <a:gd name="T15" fmla="*/ 109 h 156"/>
                <a:gd name="T16" fmla="*/ 23 w 111"/>
                <a:gd name="T17" fmla="*/ 124 h 156"/>
                <a:gd name="T18" fmla="*/ 15 w 111"/>
                <a:gd name="T19" fmla="*/ 144 h 156"/>
                <a:gd name="T20" fmla="*/ 24 w 111"/>
                <a:gd name="T21" fmla="*/ 156 h 156"/>
                <a:gd name="T22" fmla="*/ 42 w 111"/>
                <a:gd name="T23" fmla="*/ 144 h 156"/>
                <a:gd name="T24" fmla="*/ 50 w 111"/>
                <a:gd name="T25" fmla="*/ 93 h 156"/>
                <a:gd name="T26" fmla="*/ 56 w 111"/>
                <a:gd name="T27" fmla="*/ 126 h 156"/>
                <a:gd name="T28" fmla="*/ 65 w 111"/>
                <a:gd name="T29" fmla="*/ 145 h 156"/>
                <a:gd name="T30" fmla="*/ 62 w 111"/>
                <a:gd name="T31" fmla="*/ 112 h 156"/>
                <a:gd name="T32" fmla="*/ 72 w 111"/>
                <a:gd name="T33" fmla="*/ 73 h 156"/>
                <a:gd name="T34" fmla="*/ 69 w 111"/>
                <a:gd name="T35" fmla="*/ 51 h 156"/>
                <a:gd name="T36" fmla="*/ 54 w 111"/>
                <a:gd name="T37" fmla="*/ 60 h 156"/>
                <a:gd name="T38" fmla="*/ 35 w 111"/>
                <a:gd name="T39" fmla="*/ 54 h 156"/>
                <a:gd name="T40" fmla="*/ 41 w 111"/>
                <a:gd name="T41" fmla="*/ 36 h 156"/>
                <a:gd name="T42" fmla="*/ 62 w 111"/>
                <a:gd name="T43" fmla="*/ 34 h 156"/>
                <a:gd name="T44" fmla="*/ 78 w 111"/>
                <a:gd name="T45" fmla="*/ 39 h 156"/>
                <a:gd name="T46" fmla="*/ 98 w 111"/>
                <a:gd name="T47" fmla="*/ 30 h 156"/>
                <a:gd name="T48" fmla="*/ 111 w 111"/>
                <a:gd name="T49" fmla="*/ 13 h 156"/>
                <a:gd name="T50" fmla="*/ 98 w 111"/>
                <a:gd name="T51" fmla="*/ 0 h 1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1"/>
                <a:gd name="T79" fmla="*/ 0 h 156"/>
                <a:gd name="T80" fmla="*/ 111 w 111"/>
                <a:gd name="T81" fmla="*/ 156 h 15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23" name="Freeform 50"/>
            <p:cNvSpPr>
              <a:spLocks noChangeArrowheads="1"/>
            </p:cNvSpPr>
            <p:nvPr/>
          </p:nvSpPr>
          <p:spPr bwMode="auto">
            <a:xfrm>
              <a:off x="3911" y="772"/>
              <a:ext cx="25" cy="67"/>
            </a:xfrm>
            <a:custGeom>
              <a:avLst/>
              <a:gdLst>
                <a:gd name="T0" fmla="*/ 12 w 30"/>
                <a:gd name="T1" fmla="*/ 0 h 94"/>
                <a:gd name="T2" fmla="*/ 0 w 30"/>
                <a:gd name="T3" fmla="*/ 16 h 94"/>
                <a:gd name="T4" fmla="*/ 6 w 30"/>
                <a:gd name="T5" fmla="*/ 37 h 94"/>
                <a:gd name="T6" fmla="*/ 1 w 30"/>
                <a:gd name="T7" fmla="*/ 61 h 94"/>
                <a:gd name="T8" fmla="*/ 16 w 30"/>
                <a:gd name="T9" fmla="*/ 94 h 94"/>
                <a:gd name="T10" fmla="*/ 30 w 30"/>
                <a:gd name="T11" fmla="*/ 82 h 94"/>
                <a:gd name="T12" fmla="*/ 22 w 30"/>
                <a:gd name="T13" fmla="*/ 61 h 94"/>
                <a:gd name="T14" fmla="*/ 12 w 30"/>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94"/>
                <a:gd name="T26" fmla="*/ 30 w 30"/>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24" name="Freeform 51"/>
            <p:cNvSpPr>
              <a:spLocks noChangeArrowheads="1"/>
            </p:cNvSpPr>
            <p:nvPr/>
          </p:nvSpPr>
          <p:spPr bwMode="auto">
            <a:xfrm>
              <a:off x="3927" y="883"/>
              <a:ext cx="70" cy="111"/>
            </a:xfrm>
            <a:custGeom>
              <a:avLst/>
              <a:gdLst>
                <a:gd name="T0" fmla="*/ 12 w 81"/>
                <a:gd name="T1" fmla="*/ 2 h 158"/>
                <a:gd name="T2" fmla="*/ 0 w 81"/>
                <a:gd name="T3" fmla="*/ 20 h 158"/>
                <a:gd name="T4" fmla="*/ 8 w 81"/>
                <a:gd name="T5" fmla="*/ 49 h 158"/>
                <a:gd name="T6" fmla="*/ 6 w 81"/>
                <a:gd name="T7" fmla="*/ 107 h 158"/>
                <a:gd name="T8" fmla="*/ 17 w 81"/>
                <a:gd name="T9" fmla="*/ 103 h 158"/>
                <a:gd name="T10" fmla="*/ 20 w 81"/>
                <a:gd name="T11" fmla="*/ 115 h 158"/>
                <a:gd name="T12" fmla="*/ 29 w 81"/>
                <a:gd name="T13" fmla="*/ 122 h 158"/>
                <a:gd name="T14" fmla="*/ 38 w 81"/>
                <a:gd name="T15" fmla="*/ 140 h 158"/>
                <a:gd name="T16" fmla="*/ 48 w 81"/>
                <a:gd name="T17" fmla="*/ 128 h 158"/>
                <a:gd name="T18" fmla="*/ 65 w 81"/>
                <a:gd name="T19" fmla="*/ 134 h 158"/>
                <a:gd name="T20" fmla="*/ 63 w 81"/>
                <a:gd name="T21" fmla="*/ 109 h 158"/>
                <a:gd name="T22" fmla="*/ 48 w 81"/>
                <a:gd name="T23" fmla="*/ 104 h 158"/>
                <a:gd name="T24" fmla="*/ 39 w 81"/>
                <a:gd name="T25" fmla="*/ 91 h 158"/>
                <a:gd name="T26" fmla="*/ 33 w 81"/>
                <a:gd name="T27" fmla="*/ 73 h 158"/>
                <a:gd name="T28" fmla="*/ 41 w 81"/>
                <a:gd name="T29" fmla="*/ 53 h 158"/>
                <a:gd name="T30" fmla="*/ 35 w 81"/>
                <a:gd name="T31" fmla="*/ 35 h 158"/>
                <a:gd name="T32" fmla="*/ 42 w 81"/>
                <a:gd name="T33" fmla="*/ 20 h 158"/>
                <a:gd name="T34" fmla="*/ 29 w 81"/>
                <a:gd name="T35" fmla="*/ 4 h 158"/>
                <a:gd name="T36" fmla="*/ 18 w 81"/>
                <a:gd name="T37" fmla="*/ 7 h 158"/>
                <a:gd name="T38" fmla="*/ 12 w 81"/>
                <a:gd name="T39" fmla="*/ 2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1"/>
                <a:gd name="T61" fmla="*/ 0 h 158"/>
                <a:gd name="T62" fmla="*/ 81 w 81"/>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25" name="Freeform 52"/>
            <p:cNvSpPr>
              <a:spLocks noChangeArrowheads="1"/>
            </p:cNvSpPr>
            <p:nvPr/>
          </p:nvSpPr>
          <p:spPr bwMode="auto">
            <a:xfrm>
              <a:off x="3976" y="1029"/>
              <a:ext cx="74" cy="74"/>
            </a:xfrm>
            <a:custGeom>
              <a:avLst/>
              <a:gdLst>
                <a:gd name="T0" fmla="*/ 52 w 85"/>
                <a:gd name="T1" fmla="*/ 0 h 105"/>
                <a:gd name="T2" fmla="*/ 44 w 85"/>
                <a:gd name="T3" fmla="*/ 18 h 105"/>
                <a:gd name="T4" fmla="*/ 32 w 85"/>
                <a:gd name="T5" fmla="*/ 30 h 105"/>
                <a:gd name="T6" fmla="*/ 16 w 85"/>
                <a:gd name="T7" fmla="*/ 35 h 105"/>
                <a:gd name="T8" fmla="*/ 8 w 85"/>
                <a:gd name="T9" fmla="*/ 48 h 105"/>
                <a:gd name="T10" fmla="*/ 4 w 85"/>
                <a:gd name="T11" fmla="*/ 74 h 105"/>
                <a:gd name="T12" fmla="*/ 13 w 85"/>
                <a:gd name="T13" fmla="*/ 71 h 105"/>
                <a:gd name="T14" fmla="*/ 25 w 85"/>
                <a:gd name="T15" fmla="*/ 62 h 105"/>
                <a:gd name="T16" fmla="*/ 34 w 85"/>
                <a:gd name="T17" fmla="*/ 69 h 105"/>
                <a:gd name="T18" fmla="*/ 58 w 85"/>
                <a:gd name="T19" fmla="*/ 99 h 105"/>
                <a:gd name="T20" fmla="*/ 71 w 85"/>
                <a:gd name="T21" fmla="*/ 72 h 105"/>
                <a:gd name="T22" fmla="*/ 85 w 85"/>
                <a:gd name="T23" fmla="*/ 68 h 105"/>
                <a:gd name="T24" fmla="*/ 74 w 85"/>
                <a:gd name="T25" fmla="*/ 39 h 105"/>
                <a:gd name="T26" fmla="*/ 52 w 85"/>
                <a:gd name="T27" fmla="*/ 0 h 10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5"/>
                <a:gd name="T43" fmla="*/ 0 h 105"/>
                <a:gd name="T44" fmla="*/ 85 w 85"/>
                <a:gd name="T45" fmla="*/ 105 h 10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26" name="Freeform 53"/>
            <p:cNvSpPr>
              <a:spLocks noChangeArrowheads="1"/>
            </p:cNvSpPr>
            <p:nvPr/>
          </p:nvSpPr>
          <p:spPr bwMode="auto">
            <a:xfrm>
              <a:off x="4064" y="1161"/>
              <a:ext cx="33" cy="46"/>
            </a:xfrm>
            <a:custGeom>
              <a:avLst/>
              <a:gdLst>
                <a:gd name="T0" fmla="*/ 6 w 38"/>
                <a:gd name="T1" fmla="*/ 27 h 66"/>
                <a:gd name="T2" fmla="*/ 26 w 38"/>
                <a:gd name="T3" fmla="*/ 66 h 66"/>
                <a:gd name="T4" fmla="*/ 30 w 38"/>
                <a:gd name="T5" fmla="*/ 52 h 66"/>
                <a:gd name="T6" fmla="*/ 38 w 38"/>
                <a:gd name="T7" fmla="*/ 40 h 66"/>
                <a:gd name="T8" fmla="*/ 30 w 38"/>
                <a:gd name="T9" fmla="*/ 25 h 66"/>
                <a:gd name="T10" fmla="*/ 20 w 38"/>
                <a:gd name="T11" fmla="*/ 13 h 66"/>
                <a:gd name="T12" fmla="*/ 11 w 38"/>
                <a:gd name="T13" fmla="*/ 1 h 66"/>
                <a:gd name="T14" fmla="*/ 2 w 38"/>
                <a:gd name="T15" fmla="*/ 12 h 66"/>
                <a:gd name="T16" fmla="*/ 6 w 38"/>
                <a:gd name="T17" fmla="*/ 27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66"/>
                <a:gd name="T29" fmla="*/ 38 w 38"/>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27" name="Freeform 54"/>
            <p:cNvSpPr>
              <a:spLocks noChangeArrowheads="1"/>
            </p:cNvSpPr>
            <p:nvPr/>
          </p:nvSpPr>
          <p:spPr bwMode="auto">
            <a:xfrm>
              <a:off x="4045" y="1238"/>
              <a:ext cx="21" cy="16"/>
            </a:xfrm>
            <a:custGeom>
              <a:avLst/>
              <a:gdLst>
                <a:gd name="T0" fmla="*/ 0 w 24"/>
                <a:gd name="T1" fmla="*/ 0 h 23"/>
                <a:gd name="T2" fmla="*/ 6 w 24"/>
                <a:gd name="T3" fmla="*/ 23 h 23"/>
                <a:gd name="T4" fmla="*/ 24 w 24"/>
                <a:gd name="T5" fmla="*/ 11 h 23"/>
                <a:gd name="T6" fmla="*/ 0 w 24"/>
                <a:gd name="T7" fmla="*/ 0 h 23"/>
                <a:gd name="T8" fmla="*/ 0 60000 65536"/>
                <a:gd name="T9" fmla="*/ 0 60000 65536"/>
                <a:gd name="T10" fmla="*/ 0 60000 65536"/>
                <a:gd name="T11" fmla="*/ 0 60000 65536"/>
                <a:gd name="T12" fmla="*/ 0 w 24"/>
                <a:gd name="T13" fmla="*/ 0 h 23"/>
                <a:gd name="T14" fmla="*/ 24 w 24"/>
                <a:gd name="T15" fmla="*/ 23 h 23"/>
              </a:gdLst>
              <a:ahLst/>
              <a:cxnLst>
                <a:cxn ang="T8">
                  <a:pos x="T0" y="T1"/>
                </a:cxn>
                <a:cxn ang="T9">
                  <a:pos x="T2" y="T3"/>
                </a:cxn>
                <a:cxn ang="T10">
                  <a:pos x="T4" y="T5"/>
                </a:cxn>
                <a:cxn ang="T11">
                  <a:pos x="T6" y="T7"/>
                </a:cxn>
              </a:cxnLst>
              <a:rect l="T12" t="T13" r="T14" b="T15"/>
              <a:pathLst>
                <a:path w="24" h="23">
                  <a:moveTo>
                    <a:pt x="0" y="0"/>
                  </a:moveTo>
                  <a:cubicBezTo>
                    <a:pt x="1" y="8"/>
                    <a:pt x="3" y="16"/>
                    <a:pt x="6" y="23"/>
                  </a:cubicBezTo>
                  <a:cubicBezTo>
                    <a:pt x="19" y="20"/>
                    <a:pt x="19" y="22"/>
                    <a:pt x="24" y="11"/>
                  </a:cubicBezTo>
                  <a:cubicBezTo>
                    <a:pt x="20" y="0"/>
                    <a:pt x="4" y="8"/>
                    <a:pt x="0"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28" name="Freeform 55"/>
            <p:cNvSpPr>
              <a:spLocks noChangeArrowheads="1"/>
            </p:cNvSpPr>
            <p:nvPr/>
          </p:nvSpPr>
          <p:spPr bwMode="auto">
            <a:xfrm>
              <a:off x="4076" y="1228"/>
              <a:ext cx="52" cy="35"/>
            </a:xfrm>
            <a:custGeom>
              <a:avLst/>
              <a:gdLst>
                <a:gd name="T0" fmla="*/ 9 w 60"/>
                <a:gd name="T1" fmla="*/ 0 h 49"/>
                <a:gd name="T2" fmla="*/ 0 w 60"/>
                <a:gd name="T3" fmla="*/ 18 h 49"/>
                <a:gd name="T4" fmla="*/ 28 w 60"/>
                <a:gd name="T5" fmla="*/ 33 h 49"/>
                <a:gd name="T6" fmla="*/ 42 w 60"/>
                <a:gd name="T7" fmla="*/ 46 h 49"/>
                <a:gd name="T8" fmla="*/ 60 w 60"/>
                <a:gd name="T9" fmla="*/ 42 h 49"/>
                <a:gd name="T10" fmla="*/ 49 w 60"/>
                <a:gd name="T11" fmla="*/ 24 h 49"/>
                <a:gd name="T12" fmla="*/ 28 w 60"/>
                <a:gd name="T13" fmla="*/ 3 h 49"/>
                <a:gd name="T14" fmla="*/ 19 w 60"/>
                <a:gd name="T15" fmla="*/ 16 h 49"/>
                <a:gd name="T16" fmla="*/ 9 w 60"/>
                <a:gd name="T17" fmla="*/ 0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49"/>
                <a:gd name="T29" fmla="*/ 60 w 60"/>
                <a:gd name="T30" fmla="*/ 49 h 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29" name="Freeform 56"/>
            <p:cNvSpPr>
              <a:spLocks noChangeArrowheads="1"/>
            </p:cNvSpPr>
            <p:nvPr/>
          </p:nvSpPr>
          <p:spPr bwMode="auto">
            <a:xfrm>
              <a:off x="4156" y="1294"/>
              <a:ext cx="27" cy="31"/>
            </a:xfrm>
            <a:custGeom>
              <a:avLst/>
              <a:gdLst>
                <a:gd name="T0" fmla="*/ 28 w 32"/>
                <a:gd name="T1" fmla="*/ 0 h 44"/>
                <a:gd name="T2" fmla="*/ 10 w 32"/>
                <a:gd name="T3" fmla="*/ 11 h 44"/>
                <a:gd name="T4" fmla="*/ 12 w 32"/>
                <a:gd name="T5" fmla="*/ 32 h 44"/>
                <a:gd name="T6" fmla="*/ 24 w 32"/>
                <a:gd name="T7" fmla="*/ 36 h 44"/>
                <a:gd name="T8" fmla="*/ 28 w 32"/>
                <a:gd name="T9" fmla="*/ 0 h 44"/>
                <a:gd name="T10" fmla="*/ 0 60000 65536"/>
                <a:gd name="T11" fmla="*/ 0 60000 65536"/>
                <a:gd name="T12" fmla="*/ 0 60000 65536"/>
                <a:gd name="T13" fmla="*/ 0 60000 65536"/>
                <a:gd name="T14" fmla="*/ 0 60000 65536"/>
                <a:gd name="T15" fmla="*/ 0 w 32"/>
                <a:gd name="T16" fmla="*/ 0 h 44"/>
                <a:gd name="T17" fmla="*/ 32 w 32"/>
                <a:gd name="T18" fmla="*/ 44 h 44"/>
              </a:gdLst>
              <a:ahLst/>
              <a:cxnLst>
                <a:cxn ang="T10">
                  <a:pos x="T0" y="T1"/>
                </a:cxn>
                <a:cxn ang="T11">
                  <a:pos x="T2" y="T3"/>
                </a:cxn>
                <a:cxn ang="T12">
                  <a:pos x="T4" y="T5"/>
                </a:cxn>
                <a:cxn ang="T13">
                  <a:pos x="T6" y="T7"/>
                </a:cxn>
                <a:cxn ang="T14">
                  <a:pos x="T8" y="T9"/>
                </a:cxn>
              </a:cxnLst>
              <a:rect l="T15" t="T16" r="T17" b="T18"/>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30" name="Freeform 57"/>
            <p:cNvSpPr>
              <a:spLocks noChangeArrowheads="1"/>
            </p:cNvSpPr>
            <p:nvPr/>
          </p:nvSpPr>
          <p:spPr bwMode="auto">
            <a:xfrm>
              <a:off x="4463" y="1255"/>
              <a:ext cx="53" cy="44"/>
            </a:xfrm>
            <a:custGeom>
              <a:avLst/>
              <a:gdLst>
                <a:gd name="T0" fmla="*/ 7 w 61"/>
                <a:gd name="T1" fmla="*/ 0 h 63"/>
                <a:gd name="T2" fmla="*/ 0 w 61"/>
                <a:gd name="T3" fmla="*/ 14 h 63"/>
                <a:gd name="T4" fmla="*/ 24 w 61"/>
                <a:gd name="T5" fmla="*/ 35 h 63"/>
                <a:gd name="T6" fmla="*/ 36 w 61"/>
                <a:gd name="T7" fmla="*/ 54 h 63"/>
                <a:gd name="T8" fmla="*/ 46 w 61"/>
                <a:gd name="T9" fmla="*/ 63 h 63"/>
                <a:gd name="T10" fmla="*/ 61 w 61"/>
                <a:gd name="T11" fmla="*/ 56 h 63"/>
                <a:gd name="T12" fmla="*/ 33 w 61"/>
                <a:gd name="T13" fmla="*/ 17 h 63"/>
                <a:gd name="T14" fmla="*/ 7 w 61"/>
                <a:gd name="T15" fmla="*/ 0 h 63"/>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63"/>
                <a:gd name="T26" fmla="*/ 61 w 61"/>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31" name="Freeform 58"/>
            <p:cNvSpPr>
              <a:spLocks noChangeArrowheads="1"/>
            </p:cNvSpPr>
            <p:nvPr/>
          </p:nvSpPr>
          <p:spPr bwMode="auto">
            <a:xfrm>
              <a:off x="4006" y="1310"/>
              <a:ext cx="53" cy="47"/>
            </a:xfrm>
            <a:custGeom>
              <a:avLst/>
              <a:gdLst>
                <a:gd name="T0" fmla="*/ 28 w 61"/>
                <a:gd name="T1" fmla="*/ 7 h 67"/>
                <a:gd name="T2" fmla="*/ 30 w 61"/>
                <a:gd name="T3" fmla="*/ 34 h 67"/>
                <a:gd name="T4" fmla="*/ 16 w 61"/>
                <a:gd name="T5" fmla="*/ 43 h 67"/>
                <a:gd name="T6" fmla="*/ 22 w 61"/>
                <a:gd name="T7" fmla="*/ 67 h 67"/>
                <a:gd name="T8" fmla="*/ 48 w 61"/>
                <a:gd name="T9" fmla="*/ 58 h 67"/>
                <a:gd name="T10" fmla="*/ 60 w 61"/>
                <a:gd name="T11" fmla="*/ 47 h 67"/>
                <a:gd name="T12" fmla="*/ 51 w 61"/>
                <a:gd name="T13" fmla="*/ 28 h 67"/>
                <a:gd name="T14" fmla="*/ 57 w 61"/>
                <a:gd name="T15" fmla="*/ 14 h 67"/>
                <a:gd name="T16" fmla="*/ 55 w 61"/>
                <a:gd name="T17" fmla="*/ 2 h 67"/>
                <a:gd name="T18" fmla="*/ 46 w 61"/>
                <a:gd name="T19" fmla="*/ 4 h 67"/>
                <a:gd name="T20" fmla="*/ 51 w 61"/>
                <a:gd name="T21" fmla="*/ 5 h 67"/>
                <a:gd name="T22" fmla="*/ 49 w 61"/>
                <a:gd name="T23" fmla="*/ 16 h 67"/>
                <a:gd name="T24" fmla="*/ 43 w 61"/>
                <a:gd name="T25" fmla="*/ 23 h 67"/>
                <a:gd name="T26" fmla="*/ 28 w 61"/>
                <a:gd name="T27" fmla="*/ 7 h 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
                <a:gd name="T43" fmla="*/ 0 h 67"/>
                <a:gd name="T44" fmla="*/ 61 w 61"/>
                <a:gd name="T45" fmla="*/ 67 h 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32" name="Freeform 59"/>
            <p:cNvSpPr>
              <a:spLocks noChangeArrowheads="1"/>
            </p:cNvSpPr>
            <p:nvPr/>
          </p:nvSpPr>
          <p:spPr bwMode="auto">
            <a:xfrm>
              <a:off x="3950" y="1328"/>
              <a:ext cx="37" cy="25"/>
            </a:xfrm>
            <a:custGeom>
              <a:avLst/>
              <a:gdLst>
                <a:gd name="T0" fmla="*/ 21 w 43"/>
                <a:gd name="T1" fmla="*/ 3 h 36"/>
                <a:gd name="T2" fmla="*/ 6 w 43"/>
                <a:gd name="T3" fmla="*/ 6 h 36"/>
                <a:gd name="T4" fmla="*/ 33 w 43"/>
                <a:gd name="T5" fmla="*/ 36 h 36"/>
                <a:gd name="T6" fmla="*/ 42 w 43"/>
                <a:gd name="T7" fmla="*/ 30 h 36"/>
                <a:gd name="T8" fmla="*/ 21 w 43"/>
                <a:gd name="T9" fmla="*/ 3 h 36"/>
                <a:gd name="T10" fmla="*/ 0 60000 65536"/>
                <a:gd name="T11" fmla="*/ 0 60000 65536"/>
                <a:gd name="T12" fmla="*/ 0 60000 65536"/>
                <a:gd name="T13" fmla="*/ 0 60000 65536"/>
                <a:gd name="T14" fmla="*/ 0 60000 65536"/>
                <a:gd name="T15" fmla="*/ 0 w 43"/>
                <a:gd name="T16" fmla="*/ 0 h 36"/>
                <a:gd name="T17" fmla="*/ 43 w 43"/>
                <a:gd name="T18" fmla="*/ 36 h 36"/>
              </a:gdLst>
              <a:ahLst/>
              <a:cxnLst>
                <a:cxn ang="T10">
                  <a:pos x="T0" y="T1"/>
                </a:cxn>
                <a:cxn ang="T11">
                  <a:pos x="T2" y="T3"/>
                </a:cxn>
                <a:cxn ang="T12">
                  <a:pos x="T4" y="T5"/>
                </a:cxn>
                <a:cxn ang="T13">
                  <a:pos x="T6" y="T7"/>
                </a:cxn>
                <a:cxn ang="T14">
                  <a:pos x="T8" y="T9"/>
                </a:cxn>
              </a:cxnLst>
              <a:rect l="T15" t="T16" r="T17" b="T18"/>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33" name="Freeform 60"/>
            <p:cNvSpPr>
              <a:spLocks noChangeArrowheads="1"/>
            </p:cNvSpPr>
            <p:nvPr/>
          </p:nvSpPr>
          <p:spPr bwMode="auto">
            <a:xfrm>
              <a:off x="3926" y="1300"/>
              <a:ext cx="27" cy="29"/>
            </a:xfrm>
            <a:custGeom>
              <a:avLst/>
              <a:gdLst>
                <a:gd name="T0" fmla="*/ 21 w 32"/>
                <a:gd name="T1" fmla="*/ 0 h 41"/>
                <a:gd name="T2" fmla="*/ 0 w 32"/>
                <a:gd name="T3" fmla="*/ 26 h 41"/>
                <a:gd name="T4" fmla="*/ 16 w 32"/>
                <a:gd name="T5" fmla="*/ 24 h 41"/>
                <a:gd name="T6" fmla="*/ 19 w 32"/>
                <a:gd name="T7" fmla="*/ 29 h 41"/>
                <a:gd name="T8" fmla="*/ 16 w 32"/>
                <a:gd name="T9" fmla="*/ 35 h 41"/>
                <a:gd name="T10" fmla="*/ 30 w 32"/>
                <a:gd name="T11" fmla="*/ 21 h 41"/>
                <a:gd name="T12" fmla="*/ 24 w 32"/>
                <a:gd name="T13" fmla="*/ 9 h 41"/>
                <a:gd name="T14" fmla="*/ 21 w 32"/>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41"/>
                <a:gd name="T26" fmla="*/ 32 w 32"/>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34" name="Freeform 61"/>
            <p:cNvSpPr>
              <a:spLocks noChangeArrowheads="1"/>
            </p:cNvSpPr>
            <p:nvPr/>
          </p:nvSpPr>
          <p:spPr bwMode="auto">
            <a:xfrm>
              <a:off x="3965" y="1311"/>
              <a:ext cx="39" cy="22"/>
            </a:xfrm>
            <a:custGeom>
              <a:avLst/>
              <a:gdLst>
                <a:gd name="T0" fmla="*/ 21 w 45"/>
                <a:gd name="T1" fmla="*/ 0 h 32"/>
                <a:gd name="T2" fmla="*/ 0 w 45"/>
                <a:gd name="T3" fmla="*/ 7 h 32"/>
                <a:gd name="T4" fmla="*/ 27 w 45"/>
                <a:gd name="T5" fmla="*/ 31 h 32"/>
                <a:gd name="T6" fmla="*/ 45 w 45"/>
                <a:gd name="T7" fmla="*/ 24 h 32"/>
                <a:gd name="T8" fmla="*/ 22 w 45"/>
                <a:gd name="T9" fmla="*/ 10 h 32"/>
                <a:gd name="T10" fmla="*/ 21 w 45"/>
                <a:gd name="T11" fmla="*/ 0 h 32"/>
                <a:gd name="T12" fmla="*/ 0 60000 65536"/>
                <a:gd name="T13" fmla="*/ 0 60000 65536"/>
                <a:gd name="T14" fmla="*/ 0 60000 65536"/>
                <a:gd name="T15" fmla="*/ 0 60000 65536"/>
                <a:gd name="T16" fmla="*/ 0 60000 65536"/>
                <a:gd name="T17" fmla="*/ 0 60000 65536"/>
                <a:gd name="T18" fmla="*/ 0 w 45"/>
                <a:gd name="T19" fmla="*/ 0 h 32"/>
                <a:gd name="T20" fmla="*/ 45 w 45"/>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35" name="Freeform 62"/>
            <p:cNvSpPr>
              <a:spLocks noChangeArrowheads="1"/>
            </p:cNvSpPr>
            <p:nvPr/>
          </p:nvSpPr>
          <p:spPr bwMode="auto">
            <a:xfrm>
              <a:off x="3908" y="1000"/>
              <a:ext cx="31" cy="52"/>
            </a:xfrm>
            <a:custGeom>
              <a:avLst/>
              <a:gdLst>
                <a:gd name="T0" fmla="*/ 30 w 35"/>
                <a:gd name="T1" fmla="*/ 0 h 74"/>
                <a:gd name="T2" fmla="*/ 21 w 35"/>
                <a:gd name="T3" fmla="*/ 15 h 74"/>
                <a:gd name="T4" fmla="*/ 9 w 35"/>
                <a:gd name="T5" fmla="*/ 36 h 74"/>
                <a:gd name="T6" fmla="*/ 0 w 35"/>
                <a:gd name="T7" fmla="*/ 59 h 74"/>
                <a:gd name="T8" fmla="*/ 8 w 35"/>
                <a:gd name="T9" fmla="*/ 74 h 74"/>
                <a:gd name="T10" fmla="*/ 20 w 35"/>
                <a:gd name="T11" fmla="*/ 59 h 74"/>
                <a:gd name="T12" fmla="*/ 35 w 35"/>
                <a:gd name="T13" fmla="*/ 32 h 74"/>
                <a:gd name="T14" fmla="*/ 30 w 35"/>
                <a:gd name="T15" fmla="*/ 0 h 74"/>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74"/>
                <a:gd name="T26" fmla="*/ 35 w 3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36" name="Freeform 63"/>
            <p:cNvSpPr>
              <a:spLocks noChangeArrowheads="1"/>
            </p:cNvSpPr>
            <p:nvPr/>
          </p:nvSpPr>
          <p:spPr bwMode="auto">
            <a:xfrm>
              <a:off x="3967" y="992"/>
              <a:ext cx="22" cy="51"/>
            </a:xfrm>
            <a:custGeom>
              <a:avLst/>
              <a:gdLst>
                <a:gd name="T0" fmla="*/ 13 w 25"/>
                <a:gd name="T1" fmla="*/ 7 h 73"/>
                <a:gd name="T2" fmla="*/ 4 w 25"/>
                <a:gd name="T3" fmla="*/ 8 h 73"/>
                <a:gd name="T4" fmla="*/ 0 w 25"/>
                <a:gd name="T5" fmla="*/ 22 h 73"/>
                <a:gd name="T6" fmla="*/ 15 w 25"/>
                <a:gd name="T7" fmla="*/ 41 h 73"/>
                <a:gd name="T8" fmla="*/ 25 w 25"/>
                <a:gd name="T9" fmla="*/ 56 h 73"/>
                <a:gd name="T10" fmla="*/ 16 w 25"/>
                <a:gd name="T11" fmla="*/ 20 h 73"/>
                <a:gd name="T12" fmla="*/ 13 w 25"/>
                <a:gd name="T13" fmla="*/ 7 h 73"/>
                <a:gd name="T14" fmla="*/ 0 60000 65536"/>
                <a:gd name="T15" fmla="*/ 0 60000 65536"/>
                <a:gd name="T16" fmla="*/ 0 60000 65536"/>
                <a:gd name="T17" fmla="*/ 0 60000 65536"/>
                <a:gd name="T18" fmla="*/ 0 60000 65536"/>
                <a:gd name="T19" fmla="*/ 0 60000 65536"/>
                <a:gd name="T20" fmla="*/ 0 60000 65536"/>
                <a:gd name="T21" fmla="*/ 0 w 25"/>
                <a:gd name="T22" fmla="*/ 0 h 73"/>
                <a:gd name="T23" fmla="*/ 25 w 25"/>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37" name="Freeform 64"/>
            <p:cNvSpPr>
              <a:spLocks noChangeArrowheads="1"/>
            </p:cNvSpPr>
            <p:nvPr/>
          </p:nvSpPr>
          <p:spPr bwMode="auto">
            <a:xfrm>
              <a:off x="3992" y="976"/>
              <a:ext cx="12" cy="23"/>
            </a:xfrm>
            <a:custGeom>
              <a:avLst/>
              <a:gdLst>
                <a:gd name="T0" fmla="*/ 11 w 14"/>
                <a:gd name="T1" fmla="*/ 0 h 33"/>
                <a:gd name="T2" fmla="*/ 1 w 14"/>
                <a:gd name="T3" fmla="*/ 10 h 33"/>
                <a:gd name="T4" fmla="*/ 11 w 14"/>
                <a:gd name="T5" fmla="*/ 25 h 33"/>
                <a:gd name="T6" fmla="*/ 11 w 14"/>
                <a:gd name="T7" fmla="*/ 0 h 33"/>
                <a:gd name="T8" fmla="*/ 0 60000 65536"/>
                <a:gd name="T9" fmla="*/ 0 60000 65536"/>
                <a:gd name="T10" fmla="*/ 0 60000 65536"/>
                <a:gd name="T11" fmla="*/ 0 60000 65536"/>
                <a:gd name="T12" fmla="*/ 0 w 14"/>
                <a:gd name="T13" fmla="*/ 0 h 33"/>
                <a:gd name="T14" fmla="*/ 14 w 14"/>
                <a:gd name="T15" fmla="*/ 33 h 33"/>
              </a:gdLst>
              <a:ahLst/>
              <a:cxnLst>
                <a:cxn ang="T8">
                  <a:pos x="T0" y="T1"/>
                </a:cxn>
                <a:cxn ang="T9">
                  <a:pos x="T2" y="T3"/>
                </a:cxn>
                <a:cxn ang="T10">
                  <a:pos x="T4" y="T5"/>
                </a:cxn>
                <a:cxn ang="T11">
                  <a:pos x="T6" y="T7"/>
                </a:cxn>
              </a:cxnLst>
              <a:rect l="T12" t="T13" r="T14" b="T15"/>
              <a:pathLst>
                <a:path w="14" h="33">
                  <a:moveTo>
                    <a:pt x="11" y="0"/>
                  </a:moveTo>
                  <a:cubicBezTo>
                    <a:pt x="7" y="3"/>
                    <a:pt x="5" y="7"/>
                    <a:pt x="1" y="10"/>
                  </a:cubicBezTo>
                  <a:cubicBezTo>
                    <a:pt x="2" y="18"/>
                    <a:pt x="0" y="33"/>
                    <a:pt x="11" y="25"/>
                  </a:cubicBezTo>
                  <a:cubicBezTo>
                    <a:pt x="14" y="15"/>
                    <a:pt x="5" y="4"/>
                    <a:pt x="11"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38" name="Freeform 65"/>
            <p:cNvSpPr>
              <a:spLocks noChangeArrowheads="1"/>
            </p:cNvSpPr>
            <p:nvPr/>
          </p:nvSpPr>
          <p:spPr bwMode="auto">
            <a:xfrm>
              <a:off x="4004" y="987"/>
              <a:ext cx="24" cy="45"/>
            </a:xfrm>
            <a:custGeom>
              <a:avLst/>
              <a:gdLst>
                <a:gd name="T0" fmla="*/ 5 w 28"/>
                <a:gd name="T1" fmla="*/ 0 h 64"/>
                <a:gd name="T2" fmla="*/ 11 w 28"/>
                <a:gd name="T3" fmla="*/ 14 h 64"/>
                <a:gd name="T4" fmla="*/ 20 w 28"/>
                <a:gd name="T5" fmla="*/ 21 h 64"/>
                <a:gd name="T6" fmla="*/ 8 w 28"/>
                <a:gd name="T7" fmla="*/ 39 h 64"/>
                <a:gd name="T8" fmla="*/ 0 w 28"/>
                <a:gd name="T9" fmla="*/ 56 h 64"/>
                <a:gd name="T10" fmla="*/ 11 w 28"/>
                <a:gd name="T11" fmla="*/ 57 h 64"/>
                <a:gd name="T12" fmla="*/ 26 w 28"/>
                <a:gd name="T13" fmla="*/ 26 h 64"/>
                <a:gd name="T14" fmla="*/ 5 w 28"/>
                <a:gd name="T15" fmla="*/ 0 h 6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64"/>
                <a:gd name="T26" fmla="*/ 28 w 28"/>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39" name="Freeform 66"/>
            <p:cNvSpPr>
              <a:spLocks noChangeArrowheads="1"/>
            </p:cNvSpPr>
            <p:nvPr/>
          </p:nvSpPr>
          <p:spPr bwMode="auto">
            <a:xfrm>
              <a:off x="3694" y="1052"/>
              <a:ext cx="14" cy="25"/>
            </a:xfrm>
            <a:custGeom>
              <a:avLst/>
              <a:gdLst>
                <a:gd name="T0" fmla="*/ 14 w 16"/>
                <a:gd name="T1" fmla="*/ 3 h 36"/>
                <a:gd name="T2" fmla="*/ 0 w 16"/>
                <a:gd name="T3" fmla="*/ 7 h 36"/>
                <a:gd name="T4" fmla="*/ 8 w 16"/>
                <a:gd name="T5" fmla="*/ 22 h 36"/>
                <a:gd name="T6" fmla="*/ 14 w 16"/>
                <a:gd name="T7" fmla="*/ 3 h 36"/>
                <a:gd name="T8" fmla="*/ 0 60000 65536"/>
                <a:gd name="T9" fmla="*/ 0 60000 65536"/>
                <a:gd name="T10" fmla="*/ 0 60000 65536"/>
                <a:gd name="T11" fmla="*/ 0 60000 65536"/>
                <a:gd name="T12" fmla="*/ 0 w 16"/>
                <a:gd name="T13" fmla="*/ 0 h 36"/>
                <a:gd name="T14" fmla="*/ 16 w 16"/>
                <a:gd name="T15" fmla="*/ 36 h 36"/>
              </a:gdLst>
              <a:ahLst/>
              <a:cxnLst>
                <a:cxn ang="T8">
                  <a:pos x="T0" y="T1"/>
                </a:cxn>
                <a:cxn ang="T9">
                  <a:pos x="T2" y="T3"/>
                </a:cxn>
                <a:cxn ang="T10">
                  <a:pos x="T4" y="T5"/>
                </a:cxn>
                <a:cxn ang="T11">
                  <a:pos x="T6" y="T7"/>
                </a:cxn>
              </a:cxnLst>
              <a:rect l="T12" t="T13" r="T14" b="T15"/>
              <a:pathLst>
                <a:path w="16" h="36">
                  <a:moveTo>
                    <a:pt x="14" y="3"/>
                  </a:moveTo>
                  <a:cubicBezTo>
                    <a:pt x="7" y="0"/>
                    <a:pt x="4" y="1"/>
                    <a:pt x="0" y="7"/>
                  </a:cubicBezTo>
                  <a:cubicBezTo>
                    <a:pt x="3" y="14"/>
                    <a:pt x="2" y="17"/>
                    <a:pt x="8" y="22"/>
                  </a:cubicBezTo>
                  <a:cubicBezTo>
                    <a:pt x="16" y="36"/>
                    <a:pt x="11" y="7"/>
                    <a:pt x="14" y="3"/>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40" name="Freeform 67"/>
            <p:cNvSpPr>
              <a:spLocks noChangeArrowheads="1"/>
            </p:cNvSpPr>
            <p:nvPr/>
          </p:nvSpPr>
          <p:spPr bwMode="auto">
            <a:xfrm>
              <a:off x="3683" y="1030"/>
              <a:ext cx="11" cy="14"/>
            </a:xfrm>
            <a:custGeom>
              <a:avLst/>
              <a:gdLst>
                <a:gd name="T0" fmla="*/ 10 w 13"/>
                <a:gd name="T1" fmla="*/ 5 h 20"/>
                <a:gd name="T2" fmla="*/ 1 w 13"/>
                <a:gd name="T3" fmla="*/ 11 h 20"/>
                <a:gd name="T4" fmla="*/ 9 w 13"/>
                <a:gd name="T5" fmla="*/ 20 h 20"/>
                <a:gd name="T6" fmla="*/ 10 w 13"/>
                <a:gd name="T7" fmla="*/ 5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41" name="Freeform 68"/>
            <p:cNvSpPr>
              <a:spLocks noChangeArrowheads="1"/>
            </p:cNvSpPr>
            <p:nvPr/>
          </p:nvSpPr>
          <p:spPr bwMode="auto">
            <a:xfrm>
              <a:off x="3678" y="1013"/>
              <a:ext cx="14" cy="14"/>
            </a:xfrm>
            <a:custGeom>
              <a:avLst/>
              <a:gdLst>
                <a:gd name="T0" fmla="*/ 10 w 16"/>
                <a:gd name="T1" fmla="*/ 5 h 19"/>
                <a:gd name="T2" fmla="*/ 0 w 16"/>
                <a:gd name="T3" fmla="*/ 10 h 19"/>
                <a:gd name="T4" fmla="*/ 12 w 16"/>
                <a:gd name="T5" fmla="*/ 19 h 19"/>
                <a:gd name="T6" fmla="*/ 10 w 16"/>
                <a:gd name="T7" fmla="*/ 5 h 19"/>
                <a:gd name="T8" fmla="*/ 0 60000 65536"/>
                <a:gd name="T9" fmla="*/ 0 60000 65536"/>
                <a:gd name="T10" fmla="*/ 0 60000 65536"/>
                <a:gd name="T11" fmla="*/ 0 60000 65536"/>
                <a:gd name="T12" fmla="*/ 0 w 16"/>
                <a:gd name="T13" fmla="*/ 0 h 19"/>
                <a:gd name="T14" fmla="*/ 16 w 16"/>
                <a:gd name="T15" fmla="*/ 19 h 19"/>
              </a:gdLst>
              <a:ahLst/>
              <a:cxnLst>
                <a:cxn ang="T8">
                  <a:pos x="T0" y="T1"/>
                </a:cxn>
                <a:cxn ang="T9">
                  <a:pos x="T2" y="T3"/>
                </a:cxn>
                <a:cxn ang="T10">
                  <a:pos x="T4" y="T5"/>
                </a:cxn>
                <a:cxn ang="T11">
                  <a:pos x="T6" y="T7"/>
                </a:cxn>
              </a:cxnLst>
              <a:rect l="T12" t="T13" r="T14" b="T15"/>
              <a:pathLst>
                <a:path w="16" h="19">
                  <a:moveTo>
                    <a:pt x="10" y="5"/>
                  </a:moveTo>
                  <a:cubicBezTo>
                    <a:pt x="4" y="0"/>
                    <a:pt x="1" y="3"/>
                    <a:pt x="0" y="10"/>
                  </a:cubicBezTo>
                  <a:cubicBezTo>
                    <a:pt x="4" y="15"/>
                    <a:pt x="7" y="16"/>
                    <a:pt x="12" y="19"/>
                  </a:cubicBezTo>
                  <a:cubicBezTo>
                    <a:pt x="16" y="12"/>
                    <a:pt x="14" y="12"/>
                    <a:pt x="10" y="5"/>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42" name="Freeform 69"/>
            <p:cNvSpPr>
              <a:spLocks noChangeArrowheads="1"/>
            </p:cNvSpPr>
            <p:nvPr/>
          </p:nvSpPr>
          <p:spPr bwMode="auto">
            <a:xfrm>
              <a:off x="3664" y="976"/>
              <a:ext cx="13" cy="18"/>
            </a:xfrm>
            <a:custGeom>
              <a:avLst/>
              <a:gdLst>
                <a:gd name="T0" fmla="*/ 6 w 14"/>
                <a:gd name="T1" fmla="*/ 0 h 25"/>
                <a:gd name="T2" fmla="*/ 0 w 14"/>
                <a:gd name="T3" fmla="*/ 13 h 25"/>
                <a:gd name="T4" fmla="*/ 12 w 14"/>
                <a:gd name="T5" fmla="*/ 24 h 25"/>
                <a:gd name="T6" fmla="*/ 6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43" name="Freeform 70"/>
            <p:cNvSpPr>
              <a:spLocks noChangeArrowheads="1"/>
            </p:cNvSpPr>
            <p:nvPr/>
          </p:nvSpPr>
          <p:spPr bwMode="auto">
            <a:xfrm>
              <a:off x="3667" y="999"/>
              <a:ext cx="18" cy="13"/>
            </a:xfrm>
            <a:custGeom>
              <a:avLst/>
              <a:gdLst>
                <a:gd name="T0" fmla="*/ 13 w 22"/>
                <a:gd name="T1" fmla="*/ 0 h 18"/>
                <a:gd name="T2" fmla="*/ 19 w 22"/>
                <a:gd name="T3" fmla="*/ 18 h 18"/>
                <a:gd name="T4" fmla="*/ 14 w 22"/>
                <a:gd name="T5" fmla="*/ 6 h 18"/>
                <a:gd name="T6" fmla="*/ 13 w 22"/>
                <a:gd name="T7" fmla="*/ 0 h 18"/>
                <a:gd name="T8" fmla="*/ 0 60000 65536"/>
                <a:gd name="T9" fmla="*/ 0 60000 65536"/>
                <a:gd name="T10" fmla="*/ 0 60000 65536"/>
                <a:gd name="T11" fmla="*/ 0 60000 65536"/>
                <a:gd name="T12" fmla="*/ 0 w 22"/>
                <a:gd name="T13" fmla="*/ 0 h 18"/>
                <a:gd name="T14" fmla="*/ 22 w 22"/>
                <a:gd name="T15" fmla="*/ 18 h 18"/>
              </a:gdLst>
              <a:ahLst/>
              <a:cxnLst>
                <a:cxn ang="T8">
                  <a:pos x="T0" y="T1"/>
                </a:cxn>
                <a:cxn ang="T9">
                  <a:pos x="T2" y="T3"/>
                </a:cxn>
                <a:cxn ang="T10">
                  <a:pos x="T4" y="T5"/>
                </a:cxn>
                <a:cxn ang="T11">
                  <a:pos x="T6" y="T7"/>
                </a:cxn>
              </a:cxnLst>
              <a:rect l="T12" t="T13" r="T14" b="T15"/>
              <a:pathLst>
                <a:path w="22" h="18">
                  <a:moveTo>
                    <a:pt x="13" y="0"/>
                  </a:moveTo>
                  <a:cubicBezTo>
                    <a:pt x="0" y="8"/>
                    <a:pt x="9" y="12"/>
                    <a:pt x="19" y="18"/>
                  </a:cubicBezTo>
                  <a:cubicBezTo>
                    <a:pt x="20" y="11"/>
                    <a:pt x="22" y="8"/>
                    <a:pt x="14" y="6"/>
                  </a:cubicBezTo>
                  <a:cubicBezTo>
                    <a:pt x="9" y="3"/>
                    <a:pt x="9" y="5"/>
                    <a:pt x="13"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44" name="Freeform 71"/>
            <p:cNvSpPr>
              <a:spLocks noChangeArrowheads="1"/>
            </p:cNvSpPr>
            <p:nvPr/>
          </p:nvSpPr>
          <p:spPr bwMode="auto">
            <a:xfrm>
              <a:off x="4628" y="1582"/>
              <a:ext cx="52" cy="56"/>
            </a:xfrm>
            <a:custGeom>
              <a:avLst/>
              <a:gdLst>
                <a:gd name="T0" fmla="*/ 10 w 60"/>
                <a:gd name="T1" fmla="*/ 7 h 81"/>
                <a:gd name="T2" fmla="*/ 3 w 60"/>
                <a:gd name="T3" fmla="*/ 18 h 81"/>
                <a:gd name="T4" fmla="*/ 15 w 60"/>
                <a:gd name="T5" fmla="*/ 39 h 81"/>
                <a:gd name="T6" fmla="*/ 27 w 60"/>
                <a:gd name="T7" fmla="*/ 54 h 81"/>
                <a:gd name="T8" fmla="*/ 40 w 60"/>
                <a:gd name="T9" fmla="*/ 63 h 81"/>
                <a:gd name="T10" fmla="*/ 51 w 60"/>
                <a:gd name="T11" fmla="*/ 81 h 81"/>
                <a:gd name="T12" fmla="*/ 52 w 60"/>
                <a:gd name="T13" fmla="*/ 57 h 81"/>
                <a:gd name="T14" fmla="*/ 43 w 60"/>
                <a:gd name="T15" fmla="*/ 37 h 81"/>
                <a:gd name="T16" fmla="*/ 25 w 60"/>
                <a:gd name="T17" fmla="*/ 18 h 81"/>
                <a:gd name="T18" fmla="*/ 10 w 60"/>
                <a:gd name="T19" fmla="*/ 7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81"/>
                <a:gd name="T32" fmla="*/ 60 w 60"/>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45" name="Freeform 72"/>
            <p:cNvSpPr>
              <a:spLocks noChangeArrowheads="1"/>
            </p:cNvSpPr>
            <p:nvPr/>
          </p:nvSpPr>
          <p:spPr bwMode="auto">
            <a:xfrm>
              <a:off x="4894" y="1536"/>
              <a:ext cx="61" cy="43"/>
            </a:xfrm>
            <a:custGeom>
              <a:avLst/>
              <a:gdLst>
                <a:gd name="T0" fmla="*/ 28 w 71"/>
                <a:gd name="T1" fmla="*/ 23 h 61"/>
                <a:gd name="T2" fmla="*/ 13 w 71"/>
                <a:gd name="T3" fmla="*/ 32 h 61"/>
                <a:gd name="T4" fmla="*/ 1 w 71"/>
                <a:gd name="T5" fmla="*/ 44 h 61"/>
                <a:gd name="T6" fmla="*/ 13 w 71"/>
                <a:gd name="T7" fmla="*/ 59 h 61"/>
                <a:gd name="T8" fmla="*/ 28 w 71"/>
                <a:gd name="T9" fmla="*/ 44 h 61"/>
                <a:gd name="T10" fmla="*/ 40 w 71"/>
                <a:gd name="T11" fmla="*/ 23 h 61"/>
                <a:gd name="T12" fmla="*/ 55 w 71"/>
                <a:gd name="T13" fmla="*/ 0 h 61"/>
                <a:gd name="T14" fmla="*/ 71 w 71"/>
                <a:gd name="T15" fmla="*/ 11 h 61"/>
                <a:gd name="T16" fmla="*/ 35 w 71"/>
                <a:gd name="T17" fmla="*/ 23 h 61"/>
                <a:gd name="T18" fmla="*/ 28 w 71"/>
                <a:gd name="T19" fmla="*/ 23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
                <a:gd name="T31" fmla="*/ 0 h 61"/>
                <a:gd name="T32" fmla="*/ 71 w 71"/>
                <a:gd name="T33" fmla="*/ 61 h 6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46" name="Freeform 73"/>
            <p:cNvSpPr>
              <a:spLocks noChangeArrowheads="1"/>
            </p:cNvSpPr>
            <p:nvPr/>
          </p:nvSpPr>
          <p:spPr bwMode="auto">
            <a:xfrm>
              <a:off x="4710" y="1513"/>
              <a:ext cx="20" cy="21"/>
            </a:xfrm>
            <a:custGeom>
              <a:avLst/>
              <a:gdLst>
                <a:gd name="T0" fmla="*/ 9 w 23"/>
                <a:gd name="T1" fmla="*/ 0 h 30"/>
                <a:gd name="T2" fmla="*/ 0 w 23"/>
                <a:gd name="T3" fmla="*/ 14 h 30"/>
                <a:gd name="T4" fmla="*/ 12 w 23"/>
                <a:gd name="T5" fmla="*/ 30 h 30"/>
                <a:gd name="T6" fmla="*/ 9 w 23"/>
                <a:gd name="T7" fmla="*/ 0 h 30"/>
                <a:gd name="T8" fmla="*/ 0 60000 65536"/>
                <a:gd name="T9" fmla="*/ 0 60000 65536"/>
                <a:gd name="T10" fmla="*/ 0 60000 65536"/>
                <a:gd name="T11" fmla="*/ 0 60000 65536"/>
                <a:gd name="T12" fmla="*/ 0 w 23"/>
                <a:gd name="T13" fmla="*/ 0 h 30"/>
                <a:gd name="T14" fmla="*/ 23 w 23"/>
                <a:gd name="T15" fmla="*/ 30 h 30"/>
              </a:gdLst>
              <a:ahLst/>
              <a:cxnLst>
                <a:cxn ang="T8">
                  <a:pos x="T0" y="T1"/>
                </a:cxn>
                <a:cxn ang="T9">
                  <a:pos x="T2" y="T3"/>
                </a:cxn>
                <a:cxn ang="T10">
                  <a:pos x="T4" y="T5"/>
                </a:cxn>
                <a:cxn ang="T11">
                  <a:pos x="T6" y="T7"/>
                </a:cxn>
              </a:cxnLst>
              <a:rect l="T12" t="T13" r="T14" b="T15"/>
              <a:pathLst>
                <a:path w="23" h="30">
                  <a:moveTo>
                    <a:pt x="9" y="0"/>
                  </a:moveTo>
                  <a:cubicBezTo>
                    <a:pt x="8" y="7"/>
                    <a:pt x="3" y="8"/>
                    <a:pt x="0" y="14"/>
                  </a:cubicBezTo>
                  <a:cubicBezTo>
                    <a:pt x="3" y="21"/>
                    <a:pt x="8" y="24"/>
                    <a:pt x="12" y="30"/>
                  </a:cubicBezTo>
                  <a:cubicBezTo>
                    <a:pt x="23" y="15"/>
                    <a:pt x="4" y="9"/>
                    <a:pt x="9"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47" name="Freeform 74"/>
            <p:cNvSpPr>
              <a:spLocks noChangeArrowheads="1"/>
            </p:cNvSpPr>
            <p:nvPr/>
          </p:nvSpPr>
          <p:spPr bwMode="auto">
            <a:xfrm>
              <a:off x="4701" y="1492"/>
              <a:ext cx="23" cy="16"/>
            </a:xfrm>
            <a:custGeom>
              <a:avLst/>
              <a:gdLst>
                <a:gd name="T0" fmla="*/ 19 w 26"/>
                <a:gd name="T1" fmla="*/ 0 h 23"/>
                <a:gd name="T2" fmla="*/ 0 w 26"/>
                <a:gd name="T3" fmla="*/ 14 h 23"/>
                <a:gd name="T4" fmla="*/ 21 w 26"/>
                <a:gd name="T5" fmla="*/ 20 h 23"/>
                <a:gd name="T6" fmla="*/ 19 w 26"/>
                <a:gd name="T7" fmla="*/ 0 h 23"/>
                <a:gd name="T8" fmla="*/ 0 60000 65536"/>
                <a:gd name="T9" fmla="*/ 0 60000 65536"/>
                <a:gd name="T10" fmla="*/ 0 60000 65536"/>
                <a:gd name="T11" fmla="*/ 0 60000 65536"/>
                <a:gd name="T12" fmla="*/ 0 w 26"/>
                <a:gd name="T13" fmla="*/ 0 h 23"/>
                <a:gd name="T14" fmla="*/ 26 w 26"/>
                <a:gd name="T15" fmla="*/ 23 h 23"/>
              </a:gdLst>
              <a:ahLst/>
              <a:cxnLst>
                <a:cxn ang="T8">
                  <a:pos x="T0" y="T1"/>
                </a:cxn>
                <a:cxn ang="T9">
                  <a:pos x="T2" y="T3"/>
                </a:cxn>
                <a:cxn ang="T10">
                  <a:pos x="T4" y="T5"/>
                </a:cxn>
                <a:cxn ang="T11">
                  <a:pos x="T6" y="T7"/>
                </a:cxn>
              </a:cxnLst>
              <a:rect l="T12" t="T13" r="T14" b="T15"/>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48" name="Freeform 75"/>
            <p:cNvSpPr>
              <a:spLocks noChangeArrowheads="1"/>
            </p:cNvSpPr>
            <p:nvPr/>
          </p:nvSpPr>
          <p:spPr bwMode="auto">
            <a:xfrm>
              <a:off x="4525" y="1311"/>
              <a:ext cx="27" cy="31"/>
            </a:xfrm>
            <a:custGeom>
              <a:avLst/>
              <a:gdLst>
                <a:gd name="T0" fmla="*/ 28 w 32"/>
                <a:gd name="T1" fmla="*/ 0 h 44"/>
                <a:gd name="T2" fmla="*/ 10 w 32"/>
                <a:gd name="T3" fmla="*/ 11 h 44"/>
                <a:gd name="T4" fmla="*/ 12 w 32"/>
                <a:gd name="T5" fmla="*/ 32 h 44"/>
                <a:gd name="T6" fmla="*/ 24 w 32"/>
                <a:gd name="T7" fmla="*/ 36 h 44"/>
                <a:gd name="T8" fmla="*/ 28 w 32"/>
                <a:gd name="T9" fmla="*/ 0 h 44"/>
                <a:gd name="T10" fmla="*/ 0 60000 65536"/>
                <a:gd name="T11" fmla="*/ 0 60000 65536"/>
                <a:gd name="T12" fmla="*/ 0 60000 65536"/>
                <a:gd name="T13" fmla="*/ 0 60000 65536"/>
                <a:gd name="T14" fmla="*/ 0 60000 65536"/>
                <a:gd name="T15" fmla="*/ 0 w 32"/>
                <a:gd name="T16" fmla="*/ 0 h 44"/>
                <a:gd name="T17" fmla="*/ 32 w 32"/>
                <a:gd name="T18" fmla="*/ 44 h 44"/>
              </a:gdLst>
              <a:ahLst/>
              <a:cxnLst>
                <a:cxn ang="T10">
                  <a:pos x="T0" y="T1"/>
                </a:cxn>
                <a:cxn ang="T11">
                  <a:pos x="T2" y="T3"/>
                </a:cxn>
                <a:cxn ang="T12">
                  <a:pos x="T4" y="T5"/>
                </a:cxn>
                <a:cxn ang="T13">
                  <a:pos x="T6" y="T7"/>
                </a:cxn>
                <a:cxn ang="T14">
                  <a:pos x="T8" y="T9"/>
                </a:cxn>
              </a:cxnLst>
              <a:rect l="T15" t="T16" r="T17" b="T18"/>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49" name="Freeform 76"/>
            <p:cNvSpPr>
              <a:spLocks noChangeArrowheads="1"/>
            </p:cNvSpPr>
            <p:nvPr/>
          </p:nvSpPr>
          <p:spPr bwMode="auto">
            <a:xfrm>
              <a:off x="4564" y="1351"/>
              <a:ext cx="30" cy="31"/>
            </a:xfrm>
            <a:custGeom>
              <a:avLst/>
              <a:gdLst>
                <a:gd name="T0" fmla="*/ 30 w 34"/>
                <a:gd name="T1" fmla="*/ 0 h 44"/>
                <a:gd name="T2" fmla="*/ 10 w 34"/>
                <a:gd name="T3" fmla="*/ 9 h 44"/>
                <a:gd name="T4" fmla="*/ 14 w 34"/>
                <a:gd name="T5" fmla="*/ 32 h 44"/>
                <a:gd name="T6" fmla="*/ 26 w 34"/>
                <a:gd name="T7" fmla="*/ 36 h 44"/>
                <a:gd name="T8" fmla="*/ 30 w 34"/>
                <a:gd name="T9" fmla="*/ 0 h 44"/>
                <a:gd name="T10" fmla="*/ 0 60000 65536"/>
                <a:gd name="T11" fmla="*/ 0 60000 65536"/>
                <a:gd name="T12" fmla="*/ 0 60000 65536"/>
                <a:gd name="T13" fmla="*/ 0 60000 65536"/>
                <a:gd name="T14" fmla="*/ 0 60000 65536"/>
                <a:gd name="T15" fmla="*/ 0 w 34"/>
                <a:gd name="T16" fmla="*/ 0 h 44"/>
                <a:gd name="T17" fmla="*/ 34 w 34"/>
                <a:gd name="T18" fmla="*/ 44 h 44"/>
              </a:gdLst>
              <a:ahLst/>
              <a:cxnLst>
                <a:cxn ang="T10">
                  <a:pos x="T0" y="T1"/>
                </a:cxn>
                <a:cxn ang="T11">
                  <a:pos x="T2" y="T3"/>
                </a:cxn>
                <a:cxn ang="T12">
                  <a:pos x="T4" y="T5"/>
                </a:cxn>
                <a:cxn ang="T13">
                  <a:pos x="T6" y="T7"/>
                </a:cxn>
                <a:cxn ang="T14">
                  <a:pos x="T8" y="T9"/>
                </a:cxn>
              </a:cxnLst>
              <a:rect l="T15" t="T16" r="T17" b="T18"/>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50" name="Freeform 77"/>
            <p:cNvSpPr>
              <a:spLocks noChangeArrowheads="1"/>
            </p:cNvSpPr>
            <p:nvPr/>
          </p:nvSpPr>
          <p:spPr bwMode="auto">
            <a:xfrm>
              <a:off x="4595" y="1410"/>
              <a:ext cx="32" cy="26"/>
            </a:xfrm>
            <a:custGeom>
              <a:avLst/>
              <a:gdLst>
                <a:gd name="T0" fmla="*/ 34 w 38"/>
                <a:gd name="T1" fmla="*/ 2 h 37"/>
                <a:gd name="T2" fmla="*/ 10 w 38"/>
                <a:gd name="T3" fmla="*/ 2 h 37"/>
                <a:gd name="T4" fmla="*/ 14 w 38"/>
                <a:gd name="T5" fmla="*/ 25 h 37"/>
                <a:gd name="T6" fmla="*/ 26 w 38"/>
                <a:gd name="T7" fmla="*/ 29 h 37"/>
                <a:gd name="T8" fmla="*/ 34 w 38"/>
                <a:gd name="T9" fmla="*/ 2 h 37"/>
                <a:gd name="T10" fmla="*/ 0 60000 65536"/>
                <a:gd name="T11" fmla="*/ 0 60000 65536"/>
                <a:gd name="T12" fmla="*/ 0 60000 65536"/>
                <a:gd name="T13" fmla="*/ 0 60000 65536"/>
                <a:gd name="T14" fmla="*/ 0 60000 65536"/>
                <a:gd name="T15" fmla="*/ 0 w 38"/>
                <a:gd name="T16" fmla="*/ 0 h 37"/>
                <a:gd name="T17" fmla="*/ 38 w 38"/>
                <a:gd name="T18" fmla="*/ 37 h 37"/>
              </a:gdLst>
              <a:ahLst/>
              <a:cxnLst>
                <a:cxn ang="T10">
                  <a:pos x="T0" y="T1"/>
                </a:cxn>
                <a:cxn ang="T11">
                  <a:pos x="T2" y="T3"/>
                </a:cxn>
                <a:cxn ang="T12">
                  <a:pos x="T4" y="T5"/>
                </a:cxn>
                <a:cxn ang="T13">
                  <a:pos x="T6" y="T7"/>
                </a:cxn>
                <a:cxn ang="T14">
                  <a:pos x="T8" y="T9"/>
                </a:cxn>
              </a:cxnLst>
              <a:rect l="T15" t="T16" r="T17" b="T18"/>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51" name="Freeform 78"/>
            <p:cNvSpPr>
              <a:spLocks noChangeArrowheads="1"/>
            </p:cNvSpPr>
            <p:nvPr/>
          </p:nvSpPr>
          <p:spPr bwMode="auto">
            <a:xfrm>
              <a:off x="4634" y="1400"/>
              <a:ext cx="32" cy="25"/>
            </a:xfrm>
            <a:custGeom>
              <a:avLst/>
              <a:gdLst>
                <a:gd name="T0" fmla="*/ 34 w 38"/>
                <a:gd name="T1" fmla="*/ 2 h 34"/>
                <a:gd name="T2" fmla="*/ 10 w 38"/>
                <a:gd name="T3" fmla="*/ 2 h 34"/>
                <a:gd name="T4" fmla="*/ 16 w 38"/>
                <a:gd name="T5" fmla="*/ 22 h 34"/>
                <a:gd name="T6" fmla="*/ 27 w 38"/>
                <a:gd name="T7" fmla="*/ 22 h 34"/>
                <a:gd name="T8" fmla="*/ 34 w 38"/>
                <a:gd name="T9" fmla="*/ 2 h 34"/>
                <a:gd name="T10" fmla="*/ 0 60000 65536"/>
                <a:gd name="T11" fmla="*/ 0 60000 65536"/>
                <a:gd name="T12" fmla="*/ 0 60000 65536"/>
                <a:gd name="T13" fmla="*/ 0 60000 65536"/>
                <a:gd name="T14" fmla="*/ 0 60000 65536"/>
                <a:gd name="T15" fmla="*/ 0 w 38"/>
                <a:gd name="T16" fmla="*/ 0 h 34"/>
                <a:gd name="T17" fmla="*/ 38 w 38"/>
                <a:gd name="T18" fmla="*/ 34 h 34"/>
              </a:gdLst>
              <a:ahLst/>
              <a:cxnLst>
                <a:cxn ang="T10">
                  <a:pos x="T0" y="T1"/>
                </a:cxn>
                <a:cxn ang="T11">
                  <a:pos x="T2" y="T3"/>
                </a:cxn>
                <a:cxn ang="T12">
                  <a:pos x="T4" y="T5"/>
                </a:cxn>
                <a:cxn ang="T13">
                  <a:pos x="T6" y="T7"/>
                </a:cxn>
                <a:cxn ang="T14">
                  <a:pos x="T8" y="T9"/>
                </a:cxn>
              </a:cxnLst>
              <a:rect l="T15" t="T16" r="T17" b="T18"/>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52" name="Freeform 79"/>
            <p:cNvSpPr>
              <a:spLocks noChangeArrowheads="1"/>
            </p:cNvSpPr>
            <p:nvPr/>
          </p:nvSpPr>
          <p:spPr bwMode="auto">
            <a:xfrm>
              <a:off x="4623" y="1367"/>
              <a:ext cx="30" cy="19"/>
            </a:xfrm>
            <a:custGeom>
              <a:avLst/>
              <a:gdLst>
                <a:gd name="T0" fmla="*/ 31 w 35"/>
                <a:gd name="T1" fmla="*/ 1 h 27"/>
                <a:gd name="T2" fmla="*/ 10 w 35"/>
                <a:gd name="T3" fmla="*/ 2 h 27"/>
                <a:gd name="T4" fmla="*/ 13 w 35"/>
                <a:gd name="T5" fmla="*/ 15 h 27"/>
                <a:gd name="T6" fmla="*/ 25 w 35"/>
                <a:gd name="T7" fmla="*/ 19 h 27"/>
                <a:gd name="T8" fmla="*/ 31 w 35"/>
                <a:gd name="T9" fmla="*/ 1 h 27"/>
                <a:gd name="T10" fmla="*/ 0 60000 65536"/>
                <a:gd name="T11" fmla="*/ 0 60000 65536"/>
                <a:gd name="T12" fmla="*/ 0 60000 65536"/>
                <a:gd name="T13" fmla="*/ 0 60000 65536"/>
                <a:gd name="T14" fmla="*/ 0 60000 65536"/>
                <a:gd name="T15" fmla="*/ 0 w 35"/>
                <a:gd name="T16" fmla="*/ 0 h 27"/>
                <a:gd name="T17" fmla="*/ 35 w 35"/>
                <a:gd name="T18" fmla="*/ 27 h 27"/>
              </a:gdLst>
              <a:ahLst/>
              <a:cxnLst>
                <a:cxn ang="T10">
                  <a:pos x="T0" y="T1"/>
                </a:cxn>
                <a:cxn ang="T11">
                  <a:pos x="T2" y="T3"/>
                </a:cxn>
                <a:cxn ang="T12">
                  <a:pos x="T4" y="T5"/>
                </a:cxn>
                <a:cxn ang="T13">
                  <a:pos x="T6" y="T7"/>
                </a:cxn>
                <a:cxn ang="T14">
                  <a:pos x="T8" y="T9"/>
                </a:cxn>
              </a:cxnLst>
              <a:rect l="T15" t="T16" r="T17" b="T18"/>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53" name="Freeform 80"/>
            <p:cNvSpPr>
              <a:spLocks noChangeArrowheads="1"/>
            </p:cNvSpPr>
            <p:nvPr/>
          </p:nvSpPr>
          <p:spPr bwMode="auto">
            <a:xfrm>
              <a:off x="4593" y="1343"/>
              <a:ext cx="30" cy="33"/>
            </a:xfrm>
            <a:custGeom>
              <a:avLst/>
              <a:gdLst>
                <a:gd name="T0" fmla="*/ 28 w 35"/>
                <a:gd name="T1" fmla="*/ 16 h 47"/>
                <a:gd name="T2" fmla="*/ 19 w 35"/>
                <a:gd name="T3" fmla="*/ 2 h 47"/>
                <a:gd name="T4" fmla="*/ 10 w 35"/>
                <a:gd name="T5" fmla="*/ 25 h 47"/>
                <a:gd name="T6" fmla="*/ 19 w 35"/>
                <a:gd name="T7" fmla="*/ 35 h 47"/>
                <a:gd name="T8" fmla="*/ 27 w 35"/>
                <a:gd name="T9" fmla="*/ 29 h 47"/>
                <a:gd name="T10" fmla="*/ 28 w 35"/>
                <a:gd name="T11" fmla="*/ 16 h 47"/>
                <a:gd name="T12" fmla="*/ 0 60000 65536"/>
                <a:gd name="T13" fmla="*/ 0 60000 65536"/>
                <a:gd name="T14" fmla="*/ 0 60000 65536"/>
                <a:gd name="T15" fmla="*/ 0 60000 65536"/>
                <a:gd name="T16" fmla="*/ 0 60000 65536"/>
                <a:gd name="T17" fmla="*/ 0 60000 65536"/>
                <a:gd name="T18" fmla="*/ 0 w 35"/>
                <a:gd name="T19" fmla="*/ 0 h 47"/>
                <a:gd name="T20" fmla="*/ 35 w 35"/>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54" name="Freeform 81"/>
            <p:cNvSpPr>
              <a:spLocks noChangeArrowheads="1"/>
            </p:cNvSpPr>
            <p:nvPr/>
          </p:nvSpPr>
          <p:spPr bwMode="auto">
            <a:xfrm>
              <a:off x="4556" y="1329"/>
              <a:ext cx="27" cy="24"/>
            </a:xfrm>
            <a:custGeom>
              <a:avLst/>
              <a:gdLst>
                <a:gd name="T0" fmla="*/ 22 w 32"/>
                <a:gd name="T1" fmla="*/ 10 h 35"/>
                <a:gd name="T2" fmla="*/ 10 w 32"/>
                <a:gd name="T3" fmla="*/ 2 h 35"/>
                <a:gd name="T4" fmla="*/ 12 w 32"/>
                <a:gd name="T5" fmla="*/ 23 h 35"/>
                <a:gd name="T6" fmla="*/ 24 w 32"/>
                <a:gd name="T7" fmla="*/ 27 h 35"/>
                <a:gd name="T8" fmla="*/ 22 w 32"/>
                <a:gd name="T9" fmla="*/ 10 h 35"/>
                <a:gd name="T10" fmla="*/ 0 60000 65536"/>
                <a:gd name="T11" fmla="*/ 0 60000 65536"/>
                <a:gd name="T12" fmla="*/ 0 60000 65536"/>
                <a:gd name="T13" fmla="*/ 0 60000 65536"/>
                <a:gd name="T14" fmla="*/ 0 60000 65536"/>
                <a:gd name="T15" fmla="*/ 0 w 32"/>
                <a:gd name="T16" fmla="*/ 0 h 35"/>
                <a:gd name="T17" fmla="*/ 32 w 32"/>
                <a:gd name="T18" fmla="*/ 35 h 35"/>
              </a:gdLst>
              <a:ahLst/>
              <a:cxnLst>
                <a:cxn ang="T10">
                  <a:pos x="T0" y="T1"/>
                </a:cxn>
                <a:cxn ang="T11">
                  <a:pos x="T2" y="T3"/>
                </a:cxn>
                <a:cxn ang="T12">
                  <a:pos x="T4" y="T5"/>
                </a:cxn>
                <a:cxn ang="T13">
                  <a:pos x="T6" y="T7"/>
                </a:cxn>
                <a:cxn ang="T14">
                  <a:pos x="T8" y="T9"/>
                </a:cxn>
              </a:cxnLst>
              <a:rect l="T15" t="T16" r="T17" b="T18"/>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55" name="Freeform 82"/>
            <p:cNvSpPr>
              <a:spLocks noChangeArrowheads="1"/>
            </p:cNvSpPr>
            <p:nvPr/>
          </p:nvSpPr>
          <p:spPr bwMode="auto">
            <a:xfrm>
              <a:off x="4602" y="1378"/>
              <a:ext cx="27" cy="24"/>
            </a:xfrm>
            <a:custGeom>
              <a:avLst/>
              <a:gdLst>
                <a:gd name="T0" fmla="*/ 22 w 32"/>
                <a:gd name="T1" fmla="*/ 10 h 35"/>
                <a:gd name="T2" fmla="*/ 10 w 32"/>
                <a:gd name="T3" fmla="*/ 2 h 35"/>
                <a:gd name="T4" fmla="*/ 12 w 32"/>
                <a:gd name="T5" fmla="*/ 23 h 35"/>
                <a:gd name="T6" fmla="*/ 24 w 32"/>
                <a:gd name="T7" fmla="*/ 27 h 35"/>
                <a:gd name="T8" fmla="*/ 22 w 32"/>
                <a:gd name="T9" fmla="*/ 10 h 35"/>
                <a:gd name="T10" fmla="*/ 0 60000 65536"/>
                <a:gd name="T11" fmla="*/ 0 60000 65536"/>
                <a:gd name="T12" fmla="*/ 0 60000 65536"/>
                <a:gd name="T13" fmla="*/ 0 60000 65536"/>
                <a:gd name="T14" fmla="*/ 0 60000 65536"/>
                <a:gd name="T15" fmla="*/ 0 w 32"/>
                <a:gd name="T16" fmla="*/ 0 h 35"/>
                <a:gd name="T17" fmla="*/ 32 w 32"/>
                <a:gd name="T18" fmla="*/ 35 h 35"/>
              </a:gdLst>
              <a:ahLst/>
              <a:cxnLst>
                <a:cxn ang="T10">
                  <a:pos x="T0" y="T1"/>
                </a:cxn>
                <a:cxn ang="T11">
                  <a:pos x="T2" y="T3"/>
                </a:cxn>
                <a:cxn ang="T12">
                  <a:pos x="T4" y="T5"/>
                </a:cxn>
                <a:cxn ang="T13">
                  <a:pos x="T6" y="T7"/>
                </a:cxn>
                <a:cxn ang="T14">
                  <a:pos x="T8" y="T9"/>
                </a:cxn>
              </a:cxnLst>
              <a:rect l="T15" t="T16" r="T17" b="T18"/>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56" name="Freeform 83"/>
            <p:cNvSpPr>
              <a:spLocks noChangeArrowheads="1"/>
            </p:cNvSpPr>
            <p:nvPr/>
          </p:nvSpPr>
          <p:spPr bwMode="auto">
            <a:xfrm>
              <a:off x="2750" y="93"/>
              <a:ext cx="162" cy="101"/>
            </a:xfrm>
            <a:custGeom>
              <a:avLst/>
              <a:gdLst>
                <a:gd name="T0" fmla="*/ 171 w 189"/>
                <a:gd name="T1" fmla="*/ 4 h 144"/>
                <a:gd name="T2" fmla="*/ 185 w 189"/>
                <a:gd name="T3" fmla="*/ 4 h 144"/>
                <a:gd name="T4" fmla="*/ 189 w 189"/>
                <a:gd name="T5" fmla="*/ 16 h 144"/>
                <a:gd name="T6" fmla="*/ 187 w 189"/>
                <a:gd name="T7" fmla="*/ 24 h 144"/>
                <a:gd name="T8" fmla="*/ 131 w 189"/>
                <a:gd name="T9" fmla="*/ 44 h 144"/>
                <a:gd name="T10" fmla="*/ 109 w 189"/>
                <a:gd name="T11" fmla="*/ 58 h 144"/>
                <a:gd name="T12" fmla="*/ 97 w 189"/>
                <a:gd name="T13" fmla="*/ 62 h 144"/>
                <a:gd name="T14" fmla="*/ 71 w 189"/>
                <a:gd name="T15" fmla="*/ 82 h 144"/>
                <a:gd name="T16" fmla="*/ 75 w 189"/>
                <a:gd name="T17" fmla="*/ 92 h 144"/>
                <a:gd name="T18" fmla="*/ 83 w 189"/>
                <a:gd name="T19" fmla="*/ 116 h 144"/>
                <a:gd name="T20" fmla="*/ 107 w 189"/>
                <a:gd name="T21" fmla="*/ 126 h 144"/>
                <a:gd name="T22" fmla="*/ 93 w 189"/>
                <a:gd name="T23" fmla="*/ 140 h 144"/>
                <a:gd name="T24" fmla="*/ 83 w 189"/>
                <a:gd name="T25" fmla="*/ 130 h 144"/>
                <a:gd name="T26" fmla="*/ 71 w 189"/>
                <a:gd name="T27" fmla="*/ 134 h 144"/>
                <a:gd name="T28" fmla="*/ 21 w 189"/>
                <a:gd name="T29" fmla="*/ 122 h 144"/>
                <a:gd name="T30" fmla="*/ 19 w 189"/>
                <a:gd name="T31" fmla="*/ 106 h 144"/>
                <a:gd name="T32" fmla="*/ 47 w 189"/>
                <a:gd name="T33" fmla="*/ 90 h 144"/>
                <a:gd name="T34" fmla="*/ 51 w 189"/>
                <a:gd name="T35" fmla="*/ 76 h 144"/>
                <a:gd name="T36" fmla="*/ 47 w 189"/>
                <a:gd name="T37" fmla="*/ 64 h 144"/>
                <a:gd name="T38" fmla="*/ 73 w 189"/>
                <a:gd name="T39" fmla="*/ 46 h 144"/>
                <a:gd name="T40" fmla="*/ 97 w 189"/>
                <a:gd name="T41" fmla="*/ 36 h 144"/>
                <a:gd name="T42" fmla="*/ 113 w 189"/>
                <a:gd name="T43" fmla="*/ 24 h 144"/>
                <a:gd name="T44" fmla="*/ 171 w 189"/>
                <a:gd name="T45" fmla="*/ 4 h 1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89"/>
                <a:gd name="T70" fmla="*/ 0 h 144"/>
                <a:gd name="T71" fmla="*/ 189 w 189"/>
                <a:gd name="T72" fmla="*/ 144 h 1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57" name="Freeform 84"/>
            <p:cNvSpPr>
              <a:spLocks noChangeArrowheads="1"/>
            </p:cNvSpPr>
            <p:nvPr/>
          </p:nvSpPr>
          <p:spPr bwMode="auto">
            <a:xfrm>
              <a:off x="2847" y="191"/>
              <a:ext cx="46" cy="11"/>
            </a:xfrm>
            <a:custGeom>
              <a:avLst/>
              <a:gdLst>
                <a:gd name="T0" fmla="*/ 24 w 53"/>
                <a:gd name="T1" fmla="*/ 0 h 17"/>
                <a:gd name="T2" fmla="*/ 12 w 53"/>
                <a:gd name="T3" fmla="*/ 2 h 17"/>
                <a:gd name="T4" fmla="*/ 32 w 53"/>
                <a:gd name="T5" fmla="*/ 16 h 17"/>
                <a:gd name="T6" fmla="*/ 44 w 53"/>
                <a:gd name="T7" fmla="*/ 14 h 17"/>
                <a:gd name="T8" fmla="*/ 24 w 53"/>
                <a:gd name="T9" fmla="*/ 0 h 17"/>
                <a:gd name="T10" fmla="*/ 0 60000 65536"/>
                <a:gd name="T11" fmla="*/ 0 60000 65536"/>
                <a:gd name="T12" fmla="*/ 0 60000 65536"/>
                <a:gd name="T13" fmla="*/ 0 60000 65536"/>
                <a:gd name="T14" fmla="*/ 0 60000 65536"/>
                <a:gd name="T15" fmla="*/ 0 w 53"/>
                <a:gd name="T16" fmla="*/ 0 h 17"/>
                <a:gd name="T17" fmla="*/ 53 w 53"/>
                <a:gd name="T18" fmla="*/ 17 h 17"/>
              </a:gdLst>
              <a:ahLst/>
              <a:cxnLst>
                <a:cxn ang="T10">
                  <a:pos x="T0" y="T1"/>
                </a:cxn>
                <a:cxn ang="T11">
                  <a:pos x="T2" y="T3"/>
                </a:cxn>
                <a:cxn ang="T12">
                  <a:pos x="T4" y="T5"/>
                </a:cxn>
                <a:cxn ang="T13">
                  <a:pos x="T6" y="T7"/>
                </a:cxn>
                <a:cxn ang="T14">
                  <a:pos x="T8" y="T9"/>
                </a:cxn>
              </a:cxnLst>
              <a:rect l="T15" t="T16" r="T17" b="T18"/>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58" name="Freeform 85"/>
            <p:cNvSpPr>
              <a:spLocks noChangeArrowheads="1"/>
            </p:cNvSpPr>
            <p:nvPr/>
          </p:nvSpPr>
          <p:spPr bwMode="auto">
            <a:xfrm>
              <a:off x="3082" y="45"/>
              <a:ext cx="49" cy="26"/>
            </a:xfrm>
            <a:custGeom>
              <a:avLst/>
              <a:gdLst>
                <a:gd name="T0" fmla="*/ 57 w 57"/>
                <a:gd name="T1" fmla="*/ 4 h 37"/>
                <a:gd name="T2" fmla="*/ 25 w 57"/>
                <a:gd name="T3" fmla="*/ 24 h 37"/>
                <a:gd name="T4" fmla="*/ 11 w 57"/>
                <a:gd name="T5" fmla="*/ 34 h 37"/>
                <a:gd name="T6" fmla="*/ 9 w 57"/>
                <a:gd name="T7" fmla="*/ 4 h 37"/>
                <a:gd name="T8" fmla="*/ 21 w 57"/>
                <a:gd name="T9" fmla="*/ 0 h 37"/>
                <a:gd name="T10" fmla="*/ 57 w 57"/>
                <a:gd name="T11" fmla="*/ 4 h 37"/>
                <a:gd name="T12" fmla="*/ 0 60000 65536"/>
                <a:gd name="T13" fmla="*/ 0 60000 65536"/>
                <a:gd name="T14" fmla="*/ 0 60000 65536"/>
                <a:gd name="T15" fmla="*/ 0 60000 65536"/>
                <a:gd name="T16" fmla="*/ 0 60000 65536"/>
                <a:gd name="T17" fmla="*/ 0 60000 65536"/>
                <a:gd name="T18" fmla="*/ 0 w 57"/>
                <a:gd name="T19" fmla="*/ 0 h 37"/>
                <a:gd name="T20" fmla="*/ 57 w 5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59" name="Freeform 86"/>
            <p:cNvSpPr>
              <a:spLocks noChangeArrowheads="1"/>
            </p:cNvSpPr>
            <p:nvPr/>
          </p:nvSpPr>
          <p:spPr bwMode="auto">
            <a:xfrm>
              <a:off x="3117" y="57"/>
              <a:ext cx="58" cy="19"/>
            </a:xfrm>
            <a:custGeom>
              <a:avLst/>
              <a:gdLst>
                <a:gd name="T0" fmla="*/ 29 w 68"/>
                <a:gd name="T1" fmla="*/ 0 h 26"/>
                <a:gd name="T2" fmla="*/ 11 w 68"/>
                <a:gd name="T3" fmla="*/ 6 h 26"/>
                <a:gd name="T4" fmla="*/ 57 w 68"/>
                <a:gd name="T5" fmla="*/ 26 h 26"/>
                <a:gd name="T6" fmla="*/ 63 w 68"/>
                <a:gd name="T7" fmla="*/ 24 h 26"/>
                <a:gd name="T8" fmla="*/ 29 w 68"/>
                <a:gd name="T9" fmla="*/ 0 h 26"/>
                <a:gd name="T10" fmla="*/ 0 60000 65536"/>
                <a:gd name="T11" fmla="*/ 0 60000 65536"/>
                <a:gd name="T12" fmla="*/ 0 60000 65536"/>
                <a:gd name="T13" fmla="*/ 0 60000 65536"/>
                <a:gd name="T14" fmla="*/ 0 60000 65536"/>
                <a:gd name="T15" fmla="*/ 0 w 68"/>
                <a:gd name="T16" fmla="*/ 0 h 26"/>
                <a:gd name="T17" fmla="*/ 68 w 68"/>
                <a:gd name="T18" fmla="*/ 26 h 26"/>
              </a:gdLst>
              <a:ahLst/>
              <a:cxnLst>
                <a:cxn ang="T10">
                  <a:pos x="T0" y="T1"/>
                </a:cxn>
                <a:cxn ang="T11">
                  <a:pos x="T2" y="T3"/>
                </a:cxn>
                <a:cxn ang="T12">
                  <a:pos x="T4" y="T5"/>
                </a:cxn>
                <a:cxn ang="T13">
                  <a:pos x="T6" y="T7"/>
                </a:cxn>
                <a:cxn ang="T14">
                  <a:pos x="T8" y="T9"/>
                </a:cxn>
              </a:cxnLst>
              <a:rect l="T15" t="T16" r="T17" b="T18"/>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60" name="Freeform 87"/>
            <p:cNvSpPr>
              <a:spLocks noChangeArrowheads="1"/>
            </p:cNvSpPr>
            <p:nvPr/>
          </p:nvSpPr>
          <p:spPr bwMode="auto">
            <a:xfrm>
              <a:off x="3179" y="60"/>
              <a:ext cx="58" cy="30"/>
            </a:xfrm>
            <a:custGeom>
              <a:avLst/>
              <a:gdLst>
                <a:gd name="T0" fmla="*/ 50 w 66"/>
                <a:gd name="T1" fmla="*/ 9 h 43"/>
                <a:gd name="T2" fmla="*/ 26 w 66"/>
                <a:gd name="T3" fmla="*/ 9 h 43"/>
                <a:gd name="T4" fmla="*/ 10 w 66"/>
                <a:gd name="T5" fmla="*/ 9 h 43"/>
                <a:gd name="T6" fmla="*/ 8 w 66"/>
                <a:gd name="T7" fmla="*/ 35 h 43"/>
                <a:gd name="T8" fmla="*/ 32 w 66"/>
                <a:gd name="T9" fmla="*/ 43 h 43"/>
                <a:gd name="T10" fmla="*/ 62 w 66"/>
                <a:gd name="T11" fmla="*/ 27 h 43"/>
                <a:gd name="T12" fmla="*/ 50 w 66"/>
                <a:gd name="T13" fmla="*/ 9 h 43"/>
                <a:gd name="T14" fmla="*/ 0 60000 65536"/>
                <a:gd name="T15" fmla="*/ 0 60000 65536"/>
                <a:gd name="T16" fmla="*/ 0 60000 65536"/>
                <a:gd name="T17" fmla="*/ 0 60000 65536"/>
                <a:gd name="T18" fmla="*/ 0 60000 65536"/>
                <a:gd name="T19" fmla="*/ 0 60000 65536"/>
                <a:gd name="T20" fmla="*/ 0 60000 65536"/>
                <a:gd name="T21" fmla="*/ 0 w 66"/>
                <a:gd name="T22" fmla="*/ 0 h 43"/>
                <a:gd name="T23" fmla="*/ 66 w 66"/>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61" name="Freeform 88"/>
            <p:cNvSpPr>
              <a:spLocks noChangeArrowheads="1"/>
            </p:cNvSpPr>
            <p:nvPr/>
          </p:nvSpPr>
          <p:spPr bwMode="auto">
            <a:xfrm>
              <a:off x="3581" y="85"/>
              <a:ext cx="101" cy="29"/>
            </a:xfrm>
            <a:custGeom>
              <a:avLst/>
              <a:gdLst>
                <a:gd name="T0" fmla="*/ 14 w 117"/>
                <a:gd name="T1" fmla="*/ 0 h 41"/>
                <a:gd name="T2" fmla="*/ 8 w 117"/>
                <a:gd name="T3" fmla="*/ 16 h 41"/>
                <a:gd name="T4" fmla="*/ 50 w 117"/>
                <a:gd name="T5" fmla="*/ 30 h 41"/>
                <a:gd name="T6" fmla="*/ 76 w 117"/>
                <a:gd name="T7" fmla="*/ 36 h 41"/>
                <a:gd name="T8" fmla="*/ 112 w 117"/>
                <a:gd name="T9" fmla="*/ 22 h 41"/>
                <a:gd name="T10" fmla="*/ 78 w 117"/>
                <a:gd name="T11" fmla="*/ 4 h 41"/>
                <a:gd name="T12" fmla="*/ 14 w 117"/>
                <a:gd name="T13" fmla="*/ 0 h 41"/>
                <a:gd name="T14" fmla="*/ 0 60000 65536"/>
                <a:gd name="T15" fmla="*/ 0 60000 65536"/>
                <a:gd name="T16" fmla="*/ 0 60000 65536"/>
                <a:gd name="T17" fmla="*/ 0 60000 65536"/>
                <a:gd name="T18" fmla="*/ 0 60000 65536"/>
                <a:gd name="T19" fmla="*/ 0 60000 65536"/>
                <a:gd name="T20" fmla="*/ 0 60000 65536"/>
                <a:gd name="T21" fmla="*/ 0 w 117"/>
                <a:gd name="T22" fmla="*/ 0 h 41"/>
                <a:gd name="T23" fmla="*/ 117 w 117"/>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62" name="Freeform 89"/>
            <p:cNvSpPr>
              <a:spLocks noChangeArrowheads="1"/>
            </p:cNvSpPr>
            <p:nvPr/>
          </p:nvSpPr>
          <p:spPr bwMode="auto">
            <a:xfrm>
              <a:off x="3684" y="84"/>
              <a:ext cx="53" cy="23"/>
            </a:xfrm>
            <a:custGeom>
              <a:avLst/>
              <a:gdLst>
                <a:gd name="T0" fmla="*/ 32 w 62"/>
                <a:gd name="T1" fmla="*/ 4 h 32"/>
                <a:gd name="T2" fmla="*/ 62 w 62"/>
                <a:gd name="T3" fmla="*/ 10 h 32"/>
                <a:gd name="T4" fmla="*/ 30 w 62"/>
                <a:gd name="T5" fmla="*/ 32 h 32"/>
                <a:gd name="T6" fmla="*/ 6 w 62"/>
                <a:gd name="T7" fmla="*/ 22 h 32"/>
                <a:gd name="T8" fmla="*/ 32 w 62"/>
                <a:gd name="T9" fmla="*/ 4 h 32"/>
                <a:gd name="T10" fmla="*/ 0 60000 65536"/>
                <a:gd name="T11" fmla="*/ 0 60000 65536"/>
                <a:gd name="T12" fmla="*/ 0 60000 65536"/>
                <a:gd name="T13" fmla="*/ 0 60000 65536"/>
                <a:gd name="T14" fmla="*/ 0 60000 65536"/>
                <a:gd name="T15" fmla="*/ 0 w 62"/>
                <a:gd name="T16" fmla="*/ 0 h 32"/>
                <a:gd name="T17" fmla="*/ 62 w 62"/>
                <a:gd name="T18" fmla="*/ 32 h 32"/>
              </a:gdLst>
              <a:ahLst/>
              <a:cxnLst>
                <a:cxn ang="T10">
                  <a:pos x="T0" y="T1"/>
                </a:cxn>
                <a:cxn ang="T11">
                  <a:pos x="T2" y="T3"/>
                </a:cxn>
                <a:cxn ang="T12">
                  <a:pos x="T4" y="T5"/>
                </a:cxn>
                <a:cxn ang="T13">
                  <a:pos x="T6" y="T7"/>
                </a:cxn>
                <a:cxn ang="T14">
                  <a:pos x="T8" y="T9"/>
                </a:cxn>
              </a:cxnLst>
              <a:rect l="T15" t="T16" r="T17" b="T18"/>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63" name="Freeform 90"/>
            <p:cNvSpPr>
              <a:spLocks noChangeArrowheads="1"/>
            </p:cNvSpPr>
            <p:nvPr/>
          </p:nvSpPr>
          <p:spPr bwMode="auto">
            <a:xfrm>
              <a:off x="3660" y="111"/>
              <a:ext cx="42" cy="16"/>
            </a:xfrm>
            <a:custGeom>
              <a:avLst/>
              <a:gdLst>
                <a:gd name="T0" fmla="*/ 20 w 49"/>
                <a:gd name="T1" fmla="*/ 1 h 23"/>
                <a:gd name="T2" fmla="*/ 6 w 49"/>
                <a:gd name="T3" fmla="*/ 5 h 23"/>
                <a:gd name="T4" fmla="*/ 38 w 49"/>
                <a:gd name="T5" fmla="*/ 23 h 23"/>
                <a:gd name="T6" fmla="*/ 20 w 49"/>
                <a:gd name="T7" fmla="*/ 1 h 23"/>
                <a:gd name="T8" fmla="*/ 0 60000 65536"/>
                <a:gd name="T9" fmla="*/ 0 60000 65536"/>
                <a:gd name="T10" fmla="*/ 0 60000 65536"/>
                <a:gd name="T11" fmla="*/ 0 60000 65536"/>
                <a:gd name="T12" fmla="*/ 0 w 49"/>
                <a:gd name="T13" fmla="*/ 0 h 23"/>
                <a:gd name="T14" fmla="*/ 49 w 49"/>
                <a:gd name="T15" fmla="*/ 23 h 23"/>
              </a:gdLst>
              <a:ahLst/>
              <a:cxnLst>
                <a:cxn ang="T8">
                  <a:pos x="T0" y="T1"/>
                </a:cxn>
                <a:cxn ang="T9">
                  <a:pos x="T2" y="T3"/>
                </a:cxn>
                <a:cxn ang="T10">
                  <a:pos x="T4" y="T5"/>
                </a:cxn>
                <a:cxn ang="T11">
                  <a:pos x="T6" y="T7"/>
                </a:cxn>
              </a:cxnLst>
              <a:rect l="T12" t="T13" r="T14" b="T15"/>
              <a:pathLst>
                <a:path w="49" h="23">
                  <a:moveTo>
                    <a:pt x="20" y="1"/>
                  </a:moveTo>
                  <a:cubicBezTo>
                    <a:pt x="15" y="2"/>
                    <a:pt x="8" y="0"/>
                    <a:pt x="6" y="5"/>
                  </a:cubicBezTo>
                  <a:cubicBezTo>
                    <a:pt x="0" y="19"/>
                    <a:pt x="32" y="21"/>
                    <a:pt x="38" y="23"/>
                  </a:cubicBezTo>
                  <a:cubicBezTo>
                    <a:pt x="49" y="6"/>
                    <a:pt x="35" y="3"/>
                    <a:pt x="20" y="1"/>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64" name="Freeform 91"/>
            <p:cNvSpPr>
              <a:spLocks noChangeArrowheads="1"/>
            </p:cNvSpPr>
            <p:nvPr/>
          </p:nvSpPr>
          <p:spPr bwMode="auto">
            <a:xfrm>
              <a:off x="3950" y="321"/>
              <a:ext cx="87" cy="106"/>
            </a:xfrm>
            <a:custGeom>
              <a:avLst/>
              <a:gdLst>
                <a:gd name="T0" fmla="*/ 6 w 102"/>
                <a:gd name="T1" fmla="*/ 0 h 152"/>
                <a:gd name="T2" fmla="*/ 0 w 102"/>
                <a:gd name="T3" fmla="*/ 18 h 152"/>
                <a:gd name="T4" fmla="*/ 14 w 102"/>
                <a:gd name="T5" fmla="*/ 42 h 152"/>
                <a:gd name="T6" fmla="*/ 32 w 102"/>
                <a:gd name="T7" fmla="*/ 72 h 152"/>
                <a:gd name="T8" fmla="*/ 36 w 102"/>
                <a:gd name="T9" fmla="*/ 104 h 152"/>
                <a:gd name="T10" fmla="*/ 80 w 102"/>
                <a:gd name="T11" fmla="*/ 152 h 152"/>
                <a:gd name="T12" fmla="*/ 86 w 102"/>
                <a:gd name="T13" fmla="*/ 124 h 152"/>
                <a:gd name="T14" fmla="*/ 74 w 102"/>
                <a:gd name="T15" fmla="*/ 102 h 152"/>
                <a:gd name="T16" fmla="*/ 62 w 102"/>
                <a:gd name="T17" fmla="*/ 92 h 152"/>
                <a:gd name="T18" fmla="*/ 52 w 102"/>
                <a:gd name="T19" fmla="*/ 74 h 152"/>
                <a:gd name="T20" fmla="*/ 42 w 102"/>
                <a:gd name="T21" fmla="*/ 44 h 152"/>
                <a:gd name="T22" fmla="*/ 4 w 102"/>
                <a:gd name="T23" fmla="*/ 12 h 152"/>
                <a:gd name="T24" fmla="*/ 6 w 102"/>
                <a:gd name="T25" fmla="*/ 0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2"/>
                <a:gd name="T40" fmla="*/ 0 h 152"/>
                <a:gd name="T41" fmla="*/ 102 w 102"/>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65" name="Freeform 92"/>
            <p:cNvSpPr>
              <a:spLocks noChangeArrowheads="1"/>
            </p:cNvSpPr>
            <p:nvPr/>
          </p:nvSpPr>
          <p:spPr bwMode="auto">
            <a:xfrm>
              <a:off x="4020" y="431"/>
              <a:ext cx="63" cy="73"/>
            </a:xfrm>
            <a:custGeom>
              <a:avLst/>
              <a:gdLst>
                <a:gd name="T0" fmla="*/ 64 w 74"/>
                <a:gd name="T1" fmla="*/ 22 h 103"/>
                <a:gd name="T2" fmla="*/ 74 w 74"/>
                <a:gd name="T3" fmla="*/ 40 h 103"/>
                <a:gd name="T4" fmla="*/ 30 w 74"/>
                <a:gd name="T5" fmla="*/ 84 h 103"/>
                <a:gd name="T6" fmla="*/ 32 w 74"/>
                <a:gd name="T7" fmla="*/ 100 h 103"/>
                <a:gd name="T8" fmla="*/ 20 w 74"/>
                <a:gd name="T9" fmla="*/ 94 h 103"/>
                <a:gd name="T10" fmla="*/ 6 w 74"/>
                <a:gd name="T11" fmla="*/ 84 h 103"/>
                <a:gd name="T12" fmla="*/ 0 w 74"/>
                <a:gd name="T13" fmla="*/ 82 h 103"/>
                <a:gd name="T14" fmla="*/ 10 w 74"/>
                <a:gd name="T15" fmla="*/ 58 h 103"/>
                <a:gd name="T16" fmla="*/ 12 w 74"/>
                <a:gd name="T17" fmla="*/ 52 h 103"/>
                <a:gd name="T18" fmla="*/ 2 w 74"/>
                <a:gd name="T19" fmla="*/ 24 h 103"/>
                <a:gd name="T20" fmla="*/ 4 w 74"/>
                <a:gd name="T21" fmla="*/ 14 h 103"/>
                <a:gd name="T22" fmla="*/ 26 w 74"/>
                <a:gd name="T23" fmla="*/ 22 h 103"/>
                <a:gd name="T24" fmla="*/ 36 w 74"/>
                <a:gd name="T25" fmla="*/ 36 h 103"/>
                <a:gd name="T26" fmla="*/ 64 w 74"/>
                <a:gd name="T27" fmla="*/ 22 h 10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4"/>
                <a:gd name="T43" fmla="*/ 0 h 103"/>
                <a:gd name="T44" fmla="*/ 74 w 74"/>
                <a:gd name="T45" fmla="*/ 103 h 10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66" name="Freeform 93"/>
            <p:cNvSpPr>
              <a:spLocks noChangeArrowheads="1"/>
            </p:cNvSpPr>
            <p:nvPr/>
          </p:nvSpPr>
          <p:spPr bwMode="auto">
            <a:xfrm>
              <a:off x="3978" y="506"/>
              <a:ext cx="126" cy="176"/>
            </a:xfrm>
            <a:custGeom>
              <a:avLst/>
              <a:gdLst>
                <a:gd name="T0" fmla="*/ 82 w 146"/>
                <a:gd name="T1" fmla="*/ 100 h 252"/>
                <a:gd name="T2" fmla="*/ 66 w 146"/>
                <a:gd name="T3" fmla="*/ 106 h 252"/>
                <a:gd name="T4" fmla="*/ 64 w 146"/>
                <a:gd name="T5" fmla="*/ 132 h 252"/>
                <a:gd name="T6" fmla="*/ 22 w 146"/>
                <a:gd name="T7" fmla="*/ 146 h 252"/>
                <a:gd name="T8" fmla="*/ 8 w 146"/>
                <a:gd name="T9" fmla="*/ 168 h 252"/>
                <a:gd name="T10" fmla="*/ 20 w 146"/>
                <a:gd name="T11" fmla="*/ 182 h 252"/>
                <a:gd name="T12" fmla="*/ 8 w 146"/>
                <a:gd name="T13" fmla="*/ 198 h 252"/>
                <a:gd name="T14" fmla="*/ 24 w 146"/>
                <a:gd name="T15" fmla="*/ 252 h 252"/>
                <a:gd name="T16" fmla="*/ 28 w 146"/>
                <a:gd name="T17" fmla="*/ 214 h 252"/>
                <a:gd name="T18" fmla="*/ 22 w 146"/>
                <a:gd name="T19" fmla="*/ 192 h 252"/>
                <a:gd name="T20" fmla="*/ 42 w 146"/>
                <a:gd name="T21" fmla="*/ 176 h 252"/>
                <a:gd name="T22" fmla="*/ 52 w 146"/>
                <a:gd name="T23" fmla="*/ 158 h 252"/>
                <a:gd name="T24" fmla="*/ 66 w 146"/>
                <a:gd name="T25" fmla="*/ 174 h 252"/>
                <a:gd name="T26" fmla="*/ 44 w 146"/>
                <a:gd name="T27" fmla="*/ 190 h 252"/>
                <a:gd name="T28" fmla="*/ 56 w 146"/>
                <a:gd name="T29" fmla="*/ 200 h 252"/>
                <a:gd name="T30" fmla="*/ 68 w 146"/>
                <a:gd name="T31" fmla="*/ 178 h 252"/>
                <a:gd name="T32" fmla="*/ 84 w 146"/>
                <a:gd name="T33" fmla="*/ 184 h 252"/>
                <a:gd name="T34" fmla="*/ 104 w 146"/>
                <a:gd name="T35" fmla="*/ 148 h 252"/>
                <a:gd name="T36" fmla="*/ 114 w 146"/>
                <a:gd name="T37" fmla="*/ 156 h 252"/>
                <a:gd name="T38" fmla="*/ 136 w 146"/>
                <a:gd name="T39" fmla="*/ 148 h 252"/>
                <a:gd name="T40" fmla="*/ 146 w 146"/>
                <a:gd name="T41" fmla="*/ 130 h 252"/>
                <a:gd name="T42" fmla="*/ 142 w 146"/>
                <a:gd name="T43" fmla="*/ 110 h 252"/>
                <a:gd name="T44" fmla="*/ 134 w 146"/>
                <a:gd name="T45" fmla="*/ 98 h 252"/>
                <a:gd name="T46" fmla="*/ 122 w 146"/>
                <a:gd name="T47" fmla="*/ 40 h 252"/>
                <a:gd name="T48" fmla="*/ 94 w 146"/>
                <a:gd name="T49" fmla="*/ 0 h 252"/>
                <a:gd name="T50" fmla="*/ 78 w 146"/>
                <a:gd name="T51" fmla="*/ 12 h 252"/>
                <a:gd name="T52" fmla="*/ 96 w 146"/>
                <a:gd name="T53" fmla="*/ 34 h 252"/>
                <a:gd name="T54" fmla="*/ 96 w 146"/>
                <a:gd name="T55" fmla="*/ 64 h 252"/>
                <a:gd name="T56" fmla="*/ 82 w 146"/>
                <a:gd name="T57" fmla="*/ 10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6"/>
                <a:gd name="T88" fmla="*/ 0 h 252"/>
                <a:gd name="T89" fmla="*/ 146 w 146"/>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67" name="Freeform 94"/>
            <p:cNvSpPr>
              <a:spLocks noChangeArrowheads="1"/>
            </p:cNvSpPr>
            <p:nvPr/>
          </p:nvSpPr>
          <p:spPr bwMode="auto">
            <a:xfrm>
              <a:off x="2758" y="35"/>
              <a:ext cx="60" cy="28"/>
            </a:xfrm>
            <a:custGeom>
              <a:avLst/>
              <a:gdLst>
                <a:gd name="T0" fmla="*/ 59 w 70"/>
                <a:gd name="T1" fmla="*/ 0 h 40"/>
                <a:gd name="T2" fmla="*/ 65 w 70"/>
                <a:gd name="T3" fmla="*/ 20 h 40"/>
                <a:gd name="T4" fmla="*/ 41 w 70"/>
                <a:gd name="T5" fmla="*/ 24 h 40"/>
                <a:gd name="T6" fmla="*/ 31 w 70"/>
                <a:gd name="T7" fmla="*/ 40 h 40"/>
                <a:gd name="T8" fmla="*/ 7 w 70"/>
                <a:gd name="T9" fmla="*/ 38 h 40"/>
                <a:gd name="T10" fmla="*/ 1 w 70"/>
                <a:gd name="T11" fmla="*/ 36 h 40"/>
                <a:gd name="T12" fmla="*/ 33 w 70"/>
                <a:gd name="T13" fmla="*/ 20 h 40"/>
                <a:gd name="T14" fmla="*/ 59 w 70"/>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
                <a:gd name="T25" fmla="*/ 0 h 40"/>
                <a:gd name="T26" fmla="*/ 70 w 70"/>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68" name="Freeform 95"/>
            <p:cNvSpPr>
              <a:spLocks noChangeArrowheads="1"/>
            </p:cNvSpPr>
            <p:nvPr/>
          </p:nvSpPr>
          <p:spPr bwMode="auto">
            <a:xfrm>
              <a:off x="2635" y="43"/>
              <a:ext cx="22" cy="21"/>
            </a:xfrm>
            <a:custGeom>
              <a:avLst/>
              <a:gdLst>
                <a:gd name="T0" fmla="*/ 18 w 26"/>
                <a:gd name="T1" fmla="*/ 0 h 29"/>
                <a:gd name="T2" fmla="*/ 0 w 26"/>
                <a:gd name="T3" fmla="*/ 18 h 29"/>
                <a:gd name="T4" fmla="*/ 18 w 26"/>
                <a:gd name="T5" fmla="*/ 26 h 29"/>
                <a:gd name="T6" fmla="*/ 18 w 26"/>
                <a:gd name="T7" fmla="*/ 0 h 29"/>
                <a:gd name="T8" fmla="*/ 0 60000 65536"/>
                <a:gd name="T9" fmla="*/ 0 60000 65536"/>
                <a:gd name="T10" fmla="*/ 0 60000 65536"/>
                <a:gd name="T11" fmla="*/ 0 60000 65536"/>
                <a:gd name="T12" fmla="*/ 0 w 26"/>
                <a:gd name="T13" fmla="*/ 0 h 29"/>
                <a:gd name="T14" fmla="*/ 26 w 26"/>
                <a:gd name="T15" fmla="*/ 29 h 29"/>
              </a:gdLst>
              <a:ahLst/>
              <a:cxnLst>
                <a:cxn ang="T8">
                  <a:pos x="T0" y="T1"/>
                </a:cxn>
                <a:cxn ang="T9">
                  <a:pos x="T2" y="T3"/>
                </a:cxn>
                <a:cxn ang="T10">
                  <a:pos x="T4" y="T5"/>
                </a:cxn>
                <a:cxn ang="T11">
                  <a:pos x="T6" y="T7"/>
                </a:cxn>
              </a:cxnLst>
              <a:rect l="T12" t="T13" r="T14" b="T15"/>
              <a:pathLst>
                <a:path w="26" h="29">
                  <a:moveTo>
                    <a:pt x="18" y="0"/>
                  </a:moveTo>
                  <a:cubicBezTo>
                    <a:pt x="9" y="6"/>
                    <a:pt x="4" y="7"/>
                    <a:pt x="0" y="18"/>
                  </a:cubicBezTo>
                  <a:cubicBezTo>
                    <a:pt x="7" y="25"/>
                    <a:pt x="9" y="29"/>
                    <a:pt x="18" y="26"/>
                  </a:cubicBezTo>
                  <a:cubicBezTo>
                    <a:pt x="22" y="14"/>
                    <a:pt x="26" y="12"/>
                    <a:pt x="18"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69" name="Freeform 96"/>
            <p:cNvSpPr>
              <a:spLocks noChangeArrowheads="1"/>
            </p:cNvSpPr>
            <p:nvPr/>
          </p:nvSpPr>
          <p:spPr bwMode="auto">
            <a:xfrm>
              <a:off x="2663" y="42"/>
              <a:ext cx="42" cy="25"/>
            </a:xfrm>
            <a:custGeom>
              <a:avLst/>
              <a:gdLst>
                <a:gd name="T0" fmla="*/ 14 w 49"/>
                <a:gd name="T1" fmla="*/ 6 h 36"/>
                <a:gd name="T2" fmla="*/ 0 w 49"/>
                <a:gd name="T3" fmla="*/ 18 h 36"/>
                <a:gd name="T4" fmla="*/ 6 w 49"/>
                <a:gd name="T5" fmla="*/ 32 h 36"/>
                <a:gd name="T6" fmla="*/ 18 w 49"/>
                <a:gd name="T7" fmla="*/ 36 h 36"/>
                <a:gd name="T8" fmla="*/ 40 w 49"/>
                <a:gd name="T9" fmla="*/ 26 h 36"/>
                <a:gd name="T10" fmla="*/ 14 w 49"/>
                <a:gd name="T11" fmla="*/ 6 h 36"/>
                <a:gd name="T12" fmla="*/ 0 60000 65536"/>
                <a:gd name="T13" fmla="*/ 0 60000 65536"/>
                <a:gd name="T14" fmla="*/ 0 60000 65536"/>
                <a:gd name="T15" fmla="*/ 0 60000 65536"/>
                <a:gd name="T16" fmla="*/ 0 60000 65536"/>
                <a:gd name="T17" fmla="*/ 0 60000 65536"/>
                <a:gd name="T18" fmla="*/ 0 w 49"/>
                <a:gd name="T19" fmla="*/ 0 h 36"/>
                <a:gd name="T20" fmla="*/ 49 w 4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70" name="Freeform 97"/>
            <p:cNvSpPr>
              <a:spLocks noChangeArrowheads="1"/>
            </p:cNvSpPr>
            <p:nvPr/>
          </p:nvSpPr>
          <p:spPr bwMode="auto">
            <a:xfrm>
              <a:off x="2733" y="34"/>
              <a:ext cx="23" cy="15"/>
            </a:xfrm>
            <a:custGeom>
              <a:avLst/>
              <a:gdLst>
                <a:gd name="T0" fmla="*/ 11 w 27"/>
                <a:gd name="T1" fmla="*/ 0 h 22"/>
                <a:gd name="T2" fmla="*/ 3 w 27"/>
                <a:gd name="T3" fmla="*/ 12 h 22"/>
                <a:gd name="T4" fmla="*/ 19 w 27"/>
                <a:gd name="T5" fmla="*/ 22 h 22"/>
                <a:gd name="T6" fmla="*/ 11 w 27"/>
                <a:gd name="T7" fmla="*/ 0 h 22"/>
                <a:gd name="T8" fmla="*/ 0 60000 65536"/>
                <a:gd name="T9" fmla="*/ 0 60000 65536"/>
                <a:gd name="T10" fmla="*/ 0 60000 65536"/>
                <a:gd name="T11" fmla="*/ 0 60000 65536"/>
                <a:gd name="T12" fmla="*/ 0 w 27"/>
                <a:gd name="T13" fmla="*/ 0 h 22"/>
                <a:gd name="T14" fmla="*/ 27 w 27"/>
                <a:gd name="T15" fmla="*/ 22 h 22"/>
              </a:gdLst>
              <a:ahLst/>
              <a:cxnLst>
                <a:cxn ang="T8">
                  <a:pos x="T0" y="T1"/>
                </a:cxn>
                <a:cxn ang="T9">
                  <a:pos x="T2" y="T3"/>
                </a:cxn>
                <a:cxn ang="T10">
                  <a:pos x="T4" y="T5"/>
                </a:cxn>
                <a:cxn ang="T11">
                  <a:pos x="T6" y="T7"/>
                </a:cxn>
              </a:cxnLst>
              <a:rect l="T12" t="T13" r="T14" b="T15"/>
              <a:pathLst>
                <a:path w="27" h="22">
                  <a:moveTo>
                    <a:pt x="11" y="0"/>
                  </a:moveTo>
                  <a:cubicBezTo>
                    <a:pt x="8" y="4"/>
                    <a:pt x="0" y="8"/>
                    <a:pt x="3" y="12"/>
                  </a:cubicBezTo>
                  <a:cubicBezTo>
                    <a:pt x="6" y="17"/>
                    <a:pt x="19" y="22"/>
                    <a:pt x="19" y="22"/>
                  </a:cubicBezTo>
                  <a:cubicBezTo>
                    <a:pt x="27" y="10"/>
                    <a:pt x="15" y="11"/>
                    <a:pt x="11"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71" name="Freeform 98"/>
            <p:cNvSpPr>
              <a:spLocks noChangeArrowheads="1"/>
            </p:cNvSpPr>
            <p:nvPr/>
          </p:nvSpPr>
          <p:spPr bwMode="auto">
            <a:xfrm>
              <a:off x="2712" y="50"/>
              <a:ext cx="17" cy="13"/>
            </a:xfrm>
            <a:custGeom>
              <a:avLst/>
              <a:gdLst>
                <a:gd name="T0" fmla="*/ 11 w 20"/>
                <a:gd name="T1" fmla="*/ 0 h 18"/>
                <a:gd name="T2" fmla="*/ 9 w 20"/>
                <a:gd name="T3" fmla="*/ 18 h 18"/>
                <a:gd name="T4" fmla="*/ 11 w 20"/>
                <a:gd name="T5" fmla="*/ 0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1" y="0"/>
                  </a:moveTo>
                  <a:cubicBezTo>
                    <a:pt x="1" y="14"/>
                    <a:pt x="0" y="9"/>
                    <a:pt x="9" y="18"/>
                  </a:cubicBezTo>
                  <a:cubicBezTo>
                    <a:pt x="20" y="14"/>
                    <a:pt x="16" y="18"/>
                    <a:pt x="11"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72" name="Freeform 99"/>
            <p:cNvSpPr>
              <a:spLocks noChangeArrowheads="1"/>
            </p:cNvSpPr>
            <p:nvPr/>
          </p:nvSpPr>
          <p:spPr bwMode="auto">
            <a:xfrm>
              <a:off x="4023" y="65"/>
              <a:ext cx="21" cy="31"/>
            </a:xfrm>
            <a:custGeom>
              <a:avLst/>
              <a:gdLst>
                <a:gd name="T0" fmla="*/ 24 w 24"/>
                <a:gd name="T1" fmla="*/ 0 h 44"/>
                <a:gd name="T2" fmla="*/ 8 w 24"/>
                <a:gd name="T3" fmla="*/ 16 h 44"/>
                <a:gd name="T4" fmla="*/ 0 w 24"/>
                <a:gd name="T5" fmla="*/ 34 h 44"/>
                <a:gd name="T6" fmla="*/ 16 w 24"/>
                <a:gd name="T7" fmla="*/ 40 h 44"/>
                <a:gd name="T8" fmla="*/ 24 w 24"/>
                <a:gd name="T9" fmla="*/ 0 h 44"/>
                <a:gd name="T10" fmla="*/ 0 60000 65536"/>
                <a:gd name="T11" fmla="*/ 0 60000 65536"/>
                <a:gd name="T12" fmla="*/ 0 60000 65536"/>
                <a:gd name="T13" fmla="*/ 0 60000 65536"/>
                <a:gd name="T14" fmla="*/ 0 60000 65536"/>
                <a:gd name="T15" fmla="*/ 0 w 24"/>
                <a:gd name="T16" fmla="*/ 0 h 44"/>
                <a:gd name="T17" fmla="*/ 24 w 24"/>
                <a:gd name="T18" fmla="*/ 44 h 44"/>
              </a:gdLst>
              <a:ahLst/>
              <a:cxnLst>
                <a:cxn ang="T10">
                  <a:pos x="T0" y="T1"/>
                </a:cxn>
                <a:cxn ang="T11">
                  <a:pos x="T2" y="T3"/>
                </a:cxn>
                <a:cxn ang="T12">
                  <a:pos x="T4" y="T5"/>
                </a:cxn>
                <a:cxn ang="T13">
                  <a:pos x="T6" y="T7"/>
                </a:cxn>
                <a:cxn ang="T14">
                  <a:pos x="T8" y="T9"/>
                </a:cxn>
              </a:cxnLst>
              <a:rect l="T15" t="T16" r="T17" b="T18"/>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73" name="Freeform 100"/>
            <p:cNvSpPr>
              <a:spLocks noChangeArrowheads="1"/>
            </p:cNvSpPr>
            <p:nvPr/>
          </p:nvSpPr>
          <p:spPr bwMode="auto">
            <a:xfrm>
              <a:off x="3007" y="1423"/>
              <a:ext cx="35" cy="17"/>
            </a:xfrm>
            <a:custGeom>
              <a:avLst/>
              <a:gdLst>
                <a:gd name="T0" fmla="*/ 30 w 41"/>
                <a:gd name="T1" fmla="*/ 0 h 24"/>
                <a:gd name="T2" fmla="*/ 26 w 41"/>
                <a:gd name="T3" fmla="*/ 24 h 24"/>
                <a:gd name="T4" fmla="*/ 30 w 41"/>
                <a:gd name="T5" fmla="*/ 0 h 24"/>
                <a:gd name="T6" fmla="*/ 0 60000 65536"/>
                <a:gd name="T7" fmla="*/ 0 60000 65536"/>
                <a:gd name="T8" fmla="*/ 0 60000 65536"/>
                <a:gd name="T9" fmla="*/ 0 w 41"/>
                <a:gd name="T10" fmla="*/ 0 h 24"/>
                <a:gd name="T11" fmla="*/ 41 w 41"/>
                <a:gd name="T12" fmla="*/ 24 h 24"/>
              </a:gdLst>
              <a:ahLst/>
              <a:cxnLst>
                <a:cxn ang="T6">
                  <a:pos x="T0" y="T1"/>
                </a:cxn>
                <a:cxn ang="T7">
                  <a:pos x="T2" y="T3"/>
                </a:cxn>
                <a:cxn ang="T8">
                  <a:pos x="T4" y="T5"/>
                </a:cxn>
              </a:cxnLst>
              <a:rect l="T9" t="T10" r="T11" b="T12"/>
              <a:pathLst>
                <a:path w="41" h="24">
                  <a:moveTo>
                    <a:pt x="30" y="0"/>
                  </a:moveTo>
                  <a:cubicBezTo>
                    <a:pt x="4" y="4"/>
                    <a:pt x="0" y="17"/>
                    <a:pt x="26" y="24"/>
                  </a:cubicBezTo>
                  <a:cubicBezTo>
                    <a:pt x="41" y="19"/>
                    <a:pt x="38" y="10"/>
                    <a:pt x="30"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74" name="Freeform 101"/>
            <p:cNvSpPr>
              <a:spLocks noChangeArrowheads="1"/>
            </p:cNvSpPr>
            <p:nvPr/>
          </p:nvSpPr>
          <p:spPr bwMode="auto">
            <a:xfrm>
              <a:off x="3053" y="1416"/>
              <a:ext cx="11" cy="14"/>
            </a:xfrm>
            <a:custGeom>
              <a:avLst/>
              <a:gdLst>
                <a:gd name="T0" fmla="*/ 10 w 13"/>
                <a:gd name="T1" fmla="*/ 5 h 20"/>
                <a:gd name="T2" fmla="*/ 1 w 13"/>
                <a:gd name="T3" fmla="*/ 11 h 20"/>
                <a:gd name="T4" fmla="*/ 9 w 13"/>
                <a:gd name="T5" fmla="*/ 20 h 20"/>
                <a:gd name="T6" fmla="*/ 10 w 13"/>
                <a:gd name="T7" fmla="*/ 5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75" name="Freeform 102"/>
            <p:cNvSpPr>
              <a:spLocks noChangeArrowheads="1"/>
            </p:cNvSpPr>
            <p:nvPr/>
          </p:nvSpPr>
          <p:spPr bwMode="auto">
            <a:xfrm>
              <a:off x="2976" y="1272"/>
              <a:ext cx="10" cy="14"/>
            </a:xfrm>
            <a:custGeom>
              <a:avLst/>
              <a:gdLst>
                <a:gd name="T0" fmla="*/ 10 w 13"/>
                <a:gd name="T1" fmla="*/ 5 h 20"/>
                <a:gd name="T2" fmla="*/ 1 w 13"/>
                <a:gd name="T3" fmla="*/ 11 h 20"/>
                <a:gd name="T4" fmla="*/ 9 w 13"/>
                <a:gd name="T5" fmla="*/ 20 h 20"/>
                <a:gd name="T6" fmla="*/ 10 w 13"/>
                <a:gd name="T7" fmla="*/ 5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76" name="Freeform 103"/>
            <p:cNvSpPr>
              <a:spLocks noChangeArrowheads="1"/>
            </p:cNvSpPr>
            <p:nvPr/>
          </p:nvSpPr>
          <p:spPr bwMode="auto">
            <a:xfrm>
              <a:off x="3045" y="1204"/>
              <a:ext cx="12" cy="18"/>
            </a:xfrm>
            <a:custGeom>
              <a:avLst/>
              <a:gdLst>
                <a:gd name="T0" fmla="*/ 6 w 14"/>
                <a:gd name="T1" fmla="*/ 0 h 25"/>
                <a:gd name="T2" fmla="*/ 0 w 14"/>
                <a:gd name="T3" fmla="*/ 13 h 25"/>
                <a:gd name="T4" fmla="*/ 12 w 14"/>
                <a:gd name="T5" fmla="*/ 24 h 25"/>
                <a:gd name="T6" fmla="*/ 6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77" name="Freeform 104"/>
            <p:cNvSpPr>
              <a:spLocks noChangeArrowheads="1"/>
            </p:cNvSpPr>
            <p:nvPr/>
          </p:nvSpPr>
          <p:spPr bwMode="auto">
            <a:xfrm>
              <a:off x="3017" y="1203"/>
              <a:ext cx="13" cy="18"/>
            </a:xfrm>
            <a:custGeom>
              <a:avLst/>
              <a:gdLst>
                <a:gd name="T0" fmla="*/ 6 w 14"/>
                <a:gd name="T1" fmla="*/ 0 h 25"/>
                <a:gd name="T2" fmla="*/ 0 w 14"/>
                <a:gd name="T3" fmla="*/ 13 h 25"/>
                <a:gd name="T4" fmla="*/ 12 w 14"/>
                <a:gd name="T5" fmla="*/ 24 h 25"/>
                <a:gd name="T6" fmla="*/ 6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78" name="Freeform 105"/>
            <p:cNvSpPr>
              <a:spLocks noChangeArrowheads="1"/>
            </p:cNvSpPr>
            <p:nvPr/>
          </p:nvSpPr>
          <p:spPr bwMode="auto">
            <a:xfrm>
              <a:off x="3004" y="1224"/>
              <a:ext cx="12" cy="14"/>
            </a:xfrm>
            <a:custGeom>
              <a:avLst/>
              <a:gdLst>
                <a:gd name="T0" fmla="*/ 10 w 13"/>
                <a:gd name="T1" fmla="*/ 5 h 20"/>
                <a:gd name="T2" fmla="*/ 1 w 13"/>
                <a:gd name="T3" fmla="*/ 11 h 20"/>
                <a:gd name="T4" fmla="*/ 9 w 13"/>
                <a:gd name="T5" fmla="*/ 20 h 20"/>
                <a:gd name="T6" fmla="*/ 10 w 13"/>
                <a:gd name="T7" fmla="*/ 5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79" name="Freeform 106"/>
            <p:cNvSpPr>
              <a:spLocks noChangeArrowheads="1"/>
            </p:cNvSpPr>
            <p:nvPr/>
          </p:nvSpPr>
          <p:spPr bwMode="auto">
            <a:xfrm>
              <a:off x="2976" y="1256"/>
              <a:ext cx="10" cy="14"/>
            </a:xfrm>
            <a:custGeom>
              <a:avLst/>
              <a:gdLst>
                <a:gd name="T0" fmla="*/ 10 w 13"/>
                <a:gd name="T1" fmla="*/ 5 h 20"/>
                <a:gd name="T2" fmla="*/ 1 w 13"/>
                <a:gd name="T3" fmla="*/ 11 h 20"/>
                <a:gd name="T4" fmla="*/ 9 w 13"/>
                <a:gd name="T5" fmla="*/ 20 h 20"/>
                <a:gd name="T6" fmla="*/ 10 w 13"/>
                <a:gd name="T7" fmla="*/ 5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80" name="Freeform 107"/>
            <p:cNvSpPr>
              <a:spLocks noChangeArrowheads="1"/>
            </p:cNvSpPr>
            <p:nvPr/>
          </p:nvSpPr>
          <p:spPr bwMode="auto">
            <a:xfrm>
              <a:off x="2997" y="1243"/>
              <a:ext cx="12" cy="14"/>
            </a:xfrm>
            <a:custGeom>
              <a:avLst/>
              <a:gdLst>
                <a:gd name="T0" fmla="*/ 10 w 13"/>
                <a:gd name="T1" fmla="*/ 5 h 20"/>
                <a:gd name="T2" fmla="*/ 1 w 13"/>
                <a:gd name="T3" fmla="*/ 11 h 20"/>
                <a:gd name="T4" fmla="*/ 9 w 13"/>
                <a:gd name="T5" fmla="*/ 20 h 20"/>
                <a:gd name="T6" fmla="*/ 10 w 13"/>
                <a:gd name="T7" fmla="*/ 5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81" name="Freeform 108"/>
            <p:cNvSpPr>
              <a:spLocks noChangeArrowheads="1"/>
            </p:cNvSpPr>
            <p:nvPr/>
          </p:nvSpPr>
          <p:spPr bwMode="auto">
            <a:xfrm>
              <a:off x="2154" y="320"/>
              <a:ext cx="12" cy="14"/>
            </a:xfrm>
            <a:custGeom>
              <a:avLst/>
              <a:gdLst>
                <a:gd name="T0" fmla="*/ 10 w 13"/>
                <a:gd name="T1" fmla="*/ 5 h 20"/>
                <a:gd name="T2" fmla="*/ 1 w 13"/>
                <a:gd name="T3" fmla="*/ 11 h 20"/>
                <a:gd name="T4" fmla="*/ 9 w 13"/>
                <a:gd name="T5" fmla="*/ 20 h 20"/>
                <a:gd name="T6" fmla="*/ 10 w 13"/>
                <a:gd name="T7" fmla="*/ 5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82" name="Freeform 109"/>
            <p:cNvSpPr>
              <a:spLocks noChangeArrowheads="1"/>
            </p:cNvSpPr>
            <p:nvPr/>
          </p:nvSpPr>
          <p:spPr bwMode="auto">
            <a:xfrm>
              <a:off x="2084" y="288"/>
              <a:ext cx="12" cy="14"/>
            </a:xfrm>
            <a:custGeom>
              <a:avLst/>
              <a:gdLst>
                <a:gd name="T0" fmla="*/ 10 w 13"/>
                <a:gd name="T1" fmla="*/ 5 h 20"/>
                <a:gd name="T2" fmla="*/ 1 w 13"/>
                <a:gd name="T3" fmla="*/ 11 h 20"/>
                <a:gd name="T4" fmla="*/ 9 w 13"/>
                <a:gd name="T5" fmla="*/ 20 h 20"/>
                <a:gd name="T6" fmla="*/ 10 w 13"/>
                <a:gd name="T7" fmla="*/ 5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rgbClr val="231F2D">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sp>
          <p:nvSpPr>
            <p:cNvPr id="283" name="Freeform 110"/>
            <p:cNvSpPr>
              <a:spLocks noChangeArrowheads="1"/>
            </p:cNvSpPr>
            <p:nvPr/>
          </p:nvSpPr>
          <p:spPr bwMode="auto">
            <a:xfrm>
              <a:off x="1810" y="85"/>
              <a:ext cx="2370" cy="1537"/>
            </a:xfrm>
            <a:custGeom>
              <a:avLst/>
              <a:gdLst>
                <a:gd name="T0" fmla="*/ 452 w 2060"/>
                <a:gd name="T1" fmla="*/ 653 h 1644"/>
                <a:gd name="T2" fmla="*/ 333 w 2060"/>
                <a:gd name="T3" fmla="*/ 595 h 1644"/>
                <a:gd name="T4" fmla="*/ 158 w 2060"/>
                <a:gd name="T5" fmla="*/ 645 h 1644"/>
                <a:gd name="T6" fmla="*/ 46 w 2060"/>
                <a:gd name="T7" fmla="*/ 759 h 1644"/>
                <a:gd name="T8" fmla="*/ 12 w 2060"/>
                <a:gd name="T9" fmla="*/ 941 h 1644"/>
                <a:gd name="T10" fmla="*/ 146 w 2060"/>
                <a:gd name="T11" fmla="*/ 1059 h 1644"/>
                <a:gd name="T12" fmla="*/ 308 w 2060"/>
                <a:gd name="T13" fmla="*/ 1041 h 1644"/>
                <a:gd name="T14" fmla="*/ 396 w 2060"/>
                <a:gd name="T15" fmla="*/ 1138 h 1644"/>
                <a:gd name="T16" fmla="*/ 452 w 2060"/>
                <a:gd name="T17" fmla="*/ 1447 h 1644"/>
                <a:gd name="T18" fmla="*/ 497 w 2060"/>
                <a:gd name="T19" fmla="*/ 1628 h 1644"/>
                <a:gd name="T20" fmla="*/ 704 w 2060"/>
                <a:gd name="T21" fmla="*/ 1574 h 1644"/>
                <a:gd name="T22" fmla="*/ 817 w 2060"/>
                <a:gd name="T23" fmla="*/ 1380 h 1644"/>
                <a:gd name="T24" fmla="*/ 885 w 2060"/>
                <a:gd name="T25" fmla="*/ 1153 h 1644"/>
                <a:gd name="T26" fmla="*/ 998 w 2060"/>
                <a:gd name="T27" fmla="*/ 999 h 1644"/>
                <a:gd name="T28" fmla="*/ 796 w 2060"/>
                <a:gd name="T29" fmla="*/ 856 h 1644"/>
                <a:gd name="T30" fmla="*/ 817 w 2060"/>
                <a:gd name="T31" fmla="*/ 819 h 1644"/>
                <a:gd name="T32" fmla="*/ 1003 w 2060"/>
                <a:gd name="T33" fmla="*/ 916 h 1644"/>
                <a:gd name="T34" fmla="*/ 1098 w 2060"/>
                <a:gd name="T35" fmla="*/ 792 h 1644"/>
                <a:gd name="T36" fmla="*/ 1046 w 2060"/>
                <a:gd name="T37" fmla="*/ 763 h 1644"/>
                <a:gd name="T38" fmla="*/ 929 w 2060"/>
                <a:gd name="T39" fmla="*/ 716 h 1644"/>
                <a:gd name="T40" fmla="*/ 1141 w 2060"/>
                <a:gd name="T41" fmla="*/ 761 h 1644"/>
                <a:gd name="T42" fmla="*/ 1296 w 2060"/>
                <a:gd name="T43" fmla="*/ 852 h 1644"/>
                <a:gd name="T44" fmla="*/ 1373 w 2060"/>
                <a:gd name="T45" fmla="*/ 1033 h 1644"/>
                <a:gd name="T46" fmla="*/ 1608 w 2060"/>
                <a:gd name="T47" fmla="*/ 847 h 1644"/>
                <a:gd name="T48" fmla="*/ 1704 w 2060"/>
                <a:gd name="T49" fmla="*/ 1030 h 1644"/>
                <a:gd name="T50" fmla="*/ 1707 w 2060"/>
                <a:gd name="T51" fmla="*/ 874 h 1644"/>
                <a:gd name="T52" fmla="*/ 1759 w 2060"/>
                <a:gd name="T53" fmla="*/ 800 h 1644"/>
                <a:gd name="T54" fmla="*/ 1783 w 2060"/>
                <a:gd name="T55" fmla="*/ 544 h 1644"/>
                <a:gd name="T56" fmla="*/ 1824 w 2060"/>
                <a:gd name="T57" fmla="*/ 528 h 1644"/>
                <a:gd name="T58" fmla="*/ 1844 w 2060"/>
                <a:gd name="T59" fmla="*/ 427 h 1644"/>
                <a:gd name="T60" fmla="*/ 1805 w 2060"/>
                <a:gd name="T61" fmla="*/ 226 h 1644"/>
                <a:gd name="T62" fmla="*/ 1899 w 2060"/>
                <a:gd name="T63" fmla="*/ 108 h 1644"/>
                <a:gd name="T64" fmla="*/ 1947 w 2060"/>
                <a:gd name="T65" fmla="*/ 209 h 1644"/>
                <a:gd name="T66" fmla="*/ 1943 w 2060"/>
                <a:gd name="T67" fmla="*/ 123 h 1644"/>
                <a:gd name="T68" fmla="*/ 1975 w 2060"/>
                <a:gd name="T69" fmla="*/ 51 h 1644"/>
                <a:gd name="T70" fmla="*/ 2038 w 2060"/>
                <a:gd name="T71" fmla="*/ 0 h 1644"/>
                <a:gd name="T72" fmla="*/ 1820 w 2060"/>
                <a:gd name="T73" fmla="*/ 63 h 1644"/>
                <a:gd name="T74" fmla="*/ 1583 w 2060"/>
                <a:gd name="T75" fmla="*/ 83 h 1644"/>
                <a:gd name="T76" fmla="*/ 1349 w 2060"/>
                <a:gd name="T77" fmla="*/ 30 h 1644"/>
                <a:gd name="T78" fmla="*/ 1132 w 2060"/>
                <a:gd name="T79" fmla="*/ 65 h 1644"/>
                <a:gd name="T80" fmla="*/ 1040 w 2060"/>
                <a:gd name="T81" fmla="*/ 170 h 1644"/>
                <a:gd name="T82" fmla="*/ 926 w 2060"/>
                <a:gd name="T83" fmla="*/ 137 h 1644"/>
                <a:gd name="T84" fmla="*/ 758 w 2060"/>
                <a:gd name="T85" fmla="*/ 183 h 1644"/>
                <a:gd name="T86" fmla="*/ 667 w 2060"/>
                <a:gd name="T87" fmla="*/ 140 h 1644"/>
                <a:gd name="T88" fmla="*/ 364 w 2060"/>
                <a:gd name="T89" fmla="*/ 248 h 1644"/>
                <a:gd name="T90" fmla="*/ 535 w 2060"/>
                <a:gd name="T91" fmla="*/ 213 h 1644"/>
                <a:gd name="T92" fmla="*/ 638 w 2060"/>
                <a:gd name="T93" fmla="*/ 276 h 1644"/>
                <a:gd name="T94" fmla="*/ 443 w 2060"/>
                <a:gd name="T95" fmla="*/ 357 h 1644"/>
                <a:gd name="T96" fmla="*/ 275 w 2060"/>
                <a:gd name="T97" fmla="*/ 416 h 1644"/>
                <a:gd name="T98" fmla="*/ 167 w 2060"/>
                <a:gd name="T99" fmla="*/ 537 h 1644"/>
                <a:gd name="T100" fmla="*/ 283 w 2060"/>
                <a:gd name="T101" fmla="*/ 552 h 1644"/>
                <a:gd name="T102" fmla="*/ 381 w 2060"/>
                <a:gd name="T103" fmla="*/ 573 h 1644"/>
                <a:gd name="T104" fmla="*/ 493 w 2060"/>
                <a:gd name="T105" fmla="*/ 590 h 1644"/>
                <a:gd name="T106" fmla="*/ 487 w 2060"/>
                <a:gd name="T107" fmla="*/ 512 h 1644"/>
                <a:gd name="T108" fmla="*/ 592 w 2060"/>
                <a:gd name="T109" fmla="*/ 548 h 1644"/>
                <a:gd name="T110" fmla="*/ 686 w 2060"/>
                <a:gd name="T111" fmla="*/ 470 h 1644"/>
                <a:gd name="T112" fmla="*/ 772 w 2060"/>
                <a:gd name="T113" fmla="*/ 480 h 1644"/>
                <a:gd name="T114" fmla="*/ 639 w 2060"/>
                <a:gd name="T115" fmla="*/ 598 h 16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060"/>
                <a:gd name="T175" fmla="*/ 0 h 1644"/>
                <a:gd name="T176" fmla="*/ 2060 w 2060"/>
                <a:gd name="T177" fmla="*/ 1644 h 16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363046">
                <a:alpha val="20000"/>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3200">
                <a:solidFill>
                  <a:srgbClr val="BCB5AC"/>
                </a:solidFill>
                <a:latin typeface="方正兰亭黑_GBK" charset="-122"/>
                <a:sym typeface="宋体" panose="02010600030101010101" pitchFamily="2" charset="-122"/>
              </a:endParaRPr>
            </a:p>
          </p:txBody>
        </p:sp>
      </p:grpSp>
      <p:sp>
        <p:nvSpPr>
          <p:cNvPr id="284" name="直接连接符 5"/>
          <p:cNvSpPr>
            <a:spLocks noChangeShapeType="1"/>
          </p:cNvSpPr>
          <p:nvPr/>
        </p:nvSpPr>
        <p:spPr bwMode="auto">
          <a:xfrm>
            <a:off x="2647951" y="3016857"/>
            <a:ext cx="1320800" cy="642937"/>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lIns="91440" tIns="45720" rIns="91440" bIns="45720"/>
          <a:lstStyle/>
          <a:p>
            <a:endParaRPr lang="zh-CN" altLang="en-US" sz="2400"/>
          </a:p>
        </p:txBody>
      </p:sp>
      <p:sp>
        <p:nvSpPr>
          <p:cNvPr id="285" name="直接连接符 158"/>
          <p:cNvSpPr>
            <a:spLocks noChangeShapeType="1"/>
          </p:cNvSpPr>
          <p:nvPr/>
        </p:nvSpPr>
        <p:spPr bwMode="auto">
          <a:xfrm flipV="1">
            <a:off x="5130800" y="2808895"/>
            <a:ext cx="1422400" cy="881063"/>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lIns="91440" tIns="45720" rIns="91440" bIns="45720"/>
          <a:lstStyle/>
          <a:p>
            <a:endParaRPr lang="zh-CN" altLang="en-US" sz="2400"/>
          </a:p>
        </p:txBody>
      </p:sp>
      <p:sp>
        <p:nvSpPr>
          <p:cNvPr id="286" name="直接连接符 159"/>
          <p:cNvSpPr>
            <a:spLocks noChangeShapeType="1"/>
          </p:cNvSpPr>
          <p:nvPr/>
        </p:nvSpPr>
        <p:spPr bwMode="auto">
          <a:xfrm>
            <a:off x="7931151" y="2808893"/>
            <a:ext cx="1450975" cy="720725"/>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lIns="91440" tIns="45720" rIns="91440" bIns="45720"/>
          <a:lstStyle/>
          <a:p>
            <a:endParaRPr lang="zh-CN" altLang="en-US" sz="2400"/>
          </a:p>
        </p:txBody>
      </p:sp>
      <p:grpSp>
        <p:nvGrpSpPr>
          <p:cNvPr id="3" name="组合 2"/>
          <p:cNvGrpSpPr/>
          <p:nvPr/>
        </p:nvGrpSpPr>
        <p:grpSpPr>
          <a:xfrm>
            <a:off x="1827213" y="2619981"/>
            <a:ext cx="863600" cy="909637"/>
            <a:chOff x="1370410" y="2278732"/>
            <a:chExt cx="647700" cy="682228"/>
          </a:xfrm>
        </p:grpSpPr>
        <p:sp>
          <p:nvSpPr>
            <p:cNvPr id="287" name="矩形 2"/>
            <p:cNvSpPr>
              <a:spLocks noChangeArrowheads="1"/>
            </p:cNvSpPr>
            <p:nvPr/>
          </p:nvSpPr>
          <p:spPr bwMode="auto">
            <a:xfrm>
              <a:off x="1370410" y="2278732"/>
              <a:ext cx="647700" cy="682228"/>
            </a:xfrm>
            <a:prstGeom prst="rect">
              <a:avLst/>
            </a:prstGeom>
            <a:solidFill>
              <a:srgbClr val="70BE44"/>
            </a:solidFill>
            <a:ln>
              <a:noFill/>
            </a:ln>
            <a:extLst>
              <a:ext uri="{91240B29-F687-4F45-9708-019B960494DF}">
                <a14:hiddenLine xmlns:a14="http://schemas.microsoft.com/office/drawing/2010/main" w="25400">
                  <a:solidFill>
                    <a:srgbClr val="395E8A"/>
                  </a:solidFill>
                  <a:bevel/>
                </a14:hiddenLine>
              </a:ext>
            </a:extLst>
          </p:spPr>
          <p:txBody>
            <a:bodyPr lIns="91440" tIns="45720" rIns="91440" bIns="45720"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291" name="文本框 19"/>
            <p:cNvSpPr>
              <a:spLocks noChangeArrowheads="1"/>
            </p:cNvSpPr>
            <p:nvPr/>
          </p:nvSpPr>
          <p:spPr bwMode="auto">
            <a:xfrm>
              <a:off x="1406604" y="2407319"/>
              <a:ext cx="594360"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algn="ctr"/>
              <a:r>
                <a:rPr lang="zh-CN" altLang="en-US" sz="2400" b="1" dirty="0">
                  <a:solidFill>
                    <a:schemeClr val="bg1"/>
                  </a:solidFill>
                  <a:latin typeface="微软雅黑" panose="020B0503020204020204" charset="-122"/>
                  <a:ea typeface="微软雅黑" panose="020B0503020204020204" charset="-122"/>
                  <a:sym typeface="微软雅黑" panose="020B0503020204020204" charset="-122"/>
                </a:rPr>
                <a:t>文本</a:t>
              </a:r>
              <a:endParaRPr lang="zh-CN" altLang="en-US" sz="24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4" name="组合 3"/>
          <p:cNvGrpSpPr/>
          <p:nvPr/>
        </p:nvGrpSpPr>
        <p:grpSpPr>
          <a:xfrm>
            <a:off x="3968751" y="3037493"/>
            <a:ext cx="1181100" cy="1244600"/>
            <a:chOff x="2976563" y="2591866"/>
            <a:chExt cx="885825" cy="933450"/>
          </a:xfrm>
        </p:grpSpPr>
        <p:sp>
          <p:nvSpPr>
            <p:cNvPr id="288" name="矩形 150"/>
            <p:cNvSpPr>
              <a:spLocks noChangeArrowheads="1"/>
            </p:cNvSpPr>
            <p:nvPr/>
          </p:nvSpPr>
          <p:spPr bwMode="auto">
            <a:xfrm>
              <a:off x="2976563" y="2591866"/>
              <a:ext cx="885825" cy="933450"/>
            </a:xfrm>
            <a:prstGeom prst="rect">
              <a:avLst/>
            </a:prstGeom>
            <a:solidFill>
              <a:srgbClr val="F8A519"/>
            </a:solidFill>
            <a:ln>
              <a:noFill/>
            </a:ln>
            <a:extLst>
              <a:ext uri="{91240B29-F687-4F45-9708-019B960494DF}">
                <a14:hiddenLine xmlns:a14="http://schemas.microsoft.com/office/drawing/2010/main" w="25400">
                  <a:solidFill>
                    <a:srgbClr val="395E8A"/>
                  </a:solidFill>
                  <a:bevel/>
                </a14:hiddenLine>
              </a:ext>
            </a:extLst>
          </p:spPr>
          <p:txBody>
            <a:bodyPr lIns="91440" tIns="45720" rIns="91440" bIns="45720"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292" name="文本框 19"/>
            <p:cNvSpPr>
              <a:spLocks noChangeArrowheads="1"/>
            </p:cNvSpPr>
            <p:nvPr/>
          </p:nvSpPr>
          <p:spPr bwMode="auto">
            <a:xfrm>
              <a:off x="3104436" y="2876426"/>
              <a:ext cx="594360"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algn="ctr"/>
              <a:r>
                <a:rPr lang="zh-CN" altLang="en-US" sz="2400" b="1" dirty="0">
                  <a:solidFill>
                    <a:schemeClr val="bg1"/>
                  </a:solidFill>
                  <a:latin typeface="微软雅黑" panose="020B0503020204020204" charset="-122"/>
                  <a:ea typeface="微软雅黑" panose="020B0503020204020204" charset="-122"/>
                  <a:sym typeface="微软雅黑" panose="020B0503020204020204" charset="-122"/>
                </a:rPr>
                <a:t>文本</a:t>
              </a:r>
              <a:endParaRPr lang="zh-CN" altLang="en-US" sz="24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5" name="组合 4"/>
          <p:cNvGrpSpPr/>
          <p:nvPr/>
        </p:nvGrpSpPr>
        <p:grpSpPr>
          <a:xfrm>
            <a:off x="6553200" y="2083407"/>
            <a:ext cx="1377951" cy="1452563"/>
            <a:chOff x="4914900" y="1876301"/>
            <a:chExt cx="1033463" cy="1089422"/>
          </a:xfrm>
        </p:grpSpPr>
        <p:sp>
          <p:nvSpPr>
            <p:cNvPr id="289" name="矩形 156"/>
            <p:cNvSpPr>
              <a:spLocks noChangeArrowheads="1"/>
            </p:cNvSpPr>
            <p:nvPr/>
          </p:nvSpPr>
          <p:spPr bwMode="auto">
            <a:xfrm>
              <a:off x="4914900" y="1876301"/>
              <a:ext cx="1033463" cy="1089422"/>
            </a:xfrm>
            <a:prstGeom prst="rect">
              <a:avLst/>
            </a:prstGeom>
            <a:solidFill>
              <a:srgbClr val="54C5D7"/>
            </a:solidFill>
            <a:ln>
              <a:noFill/>
            </a:ln>
            <a:extLst>
              <a:ext uri="{91240B29-F687-4F45-9708-019B960494DF}">
                <a14:hiddenLine xmlns:a14="http://schemas.microsoft.com/office/drawing/2010/main" w="25400">
                  <a:solidFill>
                    <a:srgbClr val="395E8A"/>
                  </a:solidFill>
                  <a:bevel/>
                </a14:hiddenLine>
              </a:ext>
            </a:extLst>
          </p:spPr>
          <p:txBody>
            <a:bodyPr lIns="91440" tIns="45720" rIns="91440" bIns="45720"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293" name="文本框 19"/>
            <p:cNvSpPr>
              <a:spLocks noChangeArrowheads="1"/>
            </p:cNvSpPr>
            <p:nvPr/>
          </p:nvSpPr>
          <p:spPr bwMode="auto">
            <a:xfrm>
              <a:off x="5157669" y="2210867"/>
              <a:ext cx="594360"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algn="ctr"/>
              <a:r>
                <a:rPr lang="zh-CN" altLang="en-US" sz="2400" b="1" dirty="0">
                  <a:solidFill>
                    <a:schemeClr val="bg1"/>
                  </a:solidFill>
                  <a:latin typeface="微软雅黑" panose="020B0503020204020204" charset="-122"/>
                  <a:ea typeface="微软雅黑" panose="020B0503020204020204" charset="-122"/>
                  <a:sym typeface="微软雅黑" panose="020B0503020204020204" charset="-122"/>
                </a:rPr>
                <a:t>文本</a:t>
              </a:r>
              <a:endParaRPr lang="zh-CN" altLang="en-US" sz="24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6" name="组合 5"/>
          <p:cNvGrpSpPr/>
          <p:nvPr/>
        </p:nvGrpSpPr>
        <p:grpSpPr>
          <a:xfrm>
            <a:off x="9378951" y="2881919"/>
            <a:ext cx="1181100" cy="1244600"/>
            <a:chOff x="7034213" y="2475185"/>
            <a:chExt cx="885825" cy="933450"/>
          </a:xfrm>
        </p:grpSpPr>
        <p:sp>
          <p:nvSpPr>
            <p:cNvPr id="290" name="矩形 157"/>
            <p:cNvSpPr>
              <a:spLocks noChangeArrowheads="1"/>
            </p:cNvSpPr>
            <p:nvPr/>
          </p:nvSpPr>
          <p:spPr bwMode="auto">
            <a:xfrm>
              <a:off x="7034213" y="2475185"/>
              <a:ext cx="885825" cy="933450"/>
            </a:xfrm>
            <a:prstGeom prst="rect">
              <a:avLst/>
            </a:prstGeom>
            <a:solidFill>
              <a:srgbClr val="ED105F"/>
            </a:solidFill>
            <a:ln>
              <a:noFill/>
            </a:ln>
            <a:extLst>
              <a:ext uri="{91240B29-F687-4F45-9708-019B960494DF}">
                <a14:hiddenLine xmlns:a14="http://schemas.microsoft.com/office/drawing/2010/main" w="25400">
                  <a:solidFill>
                    <a:srgbClr val="395E8A"/>
                  </a:solidFill>
                  <a:bevel/>
                </a14:hiddenLine>
              </a:ext>
            </a:extLst>
          </p:spPr>
          <p:txBody>
            <a:bodyPr lIns="91440" tIns="45720" rIns="91440" bIns="45720"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294" name="文本框 19"/>
            <p:cNvSpPr>
              <a:spLocks noChangeArrowheads="1"/>
            </p:cNvSpPr>
            <p:nvPr/>
          </p:nvSpPr>
          <p:spPr bwMode="auto">
            <a:xfrm>
              <a:off x="7209711" y="2776413"/>
              <a:ext cx="594360"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algn="ctr"/>
              <a:r>
                <a:rPr lang="zh-CN" altLang="en-US" sz="2400" b="1" dirty="0">
                  <a:solidFill>
                    <a:schemeClr val="bg1"/>
                  </a:solidFill>
                  <a:latin typeface="微软雅黑" panose="020B0503020204020204" charset="-122"/>
                  <a:ea typeface="微软雅黑" panose="020B0503020204020204" charset="-122"/>
                  <a:sym typeface="微软雅黑" panose="020B0503020204020204" charset="-122"/>
                </a:rPr>
                <a:t>文本</a:t>
              </a:r>
              <a:endParaRPr lang="zh-CN" altLang="en-US" sz="24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sp>
        <p:nvSpPr>
          <p:cNvPr id="307" name="TextBox 306"/>
          <p:cNvSpPr txBox="1"/>
          <p:nvPr/>
        </p:nvSpPr>
        <p:spPr>
          <a:xfrm>
            <a:off x="1568868" y="3682747"/>
            <a:ext cx="1402080" cy="337185"/>
          </a:xfrm>
          <a:prstGeom prst="rect">
            <a:avLst/>
          </a:prstGeom>
          <a:noFill/>
        </p:spPr>
        <p:txBody>
          <a:bodyPr wrap="none" rtlCol="0">
            <a:spAutoFit/>
          </a:bodyPr>
          <a:lstStyle/>
          <a:p>
            <a:r>
              <a:rPr lang="zh-CN" altLang="en-US" sz="1600"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p:txBody>
      </p:sp>
      <p:sp>
        <p:nvSpPr>
          <p:cNvPr id="308" name="TextBox 307"/>
          <p:cNvSpPr txBox="1"/>
          <p:nvPr/>
        </p:nvSpPr>
        <p:spPr>
          <a:xfrm>
            <a:off x="1579124" y="3983005"/>
            <a:ext cx="1540545" cy="1014730"/>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200"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200" dirty="0">
                <a:solidFill>
                  <a:schemeClr val="tx1">
                    <a:lumMod val="65000"/>
                    <a:lumOff val="35000"/>
                  </a:schemeClr>
                </a:solidFill>
                <a:latin typeface="微软雅黑" panose="020B0503020204020204" charset="-122"/>
                <a:ea typeface="微软雅黑" panose="020B0503020204020204" charset="-122"/>
              </a:rPr>
              <a:t>……</a:t>
            </a:r>
            <a:endParaRPr lang="en-US" altLang="zh-CN" sz="1200"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309" name="TextBox 308"/>
          <p:cNvSpPr txBox="1"/>
          <p:nvPr/>
        </p:nvSpPr>
        <p:spPr>
          <a:xfrm>
            <a:off x="3817021" y="4482568"/>
            <a:ext cx="1402080" cy="337185"/>
          </a:xfrm>
          <a:prstGeom prst="rect">
            <a:avLst/>
          </a:prstGeom>
          <a:noFill/>
        </p:spPr>
        <p:txBody>
          <a:bodyPr wrap="none" rtlCol="0">
            <a:spAutoFit/>
          </a:bodyPr>
          <a:lstStyle/>
          <a:p>
            <a:r>
              <a:rPr lang="zh-CN" altLang="en-US" sz="1600"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p:txBody>
      </p:sp>
      <p:sp>
        <p:nvSpPr>
          <p:cNvPr id="310" name="TextBox 309"/>
          <p:cNvSpPr txBox="1"/>
          <p:nvPr/>
        </p:nvSpPr>
        <p:spPr>
          <a:xfrm>
            <a:off x="3827277" y="4782827"/>
            <a:ext cx="1540545" cy="1014730"/>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200"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200" dirty="0">
                <a:solidFill>
                  <a:schemeClr val="tx1">
                    <a:lumMod val="65000"/>
                    <a:lumOff val="35000"/>
                  </a:schemeClr>
                </a:solidFill>
                <a:latin typeface="微软雅黑" panose="020B0503020204020204" charset="-122"/>
                <a:ea typeface="微软雅黑" panose="020B0503020204020204" charset="-122"/>
              </a:rPr>
              <a:t>……</a:t>
            </a:r>
            <a:endParaRPr lang="en-US" altLang="zh-CN" sz="1200"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311" name="TextBox 310"/>
          <p:cNvSpPr txBox="1"/>
          <p:nvPr/>
        </p:nvSpPr>
        <p:spPr>
          <a:xfrm>
            <a:off x="6503511" y="3733140"/>
            <a:ext cx="1402080" cy="337185"/>
          </a:xfrm>
          <a:prstGeom prst="rect">
            <a:avLst/>
          </a:prstGeom>
          <a:noFill/>
        </p:spPr>
        <p:txBody>
          <a:bodyPr wrap="none" rtlCol="0">
            <a:spAutoFit/>
          </a:bodyPr>
          <a:lstStyle/>
          <a:p>
            <a:r>
              <a:rPr lang="zh-CN" altLang="en-US" sz="1600"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p:txBody>
      </p:sp>
      <p:sp>
        <p:nvSpPr>
          <p:cNvPr id="312" name="TextBox 311"/>
          <p:cNvSpPr txBox="1"/>
          <p:nvPr/>
        </p:nvSpPr>
        <p:spPr>
          <a:xfrm>
            <a:off x="6513767" y="4033399"/>
            <a:ext cx="1540545" cy="1014730"/>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200"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200" dirty="0">
                <a:solidFill>
                  <a:schemeClr val="tx1">
                    <a:lumMod val="65000"/>
                    <a:lumOff val="35000"/>
                  </a:schemeClr>
                </a:solidFill>
                <a:latin typeface="微软雅黑" panose="020B0503020204020204" charset="-122"/>
                <a:ea typeface="微软雅黑" panose="020B0503020204020204" charset="-122"/>
              </a:rPr>
              <a:t>……</a:t>
            </a:r>
            <a:endParaRPr lang="en-US" altLang="zh-CN" sz="1200"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313" name="TextBox 312"/>
          <p:cNvSpPr txBox="1"/>
          <p:nvPr/>
        </p:nvSpPr>
        <p:spPr>
          <a:xfrm>
            <a:off x="9348328" y="4321559"/>
            <a:ext cx="1402080" cy="337185"/>
          </a:xfrm>
          <a:prstGeom prst="rect">
            <a:avLst/>
          </a:prstGeom>
          <a:noFill/>
        </p:spPr>
        <p:txBody>
          <a:bodyPr wrap="none" rtlCol="0">
            <a:spAutoFit/>
          </a:bodyPr>
          <a:lstStyle/>
          <a:p>
            <a:r>
              <a:rPr lang="zh-CN" altLang="en-US" sz="1600" b="1" dirty="0" smtClean="0">
                <a:solidFill>
                  <a:schemeClr val="tx1">
                    <a:lumMod val="65000"/>
                    <a:lumOff val="35000"/>
                  </a:schemeClr>
                </a:solidFill>
                <a:latin typeface="微软雅黑" panose="020B0503020204020204" charset="-122"/>
                <a:ea typeface="微软雅黑" panose="020B0503020204020204" charset="-122"/>
              </a:rPr>
              <a:t>点击添加文本</a:t>
            </a:r>
            <a:endParaRPr lang="zh-CN" altLang="en-US" sz="1600" b="1" dirty="0">
              <a:solidFill>
                <a:schemeClr val="tx1">
                  <a:lumMod val="65000"/>
                  <a:lumOff val="35000"/>
                </a:schemeClr>
              </a:solidFill>
              <a:latin typeface="微软雅黑" panose="020B0503020204020204" charset="-122"/>
              <a:ea typeface="微软雅黑" panose="020B0503020204020204" charset="-122"/>
            </a:endParaRPr>
          </a:p>
        </p:txBody>
      </p:sp>
      <p:sp>
        <p:nvSpPr>
          <p:cNvPr id="314" name="TextBox 313"/>
          <p:cNvSpPr txBox="1"/>
          <p:nvPr/>
        </p:nvSpPr>
        <p:spPr>
          <a:xfrm>
            <a:off x="9358584" y="4621817"/>
            <a:ext cx="1540545" cy="1014730"/>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anose="020B0503020204020204" charset="-122"/>
                <a:ea typeface="微软雅黑" panose="020B0503020204020204" charset="-122"/>
              </a:rPr>
              <a:t>点击输入简要文本内容，文字内容需概况精炼的说明该分项内容</a:t>
            </a:r>
            <a:r>
              <a:rPr lang="en-US" altLang="zh-CN" sz="1200" dirty="0" smtClean="0">
                <a:solidFill>
                  <a:schemeClr val="tx1">
                    <a:lumMod val="65000"/>
                    <a:lumOff val="35000"/>
                  </a:schemeClr>
                </a:solidFill>
                <a:latin typeface="微软雅黑" panose="020B0503020204020204" charset="-122"/>
                <a:ea typeface="微软雅黑" panose="020B0503020204020204" charset="-122"/>
              </a:rPr>
              <a:t>licai2011</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专业设计</a:t>
            </a:r>
            <a:r>
              <a:rPr lang="en-US" altLang="zh-CN" sz="1200" dirty="0">
                <a:solidFill>
                  <a:schemeClr val="tx1">
                    <a:lumMod val="65000"/>
                    <a:lumOff val="35000"/>
                  </a:schemeClr>
                </a:solidFill>
                <a:latin typeface="微软雅黑" panose="020B0503020204020204" charset="-122"/>
                <a:ea typeface="微软雅黑" panose="020B0503020204020204" charset="-122"/>
              </a:rPr>
              <a:t>……</a:t>
            </a:r>
            <a:endParaRPr lang="en-US" altLang="zh-CN" sz="1200" dirty="0" smtClean="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6"/>
                                        </p:tgtEl>
                                        <p:attrNameLst>
                                          <p:attrName>style.visibility</p:attrName>
                                        </p:attrNameLst>
                                      </p:cBhvr>
                                      <p:to>
                                        <p:strVal val="visible"/>
                                      </p:to>
                                    </p:set>
                                    <p:animEffect transition="in" filter="fade">
                                      <p:cBhvr>
                                        <p:cTn id="7" dur="1000"/>
                                        <p:tgtEl>
                                          <p:spTgt spid="176"/>
                                        </p:tgtEl>
                                      </p:cBhvr>
                                    </p:animEffect>
                                    <p:anim calcmode="lin" valueType="num">
                                      <p:cBhvr>
                                        <p:cTn id="8" dur="1000" fill="hold"/>
                                        <p:tgtEl>
                                          <p:spTgt spid="176"/>
                                        </p:tgtEl>
                                        <p:attrNameLst>
                                          <p:attrName>ppt_x</p:attrName>
                                        </p:attrNameLst>
                                      </p:cBhvr>
                                      <p:tavLst>
                                        <p:tav tm="0">
                                          <p:val>
                                            <p:strVal val="#ppt_x"/>
                                          </p:val>
                                        </p:tav>
                                        <p:tav tm="100000">
                                          <p:val>
                                            <p:strVal val="#ppt_x"/>
                                          </p:val>
                                        </p:tav>
                                      </p:tavLst>
                                    </p:anim>
                                    <p:anim calcmode="lin" valueType="num">
                                      <p:cBhvr>
                                        <p:cTn id="9" dur="1000" fill="hold"/>
                                        <p:tgtEl>
                                          <p:spTgt spid="17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84"/>
                                        </p:tgtEl>
                                        <p:attrNameLst>
                                          <p:attrName>style.visibility</p:attrName>
                                        </p:attrNameLst>
                                      </p:cBhvr>
                                      <p:to>
                                        <p:strVal val="visible"/>
                                      </p:to>
                                    </p:set>
                                    <p:animEffect transition="in" filter="wipe(left)">
                                      <p:cBhvr>
                                        <p:cTn id="19" dur="500"/>
                                        <p:tgtEl>
                                          <p:spTgt spid="28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85"/>
                                        </p:tgtEl>
                                        <p:attrNameLst>
                                          <p:attrName>style.visibility</p:attrName>
                                        </p:attrNameLst>
                                      </p:cBhvr>
                                      <p:to>
                                        <p:strVal val="visible"/>
                                      </p:to>
                                    </p:set>
                                    <p:animEffect transition="in" filter="wipe(down)">
                                      <p:cBhvr>
                                        <p:cTn id="27" dur="500"/>
                                        <p:tgtEl>
                                          <p:spTgt spid="28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86"/>
                                        </p:tgtEl>
                                        <p:attrNameLst>
                                          <p:attrName>style.visibility</p:attrName>
                                        </p:attrNameLst>
                                      </p:cBhvr>
                                      <p:to>
                                        <p:strVal val="visible"/>
                                      </p:to>
                                    </p:set>
                                    <p:animEffect transition="in" filter="wipe(up)">
                                      <p:cBhvr>
                                        <p:cTn id="35" dur="500"/>
                                        <p:tgtEl>
                                          <p:spTgt spid="286"/>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par>
                          <p:cTn id="40" fill="hold">
                            <p:stCondLst>
                              <p:cond delay="4500"/>
                            </p:stCondLst>
                            <p:childTnLst>
                              <p:par>
                                <p:cTn id="41" presetID="2" presetClass="entr" presetSubtype="2" fill="hold" grpId="0" nodeType="afterEffect">
                                  <p:stCondLst>
                                    <p:cond delay="0"/>
                                  </p:stCondLst>
                                  <p:childTnLst>
                                    <p:set>
                                      <p:cBhvr>
                                        <p:cTn id="42" dur="1" fill="hold">
                                          <p:stCondLst>
                                            <p:cond delay="0"/>
                                          </p:stCondLst>
                                        </p:cTn>
                                        <p:tgtEl>
                                          <p:spTgt spid="307"/>
                                        </p:tgtEl>
                                        <p:attrNameLst>
                                          <p:attrName>style.visibility</p:attrName>
                                        </p:attrNameLst>
                                      </p:cBhvr>
                                      <p:to>
                                        <p:strVal val="visible"/>
                                      </p:to>
                                    </p:set>
                                    <p:anim calcmode="lin" valueType="num">
                                      <p:cBhvr additive="base">
                                        <p:cTn id="43" dur="250" fill="hold"/>
                                        <p:tgtEl>
                                          <p:spTgt spid="307"/>
                                        </p:tgtEl>
                                        <p:attrNameLst>
                                          <p:attrName>ppt_x</p:attrName>
                                        </p:attrNameLst>
                                      </p:cBhvr>
                                      <p:tavLst>
                                        <p:tav tm="0">
                                          <p:val>
                                            <p:strVal val="1+#ppt_w/2"/>
                                          </p:val>
                                        </p:tav>
                                        <p:tav tm="100000">
                                          <p:val>
                                            <p:strVal val="#ppt_x"/>
                                          </p:val>
                                        </p:tav>
                                      </p:tavLst>
                                    </p:anim>
                                    <p:anim calcmode="lin" valueType="num">
                                      <p:cBhvr additive="base">
                                        <p:cTn id="44" dur="250" fill="hold"/>
                                        <p:tgtEl>
                                          <p:spTgt spid="307"/>
                                        </p:tgtEl>
                                        <p:attrNameLst>
                                          <p:attrName>ppt_y</p:attrName>
                                        </p:attrNameLst>
                                      </p:cBhvr>
                                      <p:tavLst>
                                        <p:tav tm="0">
                                          <p:val>
                                            <p:strVal val="#ppt_y"/>
                                          </p:val>
                                        </p:tav>
                                        <p:tav tm="100000">
                                          <p:val>
                                            <p:strVal val="#ppt_y"/>
                                          </p:val>
                                        </p:tav>
                                      </p:tavLst>
                                    </p:anim>
                                  </p:childTnLst>
                                </p:cTn>
                              </p:par>
                            </p:childTnLst>
                          </p:cTn>
                        </p:par>
                        <p:par>
                          <p:cTn id="45" fill="hold">
                            <p:stCondLst>
                              <p:cond delay="5000"/>
                            </p:stCondLst>
                            <p:childTnLst>
                              <p:par>
                                <p:cTn id="46" presetID="22" presetClass="entr" presetSubtype="1" fill="hold" grpId="0" nodeType="afterEffect">
                                  <p:stCondLst>
                                    <p:cond delay="0"/>
                                  </p:stCondLst>
                                  <p:childTnLst>
                                    <p:set>
                                      <p:cBhvr>
                                        <p:cTn id="47" dur="1" fill="hold">
                                          <p:stCondLst>
                                            <p:cond delay="0"/>
                                          </p:stCondLst>
                                        </p:cTn>
                                        <p:tgtEl>
                                          <p:spTgt spid="308"/>
                                        </p:tgtEl>
                                        <p:attrNameLst>
                                          <p:attrName>style.visibility</p:attrName>
                                        </p:attrNameLst>
                                      </p:cBhvr>
                                      <p:to>
                                        <p:strVal val="visible"/>
                                      </p:to>
                                    </p:set>
                                    <p:animEffect transition="in" filter="wipe(up)">
                                      <p:cBhvr>
                                        <p:cTn id="48" dur="500"/>
                                        <p:tgtEl>
                                          <p:spTgt spid="308"/>
                                        </p:tgtEl>
                                      </p:cBhvr>
                                    </p:animEffect>
                                  </p:childTnLst>
                                </p:cTn>
                              </p:par>
                            </p:childTnLst>
                          </p:cTn>
                        </p:par>
                        <p:par>
                          <p:cTn id="49" fill="hold">
                            <p:stCondLst>
                              <p:cond delay="5500"/>
                            </p:stCondLst>
                            <p:childTnLst>
                              <p:par>
                                <p:cTn id="50" presetID="2" presetClass="entr" presetSubtype="2" fill="hold" grpId="0" nodeType="afterEffect">
                                  <p:stCondLst>
                                    <p:cond delay="0"/>
                                  </p:stCondLst>
                                  <p:childTnLst>
                                    <p:set>
                                      <p:cBhvr>
                                        <p:cTn id="51" dur="1" fill="hold">
                                          <p:stCondLst>
                                            <p:cond delay="0"/>
                                          </p:stCondLst>
                                        </p:cTn>
                                        <p:tgtEl>
                                          <p:spTgt spid="309"/>
                                        </p:tgtEl>
                                        <p:attrNameLst>
                                          <p:attrName>style.visibility</p:attrName>
                                        </p:attrNameLst>
                                      </p:cBhvr>
                                      <p:to>
                                        <p:strVal val="visible"/>
                                      </p:to>
                                    </p:set>
                                    <p:anim calcmode="lin" valueType="num">
                                      <p:cBhvr additive="base">
                                        <p:cTn id="52" dur="250" fill="hold"/>
                                        <p:tgtEl>
                                          <p:spTgt spid="309"/>
                                        </p:tgtEl>
                                        <p:attrNameLst>
                                          <p:attrName>ppt_x</p:attrName>
                                        </p:attrNameLst>
                                      </p:cBhvr>
                                      <p:tavLst>
                                        <p:tav tm="0">
                                          <p:val>
                                            <p:strVal val="1+#ppt_w/2"/>
                                          </p:val>
                                        </p:tav>
                                        <p:tav tm="100000">
                                          <p:val>
                                            <p:strVal val="#ppt_x"/>
                                          </p:val>
                                        </p:tav>
                                      </p:tavLst>
                                    </p:anim>
                                    <p:anim calcmode="lin" valueType="num">
                                      <p:cBhvr additive="base">
                                        <p:cTn id="53" dur="250" fill="hold"/>
                                        <p:tgtEl>
                                          <p:spTgt spid="309"/>
                                        </p:tgtEl>
                                        <p:attrNameLst>
                                          <p:attrName>ppt_y</p:attrName>
                                        </p:attrNameLst>
                                      </p:cBhvr>
                                      <p:tavLst>
                                        <p:tav tm="0">
                                          <p:val>
                                            <p:strVal val="#ppt_y"/>
                                          </p:val>
                                        </p:tav>
                                        <p:tav tm="100000">
                                          <p:val>
                                            <p:strVal val="#ppt_y"/>
                                          </p:val>
                                        </p:tav>
                                      </p:tavLst>
                                    </p:anim>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310"/>
                                        </p:tgtEl>
                                        <p:attrNameLst>
                                          <p:attrName>style.visibility</p:attrName>
                                        </p:attrNameLst>
                                      </p:cBhvr>
                                      <p:to>
                                        <p:strVal val="visible"/>
                                      </p:to>
                                    </p:set>
                                    <p:animEffect transition="in" filter="wipe(up)">
                                      <p:cBhvr>
                                        <p:cTn id="57" dur="500"/>
                                        <p:tgtEl>
                                          <p:spTgt spid="310"/>
                                        </p:tgtEl>
                                      </p:cBhvr>
                                    </p:animEffect>
                                  </p:childTnLst>
                                </p:cTn>
                              </p:par>
                            </p:childTnLst>
                          </p:cTn>
                        </p:par>
                        <p:par>
                          <p:cTn id="58" fill="hold">
                            <p:stCondLst>
                              <p:cond delay="6500"/>
                            </p:stCondLst>
                            <p:childTnLst>
                              <p:par>
                                <p:cTn id="59" presetID="2" presetClass="entr" presetSubtype="2" fill="hold" grpId="0" nodeType="afterEffect">
                                  <p:stCondLst>
                                    <p:cond delay="0"/>
                                  </p:stCondLst>
                                  <p:childTnLst>
                                    <p:set>
                                      <p:cBhvr>
                                        <p:cTn id="60" dur="1" fill="hold">
                                          <p:stCondLst>
                                            <p:cond delay="0"/>
                                          </p:stCondLst>
                                        </p:cTn>
                                        <p:tgtEl>
                                          <p:spTgt spid="311"/>
                                        </p:tgtEl>
                                        <p:attrNameLst>
                                          <p:attrName>style.visibility</p:attrName>
                                        </p:attrNameLst>
                                      </p:cBhvr>
                                      <p:to>
                                        <p:strVal val="visible"/>
                                      </p:to>
                                    </p:set>
                                    <p:anim calcmode="lin" valueType="num">
                                      <p:cBhvr additive="base">
                                        <p:cTn id="61" dur="250" fill="hold"/>
                                        <p:tgtEl>
                                          <p:spTgt spid="311"/>
                                        </p:tgtEl>
                                        <p:attrNameLst>
                                          <p:attrName>ppt_x</p:attrName>
                                        </p:attrNameLst>
                                      </p:cBhvr>
                                      <p:tavLst>
                                        <p:tav tm="0">
                                          <p:val>
                                            <p:strVal val="1+#ppt_w/2"/>
                                          </p:val>
                                        </p:tav>
                                        <p:tav tm="100000">
                                          <p:val>
                                            <p:strVal val="#ppt_x"/>
                                          </p:val>
                                        </p:tav>
                                      </p:tavLst>
                                    </p:anim>
                                    <p:anim calcmode="lin" valueType="num">
                                      <p:cBhvr additive="base">
                                        <p:cTn id="62" dur="250" fill="hold"/>
                                        <p:tgtEl>
                                          <p:spTgt spid="311"/>
                                        </p:tgtEl>
                                        <p:attrNameLst>
                                          <p:attrName>ppt_y</p:attrName>
                                        </p:attrNameLst>
                                      </p:cBhvr>
                                      <p:tavLst>
                                        <p:tav tm="0">
                                          <p:val>
                                            <p:strVal val="#ppt_y"/>
                                          </p:val>
                                        </p:tav>
                                        <p:tav tm="100000">
                                          <p:val>
                                            <p:strVal val="#ppt_y"/>
                                          </p:val>
                                        </p:tav>
                                      </p:tavLst>
                                    </p:anim>
                                  </p:childTnLst>
                                </p:cTn>
                              </p:par>
                            </p:childTnLst>
                          </p:cTn>
                        </p:par>
                        <p:par>
                          <p:cTn id="63" fill="hold">
                            <p:stCondLst>
                              <p:cond delay="7000"/>
                            </p:stCondLst>
                            <p:childTnLst>
                              <p:par>
                                <p:cTn id="64" presetID="22" presetClass="entr" presetSubtype="1" fill="hold" grpId="0" nodeType="afterEffect">
                                  <p:stCondLst>
                                    <p:cond delay="0"/>
                                  </p:stCondLst>
                                  <p:childTnLst>
                                    <p:set>
                                      <p:cBhvr>
                                        <p:cTn id="65" dur="1" fill="hold">
                                          <p:stCondLst>
                                            <p:cond delay="0"/>
                                          </p:stCondLst>
                                        </p:cTn>
                                        <p:tgtEl>
                                          <p:spTgt spid="312"/>
                                        </p:tgtEl>
                                        <p:attrNameLst>
                                          <p:attrName>style.visibility</p:attrName>
                                        </p:attrNameLst>
                                      </p:cBhvr>
                                      <p:to>
                                        <p:strVal val="visible"/>
                                      </p:to>
                                    </p:set>
                                    <p:animEffect transition="in" filter="wipe(up)">
                                      <p:cBhvr>
                                        <p:cTn id="66" dur="500"/>
                                        <p:tgtEl>
                                          <p:spTgt spid="312"/>
                                        </p:tgtEl>
                                      </p:cBhvr>
                                    </p:animEffect>
                                  </p:childTnLst>
                                </p:cTn>
                              </p:par>
                            </p:childTnLst>
                          </p:cTn>
                        </p:par>
                        <p:par>
                          <p:cTn id="67" fill="hold">
                            <p:stCondLst>
                              <p:cond delay="7500"/>
                            </p:stCondLst>
                            <p:childTnLst>
                              <p:par>
                                <p:cTn id="68" presetID="2" presetClass="entr" presetSubtype="2" fill="hold" grpId="0" nodeType="afterEffect">
                                  <p:stCondLst>
                                    <p:cond delay="0"/>
                                  </p:stCondLst>
                                  <p:childTnLst>
                                    <p:set>
                                      <p:cBhvr>
                                        <p:cTn id="69" dur="1" fill="hold">
                                          <p:stCondLst>
                                            <p:cond delay="0"/>
                                          </p:stCondLst>
                                        </p:cTn>
                                        <p:tgtEl>
                                          <p:spTgt spid="313"/>
                                        </p:tgtEl>
                                        <p:attrNameLst>
                                          <p:attrName>style.visibility</p:attrName>
                                        </p:attrNameLst>
                                      </p:cBhvr>
                                      <p:to>
                                        <p:strVal val="visible"/>
                                      </p:to>
                                    </p:set>
                                    <p:anim calcmode="lin" valueType="num">
                                      <p:cBhvr additive="base">
                                        <p:cTn id="70" dur="250" fill="hold"/>
                                        <p:tgtEl>
                                          <p:spTgt spid="313"/>
                                        </p:tgtEl>
                                        <p:attrNameLst>
                                          <p:attrName>ppt_x</p:attrName>
                                        </p:attrNameLst>
                                      </p:cBhvr>
                                      <p:tavLst>
                                        <p:tav tm="0">
                                          <p:val>
                                            <p:strVal val="1+#ppt_w/2"/>
                                          </p:val>
                                        </p:tav>
                                        <p:tav tm="100000">
                                          <p:val>
                                            <p:strVal val="#ppt_x"/>
                                          </p:val>
                                        </p:tav>
                                      </p:tavLst>
                                    </p:anim>
                                    <p:anim calcmode="lin" valueType="num">
                                      <p:cBhvr additive="base">
                                        <p:cTn id="71" dur="250" fill="hold"/>
                                        <p:tgtEl>
                                          <p:spTgt spid="313"/>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22" presetClass="entr" presetSubtype="1" fill="hold" grpId="0" nodeType="afterEffect">
                                  <p:stCondLst>
                                    <p:cond delay="0"/>
                                  </p:stCondLst>
                                  <p:childTnLst>
                                    <p:set>
                                      <p:cBhvr>
                                        <p:cTn id="74" dur="1" fill="hold">
                                          <p:stCondLst>
                                            <p:cond delay="0"/>
                                          </p:stCondLst>
                                        </p:cTn>
                                        <p:tgtEl>
                                          <p:spTgt spid="314"/>
                                        </p:tgtEl>
                                        <p:attrNameLst>
                                          <p:attrName>style.visibility</p:attrName>
                                        </p:attrNameLst>
                                      </p:cBhvr>
                                      <p:to>
                                        <p:strVal val="visible"/>
                                      </p:to>
                                    </p:set>
                                    <p:animEffect transition="in" filter="wipe(up)">
                                      <p:cBhvr>
                                        <p:cTn id="75" dur="500"/>
                                        <p:tgtEl>
                                          <p:spTgt spid="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 grpId="0" bldLvl="0" animBg="1"/>
      <p:bldP spid="285" grpId="0" bldLvl="0" animBg="1"/>
      <p:bldP spid="286" grpId="0" bldLvl="0" animBg="1"/>
      <p:bldP spid="307" grpId="0"/>
      <p:bldP spid="308" grpId="0"/>
      <p:bldP spid="309" grpId="0"/>
      <p:bldP spid="310" grpId="0"/>
      <p:bldP spid="311" grpId="0"/>
      <p:bldP spid="312" grpId="0"/>
      <p:bldP spid="313" grpId="0"/>
      <p:bldP spid="3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七项工作概况</a:t>
            </a:r>
            <a:endParaRPr lang="zh-CN" altLang="en-US" dirty="0"/>
          </a:p>
        </p:txBody>
      </p:sp>
      <p:sp>
        <p:nvSpPr>
          <p:cNvPr id="113" name="Rectangle 5"/>
          <p:cNvSpPr>
            <a:spLocks noChangeArrowheads="1"/>
          </p:cNvSpPr>
          <p:nvPr/>
        </p:nvSpPr>
        <p:spPr bwMode="auto">
          <a:xfrm>
            <a:off x="3233639" y="2005251"/>
            <a:ext cx="2366433" cy="423333"/>
          </a:xfrm>
          <a:prstGeom prst="rect">
            <a:avLst/>
          </a:prstGeom>
          <a:solidFill>
            <a:srgbClr val="ED105F"/>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14" name="Rectangle 6"/>
          <p:cNvSpPr>
            <a:spLocks noChangeArrowheads="1"/>
          </p:cNvSpPr>
          <p:nvPr/>
        </p:nvSpPr>
        <p:spPr bwMode="auto">
          <a:xfrm>
            <a:off x="3233639" y="2487851"/>
            <a:ext cx="2366433" cy="702733"/>
          </a:xfrm>
          <a:prstGeom prst="rect">
            <a:avLst/>
          </a:prstGeom>
          <a:solidFill>
            <a:srgbClr val="F8A51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15" name="Rectangle 7"/>
          <p:cNvSpPr>
            <a:spLocks noChangeArrowheads="1"/>
          </p:cNvSpPr>
          <p:nvPr/>
        </p:nvSpPr>
        <p:spPr bwMode="auto">
          <a:xfrm>
            <a:off x="3233639" y="3245617"/>
            <a:ext cx="2366433" cy="419100"/>
          </a:xfrm>
          <a:prstGeom prst="rect">
            <a:avLst/>
          </a:prstGeom>
          <a:solidFill>
            <a:srgbClr val="54C5D7"/>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16" name="Rectangle 8"/>
          <p:cNvSpPr>
            <a:spLocks noChangeArrowheads="1"/>
          </p:cNvSpPr>
          <p:nvPr/>
        </p:nvSpPr>
        <p:spPr bwMode="auto">
          <a:xfrm>
            <a:off x="3233639" y="3719751"/>
            <a:ext cx="2366433" cy="425451"/>
          </a:xfrm>
          <a:prstGeom prst="rect">
            <a:avLst/>
          </a:prstGeom>
          <a:solidFill>
            <a:srgbClr val="70BE44"/>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17" name="Rectangle 9"/>
          <p:cNvSpPr>
            <a:spLocks noChangeArrowheads="1"/>
          </p:cNvSpPr>
          <p:nvPr/>
        </p:nvSpPr>
        <p:spPr bwMode="auto">
          <a:xfrm>
            <a:off x="3233639" y="4193884"/>
            <a:ext cx="2366433" cy="575733"/>
          </a:xfrm>
          <a:prstGeom prst="rect">
            <a:avLst/>
          </a:prstGeom>
          <a:solidFill>
            <a:srgbClr val="ED105F"/>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18" name="Rectangle 10"/>
          <p:cNvSpPr>
            <a:spLocks noChangeArrowheads="1"/>
          </p:cNvSpPr>
          <p:nvPr/>
        </p:nvSpPr>
        <p:spPr bwMode="auto">
          <a:xfrm>
            <a:off x="3233639" y="4824651"/>
            <a:ext cx="2366433" cy="425451"/>
          </a:xfrm>
          <a:prstGeom prst="rect">
            <a:avLst/>
          </a:prstGeom>
          <a:solidFill>
            <a:srgbClr val="F8A51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19" name="Rectangle 11"/>
          <p:cNvSpPr>
            <a:spLocks noChangeArrowheads="1"/>
          </p:cNvSpPr>
          <p:nvPr/>
        </p:nvSpPr>
        <p:spPr bwMode="auto">
          <a:xfrm>
            <a:off x="3233639" y="5298784"/>
            <a:ext cx="2366433" cy="423333"/>
          </a:xfrm>
          <a:prstGeom prst="rect">
            <a:avLst/>
          </a:prstGeom>
          <a:solidFill>
            <a:srgbClr val="70BE44"/>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20" name="Freeform 37"/>
          <p:cNvSpPr>
            <a:spLocks noChangeArrowheads="1"/>
          </p:cNvSpPr>
          <p:nvPr/>
        </p:nvSpPr>
        <p:spPr bwMode="auto">
          <a:xfrm>
            <a:off x="5574672" y="2856151"/>
            <a:ext cx="2590800" cy="1090084"/>
          </a:xfrm>
          <a:custGeom>
            <a:avLst/>
            <a:gdLst>
              <a:gd name="T0" fmla="*/ 0 w 518"/>
              <a:gd name="T1" fmla="*/ 0 h 218"/>
              <a:gd name="T2" fmla="*/ 518 w 518"/>
              <a:gd name="T3" fmla="*/ 211 h 218"/>
              <a:gd name="T4" fmla="*/ 0 60000 65536"/>
              <a:gd name="T5" fmla="*/ 0 60000 65536"/>
              <a:gd name="T6" fmla="*/ 0 w 518"/>
              <a:gd name="T7" fmla="*/ 0 h 218"/>
              <a:gd name="T8" fmla="*/ 518 w 518"/>
              <a:gd name="T9" fmla="*/ 218 h 218"/>
            </a:gdLst>
            <a:ahLst/>
            <a:cxnLst>
              <a:cxn ang="T4">
                <a:pos x="T0" y="T1"/>
              </a:cxn>
              <a:cxn ang="T5">
                <a:pos x="T2" y="T3"/>
              </a:cxn>
            </a:cxnLst>
            <a:rect l="T6" t="T7" r="T8" b="T9"/>
            <a:pathLst>
              <a:path w="518" h="218">
                <a:moveTo>
                  <a:pt x="0" y="0"/>
                </a:moveTo>
                <a:cubicBezTo>
                  <a:pt x="411" y="0"/>
                  <a:pt x="260" y="218"/>
                  <a:pt x="518" y="211"/>
                </a:cubicBezTo>
              </a:path>
            </a:pathLst>
          </a:custGeom>
          <a:noFill/>
          <a:ln w="14" cap="flat" cmpd="sng">
            <a:solidFill>
              <a:srgbClr val="ED105F"/>
            </a:solidFill>
            <a:miter lim="800000"/>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21" name="Freeform 38"/>
          <p:cNvSpPr>
            <a:spLocks noChangeArrowheads="1"/>
          </p:cNvSpPr>
          <p:nvPr/>
        </p:nvSpPr>
        <p:spPr bwMode="auto">
          <a:xfrm>
            <a:off x="5574672" y="3453051"/>
            <a:ext cx="2590800" cy="474133"/>
          </a:xfrm>
          <a:custGeom>
            <a:avLst/>
            <a:gdLst>
              <a:gd name="T0" fmla="*/ 0 w 518"/>
              <a:gd name="T1" fmla="*/ 0 h 95"/>
              <a:gd name="T2" fmla="*/ 518 w 518"/>
              <a:gd name="T3" fmla="*/ 92 h 95"/>
              <a:gd name="T4" fmla="*/ 0 60000 65536"/>
              <a:gd name="T5" fmla="*/ 0 60000 65536"/>
              <a:gd name="T6" fmla="*/ 0 w 518"/>
              <a:gd name="T7" fmla="*/ 0 h 95"/>
              <a:gd name="T8" fmla="*/ 518 w 518"/>
              <a:gd name="T9" fmla="*/ 95 h 95"/>
            </a:gdLst>
            <a:ahLst/>
            <a:cxnLst>
              <a:cxn ang="T4">
                <a:pos x="T0" y="T1"/>
              </a:cxn>
              <a:cxn ang="T5">
                <a:pos x="T2" y="T3"/>
              </a:cxn>
            </a:cxnLst>
            <a:rect l="T6" t="T7" r="T8" b="T9"/>
            <a:pathLst>
              <a:path w="518" h="95">
                <a:moveTo>
                  <a:pt x="0" y="0"/>
                </a:moveTo>
                <a:cubicBezTo>
                  <a:pt x="411" y="0"/>
                  <a:pt x="260" y="95"/>
                  <a:pt x="518" y="92"/>
                </a:cubicBezTo>
              </a:path>
            </a:pathLst>
          </a:custGeom>
          <a:noFill/>
          <a:ln w="14" cap="flat" cmpd="sng">
            <a:solidFill>
              <a:srgbClr val="ED105F"/>
            </a:solidFill>
            <a:miter lim="800000"/>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22" name="Freeform 39"/>
          <p:cNvSpPr>
            <a:spLocks noChangeArrowheads="1"/>
          </p:cNvSpPr>
          <p:nvPr/>
        </p:nvSpPr>
        <p:spPr bwMode="auto">
          <a:xfrm>
            <a:off x="5574672" y="2208451"/>
            <a:ext cx="2590800" cy="1756833"/>
          </a:xfrm>
          <a:custGeom>
            <a:avLst/>
            <a:gdLst>
              <a:gd name="T0" fmla="*/ 0 w 518"/>
              <a:gd name="T1" fmla="*/ 0 h 351"/>
              <a:gd name="T2" fmla="*/ 518 w 518"/>
              <a:gd name="T3" fmla="*/ 340 h 351"/>
              <a:gd name="T4" fmla="*/ 0 60000 65536"/>
              <a:gd name="T5" fmla="*/ 0 60000 65536"/>
              <a:gd name="T6" fmla="*/ 0 w 518"/>
              <a:gd name="T7" fmla="*/ 0 h 351"/>
              <a:gd name="T8" fmla="*/ 518 w 518"/>
              <a:gd name="T9" fmla="*/ 351 h 351"/>
            </a:gdLst>
            <a:ahLst/>
            <a:cxnLst>
              <a:cxn ang="T4">
                <a:pos x="T0" y="T1"/>
              </a:cxn>
              <a:cxn ang="T5">
                <a:pos x="T2" y="T3"/>
              </a:cxn>
            </a:cxnLst>
            <a:rect l="T6" t="T7" r="T8" b="T9"/>
            <a:pathLst>
              <a:path w="518" h="351">
                <a:moveTo>
                  <a:pt x="0" y="0"/>
                </a:moveTo>
                <a:cubicBezTo>
                  <a:pt x="411" y="0"/>
                  <a:pt x="260" y="351"/>
                  <a:pt x="518" y="340"/>
                </a:cubicBezTo>
              </a:path>
            </a:pathLst>
          </a:custGeom>
          <a:noFill/>
          <a:ln w="14" cap="flat" cmpd="sng">
            <a:solidFill>
              <a:srgbClr val="ED105F"/>
            </a:solidFill>
            <a:miter lim="800000"/>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23" name="Freeform 40"/>
          <p:cNvSpPr>
            <a:spLocks noChangeArrowheads="1"/>
          </p:cNvSpPr>
          <p:nvPr/>
        </p:nvSpPr>
        <p:spPr bwMode="auto">
          <a:xfrm>
            <a:off x="5574672" y="3893317"/>
            <a:ext cx="2590800" cy="1172633"/>
          </a:xfrm>
          <a:custGeom>
            <a:avLst/>
            <a:gdLst>
              <a:gd name="T0" fmla="*/ 0 w 518"/>
              <a:gd name="T1" fmla="*/ 234 h 234"/>
              <a:gd name="T2" fmla="*/ 518 w 518"/>
              <a:gd name="T3" fmla="*/ 7 h 234"/>
              <a:gd name="T4" fmla="*/ 0 60000 65536"/>
              <a:gd name="T5" fmla="*/ 0 60000 65536"/>
              <a:gd name="T6" fmla="*/ 0 w 518"/>
              <a:gd name="T7" fmla="*/ 0 h 234"/>
              <a:gd name="T8" fmla="*/ 518 w 518"/>
              <a:gd name="T9" fmla="*/ 234 h 234"/>
            </a:gdLst>
            <a:ahLst/>
            <a:cxnLst>
              <a:cxn ang="T4">
                <a:pos x="T0" y="T1"/>
              </a:cxn>
              <a:cxn ang="T5">
                <a:pos x="T2" y="T3"/>
              </a:cxn>
            </a:cxnLst>
            <a:rect l="T6" t="T7" r="T8" b="T9"/>
            <a:pathLst>
              <a:path w="518" h="234">
                <a:moveTo>
                  <a:pt x="0" y="234"/>
                </a:moveTo>
                <a:cubicBezTo>
                  <a:pt x="411" y="234"/>
                  <a:pt x="260" y="0"/>
                  <a:pt x="518" y="7"/>
                </a:cubicBezTo>
              </a:path>
            </a:pathLst>
          </a:custGeom>
          <a:noFill/>
          <a:ln w="14" cap="flat" cmpd="sng">
            <a:solidFill>
              <a:srgbClr val="ED105F"/>
            </a:solidFill>
            <a:miter lim="800000"/>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24" name="Freeform 41"/>
          <p:cNvSpPr>
            <a:spLocks noChangeArrowheads="1"/>
          </p:cNvSpPr>
          <p:nvPr/>
        </p:nvSpPr>
        <p:spPr bwMode="auto">
          <a:xfrm>
            <a:off x="5574672" y="3910251"/>
            <a:ext cx="2590800" cy="584200"/>
          </a:xfrm>
          <a:custGeom>
            <a:avLst/>
            <a:gdLst>
              <a:gd name="T0" fmla="*/ 0 w 518"/>
              <a:gd name="T1" fmla="*/ 117 h 117"/>
              <a:gd name="T2" fmla="*/ 518 w 518"/>
              <a:gd name="T3" fmla="*/ 4 h 117"/>
              <a:gd name="T4" fmla="*/ 0 60000 65536"/>
              <a:gd name="T5" fmla="*/ 0 60000 65536"/>
              <a:gd name="T6" fmla="*/ 0 w 518"/>
              <a:gd name="T7" fmla="*/ 0 h 117"/>
              <a:gd name="T8" fmla="*/ 518 w 518"/>
              <a:gd name="T9" fmla="*/ 117 h 117"/>
            </a:gdLst>
            <a:ahLst/>
            <a:cxnLst>
              <a:cxn ang="T4">
                <a:pos x="T0" y="T1"/>
              </a:cxn>
              <a:cxn ang="T5">
                <a:pos x="T2" y="T3"/>
              </a:cxn>
            </a:cxnLst>
            <a:rect l="T6" t="T7" r="T8" b="T9"/>
            <a:pathLst>
              <a:path w="518" h="117">
                <a:moveTo>
                  <a:pt x="0" y="117"/>
                </a:moveTo>
                <a:cubicBezTo>
                  <a:pt x="411" y="117"/>
                  <a:pt x="260" y="0"/>
                  <a:pt x="518" y="4"/>
                </a:cubicBezTo>
              </a:path>
            </a:pathLst>
          </a:custGeom>
          <a:noFill/>
          <a:ln w="14" cap="flat" cmpd="sng">
            <a:solidFill>
              <a:srgbClr val="ED105F"/>
            </a:solidFill>
            <a:miter lim="800000"/>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25" name="Freeform 42"/>
          <p:cNvSpPr>
            <a:spLocks noChangeArrowheads="1"/>
          </p:cNvSpPr>
          <p:nvPr/>
        </p:nvSpPr>
        <p:spPr bwMode="auto">
          <a:xfrm>
            <a:off x="5574672" y="3884851"/>
            <a:ext cx="2590800" cy="1634067"/>
          </a:xfrm>
          <a:custGeom>
            <a:avLst/>
            <a:gdLst>
              <a:gd name="T0" fmla="*/ 0 w 518"/>
              <a:gd name="T1" fmla="*/ 327 h 327"/>
              <a:gd name="T2" fmla="*/ 518 w 518"/>
              <a:gd name="T3" fmla="*/ 10 h 327"/>
              <a:gd name="T4" fmla="*/ 0 60000 65536"/>
              <a:gd name="T5" fmla="*/ 0 60000 65536"/>
              <a:gd name="T6" fmla="*/ 0 w 518"/>
              <a:gd name="T7" fmla="*/ 0 h 327"/>
              <a:gd name="T8" fmla="*/ 518 w 518"/>
              <a:gd name="T9" fmla="*/ 327 h 327"/>
            </a:gdLst>
            <a:ahLst/>
            <a:cxnLst>
              <a:cxn ang="T4">
                <a:pos x="T0" y="T1"/>
              </a:cxn>
              <a:cxn ang="T5">
                <a:pos x="T2" y="T3"/>
              </a:cxn>
            </a:cxnLst>
            <a:rect l="T6" t="T7" r="T8" b="T9"/>
            <a:pathLst>
              <a:path w="518" h="327">
                <a:moveTo>
                  <a:pt x="0" y="327"/>
                </a:moveTo>
                <a:cubicBezTo>
                  <a:pt x="411" y="327"/>
                  <a:pt x="260" y="0"/>
                  <a:pt x="518" y="10"/>
                </a:cubicBezTo>
              </a:path>
            </a:pathLst>
          </a:custGeom>
          <a:noFill/>
          <a:ln w="14" cap="flat" cmpd="sng">
            <a:solidFill>
              <a:srgbClr val="ED105F"/>
            </a:solidFill>
            <a:miter lim="800000"/>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26" name="Line 43"/>
          <p:cNvSpPr>
            <a:spLocks noChangeShapeType="1"/>
          </p:cNvSpPr>
          <p:nvPr/>
        </p:nvSpPr>
        <p:spPr bwMode="auto">
          <a:xfrm>
            <a:off x="5515405" y="3927184"/>
            <a:ext cx="2650067" cy="2117"/>
          </a:xfrm>
          <a:prstGeom prst="line">
            <a:avLst/>
          </a:prstGeom>
          <a:noFill/>
          <a:ln w="14" cap="flat" cmpd="sng">
            <a:solidFill>
              <a:srgbClr val="ED105F"/>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27" name="Freeform 227"/>
          <p:cNvSpPr>
            <a:spLocks noChangeArrowheads="1"/>
          </p:cNvSpPr>
          <p:nvPr/>
        </p:nvSpPr>
        <p:spPr bwMode="auto">
          <a:xfrm>
            <a:off x="8004605" y="3804417"/>
            <a:ext cx="325967" cy="249767"/>
          </a:xfrm>
          <a:custGeom>
            <a:avLst/>
            <a:gdLst>
              <a:gd name="T0" fmla="*/ 0 w 154"/>
              <a:gd name="T1" fmla="*/ 0 h 118"/>
              <a:gd name="T2" fmla="*/ 154 w 154"/>
              <a:gd name="T3" fmla="*/ 59 h 118"/>
              <a:gd name="T4" fmla="*/ 0 w 154"/>
              <a:gd name="T5" fmla="*/ 118 h 118"/>
              <a:gd name="T6" fmla="*/ 0 w 154"/>
              <a:gd name="T7" fmla="*/ 0 h 118"/>
              <a:gd name="T8" fmla="*/ 0 60000 65536"/>
              <a:gd name="T9" fmla="*/ 0 60000 65536"/>
              <a:gd name="T10" fmla="*/ 0 60000 65536"/>
              <a:gd name="T11" fmla="*/ 0 60000 65536"/>
              <a:gd name="T12" fmla="*/ 0 w 154"/>
              <a:gd name="T13" fmla="*/ 0 h 118"/>
              <a:gd name="T14" fmla="*/ 154 w 154"/>
              <a:gd name="T15" fmla="*/ 118 h 118"/>
            </a:gdLst>
            <a:ahLst/>
            <a:cxnLst>
              <a:cxn ang="T8">
                <a:pos x="T0" y="T1"/>
              </a:cxn>
              <a:cxn ang="T9">
                <a:pos x="T2" y="T3"/>
              </a:cxn>
              <a:cxn ang="T10">
                <a:pos x="T4" y="T5"/>
              </a:cxn>
              <a:cxn ang="T11">
                <a:pos x="T6" y="T7"/>
              </a:cxn>
            </a:cxnLst>
            <a:rect l="T12" t="T13" r="T14" b="T15"/>
            <a:pathLst>
              <a:path w="154" h="118">
                <a:moveTo>
                  <a:pt x="0" y="0"/>
                </a:moveTo>
                <a:lnTo>
                  <a:pt x="154" y="59"/>
                </a:lnTo>
                <a:lnTo>
                  <a:pt x="0" y="118"/>
                </a:lnTo>
                <a:lnTo>
                  <a:pt x="0" y="0"/>
                </a:lnTo>
                <a:close/>
              </a:path>
            </a:pathLst>
          </a:custGeom>
          <a:solidFill>
            <a:srgbClr val="ED105F"/>
          </a:solidFill>
          <a:ln>
            <a:solidFill>
              <a:srgbClr val="ED105F"/>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28" name="TextBox 254"/>
          <p:cNvSpPr>
            <a:spLocks noChangeArrowheads="1"/>
          </p:cNvSpPr>
          <p:nvPr/>
        </p:nvSpPr>
        <p:spPr bwMode="auto">
          <a:xfrm>
            <a:off x="3791744" y="2027688"/>
            <a:ext cx="1132840"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dirty="0">
                <a:solidFill>
                  <a:schemeClr val="bg1"/>
                </a:solidFill>
                <a:latin typeface="微软雅黑" panose="020B0503020204020204" charset="-122"/>
                <a:ea typeface="微软雅黑" panose="020B0503020204020204" charset="-122"/>
                <a:sym typeface="Arial" panose="020B0604020202020204" pitchFamily="34" charset="0"/>
              </a:rPr>
              <a:t>添加标题</a:t>
            </a:r>
            <a:endParaRPr lang="zh-CN" altLang="en-US" sz="2400" dirty="0"/>
          </a:p>
        </p:txBody>
      </p:sp>
      <p:sp>
        <p:nvSpPr>
          <p:cNvPr id="129" name="TextBox 261"/>
          <p:cNvSpPr>
            <a:spLocks noChangeArrowheads="1"/>
          </p:cNvSpPr>
          <p:nvPr/>
        </p:nvSpPr>
        <p:spPr bwMode="auto">
          <a:xfrm>
            <a:off x="3791744" y="2639404"/>
            <a:ext cx="1132840"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a:solidFill>
                  <a:schemeClr val="bg1"/>
                </a:solidFill>
                <a:latin typeface="微软雅黑" panose="020B0503020204020204" charset="-122"/>
                <a:ea typeface="微软雅黑" panose="020B0503020204020204" charset="-122"/>
                <a:sym typeface="Arial" panose="020B0604020202020204" pitchFamily="34" charset="0"/>
              </a:rPr>
              <a:t>添加标题</a:t>
            </a:r>
            <a:endParaRPr lang="zh-CN" altLang="en-US" sz="2400"/>
          </a:p>
        </p:txBody>
      </p:sp>
      <p:sp>
        <p:nvSpPr>
          <p:cNvPr id="130" name="TextBox 267"/>
          <p:cNvSpPr>
            <a:spLocks noChangeArrowheads="1"/>
          </p:cNvSpPr>
          <p:nvPr/>
        </p:nvSpPr>
        <p:spPr bwMode="auto">
          <a:xfrm>
            <a:off x="3791744" y="3265937"/>
            <a:ext cx="1132840"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a:solidFill>
                  <a:schemeClr val="bg1"/>
                </a:solidFill>
                <a:latin typeface="微软雅黑" panose="020B0503020204020204" charset="-122"/>
                <a:ea typeface="微软雅黑" panose="020B0503020204020204" charset="-122"/>
                <a:sym typeface="Arial" panose="020B0604020202020204" pitchFamily="34" charset="0"/>
              </a:rPr>
              <a:t>添加标题</a:t>
            </a:r>
            <a:endParaRPr lang="zh-CN" altLang="en-US" sz="2400"/>
          </a:p>
        </p:txBody>
      </p:sp>
      <p:sp>
        <p:nvSpPr>
          <p:cNvPr id="131" name="TextBox 273"/>
          <p:cNvSpPr>
            <a:spLocks noChangeArrowheads="1"/>
          </p:cNvSpPr>
          <p:nvPr/>
        </p:nvSpPr>
        <p:spPr bwMode="auto">
          <a:xfrm>
            <a:off x="3791744" y="3748537"/>
            <a:ext cx="1132840"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a:solidFill>
                  <a:schemeClr val="bg1"/>
                </a:solidFill>
                <a:latin typeface="微软雅黑" panose="020B0503020204020204" charset="-122"/>
                <a:ea typeface="微软雅黑" panose="020B0503020204020204" charset="-122"/>
                <a:sym typeface="Arial" panose="020B0604020202020204" pitchFamily="34" charset="0"/>
              </a:rPr>
              <a:t>添加标题</a:t>
            </a:r>
            <a:endParaRPr lang="zh-CN" altLang="en-US" sz="2400"/>
          </a:p>
        </p:txBody>
      </p:sp>
      <p:sp>
        <p:nvSpPr>
          <p:cNvPr id="132" name="TextBox 279"/>
          <p:cNvSpPr>
            <a:spLocks noChangeArrowheads="1"/>
          </p:cNvSpPr>
          <p:nvPr/>
        </p:nvSpPr>
        <p:spPr bwMode="auto">
          <a:xfrm>
            <a:off x="3791744" y="4292521"/>
            <a:ext cx="1132840"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a:solidFill>
                  <a:schemeClr val="bg1"/>
                </a:solidFill>
                <a:latin typeface="微软雅黑" panose="020B0503020204020204" charset="-122"/>
                <a:ea typeface="微软雅黑" panose="020B0503020204020204" charset="-122"/>
                <a:sym typeface="Arial" panose="020B0604020202020204" pitchFamily="34" charset="0"/>
              </a:rPr>
              <a:t>添加标题</a:t>
            </a:r>
            <a:endParaRPr lang="zh-CN" altLang="en-US" sz="2400"/>
          </a:p>
        </p:txBody>
      </p:sp>
      <p:sp>
        <p:nvSpPr>
          <p:cNvPr id="133" name="TextBox 285"/>
          <p:cNvSpPr>
            <a:spLocks noChangeArrowheads="1"/>
          </p:cNvSpPr>
          <p:nvPr/>
        </p:nvSpPr>
        <p:spPr bwMode="auto">
          <a:xfrm>
            <a:off x="3791744" y="4847088"/>
            <a:ext cx="1132840"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a:solidFill>
                  <a:schemeClr val="bg1"/>
                </a:solidFill>
                <a:latin typeface="微软雅黑" panose="020B0503020204020204" charset="-122"/>
                <a:ea typeface="微软雅黑" panose="020B0503020204020204" charset="-122"/>
                <a:sym typeface="Arial" panose="020B0604020202020204" pitchFamily="34" charset="0"/>
              </a:rPr>
              <a:t>添加标题</a:t>
            </a:r>
            <a:endParaRPr lang="zh-CN" altLang="en-US" sz="2400"/>
          </a:p>
        </p:txBody>
      </p:sp>
      <p:sp>
        <p:nvSpPr>
          <p:cNvPr id="134" name="TextBox 291"/>
          <p:cNvSpPr>
            <a:spLocks noChangeArrowheads="1"/>
          </p:cNvSpPr>
          <p:nvPr/>
        </p:nvSpPr>
        <p:spPr bwMode="auto">
          <a:xfrm>
            <a:off x="3791744" y="5314871"/>
            <a:ext cx="1132840"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a:solidFill>
                  <a:schemeClr val="bg1"/>
                </a:solidFill>
                <a:latin typeface="微软雅黑" panose="020B0503020204020204" charset="-122"/>
                <a:ea typeface="微软雅黑" panose="020B0503020204020204" charset="-122"/>
                <a:sym typeface="Arial" panose="020B0604020202020204" pitchFamily="34" charset="0"/>
              </a:rPr>
              <a:t>添加标题</a:t>
            </a:r>
            <a:endParaRPr lang="zh-CN" altLang="en-US" sz="2400"/>
          </a:p>
        </p:txBody>
      </p:sp>
      <p:sp>
        <p:nvSpPr>
          <p:cNvPr id="135" name="TextBox 292"/>
          <p:cNvSpPr>
            <a:spLocks noChangeArrowheads="1"/>
          </p:cNvSpPr>
          <p:nvPr/>
        </p:nvSpPr>
        <p:spPr bwMode="auto">
          <a:xfrm>
            <a:off x="8688288" y="2140717"/>
            <a:ext cx="2082800" cy="66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3735" dirty="0">
                <a:solidFill>
                  <a:srgbClr val="404040"/>
                </a:solidFill>
                <a:latin typeface="微软雅黑" panose="020B0503020204020204" charset="-122"/>
                <a:ea typeface="微软雅黑" panose="020B0503020204020204" charset="-122"/>
                <a:sym typeface="Arial" panose="020B0604020202020204" pitchFamily="34" charset="0"/>
              </a:rPr>
              <a:t>添加标题</a:t>
            </a:r>
            <a:endParaRPr lang="zh-CN" altLang="en-US" sz="2400" dirty="0">
              <a:solidFill>
                <a:srgbClr val="404040"/>
              </a:solidFill>
            </a:endParaRPr>
          </a:p>
        </p:txBody>
      </p:sp>
      <p:sp>
        <p:nvSpPr>
          <p:cNvPr id="136" name="矩形 135"/>
          <p:cNvSpPr>
            <a:spLocks noChangeArrowheads="1"/>
          </p:cNvSpPr>
          <p:nvPr/>
        </p:nvSpPr>
        <p:spPr bwMode="auto">
          <a:xfrm>
            <a:off x="8260721" y="2860384"/>
            <a:ext cx="3151717" cy="225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335" dirty="0">
                <a:solidFill>
                  <a:srgbClr val="595959"/>
                </a:solidFill>
                <a:latin typeface="微软雅黑" panose="020B0503020204020204" charset="-122"/>
                <a:ea typeface="微软雅黑" panose="020B0503020204020204" charset="-122"/>
                <a:sym typeface="微软雅黑" panose="020B0503020204020204" charset="-122"/>
              </a:rPr>
              <a:t>在这里输入年度工作概况阐述内容在这里输入年度工作概况阐述内容在这里输入年度工作概况阐述内容在这里输入年度工作概况阐述内容在这里输入年度工作概况阐述内容在这里输入年度工作概况阐述内容在这里输入年度工作概况阐述内容</a:t>
            </a:r>
            <a:endParaRPr lang="zh-CN" altLang="en-US" sz="1335"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139" name="矩形 138"/>
          <p:cNvSpPr>
            <a:spLocks noChangeArrowheads="1"/>
          </p:cNvSpPr>
          <p:nvPr/>
        </p:nvSpPr>
        <p:spPr bwMode="auto">
          <a:xfrm>
            <a:off x="1131788" y="1992551"/>
            <a:ext cx="2091267"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65" dirty="0">
                <a:solidFill>
                  <a:srgbClr val="595959"/>
                </a:solidFill>
                <a:latin typeface="微软雅黑" panose="020B0503020204020204" charset="-122"/>
                <a:ea typeface="微软雅黑" panose="020B0503020204020204" charset="-122"/>
                <a:sym typeface="微软雅黑" panose="020B0503020204020204" charset="-122"/>
              </a:rPr>
              <a:t>在这里输入年度工作概况阐述内容在这里输入年度工作</a:t>
            </a:r>
            <a:r>
              <a:rPr lang="zh-CN" altLang="en-US" sz="1065" dirty="0" smtClean="0">
                <a:solidFill>
                  <a:srgbClr val="595959"/>
                </a:solidFill>
                <a:latin typeface="微软雅黑" panose="020B0503020204020204" charset="-122"/>
                <a:ea typeface="微软雅黑" panose="020B0503020204020204" charset="-122"/>
                <a:sym typeface="微软雅黑" panose="020B0503020204020204" charset="-122"/>
              </a:rPr>
              <a:t>概况</a:t>
            </a:r>
            <a:endParaRPr lang="zh-CN" altLang="en-US" sz="1065"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140" name="矩形 139"/>
          <p:cNvSpPr>
            <a:spLocks noChangeArrowheads="1"/>
          </p:cNvSpPr>
          <p:nvPr/>
        </p:nvSpPr>
        <p:spPr bwMode="auto">
          <a:xfrm>
            <a:off x="1131788" y="2576751"/>
            <a:ext cx="2091267"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65" dirty="0">
                <a:solidFill>
                  <a:srgbClr val="595959"/>
                </a:solidFill>
                <a:latin typeface="微软雅黑" panose="020B0503020204020204" charset="-122"/>
                <a:ea typeface="微软雅黑" panose="020B0503020204020204" charset="-122"/>
                <a:sym typeface="微软雅黑" panose="020B0503020204020204" charset="-122"/>
              </a:rPr>
              <a:t>在这里输入年度工作概况阐述内容在这里输入年度工作概况</a:t>
            </a:r>
            <a:endParaRPr lang="zh-CN" altLang="en-US" sz="1065"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141" name="矩形 140"/>
          <p:cNvSpPr>
            <a:spLocks noChangeArrowheads="1"/>
          </p:cNvSpPr>
          <p:nvPr/>
        </p:nvSpPr>
        <p:spPr bwMode="auto">
          <a:xfrm>
            <a:off x="1131788" y="3237151"/>
            <a:ext cx="2091267"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65" dirty="0">
                <a:solidFill>
                  <a:srgbClr val="595959"/>
                </a:solidFill>
                <a:latin typeface="微软雅黑" panose="020B0503020204020204" charset="-122"/>
                <a:ea typeface="微软雅黑" panose="020B0503020204020204" charset="-122"/>
                <a:sym typeface="微软雅黑" panose="020B0503020204020204" charset="-122"/>
              </a:rPr>
              <a:t>在这里输入年度工作概况阐述内容在这里输入年度工作概况</a:t>
            </a:r>
            <a:endParaRPr lang="zh-CN" altLang="en-US" sz="1065"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142" name="矩形 141"/>
          <p:cNvSpPr>
            <a:spLocks noChangeArrowheads="1"/>
          </p:cNvSpPr>
          <p:nvPr/>
        </p:nvSpPr>
        <p:spPr bwMode="auto">
          <a:xfrm>
            <a:off x="1131788" y="3694351"/>
            <a:ext cx="2091267"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65" dirty="0">
                <a:solidFill>
                  <a:srgbClr val="595959"/>
                </a:solidFill>
                <a:latin typeface="微软雅黑" panose="020B0503020204020204" charset="-122"/>
                <a:ea typeface="微软雅黑" panose="020B0503020204020204" charset="-122"/>
                <a:sym typeface="微软雅黑" panose="020B0503020204020204" charset="-122"/>
              </a:rPr>
              <a:t>在这里输入年度工作概况阐述内容在这里输入年度工作概况</a:t>
            </a:r>
            <a:endParaRPr lang="zh-CN" altLang="en-US" sz="1065"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143" name="矩形 142"/>
          <p:cNvSpPr>
            <a:spLocks noChangeArrowheads="1"/>
          </p:cNvSpPr>
          <p:nvPr/>
        </p:nvSpPr>
        <p:spPr bwMode="auto">
          <a:xfrm>
            <a:off x="1131788" y="4240451"/>
            <a:ext cx="2091267"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65" dirty="0">
                <a:solidFill>
                  <a:srgbClr val="595959"/>
                </a:solidFill>
                <a:latin typeface="微软雅黑" panose="020B0503020204020204" charset="-122"/>
                <a:ea typeface="微软雅黑" panose="020B0503020204020204" charset="-122"/>
                <a:sym typeface="微软雅黑" panose="020B0503020204020204" charset="-122"/>
              </a:rPr>
              <a:t>在这里输入年度工作概况阐述内容在这里输入年度工作概况</a:t>
            </a:r>
            <a:endParaRPr lang="zh-CN" altLang="en-US" sz="1065"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144" name="矩形 143"/>
          <p:cNvSpPr>
            <a:spLocks noChangeArrowheads="1"/>
          </p:cNvSpPr>
          <p:nvPr/>
        </p:nvSpPr>
        <p:spPr bwMode="auto">
          <a:xfrm>
            <a:off x="1131788" y="4786551"/>
            <a:ext cx="2091267"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65" dirty="0">
                <a:solidFill>
                  <a:srgbClr val="595959"/>
                </a:solidFill>
                <a:latin typeface="微软雅黑" panose="020B0503020204020204" charset="-122"/>
                <a:ea typeface="微软雅黑" panose="020B0503020204020204" charset="-122"/>
                <a:sym typeface="微软雅黑" panose="020B0503020204020204" charset="-122"/>
              </a:rPr>
              <a:t>在这里输入年度工作概况阐述内容在这里输入年度工作概况</a:t>
            </a:r>
            <a:endParaRPr lang="zh-CN" altLang="en-US" sz="1065"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157" name="矩形 156"/>
          <p:cNvSpPr>
            <a:spLocks noChangeArrowheads="1"/>
          </p:cNvSpPr>
          <p:nvPr/>
        </p:nvSpPr>
        <p:spPr bwMode="auto">
          <a:xfrm>
            <a:off x="1131788" y="5281851"/>
            <a:ext cx="2091267" cy="41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065" dirty="0">
                <a:solidFill>
                  <a:srgbClr val="595959"/>
                </a:solidFill>
                <a:latin typeface="微软雅黑" panose="020B0503020204020204" charset="-122"/>
                <a:ea typeface="微软雅黑" panose="020B0503020204020204" charset="-122"/>
                <a:sym typeface="微软雅黑" panose="020B0503020204020204" charset="-122"/>
              </a:rPr>
              <a:t>在这里输入年度工作概况阐述内容在这里输入年度工作概况</a:t>
            </a:r>
            <a:endParaRPr lang="zh-CN" altLang="en-US" sz="1065"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158" name="直接连接符 157"/>
          <p:cNvSpPr>
            <a:spLocks noChangeShapeType="1"/>
          </p:cNvSpPr>
          <p:nvPr/>
        </p:nvSpPr>
        <p:spPr bwMode="auto">
          <a:xfrm>
            <a:off x="8294588" y="2832868"/>
            <a:ext cx="3124200" cy="2116"/>
          </a:xfrm>
          <a:prstGeom prst="line">
            <a:avLst/>
          </a:prstGeom>
          <a:noFill/>
          <a:ln w="12700"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3"/>
                                        </p:tgtEl>
                                        <p:attrNameLst>
                                          <p:attrName>style.visibility</p:attrName>
                                        </p:attrNameLst>
                                      </p:cBhvr>
                                      <p:to>
                                        <p:strVal val="visible"/>
                                      </p:to>
                                    </p:set>
                                    <p:anim calcmode="lin" valueType="num">
                                      <p:cBhvr additive="base">
                                        <p:cTn id="7" dur="500" fill="hold"/>
                                        <p:tgtEl>
                                          <p:spTgt spid="113"/>
                                        </p:tgtEl>
                                        <p:attrNameLst>
                                          <p:attrName>ppt_x</p:attrName>
                                        </p:attrNameLst>
                                      </p:cBhvr>
                                      <p:tavLst>
                                        <p:tav tm="0">
                                          <p:val>
                                            <p:strVal val="0-#ppt_w/2"/>
                                          </p:val>
                                        </p:tav>
                                        <p:tav tm="100000">
                                          <p:val>
                                            <p:strVal val="#ppt_x"/>
                                          </p:val>
                                        </p:tav>
                                      </p:tavLst>
                                    </p:anim>
                                    <p:anim calcmode="lin" valueType="num">
                                      <p:cBhvr additive="base">
                                        <p:cTn id="8" dur="500" fill="hold"/>
                                        <p:tgtEl>
                                          <p:spTgt spid="1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4"/>
                                        </p:tgtEl>
                                        <p:attrNameLst>
                                          <p:attrName>style.visibility</p:attrName>
                                        </p:attrNameLst>
                                      </p:cBhvr>
                                      <p:to>
                                        <p:strVal val="visible"/>
                                      </p:to>
                                    </p:set>
                                    <p:anim calcmode="lin" valueType="num">
                                      <p:cBhvr additive="base">
                                        <p:cTn id="11" dur="500" fill="hold"/>
                                        <p:tgtEl>
                                          <p:spTgt spid="114"/>
                                        </p:tgtEl>
                                        <p:attrNameLst>
                                          <p:attrName>ppt_x</p:attrName>
                                        </p:attrNameLst>
                                      </p:cBhvr>
                                      <p:tavLst>
                                        <p:tav tm="0">
                                          <p:val>
                                            <p:strVal val="0-#ppt_w/2"/>
                                          </p:val>
                                        </p:tav>
                                        <p:tav tm="100000">
                                          <p:val>
                                            <p:strVal val="#ppt_x"/>
                                          </p:val>
                                        </p:tav>
                                      </p:tavLst>
                                    </p:anim>
                                    <p:anim calcmode="lin" valueType="num">
                                      <p:cBhvr additive="base">
                                        <p:cTn id="12" dur="500" fill="hold"/>
                                        <p:tgtEl>
                                          <p:spTgt spid="1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5"/>
                                        </p:tgtEl>
                                        <p:attrNameLst>
                                          <p:attrName>style.visibility</p:attrName>
                                        </p:attrNameLst>
                                      </p:cBhvr>
                                      <p:to>
                                        <p:strVal val="visible"/>
                                      </p:to>
                                    </p:set>
                                    <p:anim calcmode="lin" valueType="num">
                                      <p:cBhvr additive="base">
                                        <p:cTn id="15" dur="500" fill="hold"/>
                                        <p:tgtEl>
                                          <p:spTgt spid="115"/>
                                        </p:tgtEl>
                                        <p:attrNameLst>
                                          <p:attrName>ppt_x</p:attrName>
                                        </p:attrNameLst>
                                      </p:cBhvr>
                                      <p:tavLst>
                                        <p:tav tm="0">
                                          <p:val>
                                            <p:strVal val="0-#ppt_w/2"/>
                                          </p:val>
                                        </p:tav>
                                        <p:tav tm="100000">
                                          <p:val>
                                            <p:strVal val="#ppt_x"/>
                                          </p:val>
                                        </p:tav>
                                      </p:tavLst>
                                    </p:anim>
                                    <p:anim calcmode="lin" valueType="num">
                                      <p:cBhvr additive="base">
                                        <p:cTn id="16" dur="500" fill="hold"/>
                                        <p:tgtEl>
                                          <p:spTgt spid="1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6"/>
                                        </p:tgtEl>
                                        <p:attrNameLst>
                                          <p:attrName>style.visibility</p:attrName>
                                        </p:attrNameLst>
                                      </p:cBhvr>
                                      <p:to>
                                        <p:strVal val="visible"/>
                                      </p:to>
                                    </p:set>
                                    <p:anim calcmode="lin" valueType="num">
                                      <p:cBhvr additive="base">
                                        <p:cTn id="19" dur="500" fill="hold"/>
                                        <p:tgtEl>
                                          <p:spTgt spid="116"/>
                                        </p:tgtEl>
                                        <p:attrNameLst>
                                          <p:attrName>ppt_x</p:attrName>
                                        </p:attrNameLst>
                                      </p:cBhvr>
                                      <p:tavLst>
                                        <p:tav tm="0">
                                          <p:val>
                                            <p:strVal val="0-#ppt_w/2"/>
                                          </p:val>
                                        </p:tav>
                                        <p:tav tm="100000">
                                          <p:val>
                                            <p:strVal val="#ppt_x"/>
                                          </p:val>
                                        </p:tav>
                                      </p:tavLst>
                                    </p:anim>
                                    <p:anim calcmode="lin" valueType="num">
                                      <p:cBhvr additive="base">
                                        <p:cTn id="20" dur="500" fill="hold"/>
                                        <p:tgtEl>
                                          <p:spTgt spid="11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500" fill="hold"/>
                                        <p:tgtEl>
                                          <p:spTgt spid="117"/>
                                        </p:tgtEl>
                                        <p:attrNameLst>
                                          <p:attrName>ppt_x</p:attrName>
                                        </p:attrNameLst>
                                      </p:cBhvr>
                                      <p:tavLst>
                                        <p:tav tm="0">
                                          <p:val>
                                            <p:strVal val="0-#ppt_w/2"/>
                                          </p:val>
                                        </p:tav>
                                        <p:tav tm="100000">
                                          <p:val>
                                            <p:strVal val="#ppt_x"/>
                                          </p:val>
                                        </p:tav>
                                      </p:tavLst>
                                    </p:anim>
                                    <p:anim calcmode="lin" valueType="num">
                                      <p:cBhvr additive="base">
                                        <p:cTn id="24" dur="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8"/>
                                        </p:tgtEl>
                                        <p:attrNameLst>
                                          <p:attrName>style.visibility</p:attrName>
                                        </p:attrNameLst>
                                      </p:cBhvr>
                                      <p:to>
                                        <p:strVal val="visible"/>
                                      </p:to>
                                    </p:set>
                                    <p:anim calcmode="lin" valueType="num">
                                      <p:cBhvr additive="base">
                                        <p:cTn id="27" dur="500" fill="hold"/>
                                        <p:tgtEl>
                                          <p:spTgt spid="118"/>
                                        </p:tgtEl>
                                        <p:attrNameLst>
                                          <p:attrName>ppt_x</p:attrName>
                                        </p:attrNameLst>
                                      </p:cBhvr>
                                      <p:tavLst>
                                        <p:tav tm="0">
                                          <p:val>
                                            <p:strVal val="0-#ppt_w/2"/>
                                          </p:val>
                                        </p:tav>
                                        <p:tav tm="100000">
                                          <p:val>
                                            <p:strVal val="#ppt_x"/>
                                          </p:val>
                                        </p:tav>
                                      </p:tavLst>
                                    </p:anim>
                                    <p:anim calcmode="lin" valueType="num">
                                      <p:cBhvr additive="base">
                                        <p:cTn id="28" dur="500" fill="hold"/>
                                        <p:tgtEl>
                                          <p:spTgt spid="11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19"/>
                                        </p:tgtEl>
                                        <p:attrNameLst>
                                          <p:attrName>style.visibility</p:attrName>
                                        </p:attrNameLst>
                                      </p:cBhvr>
                                      <p:to>
                                        <p:strVal val="visible"/>
                                      </p:to>
                                    </p:set>
                                    <p:anim calcmode="lin" valueType="num">
                                      <p:cBhvr additive="base">
                                        <p:cTn id="31" dur="500" fill="hold"/>
                                        <p:tgtEl>
                                          <p:spTgt spid="119"/>
                                        </p:tgtEl>
                                        <p:attrNameLst>
                                          <p:attrName>ppt_x</p:attrName>
                                        </p:attrNameLst>
                                      </p:cBhvr>
                                      <p:tavLst>
                                        <p:tav tm="0">
                                          <p:val>
                                            <p:strVal val="0-#ppt_w/2"/>
                                          </p:val>
                                        </p:tav>
                                        <p:tav tm="100000">
                                          <p:val>
                                            <p:strVal val="#ppt_x"/>
                                          </p:val>
                                        </p:tav>
                                      </p:tavLst>
                                    </p:anim>
                                    <p:anim calcmode="lin" valueType="num">
                                      <p:cBhvr additive="base">
                                        <p:cTn id="32" dur="500" fill="hold"/>
                                        <p:tgtEl>
                                          <p:spTgt spid="11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28"/>
                                        </p:tgtEl>
                                        <p:attrNameLst>
                                          <p:attrName>style.visibility</p:attrName>
                                        </p:attrNameLst>
                                      </p:cBhvr>
                                      <p:to>
                                        <p:strVal val="visible"/>
                                      </p:to>
                                    </p:set>
                                    <p:anim calcmode="lin" valueType="num">
                                      <p:cBhvr additive="base">
                                        <p:cTn id="35" dur="500" fill="hold"/>
                                        <p:tgtEl>
                                          <p:spTgt spid="128"/>
                                        </p:tgtEl>
                                        <p:attrNameLst>
                                          <p:attrName>ppt_x</p:attrName>
                                        </p:attrNameLst>
                                      </p:cBhvr>
                                      <p:tavLst>
                                        <p:tav tm="0">
                                          <p:val>
                                            <p:strVal val="0-#ppt_w/2"/>
                                          </p:val>
                                        </p:tav>
                                        <p:tav tm="100000">
                                          <p:val>
                                            <p:strVal val="#ppt_x"/>
                                          </p:val>
                                        </p:tav>
                                      </p:tavLst>
                                    </p:anim>
                                    <p:anim calcmode="lin" valueType="num">
                                      <p:cBhvr additive="base">
                                        <p:cTn id="36" dur="500" fill="hold"/>
                                        <p:tgtEl>
                                          <p:spTgt spid="12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29"/>
                                        </p:tgtEl>
                                        <p:attrNameLst>
                                          <p:attrName>style.visibility</p:attrName>
                                        </p:attrNameLst>
                                      </p:cBhvr>
                                      <p:to>
                                        <p:strVal val="visible"/>
                                      </p:to>
                                    </p:set>
                                    <p:anim calcmode="lin" valueType="num">
                                      <p:cBhvr additive="base">
                                        <p:cTn id="39" dur="500" fill="hold"/>
                                        <p:tgtEl>
                                          <p:spTgt spid="129"/>
                                        </p:tgtEl>
                                        <p:attrNameLst>
                                          <p:attrName>ppt_x</p:attrName>
                                        </p:attrNameLst>
                                      </p:cBhvr>
                                      <p:tavLst>
                                        <p:tav tm="0">
                                          <p:val>
                                            <p:strVal val="0-#ppt_w/2"/>
                                          </p:val>
                                        </p:tav>
                                        <p:tav tm="100000">
                                          <p:val>
                                            <p:strVal val="#ppt_x"/>
                                          </p:val>
                                        </p:tav>
                                      </p:tavLst>
                                    </p:anim>
                                    <p:anim calcmode="lin" valueType="num">
                                      <p:cBhvr additive="base">
                                        <p:cTn id="40" dur="500" fill="hold"/>
                                        <p:tgtEl>
                                          <p:spTgt spid="12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30"/>
                                        </p:tgtEl>
                                        <p:attrNameLst>
                                          <p:attrName>style.visibility</p:attrName>
                                        </p:attrNameLst>
                                      </p:cBhvr>
                                      <p:to>
                                        <p:strVal val="visible"/>
                                      </p:to>
                                    </p:set>
                                    <p:anim calcmode="lin" valueType="num">
                                      <p:cBhvr additive="base">
                                        <p:cTn id="43" dur="500" fill="hold"/>
                                        <p:tgtEl>
                                          <p:spTgt spid="130"/>
                                        </p:tgtEl>
                                        <p:attrNameLst>
                                          <p:attrName>ppt_x</p:attrName>
                                        </p:attrNameLst>
                                      </p:cBhvr>
                                      <p:tavLst>
                                        <p:tav tm="0">
                                          <p:val>
                                            <p:strVal val="0-#ppt_w/2"/>
                                          </p:val>
                                        </p:tav>
                                        <p:tav tm="100000">
                                          <p:val>
                                            <p:strVal val="#ppt_x"/>
                                          </p:val>
                                        </p:tav>
                                      </p:tavLst>
                                    </p:anim>
                                    <p:anim calcmode="lin" valueType="num">
                                      <p:cBhvr additive="base">
                                        <p:cTn id="44" dur="500" fill="hold"/>
                                        <p:tgtEl>
                                          <p:spTgt spid="130"/>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31"/>
                                        </p:tgtEl>
                                        <p:attrNameLst>
                                          <p:attrName>style.visibility</p:attrName>
                                        </p:attrNameLst>
                                      </p:cBhvr>
                                      <p:to>
                                        <p:strVal val="visible"/>
                                      </p:to>
                                    </p:set>
                                    <p:anim calcmode="lin" valueType="num">
                                      <p:cBhvr additive="base">
                                        <p:cTn id="47" dur="500" fill="hold"/>
                                        <p:tgtEl>
                                          <p:spTgt spid="131"/>
                                        </p:tgtEl>
                                        <p:attrNameLst>
                                          <p:attrName>ppt_x</p:attrName>
                                        </p:attrNameLst>
                                      </p:cBhvr>
                                      <p:tavLst>
                                        <p:tav tm="0">
                                          <p:val>
                                            <p:strVal val="0-#ppt_w/2"/>
                                          </p:val>
                                        </p:tav>
                                        <p:tav tm="100000">
                                          <p:val>
                                            <p:strVal val="#ppt_x"/>
                                          </p:val>
                                        </p:tav>
                                      </p:tavLst>
                                    </p:anim>
                                    <p:anim calcmode="lin" valueType="num">
                                      <p:cBhvr additive="base">
                                        <p:cTn id="48" dur="500" fill="hold"/>
                                        <p:tgtEl>
                                          <p:spTgt spid="131"/>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32"/>
                                        </p:tgtEl>
                                        <p:attrNameLst>
                                          <p:attrName>style.visibility</p:attrName>
                                        </p:attrNameLst>
                                      </p:cBhvr>
                                      <p:to>
                                        <p:strVal val="visible"/>
                                      </p:to>
                                    </p:set>
                                    <p:anim calcmode="lin" valueType="num">
                                      <p:cBhvr additive="base">
                                        <p:cTn id="51" dur="500" fill="hold"/>
                                        <p:tgtEl>
                                          <p:spTgt spid="132"/>
                                        </p:tgtEl>
                                        <p:attrNameLst>
                                          <p:attrName>ppt_x</p:attrName>
                                        </p:attrNameLst>
                                      </p:cBhvr>
                                      <p:tavLst>
                                        <p:tav tm="0">
                                          <p:val>
                                            <p:strVal val="0-#ppt_w/2"/>
                                          </p:val>
                                        </p:tav>
                                        <p:tav tm="100000">
                                          <p:val>
                                            <p:strVal val="#ppt_x"/>
                                          </p:val>
                                        </p:tav>
                                      </p:tavLst>
                                    </p:anim>
                                    <p:anim calcmode="lin" valueType="num">
                                      <p:cBhvr additive="base">
                                        <p:cTn id="52" dur="500" fill="hold"/>
                                        <p:tgtEl>
                                          <p:spTgt spid="13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33"/>
                                        </p:tgtEl>
                                        <p:attrNameLst>
                                          <p:attrName>style.visibility</p:attrName>
                                        </p:attrNameLst>
                                      </p:cBhvr>
                                      <p:to>
                                        <p:strVal val="visible"/>
                                      </p:to>
                                    </p:set>
                                    <p:anim calcmode="lin" valueType="num">
                                      <p:cBhvr additive="base">
                                        <p:cTn id="55" dur="500" fill="hold"/>
                                        <p:tgtEl>
                                          <p:spTgt spid="133"/>
                                        </p:tgtEl>
                                        <p:attrNameLst>
                                          <p:attrName>ppt_x</p:attrName>
                                        </p:attrNameLst>
                                      </p:cBhvr>
                                      <p:tavLst>
                                        <p:tav tm="0">
                                          <p:val>
                                            <p:strVal val="0-#ppt_w/2"/>
                                          </p:val>
                                        </p:tav>
                                        <p:tav tm="100000">
                                          <p:val>
                                            <p:strVal val="#ppt_x"/>
                                          </p:val>
                                        </p:tav>
                                      </p:tavLst>
                                    </p:anim>
                                    <p:anim calcmode="lin" valueType="num">
                                      <p:cBhvr additive="base">
                                        <p:cTn id="56" dur="500" fill="hold"/>
                                        <p:tgtEl>
                                          <p:spTgt spid="133"/>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34"/>
                                        </p:tgtEl>
                                        <p:attrNameLst>
                                          <p:attrName>style.visibility</p:attrName>
                                        </p:attrNameLst>
                                      </p:cBhvr>
                                      <p:to>
                                        <p:strVal val="visible"/>
                                      </p:to>
                                    </p:set>
                                    <p:anim calcmode="lin" valueType="num">
                                      <p:cBhvr additive="base">
                                        <p:cTn id="59" dur="500" fill="hold"/>
                                        <p:tgtEl>
                                          <p:spTgt spid="134"/>
                                        </p:tgtEl>
                                        <p:attrNameLst>
                                          <p:attrName>ppt_x</p:attrName>
                                        </p:attrNameLst>
                                      </p:cBhvr>
                                      <p:tavLst>
                                        <p:tav tm="0">
                                          <p:val>
                                            <p:strVal val="0-#ppt_w/2"/>
                                          </p:val>
                                        </p:tav>
                                        <p:tav tm="100000">
                                          <p:val>
                                            <p:strVal val="#ppt_x"/>
                                          </p:val>
                                        </p:tav>
                                      </p:tavLst>
                                    </p:anim>
                                    <p:anim calcmode="lin" valueType="num">
                                      <p:cBhvr additive="base">
                                        <p:cTn id="60" dur="500" fill="hold"/>
                                        <p:tgtEl>
                                          <p:spTgt spid="134"/>
                                        </p:tgtEl>
                                        <p:attrNameLst>
                                          <p:attrName>ppt_y</p:attrName>
                                        </p:attrNameLst>
                                      </p:cBhvr>
                                      <p:tavLst>
                                        <p:tav tm="0">
                                          <p:val>
                                            <p:strVal val="#ppt_y"/>
                                          </p:val>
                                        </p:tav>
                                        <p:tav tm="100000">
                                          <p:val>
                                            <p:strVal val="#ppt_y"/>
                                          </p:val>
                                        </p:tav>
                                      </p:tavLst>
                                    </p:anim>
                                  </p:childTnLst>
                                </p:cTn>
                              </p:par>
                            </p:childTnLst>
                          </p:cTn>
                        </p:par>
                        <p:par>
                          <p:cTn id="61" fill="hold">
                            <p:stCondLst>
                              <p:cond delay="500"/>
                            </p:stCondLst>
                            <p:childTnLst>
                              <p:par>
                                <p:cTn id="62" presetID="22" presetClass="entr" presetSubtype="2" fill="hold" grpId="0" nodeType="afterEffect">
                                  <p:stCondLst>
                                    <p:cond delay="0"/>
                                  </p:stCondLst>
                                  <p:childTnLst>
                                    <p:set>
                                      <p:cBhvr>
                                        <p:cTn id="63" dur="1" fill="hold">
                                          <p:stCondLst>
                                            <p:cond delay="0"/>
                                          </p:stCondLst>
                                        </p:cTn>
                                        <p:tgtEl>
                                          <p:spTgt spid="139"/>
                                        </p:tgtEl>
                                        <p:attrNameLst>
                                          <p:attrName>style.visibility</p:attrName>
                                        </p:attrNameLst>
                                      </p:cBhvr>
                                      <p:to>
                                        <p:strVal val="visible"/>
                                      </p:to>
                                    </p:set>
                                    <p:animEffect transition="in" filter="wipe(right)">
                                      <p:cBhvr>
                                        <p:cTn id="64" dur="500"/>
                                        <p:tgtEl>
                                          <p:spTgt spid="139"/>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140"/>
                                        </p:tgtEl>
                                        <p:attrNameLst>
                                          <p:attrName>style.visibility</p:attrName>
                                        </p:attrNameLst>
                                      </p:cBhvr>
                                      <p:to>
                                        <p:strVal val="visible"/>
                                      </p:to>
                                    </p:set>
                                    <p:animEffect transition="in" filter="wipe(right)">
                                      <p:cBhvr>
                                        <p:cTn id="67" dur="500"/>
                                        <p:tgtEl>
                                          <p:spTgt spid="140"/>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41"/>
                                        </p:tgtEl>
                                        <p:attrNameLst>
                                          <p:attrName>style.visibility</p:attrName>
                                        </p:attrNameLst>
                                      </p:cBhvr>
                                      <p:to>
                                        <p:strVal val="visible"/>
                                      </p:to>
                                    </p:set>
                                    <p:animEffect transition="in" filter="wipe(right)">
                                      <p:cBhvr>
                                        <p:cTn id="70" dur="500"/>
                                        <p:tgtEl>
                                          <p:spTgt spid="141"/>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142"/>
                                        </p:tgtEl>
                                        <p:attrNameLst>
                                          <p:attrName>style.visibility</p:attrName>
                                        </p:attrNameLst>
                                      </p:cBhvr>
                                      <p:to>
                                        <p:strVal val="visible"/>
                                      </p:to>
                                    </p:set>
                                    <p:animEffect transition="in" filter="wipe(right)">
                                      <p:cBhvr>
                                        <p:cTn id="73" dur="500"/>
                                        <p:tgtEl>
                                          <p:spTgt spid="142"/>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143"/>
                                        </p:tgtEl>
                                        <p:attrNameLst>
                                          <p:attrName>style.visibility</p:attrName>
                                        </p:attrNameLst>
                                      </p:cBhvr>
                                      <p:to>
                                        <p:strVal val="visible"/>
                                      </p:to>
                                    </p:set>
                                    <p:animEffect transition="in" filter="wipe(right)">
                                      <p:cBhvr>
                                        <p:cTn id="76" dur="500"/>
                                        <p:tgtEl>
                                          <p:spTgt spid="143"/>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144"/>
                                        </p:tgtEl>
                                        <p:attrNameLst>
                                          <p:attrName>style.visibility</p:attrName>
                                        </p:attrNameLst>
                                      </p:cBhvr>
                                      <p:to>
                                        <p:strVal val="visible"/>
                                      </p:to>
                                    </p:set>
                                    <p:animEffect transition="in" filter="wipe(right)">
                                      <p:cBhvr>
                                        <p:cTn id="79" dur="500"/>
                                        <p:tgtEl>
                                          <p:spTgt spid="144"/>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157"/>
                                        </p:tgtEl>
                                        <p:attrNameLst>
                                          <p:attrName>style.visibility</p:attrName>
                                        </p:attrNameLst>
                                      </p:cBhvr>
                                      <p:to>
                                        <p:strVal val="visible"/>
                                      </p:to>
                                    </p:set>
                                    <p:animEffect transition="in" filter="wipe(right)">
                                      <p:cBhvr>
                                        <p:cTn id="82" dur="500"/>
                                        <p:tgtEl>
                                          <p:spTgt spid="15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20"/>
                                        </p:tgtEl>
                                        <p:attrNameLst>
                                          <p:attrName>style.visibility</p:attrName>
                                        </p:attrNameLst>
                                      </p:cBhvr>
                                      <p:to>
                                        <p:strVal val="visible"/>
                                      </p:to>
                                    </p:set>
                                    <p:animEffect transition="in" filter="wipe(left)">
                                      <p:cBhvr>
                                        <p:cTn id="85" dur="500"/>
                                        <p:tgtEl>
                                          <p:spTgt spid="12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21"/>
                                        </p:tgtEl>
                                        <p:attrNameLst>
                                          <p:attrName>style.visibility</p:attrName>
                                        </p:attrNameLst>
                                      </p:cBhvr>
                                      <p:to>
                                        <p:strVal val="visible"/>
                                      </p:to>
                                    </p:set>
                                    <p:animEffect transition="in" filter="wipe(left)">
                                      <p:cBhvr>
                                        <p:cTn id="88" dur="500"/>
                                        <p:tgtEl>
                                          <p:spTgt spid="121"/>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22"/>
                                        </p:tgtEl>
                                        <p:attrNameLst>
                                          <p:attrName>style.visibility</p:attrName>
                                        </p:attrNameLst>
                                      </p:cBhvr>
                                      <p:to>
                                        <p:strVal val="visible"/>
                                      </p:to>
                                    </p:set>
                                    <p:animEffect transition="in" filter="wipe(left)">
                                      <p:cBhvr>
                                        <p:cTn id="91" dur="500"/>
                                        <p:tgtEl>
                                          <p:spTgt spid="122"/>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123"/>
                                        </p:tgtEl>
                                        <p:attrNameLst>
                                          <p:attrName>style.visibility</p:attrName>
                                        </p:attrNameLst>
                                      </p:cBhvr>
                                      <p:to>
                                        <p:strVal val="visible"/>
                                      </p:to>
                                    </p:set>
                                    <p:animEffect transition="in" filter="wipe(left)">
                                      <p:cBhvr>
                                        <p:cTn id="94" dur="500"/>
                                        <p:tgtEl>
                                          <p:spTgt spid="123"/>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124"/>
                                        </p:tgtEl>
                                        <p:attrNameLst>
                                          <p:attrName>style.visibility</p:attrName>
                                        </p:attrNameLst>
                                      </p:cBhvr>
                                      <p:to>
                                        <p:strVal val="visible"/>
                                      </p:to>
                                    </p:set>
                                    <p:animEffect transition="in" filter="wipe(left)">
                                      <p:cBhvr>
                                        <p:cTn id="97" dur="500"/>
                                        <p:tgtEl>
                                          <p:spTgt spid="124"/>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25"/>
                                        </p:tgtEl>
                                        <p:attrNameLst>
                                          <p:attrName>style.visibility</p:attrName>
                                        </p:attrNameLst>
                                      </p:cBhvr>
                                      <p:to>
                                        <p:strVal val="visible"/>
                                      </p:to>
                                    </p:set>
                                    <p:animEffect transition="in" filter="wipe(left)">
                                      <p:cBhvr>
                                        <p:cTn id="100" dur="500"/>
                                        <p:tgtEl>
                                          <p:spTgt spid="125"/>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26"/>
                                        </p:tgtEl>
                                        <p:attrNameLst>
                                          <p:attrName>style.visibility</p:attrName>
                                        </p:attrNameLst>
                                      </p:cBhvr>
                                      <p:to>
                                        <p:strVal val="visible"/>
                                      </p:to>
                                    </p:set>
                                    <p:animEffect transition="in" filter="wipe(left)">
                                      <p:cBhvr>
                                        <p:cTn id="103" dur="500"/>
                                        <p:tgtEl>
                                          <p:spTgt spid="126"/>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127"/>
                                        </p:tgtEl>
                                        <p:attrNameLst>
                                          <p:attrName>style.visibility</p:attrName>
                                        </p:attrNameLst>
                                      </p:cBhvr>
                                      <p:to>
                                        <p:strVal val="visible"/>
                                      </p:to>
                                    </p:set>
                                    <p:animEffect transition="in" filter="wipe(left)">
                                      <p:cBhvr>
                                        <p:cTn id="106" dur="500"/>
                                        <p:tgtEl>
                                          <p:spTgt spid="127"/>
                                        </p:tgtEl>
                                      </p:cBhvr>
                                    </p:animEffect>
                                  </p:childTnLst>
                                </p:cTn>
                              </p:par>
                            </p:childTnLst>
                          </p:cTn>
                        </p:par>
                        <p:par>
                          <p:cTn id="107" fill="hold">
                            <p:stCondLst>
                              <p:cond delay="1000"/>
                            </p:stCondLst>
                            <p:childTnLst>
                              <p:par>
                                <p:cTn id="108" presetID="42" presetClass="entr" presetSubtype="0" fill="hold" grpId="0" nodeType="afterEffect">
                                  <p:stCondLst>
                                    <p:cond delay="0"/>
                                  </p:stCondLst>
                                  <p:childTnLst>
                                    <p:set>
                                      <p:cBhvr>
                                        <p:cTn id="109" dur="1" fill="hold">
                                          <p:stCondLst>
                                            <p:cond delay="0"/>
                                          </p:stCondLst>
                                        </p:cTn>
                                        <p:tgtEl>
                                          <p:spTgt spid="135"/>
                                        </p:tgtEl>
                                        <p:attrNameLst>
                                          <p:attrName>style.visibility</p:attrName>
                                        </p:attrNameLst>
                                      </p:cBhvr>
                                      <p:to>
                                        <p:strVal val="visible"/>
                                      </p:to>
                                    </p:set>
                                    <p:animEffect transition="in" filter="fade">
                                      <p:cBhvr>
                                        <p:cTn id="110" dur="1000"/>
                                        <p:tgtEl>
                                          <p:spTgt spid="135"/>
                                        </p:tgtEl>
                                      </p:cBhvr>
                                    </p:animEffect>
                                    <p:anim calcmode="lin" valueType="num">
                                      <p:cBhvr>
                                        <p:cTn id="111" dur="1000" fill="hold"/>
                                        <p:tgtEl>
                                          <p:spTgt spid="135"/>
                                        </p:tgtEl>
                                        <p:attrNameLst>
                                          <p:attrName>ppt_x</p:attrName>
                                        </p:attrNameLst>
                                      </p:cBhvr>
                                      <p:tavLst>
                                        <p:tav tm="0">
                                          <p:val>
                                            <p:strVal val="#ppt_x"/>
                                          </p:val>
                                        </p:tav>
                                        <p:tav tm="100000">
                                          <p:val>
                                            <p:strVal val="#ppt_x"/>
                                          </p:val>
                                        </p:tav>
                                      </p:tavLst>
                                    </p:anim>
                                    <p:anim calcmode="lin" valueType="num">
                                      <p:cBhvr>
                                        <p:cTn id="112" dur="1000" fill="hold"/>
                                        <p:tgtEl>
                                          <p:spTgt spid="135"/>
                                        </p:tgtEl>
                                        <p:attrNameLst>
                                          <p:attrName>ppt_y</p:attrName>
                                        </p:attrNameLst>
                                      </p:cBhvr>
                                      <p:tavLst>
                                        <p:tav tm="0">
                                          <p:val>
                                            <p:strVal val="#ppt_y+.1"/>
                                          </p:val>
                                        </p:tav>
                                        <p:tav tm="100000">
                                          <p:val>
                                            <p:strVal val="#ppt_y"/>
                                          </p:val>
                                        </p:tav>
                                      </p:tavLst>
                                    </p:anim>
                                  </p:childTnLst>
                                </p:cTn>
                              </p:par>
                            </p:childTnLst>
                          </p:cTn>
                        </p:par>
                        <p:par>
                          <p:cTn id="113" fill="hold">
                            <p:stCondLst>
                              <p:cond delay="2000"/>
                            </p:stCondLst>
                            <p:childTnLst>
                              <p:par>
                                <p:cTn id="114" presetID="16" presetClass="entr" presetSubtype="21" fill="hold" grpId="0" nodeType="afterEffect">
                                  <p:stCondLst>
                                    <p:cond delay="0"/>
                                  </p:stCondLst>
                                  <p:childTnLst>
                                    <p:set>
                                      <p:cBhvr>
                                        <p:cTn id="115" dur="1" fill="hold">
                                          <p:stCondLst>
                                            <p:cond delay="0"/>
                                          </p:stCondLst>
                                        </p:cTn>
                                        <p:tgtEl>
                                          <p:spTgt spid="158"/>
                                        </p:tgtEl>
                                        <p:attrNameLst>
                                          <p:attrName>style.visibility</p:attrName>
                                        </p:attrNameLst>
                                      </p:cBhvr>
                                      <p:to>
                                        <p:strVal val="visible"/>
                                      </p:to>
                                    </p:set>
                                    <p:animEffect transition="in" filter="barn(inVertical)">
                                      <p:cBhvr>
                                        <p:cTn id="116" dur="500"/>
                                        <p:tgtEl>
                                          <p:spTgt spid="158"/>
                                        </p:tgtEl>
                                      </p:cBhvr>
                                    </p:animEffect>
                                  </p:childTnLst>
                                </p:cTn>
                              </p:par>
                            </p:childTnLst>
                          </p:cTn>
                        </p:par>
                        <p:par>
                          <p:cTn id="117" fill="hold">
                            <p:stCondLst>
                              <p:cond delay="2500"/>
                            </p:stCondLst>
                            <p:childTnLst>
                              <p:par>
                                <p:cTn id="118" presetID="22" presetClass="entr" presetSubtype="1" fill="hold" grpId="0" nodeType="afterEffect">
                                  <p:stCondLst>
                                    <p:cond delay="0"/>
                                  </p:stCondLst>
                                  <p:childTnLst>
                                    <p:set>
                                      <p:cBhvr>
                                        <p:cTn id="119" dur="1" fill="hold">
                                          <p:stCondLst>
                                            <p:cond delay="0"/>
                                          </p:stCondLst>
                                        </p:cTn>
                                        <p:tgtEl>
                                          <p:spTgt spid="136"/>
                                        </p:tgtEl>
                                        <p:attrNameLst>
                                          <p:attrName>style.visibility</p:attrName>
                                        </p:attrNameLst>
                                      </p:cBhvr>
                                      <p:to>
                                        <p:strVal val="visible"/>
                                      </p:to>
                                    </p:set>
                                    <p:animEffect transition="in" filter="wipe(up)">
                                      <p:cBhvr>
                                        <p:cTn id="120"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bldLvl="0" animBg="1"/>
      <p:bldP spid="114" grpId="0" bldLvl="0" animBg="1"/>
      <p:bldP spid="115" grpId="0" bldLvl="0" animBg="1"/>
      <p:bldP spid="116" grpId="0" bldLvl="0" animBg="1"/>
      <p:bldP spid="117" grpId="0" bldLvl="0" animBg="1"/>
      <p:bldP spid="118" grpId="0" bldLvl="0" animBg="1"/>
      <p:bldP spid="119" grpId="0" bldLvl="0" animBg="1"/>
      <p:bldP spid="120" grpId="0" bldLvl="0" animBg="1"/>
      <p:bldP spid="121" grpId="0" bldLvl="0" animBg="1"/>
      <p:bldP spid="122" grpId="0" bldLvl="0" animBg="1"/>
      <p:bldP spid="123" grpId="0" bldLvl="0" animBg="1"/>
      <p:bldP spid="124" grpId="0" bldLvl="0" animBg="1"/>
      <p:bldP spid="125" grpId="0" bldLvl="0" animBg="1"/>
      <p:bldP spid="126" grpId="0" bldLvl="0" animBg="1"/>
      <p:bldP spid="127" grpId="0" bldLvl="0" animBg="1"/>
      <p:bldP spid="128" grpId="0"/>
      <p:bldP spid="129" grpId="0"/>
      <p:bldP spid="130" grpId="0"/>
      <p:bldP spid="131" grpId="0"/>
      <p:bldP spid="132" grpId="0"/>
      <p:bldP spid="133" grpId="0"/>
      <p:bldP spid="134" grpId="0"/>
      <p:bldP spid="135" grpId="0"/>
      <p:bldP spid="136" grpId="0"/>
      <p:bldP spid="139" grpId="0"/>
      <p:bldP spid="140" grpId="0"/>
      <p:bldP spid="141" grpId="0"/>
      <p:bldP spid="142" grpId="0"/>
      <p:bldP spid="143" grpId="0"/>
      <p:bldP spid="144" grpId="0"/>
      <p:bldP spid="157" grpId="0"/>
      <p:bldP spid="15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团队成员介绍</a:t>
            </a:r>
            <a:endParaRPr lang="zh-CN" altLang="en-US" dirty="0"/>
          </a:p>
        </p:txBody>
      </p:sp>
      <p:sp>
        <p:nvSpPr>
          <p:cNvPr id="3" name="TextBox 2"/>
          <p:cNvSpPr txBox="1"/>
          <p:nvPr/>
        </p:nvSpPr>
        <p:spPr>
          <a:xfrm>
            <a:off x="1116048" y="5007964"/>
            <a:ext cx="1920213" cy="768985"/>
          </a:xfrm>
          <a:prstGeom prst="rect">
            <a:avLst/>
          </a:prstGeom>
          <a:noFill/>
        </p:spPr>
        <p:txBody>
          <a:bodyPr wrap="square" lIns="0" tIns="0" rIns="0" bIns="0" rtlCol="0">
            <a:spAutoFit/>
          </a:bodyPr>
          <a:lstStyle/>
          <a:p>
            <a:pPr algn="just">
              <a:lnSpc>
                <a:spcPts val="1200"/>
              </a:lnSpc>
            </a:pPr>
            <a:r>
              <a:rPr lang="zh-CN" altLang="en-US" sz="1465" dirty="0" smtClean="0">
                <a:solidFill>
                  <a:schemeClr val="tx1">
                    <a:lumMod val="75000"/>
                    <a:lumOff val="25000"/>
                  </a:schemeClr>
                </a:solidFill>
                <a:latin typeface="微软雅黑" panose="020B0503020204020204" charset="-122"/>
                <a:ea typeface="微软雅黑" panose="020B0503020204020204" charset="-122"/>
              </a:rPr>
              <a:t>点击输入简要文字介绍，文字内容需概括精炼，不用多余的文字修饰，言简意赅的说明分项内容</a:t>
            </a:r>
            <a:r>
              <a:rPr lang="en-US" altLang="zh-CN" sz="1465" dirty="0" smtClean="0">
                <a:solidFill>
                  <a:schemeClr val="tx1">
                    <a:lumMod val="75000"/>
                    <a:lumOff val="25000"/>
                  </a:schemeClr>
                </a:solidFill>
                <a:latin typeface="微软雅黑" panose="020B0503020204020204" charset="-122"/>
                <a:ea typeface="微软雅黑" panose="020B0503020204020204" charset="-122"/>
              </a:rPr>
              <a:t>……</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a:t>
            </a:r>
            <a:endParaRPr lang="en-US" altLang="zh-CN" sz="1465" dirty="0" smtClean="0">
              <a:solidFill>
                <a:schemeClr val="tx1">
                  <a:lumMod val="75000"/>
                  <a:lumOff val="25000"/>
                </a:schemeClr>
              </a:solidFill>
              <a:latin typeface="微软雅黑" panose="020B0503020204020204" charset="-122"/>
              <a:ea typeface="微软雅黑" panose="020B0503020204020204" charset="-122"/>
            </a:endParaRPr>
          </a:p>
        </p:txBody>
      </p:sp>
      <p:sp>
        <p:nvSpPr>
          <p:cNvPr id="4" name="TextBox 3"/>
          <p:cNvSpPr txBox="1"/>
          <p:nvPr/>
        </p:nvSpPr>
        <p:spPr>
          <a:xfrm>
            <a:off x="3806037" y="5007964"/>
            <a:ext cx="1920213" cy="768985"/>
          </a:xfrm>
          <a:prstGeom prst="rect">
            <a:avLst/>
          </a:prstGeom>
          <a:noFill/>
        </p:spPr>
        <p:txBody>
          <a:bodyPr wrap="square" lIns="0" tIns="0" rIns="0" bIns="0" rtlCol="0">
            <a:spAutoFit/>
          </a:bodyPr>
          <a:lstStyle/>
          <a:p>
            <a:pPr algn="just">
              <a:lnSpc>
                <a:spcPts val="1200"/>
              </a:lnSpc>
            </a:pPr>
            <a:r>
              <a:rPr lang="zh-CN" altLang="en-US" sz="1465" dirty="0" smtClean="0">
                <a:solidFill>
                  <a:schemeClr val="tx1">
                    <a:lumMod val="75000"/>
                    <a:lumOff val="25000"/>
                  </a:schemeClr>
                </a:solidFill>
                <a:latin typeface="微软雅黑" panose="020B0503020204020204" charset="-122"/>
                <a:ea typeface="微软雅黑" panose="020B0503020204020204" charset="-122"/>
              </a:rPr>
              <a:t>点击输入简要文字介绍，文字内容需概括精炼，不用多余的文字修饰，言简意赅的说明分项内容</a:t>
            </a:r>
            <a:r>
              <a:rPr lang="en-US" altLang="zh-CN" sz="1465" dirty="0" smtClean="0">
                <a:solidFill>
                  <a:schemeClr val="tx1">
                    <a:lumMod val="75000"/>
                    <a:lumOff val="25000"/>
                  </a:schemeClr>
                </a:solidFill>
                <a:latin typeface="微软雅黑" panose="020B0503020204020204" charset="-122"/>
                <a:ea typeface="微软雅黑" panose="020B0503020204020204" charset="-122"/>
              </a:rPr>
              <a:t>……</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a:t>
            </a:r>
            <a:endParaRPr lang="en-US" altLang="zh-CN" sz="1465" dirty="0" smtClean="0">
              <a:solidFill>
                <a:schemeClr val="tx1">
                  <a:lumMod val="75000"/>
                  <a:lumOff val="25000"/>
                </a:schemeClr>
              </a:solidFill>
              <a:latin typeface="微软雅黑" panose="020B0503020204020204" charset="-122"/>
              <a:ea typeface="微软雅黑" panose="020B0503020204020204" charset="-122"/>
            </a:endParaRPr>
          </a:p>
        </p:txBody>
      </p:sp>
      <p:sp>
        <p:nvSpPr>
          <p:cNvPr id="5" name="TextBox 4"/>
          <p:cNvSpPr txBox="1"/>
          <p:nvPr/>
        </p:nvSpPr>
        <p:spPr>
          <a:xfrm>
            <a:off x="6496027" y="5007964"/>
            <a:ext cx="1920213" cy="768985"/>
          </a:xfrm>
          <a:prstGeom prst="rect">
            <a:avLst/>
          </a:prstGeom>
          <a:noFill/>
        </p:spPr>
        <p:txBody>
          <a:bodyPr wrap="square" lIns="0" tIns="0" rIns="0" bIns="0" rtlCol="0">
            <a:spAutoFit/>
          </a:bodyPr>
          <a:lstStyle/>
          <a:p>
            <a:pPr algn="just">
              <a:lnSpc>
                <a:spcPts val="1200"/>
              </a:lnSpc>
            </a:pPr>
            <a:r>
              <a:rPr lang="zh-CN" altLang="en-US" sz="1465" dirty="0" smtClean="0">
                <a:solidFill>
                  <a:schemeClr val="tx1">
                    <a:lumMod val="75000"/>
                    <a:lumOff val="25000"/>
                  </a:schemeClr>
                </a:solidFill>
                <a:latin typeface="微软雅黑" panose="020B0503020204020204" charset="-122"/>
                <a:ea typeface="微软雅黑" panose="020B0503020204020204" charset="-122"/>
              </a:rPr>
              <a:t>点击输入简要文字介绍，文字内容需概括精炼，不用多余的文字修饰，言简意赅的说明分项内容</a:t>
            </a:r>
            <a:r>
              <a:rPr lang="en-US" altLang="zh-CN" sz="1465" dirty="0" smtClean="0">
                <a:solidFill>
                  <a:schemeClr val="tx1">
                    <a:lumMod val="75000"/>
                    <a:lumOff val="25000"/>
                  </a:schemeClr>
                </a:solidFill>
                <a:latin typeface="微软雅黑" panose="020B0503020204020204" charset="-122"/>
                <a:ea typeface="微软雅黑" panose="020B0503020204020204" charset="-122"/>
              </a:rPr>
              <a:t>……</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a:t>
            </a:r>
            <a:endParaRPr lang="en-US" altLang="zh-CN" sz="1465" dirty="0" smtClean="0">
              <a:solidFill>
                <a:schemeClr val="tx1">
                  <a:lumMod val="75000"/>
                  <a:lumOff val="25000"/>
                </a:schemeClr>
              </a:solidFill>
              <a:latin typeface="微软雅黑" panose="020B0503020204020204" charset="-122"/>
              <a:ea typeface="微软雅黑" panose="020B0503020204020204" charset="-122"/>
            </a:endParaRPr>
          </a:p>
        </p:txBody>
      </p:sp>
      <p:sp>
        <p:nvSpPr>
          <p:cNvPr id="6" name="TextBox 5"/>
          <p:cNvSpPr txBox="1"/>
          <p:nvPr/>
        </p:nvSpPr>
        <p:spPr>
          <a:xfrm>
            <a:off x="9072331" y="5007964"/>
            <a:ext cx="1920213" cy="768985"/>
          </a:xfrm>
          <a:prstGeom prst="rect">
            <a:avLst/>
          </a:prstGeom>
          <a:noFill/>
        </p:spPr>
        <p:txBody>
          <a:bodyPr wrap="square" lIns="0" tIns="0" rIns="0" bIns="0" rtlCol="0">
            <a:spAutoFit/>
          </a:bodyPr>
          <a:lstStyle/>
          <a:p>
            <a:pPr algn="just">
              <a:lnSpc>
                <a:spcPts val="1200"/>
              </a:lnSpc>
            </a:pPr>
            <a:r>
              <a:rPr lang="zh-CN" altLang="en-US" sz="1465" dirty="0" smtClean="0">
                <a:solidFill>
                  <a:schemeClr val="tx1">
                    <a:lumMod val="75000"/>
                    <a:lumOff val="25000"/>
                  </a:schemeClr>
                </a:solidFill>
                <a:latin typeface="微软雅黑" panose="020B0503020204020204" charset="-122"/>
                <a:ea typeface="微软雅黑" panose="020B0503020204020204" charset="-122"/>
              </a:rPr>
              <a:t>点击输入简要文字介绍，文字内容需概括精炼，不用多余的文字修饰，言简意赅的说明分项内容</a:t>
            </a:r>
            <a:r>
              <a:rPr lang="en-US" altLang="zh-CN" sz="1465" dirty="0" smtClean="0">
                <a:solidFill>
                  <a:schemeClr val="tx1">
                    <a:lumMod val="75000"/>
                    <a:lumOff val="25000"/>
                  </a:schemeClr>
                </a:solidFill>
                <a:latin typeface="微软雅黑" panose="020B0503020204020204" charset="-122"/>
                <a:ea typeface="微软雅黑" panose="020B0503020204020204" charset="-122"/>
              </a:rPr>
              <a:t>……</a:t>
            </a:r>
            <a:r>
              <a:rPr lang="zh-CN" altLang="en-US" sz="1465" dirty="0" smtClean="0">
                <a:solidFill>
                  <a:schemeClr val="tx1">
                    <a:lumMod val="75000"/>
                    <a:lumOff val="25000"/>
                  </a:schemeClr>
                </a:solidFill>
                <a:latin typeface="微软雅黑" panose="020B0503020204020204" charset="-122"/>
                <a:ea typeface="微软雅黑" panose="020B0503020204020204" charset="-122"/>
              </a:rPr>
              <a:t>。</a:t>
            </a:r>
            <a:endParaRPr lang="en-US" altLang="zh-CN" sz="1465" dirty="0" smtClean="0">
              <a:solidFill>
                <a:schemeClr val="tx1">
                  <a:lumMod val="75000"/>
                  <a:lumOff val="25000"/>
                </a:schemeClr>
              </a:solidFill>
              <a:latin typeface="微软雅黑" panose="020B0503020204020204" charset="-122"/>
              <a:ea typeface="微软雅黑" panose="020B0503020204020204" charset="-122"/>
            </a:endParaRPr>
          </a:p>
        </p:txBody>
      </p:sp>
      <p:sp>
        <p:nvSpPr>
          <p:cNvPr id="7" name="矩形 6"/>
          <p:cNvSpPr>
            <a:spLocks noChangeArrowheads="1"/>
          </p:cNvSpPr>
          <p:nvPr/>
        </p:nvSpPr>
        <p:spPr bwMode="auto">
          <a:xfrm>
            <a:off x="1374532" y="3824361"/>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35" b="1" cap="all" dirty="0" smtClean="0">
                <a:latin typeface="微软雅黑" panose="020B0503020204020204" charset="-122"/>
                <a:ea typeface="微软雅黑" panose="020B0503020204020204" charset="-122"/>
                <a:cs typeface="+mj-cs"/>
              </a:rPr>
              <a:t>李姓名</a:t>
            </a:r>
            <a:endParaRPr lang="en-US" altLang="zh-CN" sz="2135" b="1" cap="all" dirty="0">
              <a:latin typeface="微软雅黑" panose="020B0503020204020204" charset="-122"/>
              <a:ea typeface="微软雅黑" panose="020B0503020204020204" charset="-122"/>
              <a:cs typeface="+mj-cs"/>
            </a:endParaRPr>
          </a:p>
        </p:txBody>
      </p:sp>
      <p:sp>
        <p:nvSpPr>
          <p:cNvPr id="8" name="矩形 7"/>
          <p:cNvSpPr>
            <a:spLocks noChangeArrowheads="1"/>
          </p:cNvSpPr>
          <p:nvPr/>
        </p:nvSpPr>
        <p:spPr bwMode="auto">
          <a:xfrm>
            <a:off x="4064521" y="3824361"/>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35" b="1" cap="all" dirty="0" smtClean="0">
                <a:latin typeface="微软雅黑" panose="020B0503020204020204" charset="-122"/>
                <a:ea typeface="微软雅黑" panose="020B0503020204020204" charset="-122"/>
                <a:cs typeface="+mj-cs"/>
              </a:rPr>
              <a:t>张姓名</a:t>
            </a:r>
            <a:endParaRPr lang="en-US" altLang="zh-CN" sz="2135" b="1" cap="all" dirty="0">
              <a:latin typeface="微软雅黑" panose="020B0503020204020204" charset="-122"/>
              <a:ea typeface="微软雅黑" panose="020B0503020204020204" charset="-122"/>
              <a:cs typeface="+mj-cs"/>
            </a:endParaRPr>
          </a:p>
        </p:txBody>
      </p:sp>
      <p:sp>
        <p:nvSpPr>
          <p:cNvPr id="9" name="矩形 8"/>
          <p:cNvSpPr>
            <a:spLocks noChangeArrowheads="1"/>
          </p:cNvSpPr>
          <p:nvPr/>
        </p:nvSpPr>
        <p:spPr bwMode="auto">
          <a:xfrm>
            <a:off x="6754511" y="3824361"/>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35" b="1" cap="all" dirty="0" smtClean="0">
                <a:latin typeface="微软雅黑" panose="020B0503020204020204" charset="-122"/>
                <a:ea typeface="微软雅黑" panose="020B0503020204020204" charset="-122"/>
                <a:cs typeface="+mj-cs"/>
              </a:rPr>
              <a:t>王姓名</a:t>
            </a:r>
            <a:endParaRPr lang="en-US" altLang="zh-CN" sz="2135" b="1" cap="all" dirty="0">
              <a:latin typeface="微软雅黑" panose="020B0503020204020204" charset="-122"/>
              <a:ea typeface="微软雅黑" panose="020B0503020204020204" charset="-122"/>
              <a:cs typeface="+mj-cs"/>
            </a:endParaRPr>
          </a:p>
        </p:txBody>
      </p:sp>
      <p:sp>
        <p:nvSpPr>
          <p:cNvPr id="10" name="矩形 9"/>
          <p:cNvSpPr>
            <a:spLocks noChangeArrowheads="1"/>
          </p:cNvSpPr>
          <p:nvPr/>
        </p:nvSpPr>
        <p:spPr bwMode="auto">
          <a:xfrm>
            <a:off x="9330815" y="3824361"/>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35" b="1" cap="all" dirty="0" smtClean="0">
                <a:latin typeface="微软雅黑" panose="020B0503020204020204" charset="-122"/>
                <a:ea typeface="微软雅黑" panose="020B0503020204020204" charset="-122"/>
                <a:cs typeface="+mj-cs"/>
              </a:rPr>
              <a:t>李姓名</a:t>
            </a:r>
            <a:endParaRPr lang="en-US" altLang="zh-CN" sz="2135" b="1" cap="all" dirty="0">
              <a:latin typeface="微软雅黑" panose="020B0503020204020204" charset="-122"/>
              <a:ea typeface="微软雅黑" panose="020B0503020204020204" charset="-122"/>
              <a:cs typeface="+mj-cs"/>
            </a:endParaRPr>
          </a:p>
        </p:txBody>
      </p:sp>
      <p:sp>
        <p:nvSpPr>
          <p:cNvPr id="11" name="Oval 12"/>
          <p:cNvSpPr>
            <a:spLocks noChangeArrowheads="1"/>
          </p:cNvSpPr>
          <p:nvPr/>
        </p:nvSpPr>
        <p:spPr bwMode="auto">
          <a:xfrm>
            <a:off x="1189351" y="1604797"/>
            <a:ext cx="2108556" cy="2119952"/>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sz="2400"/>
          </a:p>
        </p:txBody>
      </p:sp>
      <p:sp>
        <p:nvSpPr>
          <p:cNvPr id="12" name="Oval 13"/>
          <p:cNvSpPr>
            <a:spLocks noChangeArrowheads="1"/>
          </p:cNvSpPr>
          <p:nvPr/>
        </p:nvSpPr>
        <p:spPr bwMode="auto">
          <a:xfrm>
            <a:off x="1313540" y="1729916"/>
            <a:ext cx="1860180" cy="1869717"/>
          </a:xfrm>
          <a:prstGeom prst="ellipse">
            <a:avLst/>
          </a:prstGeom>
          <a:blipFill dpi="0" rotWithShape="1">
            <a:blip r:embed="rId1"/>
            <a:srcRect/>
            <a:stretch>
              <a:fillRect/>
            </a:stretch>
          </a:blipFill>
          <a:ln w="10" cap="flat">
            <a:solidFill>
              <a:srgbClr val="C1C0C3"/>
            </a:solidFill>
            <a:prstDash val="solid"/>
            <a:miter lim="800000"/>
          </a:ln>
        </p:spPr>
        <p:txBody>
          <a:bodyPr vert="horz" wrap="square" lIns="91416" tIns="45708" rIns="91416" bIns="45708" numCol="1" anchor="t" anchorCtr="0" compatLnSpc="1"/>
          <a:lstStyle/>
          <a:p>
            <a:endParaRPr lang="zh-CN" altLang="en-US" sz="2400"/>
          </a:p>
        </p:txBody>
      </p:sp>
      <p:sp>
        <p:nvSpPr>
          <p:cNvPr id="13" name="Oval 12"/>
          <p:cNvSpPr>
            <a:spLocks noChangeArrowheads="1"/>
          </p:cNvSpPr>
          <p:nvPr/>
        </p:nvSpPr>
        <p:spPr bwMode="auto">
          <a:xfrm>
            <a:off x="3724481" y="1604797"/>
            <a:ext cx="2108556" cy="2119952"/>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sz="2400"/>
          </a:p>
        </p:txBody>
      </p:sp>
      <p:sp>
        <p:nvSpPr>
          <p:cNvPr id="14" name="Oval 13"/>
          <p:cNvSpPr>
            <a:spLocks noChangeArrowheads="1"/>
          </p:cNvSpPr>
          <p:nvPr/>
        </p:nvSpPr>
        <p:spPr bwMode="auto">
          <a:xfrm>
            <a:off x="3848671" y="1729916"/>
            <a:ext cx="1860180" cy="1869717"/>
          </a:xfrm>
          <a:prstGeom prst="ellipse">
            <a:avLst/>
          </a:prstGeom>
          <a:blipFill dpi="0" rotWithShape="1">
            <a:blip r:embed="rId2"/>
            <a:srcRect/>
            <a:stretch>
              <a:fillRect/>
            </a:stretch>
          </a:blipFill>
          <a:ln w="10" cap="flat">
            <a:solidFill>
              <a:srgbClr val="C1C0C3"/>
            </a:solidFill>
            <a:prstDash val="solid"/>
            <a:miter lim="800000"/>
          </a:ln>
        </p:spPr>
        <p:txBody>
          <a:bodyPr vert="horz" wrap="square" lIns="91416" tIns="45708" rIns="91416" bIns="45708" numCol="1" anchor="t" anchorCtr="0" compatLnSpc="1"/>
          <a:lstStyle/>
          <a:p>
            <a:endParaRPr lang="zh-CN" altLang="en-US" sz="2400"/>
          </a:p>
        </p:txBody>
      </p:sp>
      <p:sp>
        <p:nvSpPr>
          <p:cNvPr id="15" name="Oval 12"/>
          <p:cNvSpPr>
            <a:spLocks noChangeArrowheads="1"/>
          </p:cNvSpPr>
          <p:nvPr/>
        </p:nvSpPr>
        <p:spPr bwMode="auto">
          <a:xfrm>
            <a:off x="6358351" y="1604797"/>
            <a:ext cx="2108556" cy="2119952"/>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sz="2400"/>
          </a:p>
        </p:txBody>
      </p:sp>
      <p:sp>
        <p:nvSpPr>
          <p:cNvPr id="16" name="Oval 13"/>
          <p:cNvSpPr>
            <a:spLocks noChangeArrowheads="1"/>
          </p:cNvSpPr>
          <p:nvPr/>
        </p:nvSpPr>
        <p:spPr bwMode="auto">
          <a:xfrm>
            <a:off x="6482540" y="1729916"/>
            <a:ext cx="1860180" cy="1869717"/>
          </a:xfrm>
          <a:prstGeom prst="ellipse">
            <a:avLst/>
          </a:prstGeom>
          <a:blipFill dpi="0" rotWithShape="1">
            <a:blip r:embed="rId3"/>
            <a:srcRect/>
            <a:stretch>
              <a:fillRect/>
            </a:stretch>
          </a:blipFill>
          <a:ln w="10" cap="flat">
            <a:solidFill>
              <a:srgbClr val="C1C0C3"/>
            </a:solidFill>
            <a:prstDash val="solid"/>
            <a:miter lim="800000"/>
          </a:ln>
        </p:spPr>
        <p:txBody>
          <a:bodyPr vert="horz" wrap="square" lIns="91416" tIns="45708" rIns="91416" bIns="45708" numCol="1" anchor="t" anchorCtr="0" compatLnSpc="1"/>
          <a:lstStyle/>
          <a:p>
            <a:endParaRPr lang="zh-CN" altLang="en-US" sz="2400"/>
          </a:p>
        </p:txBody>
      </p:sp>
      <p:sp>
        <p:nvSpPr>
          <p:cNvPr id="17" name="Oval 12"/>
          <p:cNvSpPr>
            <a:spLocks noChangeArrowheads="1"/>
          </p:cNvSpPr>
          <p:nvPr/>
        </p:nvSpPr>
        <p:spPr bwMode="auto">
          <a:xfrm>
            <a:off x="8880309" y="1604797"/>
            <a:ext cx="2108556" cy="2119952"/>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sz="2400"/>
          </a:p>
        </p:txBody>
      </p:sp>
      <p:sp>
        <p:nvSpPr>
          <p:cNvPr id="18" name="Oval 13"/>
          <p:cNvSpPr>
            <a:spLocks noChangeArrowheads="1"/>
          </p:cNvSpPr>
          <p:nvPr/>
        </p:nvSpPr>
        <p:spPr bwMode="auto">
          <a:xfrm>
            <a:off x="9004499" y="1729916"/>
            <a:ext cx="1860180" cy="1869717"/>
          </a:xfrm>
          <a:prstGeom prst="ellipse">
            <a:avLst/>
          </a:prstGeom>
          <a:blipFill dpi="0" rotWithShape="1">
            <a:blip r:embed="rId1"/>
            <a:srcRect/>
            <a:stretch>
              <a:fillRect/>
            </a:stretch>
          </a:blipFill>
          <a:ln w="10" cap="flat">
            <a:solidFill>
              <a:srgbClr val="C1C0C3"/>
            </a:solidFill>
            <a:prstDash val="solid"/>
            <a:miter lim="800000"/>
          </a:ln>
        </p:spPr>
        <p:txBody>
          <a:bodyPr vert="horz" wrap="square" lIns="91416" tIns="45708" rIns="91416" bIns="45708" numCol="1" anchor="t" anchorCtr="0" compatLnSpc="1"/>
          <a:lstStyle/>
          <a:p>
            <a:endParaRPr lang="zh-CN" altLang="en-US" sz="2400"/>
          </a:p>
        </p:txBody>
      </p:sp>
      <p:grpSp>
        <p:nvGrpSpPr>
          <p:cNvPr id="19" name="组合 18"/>
          <p:cNvGrpSpPr/>
          <p:nvPr/>
        </p:nvGrpSpPr>
        <p:grpSpPr>
          <a:xfrm>
            <a:off x="1136353" y="4239879"/>
            <a:ext cx="1983316" cy="484717"/>
            <a:chOff x="852265" y="3147814"/>
            <a:chExt cx="1487487" cy="363538"/>
          </a:xfrm>
        </p:grpSpPr>
        <p:sp>
          <p:nvSpPr>
            <p:cNvPr id="20"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b="1">
                <a:solidFill>
                  <a:srgbClr val="ED105F"/>
                </a:solidFill>
                <a:latin typeface="微软雅黑" panose="020B0503020204020204" charset="-122"/>
                <a:ea typeface="微软雅黑" panose="020B0503020204020204" charset="-122"/>
              </a:endParaRPr>
            </a:p>
          </p:txBody>
        </p:sp>
        <p:sp>
          <p:nvSpPr>
            <p:cNvPr id="21"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121920" tIns="60960" rIns="121920" bIns="60960" numCol="1" anchor="t" anchorCtr="0" compatLnSpc="1"/>
            <a:lstStyle/>
            <a:p>
              <a:endParaRPr lang="zh-CN" altLang="en-US" sz="2400" b="1">
                <a:solidFill>
                  <a:srgbClr val="ED105F"/>
                </a:solidFill>
                <a:latin typeface="微软雅黑" panose="020B0503020204020204" charset="-122"/>
                <a:ea typeface="微软雅黑" panose="020B0503020204020204" charset="-122"/>
              </a:endParaRPr>
            </a:p>
          </p:txBody>
        </p:sp>
        <p:sp>
          <p:nvSpPr>
            <p:cNvPr id="22" name="TextBox 21"/>
            <p:cNvSpPr txBox="1"/>
            <p:nvPr/>
          </p:nvSpPr>
          <p:spPr>
            <a:xfrm>
              <a:off x="1112992" y="3152182"/>
              <a:ext cx="952500" cy="315278"/>
            </a:xfrm>
            <a:prstGeom prst="rect">
              <a:avLst/>
            </a:prstGeom>
            <a:noFill/>
          </p:spPr>
          <p:txBody>
            <a:bodyPr wrap="none" rtlCol="0">
              <a:spAutoFit/>
            </a:bodyPr>
            <a:lstStyle/>
            <a:p>
              <a:r>
                <a:rPr lang="zh-CN" altLang="en-US" sz="2135" b="1" dirty="0" smtClean="0">
                  <a:solidFill>
                    <a:srgbClr val="ED105F"/>
                  </a:solidFill>
                  <a:latin typeface="微软雅黑" panose="020B0503020204020204" charset="-122"/>
                  <a:ea typeface="微软雅黑" panose="020B0503020204020204" charset="-122"/>
                </a:rPr>
                <a:t>职位名称</a:t>
              </a:r>
              <a:endParaRPr lang="zh-CN" altLang="en-US" sz="2135" b="1" dirty="0">
                <a:solidFill>
                  <a:srgbClr val="ED105F"/>
                </a:solidFill>
                <a:latin typeface="微软雅黑" panose="020B0503020204020204" charset="-122"/>
                <a:ea typeface="微软雅黑" panose="020B0503020204020204" charset="-122"/>
              </a:endParaRPr>
            </a:p>
          </p:txBody>
        </p:sp>
      </p:grpSp>
      <p:grpSp>
        <p:nvGrpSpPr>
          <p:cNvPr id="23" name="组合 22"/>
          <p:cNvGrpSpPr/>
          <p:nvPr/>
        </p:nvGrpSpPr>
        <p:grpSpPr>
          <a:xfrm>
            <a:off x="3756811" y="4239879"/>
            <a:ext cx="1983316" cy="484717"/>
            <a:chOff x="852265" y="3147814"/>
            <a:chExt cx="1487487" cy="363538"/>
          </a:xfrm>
        </p:grpSpPr>
        <p:sp>
          <p:nvSpPr>
            <p:cNvPr id="24"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b="1">
                <a:solidFill>
                  <a:srgbClr val="ED105F"/>
                </a:solidFill>
                <a:latin typeface="微软雅黑" panose="020B0503020204020204" charset="-122"/>
                <a:ea typeface="微软雅黑" panose="020B0503020204020204" charset="-122"/>
              </a:endParaRPr>
            </a:p>
          </p:txBody>
        </p:sp>
        <p:sp>
          <p:nvSpPr>
            <p:cNvPr id="25"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121920" tIns="60960" rIns="121920" bIns="60960" numCol="1" anchor="t" anchorCtr="0" compatLnSpc="1"/>
            <a:lstStyle/>
            <a:p>
              <a:endParaRPr lang="zh-CN" altLang="en-US" sz="2400" b="1">
                <a:solidFill>
                  <a:srgbClr val="ED105F"/>
                </a:solidFill>
                <a:latin typeface="微软雅黑" panose="020B0503020204020204" charset="-122"/>
                <a:ea typeface="微软雅黑" panose="020B0503020204020204" charset="-122"/>
              </a:endParaRPr>
            </a:p>
          </p:txBody>
        </p:sp>
        <p:sp>
          <p:nvSpPr>
            <p:cNvPr id="26" name="TextBox 25"/>
            <p:cNvSpPr txBox="1"/>
            <p:nvPr/>
          </p:nvSpPr>
          <p:spPr>
            <a:xfrm>
              <a:off x="1112992" y="3152182"/>
              <a:ext cx="952500" cy="315278"/>
            </a:xfrm>
            <a:prstGeom prst="rect">
              <a:avLst/>
            </a:prstGeom>
            <a:noFill/>
          </p:spPr>
          <p:txBody>
            <a:bodyPr wrap="none" rtlCol="0">
              <a:spAutoFit/>
            </a:bodyPr>
            <a:lstStyle/>
            <a:p>
              <a:r>
                <a:rPr lang="zh-CN" altLang="en-US" sz="2135" b="1" dirty="0" smtClean="0">
                  <a:solidFill>
                    <a:srgbClr val="F8A519"/>
                  </a:solidFill>
                  <a:latin typeface="微软雅黑" panose="020B0503020204020204" charset="-122"/>
                  <a:ea typeface="微软雅黑" panose="020B0503020204020204" charset="-122"/>
                </a:rPr>
                <a:t>职位名称</a:t>
              </a:r>
              <a:endParaRPr lang="zh-CN" altLang="en-US" sz="2135" b="1" dirty="0">
                <a:solidFill>
                  <a:srgbClr val="F8A519"/>
                </a:solidFill>
                <a:latin typeface="微软雅黑" panose="020B0503020204020204" charset="-122"/>
                <a:ea typeface="微软雅黑" panose="020B0503020204020204" charset="-122"/>
              </a:endParaRPr>
            </a:p>
          </p:txBody>
        </p:sp>
      </p:grpSp>
      <p:grpSp>
        <p:nvGrpSpPr>
          <p:cNvPr id="27" name="组合 26"/>
          <p:cNvGrpSpPr/>
          <p:nvPr/>
        </p:nvGrpSpPr>
        <p:grpSpPr>
          <a:xfrm>
            <a:off x="6420971" y="4239879"/>
            <a:ext cx="1983316" cy="484717"/>
            <a:chOff x="852265" y="3147814"/>
            <a:chExt cx="1487487" cy="363538"/>
          </a:xfrm>
        </p:grpSpPr>
        <p:sp>
          <p:nvSpPr>
            <p:cNvPr id="28"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b="1">
                <a:solidFill>
                  <a:srgbClr val="ED105F"/>
                </a:solidFill>
                <a:latin typeface="微软雅黑" panose="020B0503020204020204" charset="-122"/>
                <a:ea typeface="微软雅黑" panose="020B0503020204020204" charset="-122"/>
              </a:endParaRPr>
            </a:p>
          </p:txBody>
        </p:sp>
        <p:sp>
          <p:nvSpPr>
            <p:cNvPr id="29"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121920" tIns="60960" rIns="121920" bIns="60960" numCol="1" anchor="t" anchorCtr="0" compatLnSpc="1"/>
            <a:lstStyle/>
            <a:p>
              <a:endParaRPr lang="zh-CN" altLang="en-US" sz="2400" b="1">
                <a:solidFill>
                  <a:srgbClr val="ED105F"/>
                </a:solidFill>
                <a:latin typeface="微软雅黑" panose="020B0503020204020204" charset="-122"/>
                <a:ea typeface="微软雅黑" panose="020B0503020204020204" charset="-122"/>
              </a:endParaRPr>
            </a:p>
          </p:txBody>
        </p:sp>
        <p:sp>
          <p:nvSpPr>
            <p:cNvPr id="30" name="TextBox 29"/>
            <p:cNvSpPr txBox="1"/>
            <p:nvPr/>
          </p:nvSpPr>
          <p:spPr>
            <a:xfrm>
              <a:off x="1112992" y="3152182"/>
              <a:ext cx="952500" cy="315278"/>
            </a:xfrm>
            <a:prstGeom prst="rect">
              <a:avLst/>
            </a:prstGeom>
            <a:noFill/>
          </p:spPr>
          <p:txBody>
            <a:bodyPr wrap="none" rtlCol="0">
              <a:spAutoFit/>
            </a:bodyPr>
            <a:lstStyle/>
            <a:p>
              <a:r>
                <a:rPr lang="zh-CN" altLang="en-US" sz="2135" b="1" dirty="0" smtClean="0">
                  <a:solidFill>
                    <a:srgbClr val="70BE44"/>
                  </a:solidFill>
                  <a:latin typeface="微软雅黑" panose="020B0503020204020204" charset="-122"/>
                  <a:ea typeface="微软雅黑" panose="020B0503020204020204" charset="-122"/>
                </a:rPr>
                <a:t>职位名称</a:t>
              </a:r>
              <a:endParaRPr lang="zh-CN" altLang="en-US" sz="2135" b="1" dirty="0">
                <a:solidFill>
                  <a:srgbClr val="70BE44"/>
                </a:solidFill>
                <a:latin typeface="微软雅黑" panose="020B0503020204020204" charset="-122"/>
                <a:ea typeface="微软雅黑" panose="020B0503020204020204" charset="-122"/>
              </a:endParaRPr>
            </a:p>
          </p:txBody>
        </p:sp>
      </p:grpSp>
      <p:grpSp>
        <p:nvGrpSpPr>
          <p:cNvPr id="31" name="组合 30"/>
          <p:cNvGrpSpPr/>
          <p:nvPr/>
        </p:nvGrpSpPr>
        <p:grpSpPr>
          <a:xfrm>
            <a:off x="9072331" y="4239879"/>
            <a:ext cx="1983316" cy="484717"/>
            <a:chOff x="852265" y="3147814"/>
            <a:chExt cx="1487487" cy="363538"/>
          </a:xfrm>
        </p:grpSpPr>
        <p:sp>
          <p:nvSpPr>
            <p:cNvPr id="32"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b="1">
                <a:solidFill>
                  <a:srgbClr val="ED105F"/>
                </a:solidFill>
                <a:latin typeface="微软雅黑" panose="020B0503020204020204" charset="-122"/>
                <a:ea typeface="微软雅黑" panose="020B0503020204020204" charset="-122"/>
              </a:endParaRPr>
            </a:p>
          </p:txBody>
        </p:sp>
        <p:sp>
          <p:nvSpPr>
            <p:cNvPr id="33"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121920" tIns="60960" rIns="121920" bIns="60960" numCol="1" anchor="t" anchorCtr="0" compatLnSpc="1"/>
            <a:lstStyle/>
            <a:p>
              <a:endParaRPr lang="zh-CN" altLang="en-US" sz="2400" b="1">
                <a:solidFill>
                  <a:srgbClr val="ED105F"/>
                </a:solidFill>
                <a:latin typeface="微软雅黑" panose="020B0503020204020204" charset="-122"/>
                <a:ea typeface="微软雅黑" panose="020B0503020204020204" charset="-122"/>
              </a:endParaRPr>
            </a:p>
          </p:txBody>
        </p:sp>
        <p:sp>
          <p:nvSpPr>
            <p:cNvPr id="34" name="TextBox 33"/>
            <p:cNvSpPr txBox="1"/>
            <p:nvPr/>
          </p:nvSpPr>
          <p:spPr>
            <a:xfrm>
              <a:off x="1112992" y="3152182"/>
              <a:ext cx="952500" cy="315278"/>
            </a:xfrm>
            <a:prstGeom prst="rect">
              <a:avLst/>
            </a:prstGeom>
            <a:noFill/>
          </p:spPr>
          <p:txBody>
            <a:bodyPr wrap="none" rtlCol="0">
              <a:spAutoFit/>
            </a:bodyPr>
            <a:lstStyle/>
            <a:p>
              <a:r>
                <a:rPr lang="zh-CN" altLang="en-US" sz="2135" b="1" dirty="0" smtClean="0">
                  <a:solidFill>
                    <a:srgbClr val="54C5D7"/>
                  </a:solidFill>
                  <a:latin typeface="微软雅黑" panose="020B0503020204020204" charset="-122"/>
                  <a:ea typeface="微软雅黑" panose="020B0503020204020204" charset="-122"/>
                </a:rPr>
                <a:t>职位名称</a:t>
              </a:r>
              <a:endParaRPr lang="zh-CN" altLang="en-US" sz="2135" b="1" dirty="0">
                <a:solidFill>
                  <a:srgbClr val="54C5D7"/>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15"/>
                                        </p:tgtEl>
                                        <p:attrNameLst>
                                          <p:attrName>style.visibility</p:attrName>
                                        </p:attrNameLst>
                                      </p:cBhvr>
                                      <p:to>
                                        <p:strVal val="visible"/>
                                      </p:to>
                                    </p:set>
                                    <p:animScale>
                                      <p:cBhvr>
                                        <p:cTn id="2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
                                        </p:tgtEl>
                                        <p:attrNameLst>
                                          <p:attrName>ppt_x</p:attrName>
                                          <p:attrName>ppt_y</p:attrName>
                                        </p:attrNameLst>
                                      </p:cBhvr>
                                    </p:animMotion>
                                    <p:animEffect transition="in" filter="fade">
                                      <p:cBhvr>
                                        <p:cTn id="29" dur="1000"/>
                                        <p:tgtEl>
                                          <p:spTgt spid="15"/>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Scale>
                                      <p:cBhvr>
                                        <p:cTn id="3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6"/>
                                        </p:tgtEl>
                                        <p:attrNameLst>
                                          <p:attrName>ppt_x</p:attrName>
                                          <p:attrName>ppt_y</p:attrName>
                                        </p:attrNameLst>
                                      </p:cBhvr>
                                    </p:animMotion>
                                    <p:animEffect transition="in" filter="fade">
                                      <p:cBhvr>
                                        <p:cTn id="34" dur="1000"/>
                                        <p:tgtEl>
                                          <p:spTgt spid="16"/>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7"/>
                                        </p:tgtEl>
                                        <p:attrNameLst>
                                          <p:attrName>style.visibility</p:attrName>
                                        </p:attrNameLst>
                                      </p:cBhvr>
                                      <p:to>
                                        <p:strVal val="visible"/>
                                      </p:to>
                                    </p:set>
                                    <p:animScale>
                                      <p:cBhvr>
                                        <p:cTn id="3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7"/>
                                        </p:tgtEl>
                                        <p:attrNameLst>
                                          <p:attrName>ppt_x</p:attrName>
                                          <p:attrName>ppt_y</p:attrName>
                                        </p:attrNameLst>
                                      </p:cBhvr>
                                    </p:animMotion>
                                    <p:animEffect transition="in" filter="fade">
                                      <p:cBhvr>
                                        <p:cTn id="39" dur="1000"/>
                                        <p:tgtEl>
                                          <p:spTgt spid="17"/>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18"/>
                                        </p:tgtEl>
                                        <p:attrNameLst>
                                          <p:attrName>style.visibility</p:attrName>
                                        </p:attrNameLst>
                                      </p:cBhvr>
                                      <p:to>
                                        <p:strVal val="visible"/>
                                      </p:to>
                                    </p:set>
                                    <p:animScale>
                                      <p:cBhvr>
                                        <p:cTn id="4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8"/>
                                        </p:tgtEl>
                                        <p:attrNameLst>
                                          <p:attrName>ppt_x</p:attrName>
                                          <p:attrName>ppt_y</p:attrName>
                                        </p:attrNameLst>
                                      </p:cBhvr>
                                    </p:animMotion>
                                    <p:animEffect transition="in" filter="fade">
                                      <p:cBhvr>
                                        <p:cTn id="44" dur="1000"/>
                                        <p:tgtEl>
                                          <p:spTgt spid="18"/>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0"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p:tgtEl>
                                          <p:spTgt spid="7"/>
                                        </p:tgtEl>
                                        <p:attrNameLst>
                                          <p:attrName>ppt_y</p:attrName>
                                        </p:attrNameLst>
                                      </p:cBhvr>
                                      <p:tavLst>
                                        <p:tav tm="0">
                                          <p:val>
                                            <p:strVal val="#ppt_y+#ppt_h*1.125000"/>
                                          </p:val>
                                        </p:tav>
                                        <p:tav tm="100000">
                                          <p:val>
                                            <p:strVal val="#ppt_y"/>
                                          </p:val>
                                        </p:tav>
                                      </p:tavLst>
                                    </p:anim>
                                    <p:animEffect transition="in" filter="wipe(up)">
                                      <p:cBhvr>
                                        <p:cTn id="61" dur="500"/>
                                        <p:tgtEl>
                                          <p:spTgt spid="7"/>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ppt_y</p:attrName>
                                        </p:attrNameLst>
                                      </p:cBhvr>
                                      <p:tavLst>
                                        <p:tav tm="0">
                                          <p:val>
                                            <p:strVal val="#ppt_y+#ppt_h*1.125000"/>
                                          </p:val>
                                        </p:tav>
                                        <p:tav tm="100000">
                                          <p:val>
                                            <p:strVal val="#ppt_y"/>
                                          </p:val>
                                        </p:tav>
                                      </p:tavLst>
                                    </p:anim>
                                    <p:animEffect transition="in" filter="wipe(up)">
                                      <p:cBhvr>
                                        <p:cTn id="65" dur="500"/>
                                        <p:tgtEl>
                                          <p:spTgt spid="8"/>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p:tgtEl>
                                          <p:spTgt spid="9"/>
                                        </p:tgtEl>
                                        <p:attrNameLst>
                                          <p:attrName>ppt_y</p:attrName>
                                        </p:attrNameLst>
                                      </p:cBhvr>
                                      <p:tavLst>
                                        <p:tav tm="0">
                                          <p:val>
                                            <p:strVal val="#ppt_y+#ppt_h*1.125000"/>
                                          </p:val>
                                        </p:tav>
                                        <p:tav tm="100000">
                                          <p:val>
                                            <p:strVal val="#ppt_y"/>
                                          </p:val>
                                        </p:tav>
                                      </p:tavLst>
                                    </p:anim>
                                    <p:animEffect transition="in" filter="wipe(up)">
                                      <p:cBhvr>
                                        <p:cTn id="69" dur="500"/>
                                        <p:tgtEl>
                                          <p:spTgt spid="9"/>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p:tgtEl>
                                          <p:spTgt spid="10"/>
                                        </p:tgtEl>
                                        <p:attrNameLst>
                                          <p:attrName>ppt_y</p:attrName>
                                        </p:attrNameLst>
                                      </p:cBhvr>
                                      <p:tavLst>
                                        <p:tav tm="0">
                                          <p:val>
                                            <p:strVal val="#ppt_y+#ppt_h*1.125000"/>
                                          </p:val>
                                        </p:tav>
                                        <p:tav tm="100000">
                                          <p:val>
                                            <p:strVal val="#ppt_y"/>
                                          </p:val>
                                        </p:tav>
                                      </p:tavLst>
                                    </p:anim>
                                    <p:animEffect transition="in" filter="wipe(up)">
                                      <p:cBhvr>
                                        <p:cTn id="73" dur="500"/>
                                        <p:tgtEl>
                                          <p:spTgt spid="10"/>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ppt_y</p:attrName>
                                        </p:attrNameLst>
                                      </p:cBhvr>
                                      <p:tavLst>
                                        <p:tav tm="0">
                                          <p:val>
                                            <p:strVal val="#ppt_y-#ppt_h*1.125000"/>
                                          </p:val>
                                        </p:tav>
                                        <p:tav tm="100000">
                                          <p:val>
                                            <p:strVal val="#ppt_y"/>
                                          </p:val>
                                        </p:tav>
                                      </p:tavLst>
                                    </p:anim>
                                    <p:animEffect transition="in" filter="wipe(down)">
                                      <p:cBhvr>
                                        <p:cTn id="77" dur="500"/>
                                        <p:tgtEl>
                                          <p:spTgt spid="3"/>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4"/>
                                        </p:tgtEl>
                                        <p:attrNameLst>
                                          <p:attrName>style.visibility</p:attrName>
                                        </p:attrNameLst>
                                      </p:cBhvr>
                                      <p:to>
                                        <p:strVal val="visible"/>
                                      </p:to>
                                    </p:set>
                                    <p:anim calcmode="lin" valueType="num">
                                      <p:cBhvr additive="base">
                                        <p:cTn id="80" dur="500"/>
                                        <p:tgtEl>
                                          <p:spTgt spid="4"/>
                                        </p:tgtEl>
                                        <p:attrNameLst>
                                          <p:attrName>ppt_y</p:attrName>
                                        </p:attrNameLst>
                                      </p:cBhvr>
                                      <p:tavLst>
                                        <p:tav tm="0">
                                          <p:val>
                                            <p:strVal val="#ppt_y-#ppt_h*1.125000"/>
                                          </p:val>
                                        </p:tav>
                                        <p:tav tm="100000">
                                          <p:val>
                                            <p:strVal val="#ppt_y"/>
                                          </p:val>
                                        </p:tav>
                                      </p:tavLst>
                                    </p:anim>
                                    <p:animEffect transition="in" filter="wipe(down)">
                                      <p:cBhvr>
                                        <p:cTn id="81" dur="500"/>
                                        <p:tgtEl>
                                          <p:spTgt spid="4"/>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5"/>
                                        </p:tgtEl>
                                        <p:attrNameLst>
                                          <p:attrName>style.visibility</p:attrName>
                                        </p:attrNameLst>
                                      </p:cBhvr>
                                      <p:to>
                                        <p:strVal val="visible"/>
                                      </p:to>
                                    </p:set>
                                    <p:anim calcmode="lin" valueType="num">
                                      <p:cBhvr additive="base">
                                        <p:cTn id="84" dur="500"/>
                                        <p:tgtEl>
                                          <p:spTgt spid="5"/>
                                        </p:tgtEl>
                                        <p:attrNameLst>
                                          <p:attrName>ppt_y</p:attrName>
                                        </p:attrNameLst>
                                      </p:cBhvr>
                                      <p:tavLst>
                                        <p:tav tm="0">
                                          <p:val>
                                            <p:strVal val="#ppt_y-#ppt_h*1.125000"/>
                                          </p:val>
                                        </p:tav>
                                        <p:tav tm="100000">
                                          <p:val>
                                            <p:strVal val="#ppt_y"/>
                                          </p:val>
                                        </p:tav>
                                      </p:tavLst>
                                    </p:anim>
                                    <p:animEffect transition="in" filter="wipe(down)">
                                      <p:cBhvr>
                                        <p:cTn id="85" dur="500"/>
                                        <p:tgtEl>
                                          <p:spTgt spid="5"/>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500"/>
                                        <p:tgtEl>
                                          <p:spTgt spid="6"/>
                                        </p:tgtEl>
                                        <p:attrNameLst>
                                          <p:attrName>ppt_y</p:attrName>
                                        </p:attrNameLst>
                                      </p:cBhvr>
                                      <p:tavLst>
                                        <p:tav tm="0">
                                          <p:val>
                                            <p:strVal val="#ppt_y-#ppt_h*1.125000"/>
                                          </p:val>
                                        </p:tav>
                                        <p:tav tm="100000">
                                          <p:val>
                                            <p:strVal val="#ppt_y"/>
                                          </p:val>
                                        </p:tav>
                                      </p:tavLst>
                                    </p:anim>
                                    <p:animEffect transition="in" filter="wipe(down)">
                                      <p:cBhvr>
                                        <p:cTn id="8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5275</Words>
  <Application>WPS 演示</Application>
  <PresentationFormat>宽屏</PresentationFormat>
  <Paragraphs>648</Paragraphs>
  <Slides>30</Slides>
  <Notes>1</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30</vt:i4>
      </vt:variant>
    </vt:vector>
  </HeadingPairs>
  <TitlesOfParts>
    <vt:vector size="49" baseType="lpstr">
      <vt:lpstr>Arial</vt:lpstr>
      <vt:lpstr>宋体</vt:lpstr>
      <vt:lpstr>Wingdings</vt:lpstr>
      <vt:lpstr>微软雅黑</vt:lpstr>
      <vt:lpstr>Arial Unicode MS</vt:lpstr>
      <vt:lpstr>方正兰亭黑_GBK</vt:lpstr>
      <vt:lpstr>Calibri</vt:lpstr>
      <vt:lpstr>U.S. 101</vt:lpstr>
      <vt:lpstr>方正兰亭粗黑_GBK</vt:lpstr>
      <vt:lpstr>黑体</vt:lpstr>
      <vt:lpstr>方正正大黑简体</vt:lpstr>
      <vt:lpstr>方正中等线简体</vt:lpstr>
      <vt:lpstr>Raleway</vt:lpstr>
      <vt:lpstr>Segoe Print</vt:lpstr>
      <vt:lpstr>微软雅黑 Light</vt:lpstr>
      <vt:lpstr>Impact</vt:lpstr>
      <vt:lpstr>Broadway</vt:lpstr>
      <vt:lpstr>华文隶书</vt:lpstr>
      <vt:lpstr>Office 主题​​</vt:lpstr>
      <vt:lpstr>PowerPoint 演示文稿</vt:lpstr>
      <vt:lpstr>第一部分  介绍</vt:lpstr>
      <vt:lpstr>PowerPoint 演示文稿</vt:lpstr>
      <vt:lpstr>第一部分  工作概况</vt:lpstr>
      <vt:lpstr>第一部分  具体工作完成度</vt:lpstr>
      <vt:lpstr>第一部分  重点工作回顾</vt:lpstr>
      <vt:lpstr>第一部分  四项工作概况</vt:lpstr>
      <vt:lpstr>第一部分  七项工作概况</vt:lpstr>
      <vt:lpstr>第一部分  团队成员介绍</vt:lpstr>
      <vt:lpstr>第一部分  点击此处添加标题</vt:lpstr>
      <vt:lpstr>第二部分  与上一年度对比</vt:lpstr>
      <vt:lpstr>PowerPoint 演示文稿</vt:lpstr>
      <vt:lpstr>第二部分  工作达标情况</vt:lpstr>
      <vt:lpstr>第二部分  月销售指标达成</vt:lpstr>
      <vt:lpstr>第二部分  月销售指标达成</vt:lpstr>
      <vt:lpstr>第二部分  完成中的四个提升</vt:lpstr>
      <vt:lpstr>第三部分  已完成项目汇总</vt:lpstr>
      <vt:lpstr>第三部分  完成项目之二</vt:lpstr>
      <vt:lpstr>第三部分  完成项目之三</vt:lpstr>
      <vt:lpstr>PowerPoint 演示文稿</vt:lpstr>
      <vt:lpstr>第三部分  成功经验分享</vt:lpstr>
      <vt:lpstr>第四部分  认识上的不足</vt:lpstr>
      <vt:lpstr>第四部分  管理上的不足之处</vt:lpstr>
      <vt:lpstr>第四部分  其他不足之处</vt:lpstr>
      <vt:lpstr>PowerPoint 演示文稿</vt:lpstr>
      <vt:lpstr>第三部分  完成项目之一</vt:lpstr>
      <vt:lpstr>第四部分  其他不足之处</vt:lpstr>
      <vt:lpstr>第四部分  改善不足对策</vt:lpstr>
      <vt:lpstr>第五部分  总体月份计划思路</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mayn</cp:lastModifiedBy>
  <cp:revision>25</cp:revision>
  <dcterms:created xsi:type="dcterms:W3CDTF">2019-06-19T02:08:00Z</dcterms:created>
  <dcterms:modified xsi:type="dcterms:W3CDTF">2019-10-11T01:39:05Z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