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46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#1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#2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#3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#4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5#5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#6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#7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#8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#9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2" qsCatId="simple" csTypeId="urn:microsoft.com/office/officeart/2005/8/colors/accent3_5#1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E23C9B6B-9FB2-4547-9FAD-8774B9FC9D2A}" type="presOf" srcId="{21B035D0-E7C9-4EB7-A5BB-DB2CB5197E01}" destId="{E78284BF-C608-4D17-84FA-9AFDB0923A39}" srcOrd="0" destOrd="0" presId="urn:microsoft.com/office/officeart/2005/8/layout/hList1"/>
    <dgm:cxn modelId="{70964045-8246-48AB-90F6-63EF467521EB}" type="presOf" srcId="{C8547E8A-EF08-4C39-9DC9-397F284E2EB1}" destId="{DB9E13B7-E4E4-4A1F-AFF0-A13A2E846335}" srcOrd="0" destOrd="0" presId="urn:microsoft.com/office/officeart/2005/8/layout/hList1"/>
    <dgm:cxn modelId="{A8B25089-1AA9-4D8A-A2ED-184CB35165DE}" type="presParOf" srcId="{DB9E13B7-E4E4-4A1F-AFF0-A13A2E846335}" destId="{B7B6507C-C17C-4086-98C6-B197C5543A16}" srcOrd="0" destOrd="0" presId="urn:microsoft.com/office/officeart/2005/8/layout/hList1"/>
    <dgm:cxn modelId="{146B1881-A3D3-41F2-B57F-1D75EC6CDD9D}" type="presParOf" srcId="{B7B6507C-C17C-4086-98C6-B197C5543A16}" destId="{E78284BF-C608-4D17-84FA-9AFDB0923A39}" srcOrd="0" destOrd="0" presId="urn:microsoft.com/office/officeart/2005/8/layout/hList1"/>
    <dgm:cxn modelId="{7806DE76-4DFB-438E-9F23-6E5A5767AB7C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3" qsCatId="simple" csTypeId="urn:microsoft.com/office/officeart/2005/8/colors/accent3_5#2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6DAC43FF-A0A5-400B-A63C-C6FD631ED23A}" type="presOf" srcId="{C8547E8A-EF08-4C39-9DC9-397F284E2EB1}" destId="{DB9E13B7-E4E4-4A1F-AFF0-A13A2E846335}" srcOrd="0" destOrd="0" presId="urn:microsoft.com/office/officeart/2005/8/layout/hList1"/>
    <dgm:cxn modelId="{DFECF6A7-ABAA-4A58-BF27-BB4779E15638}" type="presOf" srcId="{21B035D0-E7C9-4EB7-A5BB-DB2CB5197E01}" destId="{E78284BF-C608-4D17-84FA-9AFDB0923A39}" srcOrd="0" destOrd="0" presId="urn:microsoft.com/office/officeart/2005/8/layout/hList1"/>
    <dgm:cxn modelId="{DEFCBEFE-9E42-4AA6-ADF6-C7E4C7E71399}" type="presParOf" srcId="{DB9E13B7-E4E4-4A1F-AFF0-A13A2E846335}" destId="{B7B6507C-C17C-4086-98C6-B197C5543A16}" srcOrd="0" destOrd="0" presId="urn:microsoft.com/office/officeart/2005/8/layout/hList1"/>
    <dgm:cxn modelId="{B8F1A7FA-4095-4966-B1E8-62173E904B04}" type="presParOf" srcId="{B7B6507C-C17C-4086-98C6-B197C5543A16}" destId="{E78284BF-C608-4D17-84FA-9AFDB0923A39}" srcOrd="0" destOrd="0" presId="urn:microsoft.com/office/officeart/2005/8/layout/hList1"/>
    <dgm:cxn modelId="{B9A53506-DE2A-4053-85D2-0A415480EE7B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4" qsCatId="simple" csTypeId="urn:microsoft.com/office/officeart/2005/8/colors/accent3_5#3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FCD9DC76-DBDC-487D-9818-E8B1E4FC60B8}" type="presOf" srcId="{C8547E8A-EF08-4C39-9DC9-397F284E2EB1}" destId="{DB9E13B7-E4E4-4A1F-AFF0-A13A2E846335}" srcOrd="0" destOrd="0" presId="urn:microsoft.com/office/officeart/2005/8/layout/hList1"/>
    <dgm:cxn modelId="{87C7B79B-1BE3-41B4-9865-2BBCDA23DB35}" type="presOf" srcId="{21B035D0-E7C9-4EB7-A5BB-DB2CB5197E01}" destId="{E78284BF-C608-4D17-84FA-9AFDB0923A39}" srcOrd="0" destOrd="0" presId="urn:microsoft.com/office/officeart/2005/8/layout/hList1"/>
    <dgm:cxn modelId="{E05C8DFB-694F-4A6C-99BF-F20756ABAFD5}" type="presParOf" srcId="{DB9E13B7-E4E4-4A1F-AFF0-A13A2E846335}" destId="{B7B6507C-C17C-4086-98C6-B197C5543A16}" srcOrd="0" destOrd="0" presId="urn:microsoft.com/office/officeart/2005/8/layout/hList1"/>
    <dgm:cxn modelId="{0DBBB421-E0A5-4A3F-96A3-1A0E800DD24B}" type="presParOf" srcId="{B7B6507C-C17C-4086-98C6-B197C5543A16}" destId="{E78284BF-C608-4D17-84FA-9AFDB0923A39}" srcOrd="0" destOrd="0" presId="urn:microsoft.com/office/officeart/2005/8/layout/hList1"/>
    <dgm:cxn modelId="{9051C9A4-E979-4A3A-B0CE-CB1DEC95DBD3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5" qsCatId="simple" csTypeId="urn:microsoft.com/office/officeart/2005/8/colors/accent3_5#4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91B35CF4-50D1-451C-BDE7-91FCB03E37C5}" type="presOf" srcId="{C8547E8A-EF08-4C39-9DC9-397F284E2EB1}" destId="{DB9E13B7-E4E4-4A1F-AFF0-A13A2E846335}" srcOrd="0" destOrd="0" presId="urn:microsoft.com/office/officeart/2005/8/layout/hList1"/>
    <dgm:cxn modelId="{163C9EDB-AE1F-4B4D-BCEC-B93BFF94E056}" type="presOf" srcId="{21B035D0-E7C9-4EB7-A5BB-DB2CB5197E01}" destId="{E78284BF-C608-4D17-84FA-9AFDB0923A39}" srcOrd="0" destOrd="0" presId="urn:microsoft.com/office/officeart/2005/8/layout/hList1"/>
    <dgm:cxn modelId="{9EA82695-4EA9-4B75-829A-8BD68C766D98}" type="presParOf" srcId="{DB9E13B7-E4E4-4A1F-AFF0-A13A2E846335}" destId="{B7B6507C-C17C-4086-98C6-B197C5543A16}" srcOrd="0" destOrd="0" presId="urn:microsoft.com/office/officeart/2005/8/layout/hList1"/>
    <dgm:cxn modelId="{014EB991-BEFA-436C-AF2C-4AADE40C2770}" type="presParOf" srcId="{B7B6507C-C17C-4086-98C6-B197C5543A16}" destId="{E78284BF-C608-4D17-84FA-9AFDB0923A39}" srcOrd="0" destOrd="0" presId="urn:microsoft.com/office/officeart/2005/8/layout/hList1"/>
    <dgm:cxn modelId="{8C2EEF33-19D2-4F8B-A48C-B426B4D13017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6" qsCatId="simple" csTypeId="urn:microsoft.com/office/officeart/2005/8/colors/accent3_5#5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47193472-DA22-4A31-8A7C-E5FA1D570660}" type="presOf" srcId="{C8547E8A-EF08-4C39-9DC9-397F284E2EB1}" destId="{DB9E13B7-E4E4-4A1F-AFF0-A13A2E846335}" srcOrd="0" destOrd="0" presId="urn:microsoft.com/office/officeart/2005/8/layout/hList1"/>
    <dgm:cxn modelId="{049F860F-F240-41C2-8FA5-0805EF053739}" type="presOf" srcId="{21B035D0-E7C9-4EB7-A5BB-DB2CB5197E01}" destId="{E78284BF-C608-4D17-84FA-9AFDB0923A39}" srcOrd="0" destOrd="0" presId="urn:microsoft.com/office/officeart/2005/8/layout/hList1"/>
    <dgm:cxn modelId="{7B5D0C19-8ACA-48F4-879C-6E18FD4BA320}" type="presParOf" srcId="{DB9E13B7-E4E4-4A1F-AFF0-A13A2E846335}" destId="{B7B6507C-C17C-4086-98C6-B197C5543A16}" srcOrd="0" destOrd="0" presId="urn:microsoft.com/office/officeart/2005/8/layout/hList1"/>
    <dgm:cxn modelId="{AE169318-4317-489E-B671-1A9D11DD9F4E}" type="presParOf" srcId="{B7B6507C-C17C-4086-98C6-B197C5543A16}" destId="{E78284BF-C608-4D17-84FA-9AFDB0923A39}" srcOrd="0" destOrd="0" presId="urn:microsoft.com/office/officeart/2005/8/layout/hList1"/>
    <dgm:cxn modelId="{E4865583-1207-4BB5-BF85-3F1A2548BC8C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7" qsCatId="simple" csTypeId="urn:microsoft.com/office/officeart/2005/8/colors/accent3_5#6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4672D9CE-B144-4ACE-92C6-39BE2FDFC8EC}" type="presOf" srcId="{C8547E8A-EF08-4C39-9DC9-397F284E2EB1}" destId="{DB9E13B7-E4E4-4A1F-AFF0-A13A2E846335}" srcOrd="0" destOrd="0" presId="urn:microsoft.com/office/officeart/2005/8/layout/hList1"/>
    <dgm:cxn modelId="{2BF53362-8103-434F-AF0F-94A826B1D854}" type="presOf" srcId="{21B035D0-E7C9-4EB7-A5BB-DB2CB5197E01}" destId="{E78284BF-C608-4D17-84FA-9AFDB0923A39}" srcOrd="0" destOrd="0" presId="urn:microsoft.com/office/officeart/2005/8/layout/hList1"/>
    <dgm:cxn modelId="{C620BBC8-96A9-4C56-962B-798721CBCB37}" type="presParOf" srcId="{DB9E13B7-E4E4-4A1F-AFF0-A13A2E846335}" destId="{B7B6507C-C17C-4086-98C6-B197C5543A16}" srcOrd="0" destOrd="0" presId="urn:microsoft.com/office/officeart/2005/8/layout/hList1"/>
    <dgm:cxn modelId="{74C91135-12AF-4793-AFF4-43DB6987BFB5}" type="presParOf" srcId="{B7B6507C-C17C-4086-98C6-B197C5543A16}" destId="{E78284BF-C608-4D17-84FA-9AFDB0923A39}" srcOrd="0" destOrd="0" presId="urn:microsoft.com/office/officeart/2005/8/layout/hList1"/>
    <dgm:cxn modelId="{957A66DC-02A3-48FD-8EFB-56893AEB4888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8" qsCatId="simple" csTypeId="urn:microsoft.com/office/officeart/2005/8/colors/accent3_5#7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1FA58BB0-0A0B-493D-96EA-78FD02184D40}" type="presOf" srcId="{21B035D0-E7C9-4EB7-A5BB-DB2CB5197E01}" destId="{E78284BF-C608-4D17-84FA-9AFDB0923A39}" srcOrd="0" destOrd="0" presId="urn:microsoft.com/office/officeart/2005/8/layout/hList1"/>
    <dgm:cxn modelId="{CEBCD657-22D5-4B4F-96C9-14EEAFEBC582}" type="presOf" srcId="{C8547E8A-EF08-4C39-9DC9-397F284E2EB1}" destId="{DB9E13B7-E4E4-4A1F-AFF0-A13A2E846335}" srcOrd="0" destOrd="0" presId="urn:microsoft.com/office/officeart/2005/8/layout/hList1"/>
    <dgm:cxn modelId="{AE6CED2D-E5A8-4871-90FC-7F969A61CCCC}" type="presParOf" srcId="{DB9E13B7-E4E4-4A1F-AFF0-A13A2E846335}" destId="{B7B6507C-C17C-4086-98C6-B197C5543A16}" srcOrd="0" destOrd="0" presId="urn:microsoft.com/office/officeart/2005/8/layout/hList1"/>
    <dgm:cxn modelId="{142A676D-D114-419A-924A-1AA43B82FBD9}" type="presParOf" srcId="{B7B6507C-C17C-4086-98C6-B197C5543A16}" destId="{E78284BF-C608-4D17-84FA-9AFDB0923A39}" srcOrd="0" destOrd="0" presId="urn:microsoft.com/office/officeart/2005/8/layout/hList1"/>
    <dgm:cxn modelId="{6893475E-6CFB-41AF-8834-6298997D143E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9" qsCatId="simple" csTypeId="urn:microsoft.com/office/officeart/2005/8/colors/accent3_5#8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0EF654FD-1CAE-47BD-B3E6-0D92F6DF57D5}" type="presOf" srcId="{21B035D0-E7C9-4EB7-A5BB-DB2CB5197E01}" destId="{E78284BF-C608-4D17-84FA-9AFDB0923A39}" srcOrd="0" destOrd="0" presId="urn:microsoft.com/office/officeart/2005/8/layout/hList1"/>
    <dgm:cxn modelId="{83487C0B-834C-4D84-8515-98DCFF48C309}" type="presOf" srcId="{C8547E8A-EF08-4C39-9DC9-397F284E2EB1}" destId="{DB9E13B7-E4E4-4A1F-AFF0-A13A2E846335}" srcOrd="0" destOrd="0" presId="urn:microsoft.com/office/officeart/2005/8/layout/hList1"/>
    <dgm:cxn modelId="{DFC10467-338E-4A06-A3E4-9AA978E0A57E}" type="presParOf" srcId="{DB9E13B7-E4E4-4A1F-AFF0-A13A2E846335}" destId="{B7B6507C-C17C-4086-98C6-B197C5543A16}" srcOrd="0" destOrd="0" presId="urn:microsoft.com/office/officeart/2005/8/layout/hList1"/>
    <dgm:cxn modelId="{61251630-87AF-4CB6-83B4-63B8F0E17AE2}" type="presParOf" srcId="{B7B6507C-C17C-4086-98C6-B197C5543A16}" destId="{E78284BF-C608-4D17-84FA-9AFDB0923A39}" srcOrd="0" destOrd="0" presId="urn:microsoft.com/office/officeart/2005/8/layout/hList1"/>
    <dgm:cxn modelId="{2141F64A-B265-43B5-94D8-B73AE0D74C08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10" qsCatId="simple" csTypeId="urn:microsoft.com/office/officeart/2005/8/colors/accent3_5#9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6DC16BC9-A742-424F-86F3-AA56CBF939EB}" type="presOf" srcId="{21B035D0-E7C9-4EB7-A5BB-DB2CB5197E01}" destId="{E78284BF-C608-4D17-84FA-9AFDB0923A39}" srcOrd="0" destOrd="0" presId="urn:microsoft.com/office/officeart/2005/8/layout/hList1"/>
    <dgm:cxn modelId="{1699386F-A2BB-4D0B-B77E-705D0CA37B2D}" type="presOf" srcId="{C8547E8A-EF08-4C39-9DC9-397F284E2EB1}" destId="{DB9E13B7-E4E4-4A1F-AFF0-A13A2E846335}" srcOrd="0" destOrd="0" presId="urn:microsoft.com/office/officeart/2005/8/layout/hList1"/>
    <dgm:cxn modelId="{CBBCB0E1-F3ED-4038-9038-038139194757}" type="presParOf" srcId="{DB9E13B7-E4E4-4A1F-AFF0-A13A2E846335}" destId="{B7B6507C-C17C-4086-98C6-B197C5543A16}" srcOrd="0" destOrd="0" presId="urn:microsoft.com/office/officeart/2005/8/layout/hList1"/>
    <dgm:cxn modelId="{E56B3B19-B282-4520-B994-ACF55CB2E5D5}" type="presParOf" srcId="{B7B6507C-C17C-4086-98C6-B197C5543A16}" destId="{E78284BF-C608-4D17-84FA-9AFDB0923A39}" srcOrd="0" destOrd="0" presId="urn:microsoft.com/office/officeart/2005/8/layout/hList1"/>
    <dgm:cxn modelId="{F45CC5C8-2310-446C-9CFB-F3A2F456BF6A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1864"/>
          <a:ext cx="3124200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1864"/>
        <a:ext cx="3124200" cy="604800"/>
      </dsp:txXfrm>
    </dsp:sp>
    <dsp:sp modelId="{D204B5F2-3995-4F27-836D-29226B557FEE}">
      <dsp:nvSpPr>
        <dsp:cNvPr id="0" name=""/>
        <dsp:cNvSpPr/>
      </dsp:nvSpPr>
      <dsp:spPr>
        <a:xfrm>
          <a:off x="0" y="626665"/>
          <a:ext cx="3124200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048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048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6848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921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9CF67D9B-340F-432D-A48C-5899A63FCDC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126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78CA5244-07A2-4636-975D-0079849C9A1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331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6DC3656B-E5A9-4C04-9000-7CCF13C6A57F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536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EA1135A4-2F2A-4770-8B48-0DBFDFF26CE5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741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E5E48930-04DD-4E7A-9E77-AA91C45F9A79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945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84AFC290-97A8-4627-9E1F-D15AE37C218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150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73FEAC46-DD88-4B7D-BA1F-66E562F2D68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355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51A06631-CFDD-4295-941D-C86566739A3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560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B45A3603-0E22-4405-9548-24F22ACC33C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5.png"/><Relationship Id="rId14" Type="http://schemas.openxmlformats.org/officeDocument/2006/relationships/image" Target="../media/image14.jpeg"/><Relationship Id="rId13" Type="http://schemas.openxmlformats.org/officeDocument/2006/relationships/image" Target="../media/image13.png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tags" Target="../tags/tag6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slideLayout" Target="../slideLayouts/slideLayout7.xml"/><Relationship Id="rId10" Type="http://schemas.microsoft.com/office/2007/relationships/hdphoto" Target="../media/image17.wdp"/><Relationship Id="rId1" Type="http://schemas.openxmlformats.org/officeDocument/2006/relationships/tags" Target="../tags/tag7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10" Type="http://schemas.openxmlformats.org/officeDocument/2006/relationships/image" Target="../media/image21.png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1" Type="http://schemas.openxmlformats.org/officeDocument/2006/relationships/tags" Target="../tags/tag9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0.wmf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03.xml"/><Relationship Id="rId7" Type="http://schemas.openxmlformats.org/officeDocument/2006/relationships/image" Target="../media/image33.png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32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Relationship Id="rId3" Type="http://schemas.openxmlformats.org/officeDocument/2006/relationships/slide" Target="slide3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7.wmf"/><Relationship Id="rId1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jpeg"/><Relationship Id="rId8" Type="http://schemas.openxmlformats.org/officeDocument/2006/relationships/image" Target="../media/image49.png"/><Relationship Id="rId7" Type="http://schemas.openxmlformats.org/officeDocument/2006/relationships/image" Target="../media/image48.jpeg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1" Type="http://schemas.openxmlformats.org/officeDocument/2006/relationships/tags" Target="../tags/tag104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2.wmf"/><Relationship Id="rId7" Type="http://schemas.openxmlformats.org/officeDocument/2006/relationships/image" Target="../media/image51.png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57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59.wm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61.wdp"/><Relationship Id="rId1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63.wdp"/><Relationship Id="rId1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65.wdp"/><Relationship Id="rId1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6.jpe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5088" y="1700808"/>
            <a:ext cx="34810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5F9B6A"/>
                </a:solidFill>
                <a:latin typeface="微软雅黑" panose="020B0503020204020204" charset="-122"/>
                <a:ea typeface="微软雅黑" panose="020B0503020204020204" charset="-122"/>
              </a:rPr>
              <a:t>东方之</a:t>
            </a:r>
            <a:r>
              <a:rPr lang="zh-CN" altLang="en-US" sz="6000" b="1" dirty="0" smtClean="0">
                <a:solidFill>
                  <a:srgbClr val="5F9B6A"/>
                </a:solidFill>
                <a:latin typeface="微软雅黑" panose="020B0503020204020204" charset="-122"/>
                <a:ea typeface="微软雅黑" panose="020B0503020204020204" charset="-122"/>
              </a:rPr>
              <a:t>珠</a:t>
            </a:r>
            <a:endParaRPr lang="zh-CN" altLang="en-US" sz="6000" b="1" dirty="0">
              <a:solidFill>
                <a:srgbClr val="5F9B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上小下大。“山”略扁；下部撇宜长。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95700" y="1868488"/>
            <a:ext cx="9175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àn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376" name="Freeform 49"/>
          <p:cNvSpPr>
            <a:spLocks noChangeArrowheads="1"/>
          </p:cNvSpPr>
          <p:nvPr/>
        </p:nvSpPr>
        <p:spPr bwMode="auto">
          <a:xfrm>
            <a:off x="7540625" y="2798763"/>
            <a:ext cx="1250950" cy="539750"/>
          </a:xfrm>
          <a:custGeom>
            <a:avLst/>
            <a:gdLst>
              <a:gd name="T0" fmla="*/ 96 w 788"/>
              <a:gd name="T1" fmla="*/ 321 h 340"/>
              <a:gd name="T2" fmla="*/ 65 w 788"/>
              <a:gd name="T3" fmla="*/ 334 h 340"/>
              <a:gd name="T4" fmla="*/ 46 w 788"/>
              <a:gd name="T5" fmla="*/ 340 h 340"/>
              <a:gd name="T6" fmla="*/ 37 w 788"/>
              <a:gd name="T7" fmla="*/ 334 h 340"/>
              <a:gd name="T8" fmla="*/ 25 w 788"/>
              <a:gd name="T9" fmla="*/ 321 h 340"/>
              <a:gd name="T10" fmla="*/ 9 w 788"/>
              <a:gd name="T11" fmla="*/ 290 h 340"/>
              <a:gd name="T12" fmla="*/ 0 w 788"/>
              <a:gd name="T13" fmla="*/ 259 h 340"/>
              <a:gd name="T14" fmla="*/ 3 w 788"/>
              <a:gd name="T15" fmla="*/ 250 h 340"/>
              <a:gd name="T16" fmla="*/ 15 w 788"/>
              <a:gd name="T17" fmla="*/ 238 h 340"/>
              <a:gd name="T18" fmla="*/ 34 w 788"/>
              <a:gd name="T19" fmla="*/ 222 h 340"/>
              <a:gd name="T20" fmla="*/ 49 w 788"/>
              <a:gd name="T21" fmla="*/ 201 h 340"/>
              <a:gd name="T22" fmla="*/ 59 w 788"/>
              <a:gd name="T23" fmla="*/ 167 h 340"/>
              <a:gd name="T24" fmla="*/ 65 w 788"/>
              <a:gd name="T25" fmla="*/ 130 h 340"/>
              <a:gd name="T26" fmla="*/ 62 w 788"/>
              <a:gd name="T27" fmla="*/ 102 h 340"/>
              <a:gd name="T28" fmla="*/ 55 w 788"/>
              <a:gd name="T29" fmla="*/ 80 h 340"/>
              <a:gd name="T30" fmla="*/ 34 w 788"/>
              <a:gd name="T31" fmla="*/ 49 h 340"/>
              <a:gd name="T32" fmla="*/ 9 w 788"/>
              <a:gd name="T33" fmla="*/ 34 h 340"/>
              <a:gd name="T34" fmla="*/ 3 w 788"/>
              <a:gd name="T35" fmla="*/ 21 h 340"/>
              <a:gd name="T36" fmla="*/ 9 w 788"/>
              <a:gd name="T37" fmla="*/ 9 h 340"/>
              <a:gd name="T38" fmla="*/ 21 w 788"/>
              <a:gd name="T39" fmla="*/ 0 h 340"/>
              <a:gd name="T40" fmla="*/ 49 w 788"/>
              <a:gd name="T41" fmla="*/ 3 h 340"/>
              <a:gd name="T42" fmla="*/ 86 w 788"/>
              <a:gd name="T43" fmla="*/ 12 h 340"/>
              <a:gd name="T44" fmla="*/ 114 w 788"/>
              <a:gd name="T45" fmla="*/ 21 h 340"/>
              <a:gd name="T46" fmla="*/ 130 w 788"/>
              <a:gd name="T47" fmla="*/ 31 h 340"/>
              <a:gd name="T48" fmla="*/ 139 w 788"/>
              <a:gd name="T49" fmla="*/ 46 h 340"/>
              <a:gd name="T50" fmla="*/ 145 w 788"/>
              <a:gd name="T51" fmla="*/ 74 h 340"/>
              <a:gd name="T52" fmla="*/ 148 w 788"/>
              <a:gd name="T53" fmla="*/ 99 h 340"/>
              <a:gd name="T54" fmla="*/ 142 w 788"/>
              <a:gd name="T55" fmla="*/ 136 h 340"/>
              <a:gd name="T56" fmla="*/ 133 w 788"/>
              <a:gd name="T57" fmla="*/ 176 h 340"/>
              <a:gd name="T58" fmla="*/ 133 w 788"/>
              <a:gd name="T59" fmla="*/ 204 h 340"/>
              <a:gd name="T60" fmla="*/ 136 w 788"/>
              <a:gd name="T61" fmla="*/ 219 h 340"/>
              <a:gd name="T62" fmla="*/ 145 w 788"/>
              <a:gd name="T63" fmla="*/ 222 h 340"/>
              <a:gd name="T64" fmla="*/ 161 w 788"/>
              <a:gd name="T65" fmla="*/ 222 h 340"/>
              <a:gd name="T66" fmla="*/ 185 w 788"/>
              <a:gd name="T67" fmla="*/ 219 h 340"/>
              <a:gd name="T68" fmla="*/ 216 w 788"/>
              <a:gd name="T69" fmla="*/ 213 h 340"/>
              <a:gd name="T70" fmla="*/ 256 w 788"/>
              <a:gd name="T71" fmla="*/ 207 h 340"/>
              <a:gd name="T72" fmla="*/ 309 w 788"/>
              <a:gd name="T73" fmla="*/ 198 h 340"/>
              <a:gd name="T74" fmla="*/ 377 w 788"/>
              <a:gd name="T75" fmla="*/ 185 h 340"/>
              <a:gd name="T76" fmla="*/ 466 w 788"/>
              <a:gd name="T77" fmla="*/ 170 h 340"/>
              <a:gd name="T78" fmla="*/ 572 w 788"/>
              <a:gd name="T79" fmla="*/ 154 h 340"/>
              <a:gd name="T80" fmla="*/ 695 w 788"/>
              <a:gd name="T81" fmla="*/ 133 h 340"/>
              <a:gd name="T82" fmla="*/ 779 w 788"/>
              <a:gd name="T83" fmla="*/ 182 h 340"/>
              <a:gd name="T84" fmla="*/ 664 w 788"/>
              <a:gd name="T85" fmla="*/ 201 h 340"/>
              <a:gd name="T86" fmla="*/ 562 w 788"/>
              <a:gd name="T87" fmla="*/ 216 h 340"/>
              <a:gd name="T88" fmla="*/ 473 w 788"/>
              <a:gd name="T89" fmla="*/ 232 h 340"/>
              <a:gd name="T90" fmla="*/ 398 w 788"/>
              <a:gd name="T91" fmla="*/ 241 h 340"/>
              <a:gd name="T92" fmla="*/ 340 w 788"/>
              <a:gd name="T93" fmla="*/ 250 h 340"/>
              <a:gd name="T94" fmla="*/ 259 w 788"/>
              <a:gd name="T95" fmla="*/ 263 h 340"/>
              <a:gd name="T96" fmla="*/ 185 w 788"/>
              <a:gd name="T97" fmla="*/ 284 h 340"/>
              <a:gd name="T98" fmla="*/ 127 w 788"/>
              <a:gd name="T99" fmla="*/ 30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88" h="340">
                <a:moveTo>
                  <a:pt x="127" y="306"/>
                </a:moveTo>
                <a:lnTo>
                  <a:pt x="111" y="315"/>
                </a:lnTo>
                <a:lnTo>
                  <a:pt x="96" y="321"/>
                </a:lnTo>
                <a:lnTo>
                  <a:pt x="83" y="327"/>
                </a:lnTo>
                <a:lnTo>
                  <a:pt x="74" y="331"/>
                </a:lnTo>
                <a:lnTo>
                  <a:pt x="65" y="334"/>
                </a:lnTo>
                <a:lnTo>
                  <a:pt x="55" y="337"/>
                </a:lnTo>
                <a:lnTo>
                  <a:pt x="49" y="340"/>
                </a:lnTo>
                <a:lnTo>
                  <a:pt x="46" y="340"/>
                </a:lnTo>
                <a:lnTo>
                  <a:pt x="43" y="340"/>
                </a:lnTo>
                <a:lnTo>
                  <a:pt x="40" y="337"/>
                </a:lnTo>
                <a:lnTo>
                  <a:pt x="37" y="334"/>
                </a:lnTo>
                <a:lnTo>
                  <a:pt x="34" y="331"/>
                </a:lnTo>
                <a:lnTo>
                  <a:pt x="28" y="327"/>
                </a:lnTo>
                <a:lnTo>
                  <a:pt x="25" y="321"/>
                </a:lnTo>
                <a:lnTo>
                  <a:pt x="21" y="315"/>
                </a:lnTo>
                <a:lnTo>
                  <a:pt x="18" y="306"/>
                </a:lnTo>
                <a:lnTo>
                  <a:pt x="9" y="290"/>
                </a:lnTo>
                <a:lnTo>
                  <a:pt x="6" y="278"/>
                </a:lnTo>
                <a:lnTo>
                  <a:pt x="0" y="269"/>
                </a:lnTo>
                <a:lnTo>
                  <a:pt x="0" y="259"/>
                </a:lnTo>
                <a:lnTo>
                  <a:pt x="0" y="256"/>
                </a:lnTo>
                <a:lnTo>
                  <a:pt x="3" y="253"/>
                </a:lnTo>
                <a:lnTo>
                  <a:pt x="3" y="250"/>
                </a:lnTo>
                <a:lnTo>
                  <a:pt x="6" y="247"/>
                </a:lnTo>
                <a:lnTo>
                  <a:pt x="12" y="241"/>
                </a:lnTo>
                <a:lnTo>
                  <a:pt x="15" y="238"/>
                </a:lnTo>
                <a:lnTo>
                  <a:pt x="21" y="235"/>
                </a:lnTo>
                <a:lnTo>
                  <a:pt x="28" y="229"/>
                </a:lnTo>
                <a:lnTo>
                  <a:pt x="34" y="222"/>
                </a:lnTo>
                <a:lnTo>
                  <a:pt x="40" y="216"/>
                </a:lnTo>
                <a:lnTo>
                  <a:pt x="46" y="207"/>
                </a:lnTo>
                <a:lnTo>
                  <a:pt x="49" y="201"/>
                </a:lnTo>
                <a:lnTo>
                  <a:pt x="52" y="191"/>
                </a:lnTo>
                <a:lnTo>
                  <a:pt x="55" y="179"/>
                </a:lnTo>
                <a:lnTo>
                  <a:pt x="59" y="167"/>
                </a:lnTo>
                <a:lnTo>
                  <a:pt x="62" y="154"/>
                </a:lnTo>
                <a:lnTo>
                  <a:pt x="62" y="142"/>
                </a:lnTo>
                <a:lnTo>
                  <a:pt x="65" y="130"/>
                </a:lnTo>
                <a:lnTo>
                  <a:pt x="65" y="120"/>
                </a:lnTo>
                <a:lnTo>
                  <a:pt x="65" y="111"/>
                </a:lnTo>
                <a:lnTo>
                  <a:pt x="62" y="102"/>
                </a:lnTo>
                <a:lnTo>
                  <a:pt x="62" y="93"/>
                </a:lnTo>
                <a:lnTo>
                  <a:pt x="59" y="86"/>
                </a:lnTo>
                <a:lnTo>
                  <a:pt x="55" y="80"/>
                </a:lnTo>
                <a:lnTo>
                  <a:pt x="49" y="68"/>
                </a:lnTo>
                <a:lnTo>
                  <a:pt x="43" y="59"/>
                </a:lnTo>
                <a:lnTo>
                  <a:pt x="34" y="49"/>
                </a:lnTo>
                <a:lnTo>
                  <a:pt x="21" y="40"/>
                </a:lnTo>
                <a:lnTo>
                  <a:pt x="15" y="37"/>
                </a:lnTo>
                <a:lnTo>
                  <a:pt x="9" y="34"/>
                </a:lnTo>
                <a:lnTo>
                  <a:pt x="6" y="28"/>
                </a:lnTo>
                <a:lnTo>
                  <a:pt x="6" y="25"/>
                </a:lnTo>
                <a:lnTo>
                  <a:pt x="3" y="21"/>
                </a:lnTo>
                <a:lnTo>
                  <a:pt x="6" y="15"/>
                </a:lnTo>
                <a:lnTo>
                  <a:pt x="6" y="12"/>
                </a:lnTo>
                <a:lnTo>
                  <a:pt x="9" y="9"/>
                </a:lnTo>
                <a:lnTo>
                  <a:pt x="12" y="6"/>
                </a:lnTo>
                <a:lnTo>
                  <a:pt x="15" y="3"/>
                </a:lnTo>
                <a:lnTo>
                  <a:pt x="21" y="0"/>
                </a:lnTo>
                <a:lnTo>
                  <a:pt x="31" y="0"/>
                </a:lnTo>
                <a:lnTo>
                  <a:pt x="40" y="0"/>
                </a:lnTo>
                <a:lnTo>
                  <a:pt x="49" y="3"/>
                </a:lnTo>
                <a:lnTo>
                  <a:pt x="62" y="6"/>
                </a:lnTo>
                <a:lnTo>
                  <a:pt x="74" y="9"/>
                </a:lnTo>
                <a:lnTo>
                  <a:pt x="86" y="12"/>
                </a:lnTo>
                <a:lnTo>
                  <a:pt x="96" y="15"/>
                </a:lnTo>
                <a:lnTo>
                  <a:pt x="105" y="18"/>
                </a:lnTo>
                <a:lnTo>
                  <a:pt x="114" y="21"/>
                </a:lnTo>
                <a:lnTo>
                  <a:pt x="120" y="25"/>
                </a:lnTo>
                <a:lnTo>
                  <a:pt x="127" y="28"/>
                </a:lnTo>
                <a:lnTo>
                  <a:pt x="130" y="31"/>
                </a:lnTo>
                <a:lnTo>
                  <a:pt x="133" y="34"/>
                </a:lnTo>
                <a:lnTo>
                  <a:pt x="136" y="40"/>
                </a:lnTo>
                <a:lnTo>
                  <a:pt x="139" y="46"/>
                </a:lnTo>
                <a:lnTo>
                  <a:pt x="142" y="55"/>
                </a:lnTo>
                <a:lnTo>
                  <a:pt x="145" y="68"/>
                </a:lnTo>
                <a:lnTo>
                  <a:pt x="145" y="74"/>
                </a:lnTo>
                <a:lnTo>
                  <a:pt x="148" y="83"/>
                </a:lnTo>
                <a:lnTo>
                  <a:pt x="148" y="89"/>
                </a:lnTo>
                <a:lnTo>
                  <a:pt x="148" y="99"/>
                </a:lnTo>
                <a:lnTo>
                  <a:pt x="145" y="111"/>
                </a:lnTo>
                <a:lnTo>
                  <a:pt x="145" y="123"/>
                </a:lnTo>
                <a:lnTo>
                  <a:pt x="142" y="136"/>
                </a:lnTo>
                <a:lnTo>
                  <a:pt x="139" y="148"/>
                </a:lnTo>
                <a:lnTo>
                  <a:pt x="136" y="164"/>
                </a:lnTo>
                <a:lnTo>
                  <a:pt x="133" y="176"/>
                </a:lnTo>
                <a:lnTo>
                  <a:pt x="133" y="185"/>
                </a:lnTo>
                <a:lnTo>
                  <a:pt x="133" y="195"/>
                </a:lnTo>
                <a:lnTo>
                  <a:pt x="133" y="204"/>
                </a:lnTo>
                <a:lnTo>
                  <a:pt x="133" y="210"/>
                </a:lnTo>
                <a:lnTo>
                  <a:pt x="133" y="216"/>
                </a:lnTo>
                <a:lnTo>
                  <a:pt x="136" y="219"/>
                </a:lnTo>
                <a:lnTo>
                  <a:pt x="139" y="219"/>
                </a:lnTo>
                <a:lnTo>
                  <a:pt x="139" y="222"/>
                </a:lnTo>
                <a:lnTo>
                  <a:pt x="145" y="222"/>
                </a:lnTo>
                <a:lnTo>
                  <a:pt x="148" y="222"/>
                </a:lnTo>
                <a:lnTo>
                  <a:pt x="154" y="222"/>
                </a:lnTo>
                <a:lnTo>
                  <a:pt x="161" y="222"/>
                </a:lnTo>
                <a:lnTo>
                  <a:pt x="167" y="219"/>
                </a:lnTo>
                <a:lnTo>
                  <a:pt x="176" y="219"/>
                </a:lnTo>
                <a:lnTo>
                  <a:pt x="185" y="219"/>
                </a:lnTo>
                <a:lnTo>
                  <a:pt x="195" y="216"/>
                </a:lnTo>
                <a:lnTo>
                  <a:pt x="204" y="216"/>
                </a:lnTo>
                <a:lnTo>
                  <a:pt x="216" y="213"/>
                </a:lnTo>
                <a:lnTo>
                  <a:pt x="228" y="213"/>
                </a:lnTo>
                <a:lnTo>
                  <a:pt x="241" y="210"/>
                </a:lnTo>
                <a:lnTo>
                  <a:pt x="256" y="207"/>
                </a:lnTo>
                <a:lnTo>
                  <a:pt x="272" y="204"/>
                </a:lnTo>
                <a:lnTo>
                  <a:pt x="290" y="201"/>
                </a:lnTo>
                <a:lnTo>
                  <a:pt x="309" y="198"/>
                </a:lnTo>
                <a:lnTo>
                  <a:pt x="330" y="195"/>
                </a:lnTo>
                <a:lnTo>
                  <a:pt x="352" y="191"/>
                </a:lnTo>
                <a:lnTo>
                  <a:pt x="377" y="185"/>
                </a:lnTo>
                <a:lnTo>
                  <a:pt x="405" y="182"/>
                </a:lnTo>
                <a:lnTo>
                  <a:pt x="432" y="176"/>
                </a:lnTo>
                <a:lnTo>
                  <a:pt x="466" y="170"/>
                </a:lnTo>
                <a:lnTo>
                  <a:pt x="497" y="167"/>
                </a:lnTo>
                <a:lnTo>
                  <a:pt x="534" y="161"/>
                </a:lnTo>
                <a:lnTo>
                  <a:pt x="572" y="154"/>
                </a:lnTo>
                <a:lnTo>
                  <a:pt x="609" y="148"/>
                </a:lnTo>
                <a:lnTo>
                  <a:pt x="652" y="139"/>
                </a:lnTo>
                <a:lnTo>
                  <a:pt x="695" y="133"/>
                </a:lnTo>
                <a:lnTo>
                  <a:pt x="742" y="127"/>
                </a:lnTo>
                <a:lnTo>
                  <a:pt x="788" y="117"/>
                </a:lnTo>
                <a:lnTo>
                  <a:pt x="779" y="182"/>
                </a:lnTo>
                <a:lnTo>
                  <a:pt x="738" y="188"/>
                </a:lnTo>
                <a:lnTo>
                  <a:pt x="701" y="195"/>
                </a:lnTo>
                <a:lnTo>
                  <a:pt x="664" y="201"/>
                </a:lnTo>
                <a:lnTo>
                  <a:pt x="627" y="207"/>
                </a:lnTo>
                <a:lnTo>
                  <a:pt x="593" y="210"/>
                </a:lnTo>
                <a:lnTo>
                  <a:pt x="562" y="216"/>
                </a:lnTo>
                <a:lnTo>
                  <a:pt x="531" y="222"/>
                </a:lnTo>
                <a:lnTo>
                  <a:pt x="500" y="225"/>
                </a:lnTo>
                <a:lnTo>
                  <a:pt x="473" y="232"/>
                </a:lnTo>
                <a:lnTo>
                  <a:pt x="448" y="235"/>
                </a:lnTo>
                <a:lnTo>
                  <a:pt x="423" y="238"/>
                </a:lnTo>
                <a:lnTo>
                  <a:pt x="398" y="241"/>
                </a:lnTo>
                <a:lnTo>
                  <a:pt x="377" y="244"/>
                </a:lnTo>
                <a:lnTo>
                  <a:pt x="358" y="247"/>
                </a:lnTo>
                <a:lnTo>
                  <a:pt x="340" y="250"/>
                </a:lnTo>
                <a:lnTo>
                  <a:pt x="321" y="253"/>
                </a:lnTo>
                <a:lnTo>
                  <a:pt x="290" y="259"/>
                </a:lnTo>
                <a:lnTo>
                  <a:pt x="259" y="263"/>
                </a:lnTo>
                <a:lnTo>
                  <a:pt x="232" y="269"/>
                </a:lnTo>
                <a:lnTo>
                  <a:pt x="207" y="275"/>
                </a:lnTo>
                <a:lnTo>
                  <a:pt x="185" y="284"/>
                </a:lnTo>
                <a:lnTo>
                  <a:pt x="164" y="290"/>
                </a:lnTo>
                <a:lnTo>
                  <a:pt x="145" y="297"/>
                </a:lnTo>
                <a:lnTo>
                  <a:pt x="127" y="30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77" name="Freeform 50"/>
          <p:cNvSpPr>
            <a:spLocks noChangeArrowheads="1"/>
          </p:cNvSpPr>
          <p:nvPr/>
        </p:nvSpPr>
        <p:spPr bwMode="auto">
          <a:xfrm>
            <a:off x="8089900" y="2597150"/>
            <a:ext cx="250825" cy="539750"/>
          </a:xfrm>
          <a:custGeom>
            <a:avLst/>
            <a:gdLst>
              <a:gd name="T0" fmla="*/ 37 w 158"/>
              <a:gd name="T1" fmla="*/ 77 h 340"/>
              <a:gd name="T2" fmla="*/ 22 w 158"/>
              <a:gd name="T3" fmla="*/ 50 h 340"/>
              <a:gd name="T4" fmla="*/ 6 w 158"/>
              <a:gd name="T5" fmla="*/ 37 h 340"/>
              <a:gd name="T6" fmla="*/ 0 w 158"/>
              <a:gd name="T7" fmla="*/ 28 h 340"/>
              <a:gd name="T8" fmla="*/ 0 w 158"/>
              <a:gd name="T9" fmla="*/ 19 h 340"/>
              <a:gd name="T10" fmla="*/ 3 w 158"/>
              <a:gd name="T11" fmla="*/ 9 h 340"/>
              <a:gd name="T12" fmla="*/ 9 w 158"/>
              <a:gd name="T13" fmla="*/ 3 h 340"/>
              <a:gd name="T14" fmla="*/ 22 w 158"/>
              <a:gd name="T15" fmla="*/ 0 h 340"/>
              <a:gd name="T16" fmla="*/ 40 w 158"/>
              <a:gd name="T17" fmla="*/ 0 h 340"/>
              <a:gd name="T18" fmla="*/ 74 w 158"/>
              <a:gd name="T19" fmla="*/ 6 h 340"/>
              <a:gd name="T20" fmla="*/ 111 w 158"/>
              <a:gd name="T21" fmla="*/ 25 h 340"/>
              <a:gd name="T22" fmla="*/ 133 w 158"/>
              <a:gd name="T23" fmla="*/ 43 h 340"/>
              <a:gd name="T24" fmla="*/ 145 w 158"/>
              <a:gd name="T25" fmla="*/ 56 h 340"/>
              <a:gd name="T26" fmla="*/ 154 w 158"/>
              <a:gd name="T27" fmla="*/ 68 h 340"/>
              <a:gd name="T28" fmla="*/ 158 w 158"/>
              <a:gd name="T29" fmla="*/ 77 h 340"/>
              <a:gd name="T30" fmla="*/ 158 w 158"/>
              <a:gd name="T31" fmla="*/ 87 h 340"/>
              <a:gd name="T32" fmla="*/ 154 w 158"/>
              <a:gd name="T33" fmla="*/ 102 h 340"/>
              <a:gd name="T34" fmla="*/ 151 w 158"/>
              <a:gd name="T35" fmla="*/ 121 h 340"/>
              <a:gd name="T36" fmla="*/ 145 w 158"/>
              <a:gd name="T37" fmla="*/ 145 h 340"/>
              <a:gd name="T38" fmla="*/ 139 w 158"/>
              <a:gd name="T39" fmla="*/ 176 h 340"/>
              <a:gd name="T40" fmla="*/ 133 w 158"/>
              <a:gd name="T41" fmla="*/ 213 h 340"/>
              <a:gd name="T42" fmla="*/ 130 w 158"/>
              <a:gd name="T43" fmla="*/ 257 h 340"/>
              <a:gd name="T44" fmla="*/ 127 w 158"/>
              <a:gd name="T45" fmla="*/ 303 h 340"/>
              <a:gd name="T46" fmla="*/ 40 w 158"/>
              <a:gd name="T47" fmla="*/ 340 h 340"/>
              <a:gd name="T48" fmla="*/ 43 w 158"/>
              <a:gd name="T49" fmla="*/ 288 h 340"/>
              <a:gd name="T50" fmla="*/ 46 w 158"/>
              <a:gd name="T51" fmla="*/ 241 h 340"/>
              <a:gd name="T52" fmla="*/ 46 w 158"/>
              <a:gd name="T53" fmla="*/ 201 h 340"/>
              <a:gd name="T54" fmla="*/ 49 w 158"/>
              <a:gd name="T55" fmla="*/ 167 h 340"/>
              <a:gd name="T56" fmla="*/ 49 w 158"/>
              <a:gd name="T57" fmla="*/ 139 h 340"/>
              <a:gd name="T58" fmla="*/ 49 w 158"/>
              <a:gd name="T59" fmla="*/ 114 h 340"/>
              <a:gd name="T60" fmla="*/ 46 w 158"/>
              <a:gd name="T61" fmla="*/ 99 h 340"/>
              <a:gd name="T62" fmla="*/ 43 w 158"/>
              <a:gd name="T63" fmla="*/ 9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340">
                <a:moveTo>
                  <a:pt x="43" y="90"/>
                </a:moveTo>
                <a:lnTo>
                  <a:pt x="37" y="77"/>
                </a:lnTo>
                <a:lnTo>
                  <a:pt x="31" y="62"/>
                </a:lnTo>
                <a:lnTo>
                  <a:pt x="22" y="50"/>
                </a:lnTo>
                <a:lnTo>
                  <a:pt x="12" y="40"/>
                </a:lnTo>
                <a:lnTo>
                  <a:pt x="6" y="37"/>
                </a:lnTo>
                <a:lnTo>
                  <a:pt x="3" y="31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0" y="12"/>
                </a:lnTo>
                <a:lnTo>
                  <a:pt x="3" y="9"/>
                </a:lnTo>
                <a:lnTo>
                  <a:pt x="6" y="6"/>
                </a:lnTo>
                <a:lnTo>
                  <a:pt x="9" y="3"/>
                </a:lnTo>
                <a:lnTo>
                  <a:pt x="15" y="3"/>
                </a:lnTo>
                <a:lnTo>
                  <a:pt x="22" y="0"/>
                </a:lnTo>
                <a:lnTo>
                  <a:pt x="28" y="0"/>
                </a:lnTo>
                <a:lnTo>
                  <a:pt x="40" y="0"/>
                </a:lnTo>
                <a:lnTo>
                  <a:pt x="59" y="0"/>
                </a:lnTo>
                <a:lnTo>
                  <a:pt x="74" y="6"/>
                </a:lnTo>
                <a:lnTo>
                  <a:pt x="93" y="16"/>
                </a:lnTo>
                <a:lnTo>
                  <a:pt x="111" y="25"/>
                </a:lnTo>
                <a:lnTo>
                  <a:pt x="127" y="37"/>
                </a:lnTo>
                <a:lnTo>
                  <a:pt x="133" y="43"/>
                </a:lnTo>
                <a:lnTo>
                  <a:pt x="142" y="50"/>
                </a:lnTo>
                <a:lnTo>
                  <a:pt x="145" y="56"/>
                </a:lnTo>
                <a:lnTo>
                  <a:pt x="151" y="62"/>
                </a:lnTo>
                <a:lnTo>
                  <a:pt x="154" y="68"/>
                </a:lnTo>
                <a:lnTo>
                  <a:pt x="154" y="74"/>
                </a:lnTo>
                <a:lnTo>
                  <a:pt x="158" y="77"/>
                </a:lnTo>
                <a:lnTo>
                  <a:pt x="158" y="84"/>
                </a:lnTo>
                <a:lnTo>
                  <a:pt x="158" y="87"/>
                </a:lnTo>
                <a:lnTo>
                  <a:pt x="158" y="93"/>
                </a:lnTo>
                <a:lnTo>
                  <a:pt x="154" y="102"/>
                </a:lnTo>
                <a:lnTo>
                  <a:pt x="154" y="111"/>
                </a:lnTo>
                <a:lnTo>
                  <a:pt x="151" y="121"/>
                </a:lnTo>
                <a:lnTo>
                  <a:pt x="148" y="133"/>
                </a:lnTo>
                <a:lnTo>
                  <a:pt x="145" y="145"/>
                </a:lnTo>
                <a:lnTo>
                  <a:pt x="142" y="161"/>
                </a:lnTo>
                <a:lnTo>
                  <a:pt x="139" y="176"/>
                </a:lnTo>
                <a:lnTo>
                  <a:pt x="136" y="195"/>
                </a:lnTo>
                <a:lnTo>
                  <a:pt x="133" y="213"/>
                </a:lnTo>
                <a:lnTo>
                  <a:pt x="130" y="235"/>
                </a:lnTo>
                <a:lnTo>
                  <a:pt x="130" y="257"/>
                </a:lnTo>
                <a:lnTo>
                  <a:pt x="127" y="278"/>
                </a:lnTo>
                <a:lnTo>
                  <a:pt x="127" y="303"/>
                </a:lnTo>
                <a:lnTo>
                  <a:pt x="127" y="328"/>
                </a:lnTo>
                <a:lnTo>
                  <a:pt x="40" y="340"/>
                </a:lnTo>
                <a:lnTo>
                  <a:pt x="43" y="312"/>
                </a:lnTo>
                <a:lnTo>
                  <a:pt x="43" y="288"/>
                </a:lnTo>
                <a:lnTo>
                  <a:pt x="43" y="263"/>
                </a:lnTo>
                <a:lnTo>
                  <a:pt x="46" y="241"/>
                </a:lnTo>
                <a:lnTo>
                  <a:pt x="46" y="220"/>
                </a:lnTo>
                <a:lnTo>
                  <a:pt x="46" y="201"/>
                </a:lnTo>
                <a:lnTo>
                  <a:pt x="49" y="182"/>
                </a:lnTo>
                <a:lnTo>
                  <a:pt x="49" y="167"/>
                </a:lnTo>
                <a:lnTo>
                  <a:pt x="49" y="152"/>
                </a:lnTo>
                <a:lnTo>
                  <a:pt x="49" y="139"/>
                </a:lnTo>
                <a:lnTo>
                  <a:pt x="49" y="127"/>
                </a:lnTo>
                <a:lnTo>
                  <a:pt x="49" y="114"/>
                </a:lnTo>
                <a:lnTo>
                  <a:pt x="46" y="108"/>
                </a:lnTo>
                <a:lnTo>
                  <a:pt x="46" y="99"/>
                </a:lnTo>
                <a:lnTo>
                  <a:pt x="46" y="93"/>
                </a:lnTo>
                <a:lnTo>
                  <a:pt x="43" y="9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78" name="Freeform 51"/>
          <p:cNvSpPr>
            <a:spLocks noChangeArrowheads="1"/>
          </p:cNvSpPr>
          <p:nvPr/>
        </p:nvSpPr>
        <p:spPr bwMode="auto">
          <a:xfrm>
            <a:off x="8707438" y="2695575"/>
            <a:ext cx="280987" cy="539750"/>
          </a:xfrm>
          <a:custGeom>
            <a:avLst/>
            <a:gdLst>
              <a:gd name="T0" fmla="*/ 44 w 177"/>
              <a:gd name="T1" fmla="*/ 145 h 340"/>
              <a:gd name="T2" fmla="*/ 47 w 177"/>
              <a:gd name="T3" fmla="*/ 124 h 340"/>
              <a:gd name="T4" fmla="*/ 53 w 177"/>
              <a:gd name="T5" fmla="*/ 105 h 340"/>
              <a:gd name="T6" fmla="*/ 56 w 177"/>
              <a:gd name="T7" fmla="*/ 93 h 340"/>
              <a:gd name="T8" fmla="*/ 56 w 177"/>
              <a:gd name="T9" fmla="*/ 77 h 340"/>
              <a:gd name="T10" fmla="*/ 47 w 177"/>
              <a:gd name="T11" fmla="*/ 56 h 340"/>
              <a:gd name="T12" fmla="*/ 41 w 177"/>
              <a:gd name="T13" fmla="*/ 40 h 340"/>
              <a:gd name="T14" fmla="*/ 34 w 177"/>
              <a:gd name="T15" fmla="*/ 22 h 340"/>
              <a:gd name="T16" fmla="*/ 31 w 177"/>
              <a:gd name="T17" fmla="*/ 12 h 340"/>
              <a:gd name="T18" fmla="*/ 34 w 177"/>
              <a:gd name="T19" fmla="*/ 9 h 340"/>
              <a:gd name="T20" fmla="*/ 44 w 177"/>
              <a:gd name="T21" fmla="*/ 3 h 340"/>
              <a:gd name="T22" fmla="*/ 59 w 177"/>
              <a:gd name="T23" fmla="*/ 0 h 340"/>
              <a:gd name="T24" fmla="*/ 71 w 177"/>
              <a:gd name="T25" fmla="*/ 0 h 340"/>
              <a:gd name="T26" fmla="*/ 84 w 177"/>
              <a:gd name="T27" fmla="*/ 6 h 340"/>
              <a:gd name="T28" fmla="*/ 99 w 177"/>
              <a:gd name="T29" fmla="*/ 12 h 340"/>
              <a:gd name="T30" fmla="*/ 118 w 177"/>
              <a:gd name="T31" fmla="*/ 25 h 340"/>
              <a:gd name="T32" fmla="*/ 143 w 177"/>
              <a:gd name="T33" fmla="*/ 37 h 340"/>
              <a:gd name="T34" fmla="*/ 158 w 177"/>
              <a:gd name="T35" fmla="*/ 49 h 340"/>
              <a:gd name="T36" fmla="*/ 170 w 177"/>
              <a:gd name="T37" fmla="*/ 62 h 340"/>
              <a:gd name="T38" fmla="*/ 177 w 177"/>
              <a:gd name="T39" fmla="*/ 71 h 340"/>
              <a:gd name="T40" fmla="*/ 177 w 177"/>
              <a:gd name="T41" fmla="*/ 83 h 340"/>
              <a:gd name="T42" fmla="*/ 173 w 177"/>
              <a:gd name="T43" fmla="*/ 96 h 340"/>
              <a:gd name="T44" fmla="*/ 167 w 177"/>
              <a:gd name="T45" fmla="*/ 111 h 340"/>
              <a:gd name="T46" fmla="*/ 155 w 177"/>
              <a:gd name="T47" fmla="*/ 130 h 340"/>
              <a:gd name="T48" fmla="*/ 143 w 177"/>
              <a:gd name="T49" fmla="*/ 154 h 340"/>
              <a:gd name="T50" fmla="*/ 127 w 177"/>
              <a:gd name="T51" fmla="*/ 182 h 340"/>
              <a:gd name="T52" fmla="*/ 109 w 177"/>
              <a:gd name="T53" fmla="*/ 210 h 340"/>
              <a:gd name="T54" fmla="*/ 90 w 177"/>
              <a:gd name="T55" fmla="*/ 244 h 340"/>
              <a:gd name="T56" fmla="*/ 65 w 177"/>
              <a:gd name="T57" fmla="*/ 281 h 340"/>
              <a:gd name="T58" fmla="*/ 47 w 177"/>
              <a:gd name="T59" fmla="*/ 309 h 340"/>
              <a:gd name="T60" fmla="*/ 31 w 177"/>
              <a:gd name="T61" fmla="*/ 328 h 340"/>
              <a:gd name="T62" fmla="*/ 19 w 177"/>
              <a:gd name="T63" fmla="*/ 340 h 340"/>
              <a:gd name="T64" fmla="*/ 13 w 177"/>
              <a:gd name="T65" fmla="*/ 340 h 340"/>
              <a:gd name="T66" fmla="*/ 7 w 177"/>
              <a:gd name="T67" fmla="*/ 337 h 340"/>
              <a:gd name="T68" fmla="*/ 3 w 177"/>
              <a:gd name="T69" fmla="*/ 331 h 340"/>
              <a:gd name="T70" fmla="*/ 0 w 177"/>
              <a:gd name="T71" fmla="*/ 318 h 340"/>
              <a:gd name="T72" fmla="*/ 0 w 177"/>
              <a:gd name="T73" fmla="*/ 297 h 340"/>
              <a:gd name="T74" fmla="*/ 10 w 177"/>
              <a:gd name="T75" fmla="*/ 269 h 340"/>
              <a:gd name="T76" fmla="*/ 16 w 177"/>
              <a:gd name="T77" fmla="*/ 250 h 340"/>
              <a:gd name="T78" fmla="*/ 28 w 177"/>
              <a:gd name="T79" fmla="*/ 210 h 340"/>
              <a:gd name="T80" fmla="*/ 41 w 177"/>
              <a:gd name="T81" fmla="*/ 158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340">
                <a:moveTo>
                  <a:pt x="41" y="158"/>
                </a:moveTo>
                <a:lnTo>
                  <a:pt x="44" y="145"/>
                </a:lnTo>
                <a:lnTo>
                  <a:pt x="47" y="133"/>
                </a:lnTo>
                <a:lnTo>
                  <a:pt x="47" y="124"/>
                </a:lnTo>
                <a:lnTo>
                  <a:pt x="50" y="114"/>
                </a:lnTo>
                <a:lnTo>
                  <a:pt x="53" y="105"/>
                </a:lnTo>
                <a:lnTo>
                  <a:pt x="53" y="99"/>
                </a:lnTo>
                <a:lnTo>
                  <a:pt x="56" y="93"/>
                </a:lnTo>
                <a:lnTo>
                  <a:pt x="56" y="86"/>
                </a:lnTo>
                <a:lnTo>
                  <a:pt x="56" y="77"/>
                </a:lnTo>
                <a:lnTo>
                  <a:pt x="53" y="68"/>
                </a:lnTo>
                <a:lnTo>
                  <a:pt x="47" y="56"/>
                </a:lnTo>
                <a:lnTo>
                  <a:pt x="44" y="49"/>
                </a:lnTo>
                <a:lnTo>
                  <a:pt x="41" y="40"/>
                </a:lnTo>
                <a:lnTo>
                  <a:pt x="34" y="28"/>
                </a:lnTo>
                <a:lnTo>
                  <a:pt x="34" y="22"/>
                </a:lnTo>
                <a:lnTo>
                  <a:pt x="31" y="18"/>
                </a:lnTo>
                <a:lnTo>
                  <a:pt x="31" y="12"/>
                </a:lnTo>
                <a:lnTo>
                  <a:pt x="31" y="9"/>
                </a:lnTo>
                <a:lnTo>
                  <a:pt x="34" y="9"/>
                </a:lnTo>
                <a:lnTo>
                  <a:pt x="37" y="6"/>
                </a:lnTo>
                <a:lnTo>
                  <a:pt x="44" y="3"/>
                </a:lnTo>
                <a:lnTo>
                  <a:pt x="53" y="0"/>
                </a:lnTo>
                <a:lnTo>
                  <a:pt x="59" y="0"/>
                </a:lnTo>
                <a:lnTo>
                  <a:pt x="68" y="0"/>
                </a:lnTo>
                <a:lnTo>
                  <a:pt x="71" y="0"/>
                </a:lnTo>
                <a:lnTo>
                  <a:pt x="78" y="3"/>
                </a:lnTo>
                <a:lnTo>
                  <a:pt x="84" y="6"/>
                </a:lnTo>
                <a:lnTo>
                  <a:pt x="90" y="9"/>
                </a:lnTo>
                <a:lnTo>
                  <a:pt x="99" y="12"/>
                </a:lnTo>
                <a:lnTo>
                  <a:pt x="109" y="18"/>
                </a:lnTo>
                <a:lnTo>
                  <a:pt x="118" y="25"/>
                </a:lnTo>
                <a:lnTo>
                  <a:pt x="130" y="31"/>
                </a:lnTo>
                <a:lnTo>
                  <a:pt x="143" y="37"/>
                </a:lnTo>
                <a:lnTo>
                  <a:pt x="152" y="43"/>
                </a:lnTo>
                <a:lnTo>
                  <a:pt x="158" y="49"/>
                </a:lnTo>
                <a:lnTo>
                  <a:pt x="164" y="56"/>
                </a:lnTo>
                <a:lnTo>
                  <a:pt x="170" y="62"/>
                </a:lnTo>
                <a:lnTo>
                  <a:pt x="173" y="68"/>
                </a:lnTo>
                <a:lnTo>
                  <a:pt x="177" y="71"/>
                </a:lnTo>
                <a:lnTo>
                  <a:pt x="177" y="77"/>
                </a:lnTo>
                <a:lnTo>
                  <a:pt x="177" y="83"/>
                </a:lnTo>
                <a:lnTo>
                  <a:pt x="173" y="90"/>
                </a:lnTo>
                <a:lnTo>
                  <a:pt x="173" y="96"/>
                </a:lnTo>
                <a:lnTo>
                  <a:pt x="170" y="102"/>
                </a:lnTo>
                <a:lnTo>
                  <a:pt x="167" y="111"/>
                </a:lnTo>
                <a:lnTo>
                  <a:pt x="161" y="120"/>
                </a:lnTo>
                <a:lnTo>
                  <a:pt x="155" y="130"/>
                </a:lnTo>
                <a:lnTo>
                  <a:pt x="149" y="142"/>
                </a:lnTo>
                <a:lnTo>
                  <a:pt x="143" y="154"/>
                </a:lnTo>
                <a:lnTo>
                  <a:pt x="136" y="167"/>
                </a:lnTo>
                <a:lnTo>
                  <a:pt x="127" y="182"/>
                </a:lnTo>
                <a:lnTo>
                  <a:pt x="118" y="195"/>
                </a:lnTo>
                <a:lnTo>
                  <a:pt x="109" y="210"/>
                </a:lnTo>
                <a:lnTo>
                  <a:pt x="99" y="229"/>
                </a:lnTo>
                <a:lnTo>
                  <a:pt x="90" y="244"/>
                </a:lnTo>
                <a:lnTo>
                  <a:pt x="78" y="263"/>
                </a:lnTo>
                <a:lnTo>
                  <a:pt x="65" y="281"/>
                </a:lnTo>
                <a:lnTo>
                  <a:pt x="56" y="297"/>
                </a:lnTo>
                <a:lnTo>
                  <a:pt x="47" y="309"/>
                </a:lnTo>
                <a:lnTo>
                  <a:pt x="37" y="321"/>
                </a:lnTo>
                <a:lnTo>
                  <a:pt x="31" y="328"/>
                </a:lnTo>
                <a:lnTo>
                  <a:pt x="25" y="334"/>
                </a:lnTo>
                <a:lnTo>
                  <a:pt x="19" y="340"/>
                </a:lnTo>
                <a:lnTo>
                  <a:pt x="16" y="340"/>
                </a:lnTo>
                <a:lnTo>
                  <a:pt x="13" y="340"/>
                </a:lnTo>
                <a:lnTo>
                  <a:pt x="10" y="337"/>
                </a:lnTo>
                <a:lnTo>
                  <a:pt x="7" y="337"/>
                </a:lnTo>
                <a:lnTo>
                  <a:pt x="3" y="334"/>
                </a:lnTo>
                <a:lnTo>
                  <a:pt x="3" y="331"/>
                </a:lnTo>
                <a:lnTo>
                  <a:pt x="0" y="324"/>
                </a:lnTo>
                <a:lnTo>
                  <a:pt x="0" y="318"/>
                </a:lnTo>
                <a:lnTo>
                  <a:pt x="0" y="312"/>
                </a:lnTo>
                <a:lnTo>
                  <a:pt x="0" y="297"/>
                </a:lnTo>
                <a:lnTo>
                  <a:pt x="3" y="284"/>
                </a:lnTo>
                <a:lnTo>
                  <a:pt x="10" y="269"/>
                </a:lnTo>
                <a:lnTo>
                  <a:pt x="13" y="260"/>
                </a:lnTo>
                <a:lnTo>
                  <a:pt x="16" y="250"/>
                </a:lnTo>
                <a:lnTo>
                  <a:pt x="22" y="232"/>
                </a:lnTo>
                <a:lnTo>
                  <a:pt x="28" y="210"/>
                </a:lnTo>
                <a:lnTo>
                  <a:pt x="34" y="185"/>
                </a:lnTo>
                <a:lnTo>
                  <a:pt x="41" y="15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79" name="Freeform 52"/>
          <p:cNvSpPr>
            <a:spLocks noChangeArrowheads="1"/>
          </p:cNvSpPr>
          <p:nvPr/>
        </p:nvSpPr>
        <p:spPr bwMode="auto">
          <a:xfrm>
            <a:off x="6942138" y="3479800"/>
            <a:ext cx="823912" cy="1412875"/>
          </a:xfrm>
          <a:custGeom>
            <a:avLst/>
            <a:gdLst>
              <a:gd name="T0" fmla="*/ 417 w 519"/>
              <a:gd name="T1" fmla="*/ 109 h 890"/>
              <a:gd name="T2" fmla="*/ 414 w 519"/>
              <a:gd name="T3" fmla="*/ 87 h 890"/>
              <a:gd name="T4" fmla="*/ 408 w 519"/>
              <a:gd name="T5" fmla="*/ 65 h 890"/>
              <a:gd name="T6" fmla="*/ 402 w 519"/>
              <a:gd name="T7" fmla="*/ 53 h 890"/>
              <a:gd name="T8" fmla="*/ 389 w 519"/>
              <a:gd name="T9" fmla="*/ 44 h 890"/>
              <a:gd name="T10" fmla="*/ 383 w 519"/>
              <a:gd name="T11" fmla="*/ 34 h 890"/>
              <a:gd name="T12" fmla="*/ 380 w 519"/>
              <a:gd name="T13" fmla="*/ 25 h 890"/>
              <a:gd name="T14" fmla="*/ 383 w 519"/>
              <a:gd name="T15" fmla="*/ 16 h 890"/>
              <a:gd name="T16" fmla="*/ 389 w 519"/>
              <a:gd name="T17" fmla="*/ 10 h 890"/>
              <a:gd name="T18" fmla="*/ 402 w 519"/>
              <a:gd name="T19" fmla="*/ 3 h 890"/>
              <a:gd name="T20" fmla="*/ 420 w 519"/>
              <a:gd name="T21" fmla="*/ 0 h 890"/>
              <a:gd name="T22" fmla="*/ 442 w 519"/>
              <a:gd name="T23" fmla="*/ 0 h 890"/>
              <a:gd name="T24" fmla="*/ 473 w 519"/>
              <a:gd name="T25" fmla="*/ 7 h 890"/>
              <a:gd name="T26" fmla="*/ 494 w 519"/>
              <a:gd name="T27" fmla="*/ 13 h 890"/>
              <a:gd name="T28" fmla="*/ 510 w 519"/>
              <a:gd name="T29" fmla="*/ 16 h 890"/>
              <a:gd name="T30" fmla="*/ 516 w 519"/>
              <a:gd name="T31" fmla="*/ 19 h 890"/>
              <a:gd name="T32" fmla="*/ 519 w 519"/>
              <a:gd name="T33" fmla="*/ 22 h 890"/>
              <a:gd name="T34" fmla="*/ 519 w 519"/>
              <a:gd name="T35" fmla="*/ 28 h 890"/>
              <a:gd name="T36" fmla="*/ 519 w 519"/>
              <a:gd name="T37" fmla="*/ 44 h 890"/>
              <a:gd name="T38" fmla="*/ 516 w 519"/>
              <a:gd name="T39" fmla="*/ 75 h 890"/>
              <a:gd name="T40" fmla="*/ 513 w 519"/>
              <a:gd name="T41" fmla="*/ 118 h 890"/>
              <a:gd name="T42" fmla="*/ 507 w 519"/>
              <a:gd name="T43" fmla="*/ 173 h 890"/>
              <a:gd name="T44" fmla="*/ 491 w 519"/>
              <a:gd name="T45" fmla="*/ 235 h 890"/>
              <a:gd name="T46" fmla="*/ 476 w 519"/>
              <a:gd name="T47" fmla="*/ 303 h 890"/>
              <a:gd name="T48" fmla="*/ 451 w 519"/>
              <a:gd name="T49" fmla="*/ 381 h 890"/>
              <a:gd name="T50" fmla="*/ 420 w 519"/>
              <a:gd name="T51" fmla="*/ 461 h 890"/>
              <a:gd name="T52" fmla="*/ 386 w 519"/>
              <a:gd name="T53" fmla="*/ 532 h 890"/>
              <a:gd name="T54" fmla="*/ 346 w 519"/>
              <a:gd name="T55" fmla="*/ 603 h 890"/>
              <a:gd name="T56" fmla="*/ 300 w 519"/>
              <a:gd name="T57" fmla="*/ 665 h 890"/>
              <a:gd name="T58" fmla="*/ 250 w 519"/>
              <a:gd name="T59" fmla="*/ 720 h 890"/>
              <a:gd name="T60" fmla="*/ 204 w 519"/>
              <a:gd name="T61" fmla="*/ 770 h 890"/>
              <a:gd name="T62" fmla="*/ 154 w 519"/>
              <a:gd name="T63" fmla="*/ 810 h 890"/>
              <a:gd name="T64" fmla="*/ 105 w 519"/>
              <a:gd name="T65" fmla="*/ 841 h 890"/>
              <a:gd name="T66" fmla="*/ 80 w 519"/>
              <a:gd name="T67" fmla="*/ 853 h 890"/>
              <a:gd name="T68" fmla="*/ 62 w 519"/>
              <a:gd name="T69" fmla="*/ 866 h 890"/>
              <a:gd name="T70" fmla="*/ 43 w 519"/>
              <a:gd name="T71" fmla="*/ 875 h 890"/>
              <a:gd name="T72" fmla="*/ 15 w 519"/>
              <a:gd name="T73" fmla="*/ 887 h 890"/>
              <a:gd name="T74" fmla="*/ 3 w 519"/>
              <a:gd name="T75" fmla="*/ 890 h 890"/>
              <a:gd name="T76" fmla="*/ 0 w 519"/>
              <a:gd name="T77" fmla="*/ 887 h 890"/>
              <a:gd name="T78" fmla="*/ 3 w 519"/>
              <a:gd name="T79" fmla="*/ 878 h 890"/>
              <a:gd name="T80" fmla="*/ 15 w 519"/>
              <a:gd name="T81" fmla="*/ 866 h 890"/>
              <a:gd name="T82" fmla="*/ 37 w 519"/>
              <a:gd name="T83" fmla="*/ 844 h 890"/>
              <a:gd name="T84" fmla="*/ 68 w 519"/>
              <a:gd name="T85" fmla="*/ 819 h 890"/>
              <a:gd name="T86" fmla="*/ 96 w 519"/>
              <a:gd name="T87" fmla="*/ 788 h 890"/>
              <a:gd name="T88" fmla="*/ 130 w 519"/>
              <a:gd name="T89" fmla="*/ 758 h 890"/>
              <a:gd name="T90" fmla="*/ 160 w 519"/>
              <a:gd name="T91" fmla="*/ 720 h 890"/>
              <a:gd name="T92" fmla="*/ 213 w 519"/>
              <a:gd name="T93" fmla="*/ 662 h 890"/>
              <a:gd name="T94" fmla="*/ 259 w 519"/>
              <a:gd name="T95" fmla="*/ 597 h 890"/>
              <a:gd name="T96" fmla="*/ 287 w 519"/>
              <a:gd name="T97" fmla="*/ 547 h 890"/>
              <a:gd name="T98" fmla="*/ 324 w 519"/>
              <a:gd name="T99" fmla="*/ 470 h 890"/>
              <a:gd name="T100" fmla="*/ 368 w 519"/>
              <a:gd name="T101" fmla="*/ 359 h 890"/>
              <a:gd name="T102" fmla="*/ 386 w 519"/>
              <a:gd name="T103" fmla="*/ 300 h 890"/>
              <a:gd name="T104" fmla="*/ 402 w 519"/>
              <a:gd name="T105" fmla="*/ 245 h 890"/>
              <a:gd name="T106" fmla="*/ 411 w 519"/>
              <a:gd name="T107" fmla="*/ 195 h 890"/>
              <a:gd name="T108" fmla="*/ 414 w 519"/>
              <a:gd name="T109" fmla="*/ 155 h 890"/>
              <a:gd name="T110" fmla="*/ 417 w 519"/>
              <a:gd name="T111" fmla="*/ 121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9" h="890">
                <a:moveTo>
                  <a:pt x="417" y="121"/>
                </a:moveTo>
                <a:lnTo>
                  <a:pt x="417" y="109"/>
                </a:lnTo>
                <a:lnTo>
                  <a:pt x="417" y="96"/>
                </a:lnTo>
                <a:lnTo>
                  <a:pt x="414" y="87"/>
                </a:lnTo>
                <a:lnTo>
                  <a:pt x="411" y="75"/>
                </a:lnTo>
                <a:lnTo>
                  <a:pt x="408" y="65"/>
                </a:lnTo>
                <a:lnTo>
                  <a:pt x="405" y="59"/>
                </a:lnTo>
                <a:lnTo>
                  <a:pt x="402" y="53"/>
                </a:lnTo>
                <a:lnTo>
                  <a:pt x="395" y="47"/>
                </a:lnTo>
                <a:lnTo>
                  <a:pt x="389" y="44"/>
                </a:lnTo>
                <a:lnTo>
                  <a:pt x="386" y="37"/>
                </a:lnTo>
                <a:lnTo>
                  <a:pt x="383" y="34"/>
                </a:lnTo>
                <a:lnTo>
                  <a:pt x="383" y="28"/>
                </a:lnTo>
                <a:lnTo>
                  <a:pt x="380" y="25"/>
                </a:lnTo>
                <a:lnTo>
                  <a:pt x="383" y="19"/>
                </a:lnTo>
                <a:lnTo>
                  <a:pt x="383" y="16"/>
                </a:lnTo>
                <a:lnTo>
                  <a:pt x="386" y="13"/>
                </a:lnTo>
                <a:lnTo>
                  <a:pt x="389" y="10"/>
                </a:lnTo>
                <a:lnTo>
                  <a:pt x="395" y="7"/>
                </a:lnTo>
                <a:lnTo>
                  <a:pt x="402" y="3"/>
                </a:lnTo>
                <a:lnTo>
                  <a:pt x="408" y="0"/>
                </a:lnTo>
                <a:lnTo>
                  <a:pt x="420" y="0"/>
                </a:lnTo>
                <a:lnTo>
                  <a:pt x="429" y="0"/>
                </a:lnTo>
                <a:lnTo>
                  <a:pt x="442" y="0"/>
                </a:lnTo>
                <a:lnTo>
                  <a:pt x="457" y="3"/>
                </a:lnTo>
                <a:lnTo>
                  <a:pt x="473" y="7"/>
                </a:lnTo>
                <a:lnTo>
                  <a:pt x="482" y="10"/>
                </a:lnTo>
                <a:lnTo>
                  <a:pt x="494" y="13"/>
                </a:lnTo>
                <a:lnTo>
                  <a:pt x="504" y="13"/>
                </a:lnTo>
                <a:lnTo>
                  <a:pt x="510" y="16"/>
                </a:lnTo>
                <a:lnTo>
                  <a:pt x="513" y="16"/>
                </a:lnTo>
                <a:lnTo>
                  <a:pt x="516" y="19"/>
                </a:lnTo>
                <a:lnTo>
                  <a:pt x="519" y="19"/>
                </a:lnTo>
                <a:lnTo>
                  <a:pt x="519" y="22"/>
                </a:lnTo>
                <a:lnTo>
                  <a:pt x="519" y="25"/>
                </a:lnTo>
                <a:lnTo>
                  <a:pt x="519" y="28"/>
                </a:lnTo>
                <a:lnTo>
                  <a:pt x="519" y="34"/>
                </a:lnTo>
                <a:lnTo>
                  <a:pt x="519" y="44"/>
                </a:lnTo>
                <a:lnTo>
                  <a:pt x="519" y="59"/>
                </a:lnTo>
                <a:lnTo>
                  <a:pt x="516" y="75"/>
                </a:lnTo>
                <a:lnTo>
                  <a:pt x="516" y="96"/>
                </a:lnTo>
                <a:lnTo>
                  <a:pt x="513" y="118"/>
                </a:lnTo>
                <a:lnTo>
                  <a:pt x="510" y="146"/>
                </a:lnTo>
                <a:lnTo>
                  <a:pt x="507" y="173"/>
                </a:lnTo>
                <a:lnTo>
                  <a:pt x="500" y="201"/>
                </a:lnTo>
                <a:lnTo>
                  <a:pt x="491" y="235"/>
                </a:lnTo>
                <a:lnTo>
                  <a:pt x="485" y="269"/>
                </a:lnTo>
                <a:lnTo>
                  <a:pt x="476" y="303"/>
                </a:lnTo>
                <a:lnTo>
                  <a:pt x="463" y="340"/>
                </a:lnTo>
                <a:lnTo>
                  <a:pt x="451" y="381"/>
                </a:lnTo>
                <a:lnTo>
                  <a:pt x="436" y="421"/>
                </a:lnTo>
                <a:lnTo>
                  <a:pt x="420" y="461"/>
                </a:lnTo>
                <a:lnTo>
                  <a:pt x="405" y="498"/>
                </a:lnTo>
                <a:lnTo>
                  <a:pt x="386" y="532"/>
                </a:lnTo>
                <a:lnTo>
                  <a:pt x="368" y="569"/>
                </a:lnTo>
                <a:lnTo>
                  <a:pt x="346" y="603"/>
                </a:lnTo>
                <a:lnTo>
                  <a:pt x="324" y="634"/>
                </a:lnTo>
                <a:lnTo>
                  <a:pt x="300" y="665"/>
                </a:lnTo>
                <a:lnTo>
                  <a:pt x="275" y="693"/>
                </a:lnTo>
                <a:lnTo>
                  <a:pt x="250" y="720"/>
                </a:lnTo>
                <a:lnTo>
                  <a:pt x="225" y="745"/>
                </a:lnTo>
                <a:lnTo>
                  <a:pt x="204" y="770"/>
                </a:lnTo>
                <a:lnTo>
                  <a:pt x="179" y="792"/>
                </a:lnTo>
                <a:lnTo>
                  <a:pt x="154" y="810"/>
                </a:lnTo>
                <a:lnTo>
                  <a:pt x="130" y="826"/>
                </a:lnTo>
                <a:lnTo>
                  <a:pt x="105" y="841"/>
                </a:lnTo>
                <a:lnTo>
                  <a:pt x="92" y="847"/>
                </a:lnTo>
                <a:lnTo>
                  <a:pt x="80" y="853"/>
                </a:lnTo>
                <a:lnTo>
                  <a:pt x="71" y="860"/>
                </a:lnTo>
                <a:lnTo>
                  <a:pt x="62" y="866"/>
                </a:lnTo>
                <a:lnTo>
                  <a:pt x="52" y="869"/>
                </a:lnTo>
                <a:lnTo>
                  <a:pt x="43" y="875"/>
                </a:lnTo>
                <a:lnTo>
                  <a:pt x="28" y="881"/>
                </a:lnTo>
                <a:lnTo>
                  <a:pt x="15" y="887"/>
                </a:lnTo>
                <a:lnTo>
                  <a:pt x="9" y="890"/>
                </a:lnTo>
                <a:lnTo>
                  <a:pt x="3" y="890"/>
                </a:lnTo>
                <a:lnTo>
                  <a:pt x="0" y="890"/>
                </a:lnTo>
                <a:lnTo>
                  <a:pt x="0" y="887"/>
                </a:lnTo>
                <a:lnTo>
                  <a:pt x="0" y="884"/>
                </a:lnTo>
                <a:lnTo>
                  <a:pt x="3" y="878"/>
                </a:lnTo>
                <a:lnTo>
                  <a:pt x="9" y="872"/>
                </a:lnTo>
                <a:lnTo>
                  <a:pt x="15" y="866"/>
                </a:lnTo>
                <a:lnTo>
                  <a:pt x="28" y="853"/>
                </a:lnTo>
                <a:lnTo>
                  <a:pt x="37" y="844"/>
                </a:lnTo>
                <a:lnTo>
                  <a:pt x="52" y="832"/>
                </a:lnTo>
                <a:lnTo>
                  <a:pt x="68" y="819"/>
                </a:lnTo>
                <a:lnTo>
                  <a:pt x="80" y="804"/>
                </a:lnTo>
                <a:lnTo>
                  <a:pt x="96" y="788"/>
                </a:lnTo>
                <a:lnTo>
                  <a:pt x="111" y="773"/>
                </a:lnTo>
                <a:lnTo>
                  <a:pt x="130" y="758"/>
                </a:lnTo>
                <a:lnTo>
                  <a:pt x="145" y="739"/>
                </a:lnTo>
                <a:lnTo>
                  <a:pt x="160" y="720"/>
                </a:lnTo>
                <a:lnTo>
                  <a:pt x="179" y="702"/>
                </a:lnTo>
                <a:lnTo>
                  <a:pt x="213" y="662"/>
                </a:lnTo>
                <a:lnTo>
                  <a:pt x="244" y="618"/>
                </a:lnTo>
                <a:lnTo>
                  <a:pt x="259" y="597"/>
                </a:lnTo>
                <a:lnTo>
                  <a:pt x="272" y="572"/>
                </a:lnTo>
                <a:lnTo>
                  <a:pt x="287" y="547"/>
                </a:lnTo>
                <a:lnTo>
                  <a:pt x="300" y="523"/>
                </a:lnTo>
                <a:lnTo>
                  <a:pt x="324" y="470"/>
                </a:lnTo>
                <a:lnTo>
                  <a:pt x="349" y="418"/>
                </a:lnTo>
                <a:lnTo>
                  <a:pt x="368" y="359"/>
                </a:lnTo>
                <a:lnTo>
                  <a:pt x="377" y="331"/>
                </a:lnTo>
                <a:lnTo>
                  <a:pt x="386" y="300"/>
                </a:lnTo>
                <a:lnTo>
                  <a:pt x="392" y="272"/>
                </a:lnTo>
                <a:lnTo>
                  <a:pt x="402" y="245"/>
                </a:lnTo>
                <a:lnTo>
                  <a:pt x="405" y="220"/>
                </a:lnTo>
                <a:lnTo>
                  <a:pt x="411" y="195"/>
                </a:lnTo>
                <a:lnTo>
                  <a:pt x="414" y="173"/>
                </a:lnTo>
                <a:lnTo>
                  <a:pt x="414" y="155"/>
                </a:lnTo>
                <a:lnTo>
                  <a:pt x="417" y="136"/>
                </a:lnTo>
                <a:lnTo>
                  <a:pt x="417" y="12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80" name="Freeform 53"/>
          <p:cNvSpPr>
            <a:spLocks noChangeArrowheads="1"/>
          </p:cNvSpPr>
          <p:nvPr/>
        </p:nvSpPr>
        <p:spPr bwMode="auto">
          <a:xfrm>
            <a:off x="7677150" y="3328988"/>
            <a:ext cx="1163638" cy="288925"/>
          </a:xfrm>
          <a:custGeom>
            <a:avLst/>
            <a:gdLst>
              <a:gd name="T0" fmla="*/ 717 w 733"/>
              <a:gd name="T1" fmla="*/ 18 h 182"/>
              <a:gd name="T2" fmla="*/ 730 w 733"/>
              <a:gd name="T3" fmla="*/ 31 h 182"/>
              <a:gd name="T4" fmla="*/ 733 w 733"/>
              <a:gd name="T5" fmla="*/ 37 h 182"/>
              <a:gd name="T6" fmla="*/ 733 w 733"/>
              <a:gd name="T7" fmla="*/ 43 h 182"/>
              <a:gd name="T8" fmla="*/ 730 w 733"/>
              <a:gd name="T9" fmla="*/ 52 h 182"/>
              <a:gd name="T10" fmla="*/ 717 w 733"/>
              <a:gd name="T11" fmla="*/ 61 h 182"/>
              <a:gd name="T12" fmla="*/ 705 w 733"/>
              <a:gd name="T13" fmla="*/ 68 h 182"/>
              <a:gd name="T14" fmla="*/ 693 w 733"/>
              <a:gd name="T15" fmla="*/ 71 h 182"/>
              <a:gd name="T16" fmla="*/ 674 w 733"/>
              <a:gd name="T17" fmla="*/ 77 h 182"/>
              <a:gd name="T18" fmla="*/ 652 w 733"/>
              <a:gd name="T19" fmla="*/ 80 h 182"/>
              <a:gd name="T20" fmla="*/ 628 w 733"/>
              <a:gd name="T21" fmla="*/ 86 h 182"/>
              <a:gd name="T22" fmla="*/ 597 w 733"/>
              <a:gd name="T23" fmla="*/ 92 h 182"/>
              <a:gd name="T24" fmla="*/ 560 w 733"/>
              <a:gd name="T25" fmla="*/ 98 h 182"/>
              <a:gd name="T26" fmla="*/ 520 w 733"/>
              <a:gd name="T27" fmla="*/ 108 h 182"/>
              <a:gd name="T28" fmla="*/ 473 w 733"/>
              <a:gd name="T29" fmla="*/ 114 h 182"/>
              <a:gd name="T30" fmla="*/ 424 w 733"/>
              <a:gd name="T31" fmla="*/ 123 h 182"/>
              <a:gd name="T32" fmla="*/ 371 w 733"/>
              <a:gd name="T33" fmla="*/ 132 h 182"/>
              <a:gd name="T34" fmla="*/ 312 w 733"/>
              <a:gd name="T35" fmla="*/ 139 h 182"/>
              <a:gd name="T36" fmla="*/ 251 w 733"/>
              <a:gd name="T37" fmla="*/ 148 h 182"/>
              <a:gd name="T38" fmla="*/ 183 w 733"/>
              <a:gd name="T39" fmla="*/ 157 h 182"/>
              <a:gd name="T40" fmla="*/ 115 w 733"/>
              <a:gd name="T41" fmla="*/ 166 h 182"/>
              <a:gd name="T42" fmla="*/ 41 w 733"/>
              <a:gd name="T43" fmla="*/ 176 h 182"/>
              <a:gd name="T44" fmla="*/ 0 w 733"/>
              <a:gd name="T45" fmla="*/ 111 h 182"/>
              <a:gd name="T46" fmla="*/ 59 w 733"/>
              <a:gd name="T47" fmla="*/ 108 h 182"/>
              <a:gd name="T48" fmla="*/ 127 w 733"/>
              <a:gd name="T49" fmla="*/ 102 h 182"/>
              <a:gd name="T50" fmla="*/ 207 w 733"/>
              <a:gd name="T51" fmla="*/ 89 h 182"/>
              <a:gd name="T52" fmla="*/ 297 w 733"/>
              <a:gd name="T53" fmla="*/ 74 h 182"/>
              <a:gd name="T54" fmla="*/ 343 w 733"/>
              <a:gd name="T55" fmla="*/ 64 h 182"/>
              <a:gd name="T56" fmla="*/ 387 w 733"/>
              <a:gd name="T57" fmla="*/ 55 h 182"/>
              <a:gd name="T58" fmla="*/ 424 w 733"/>
              <a:gd name="T59" fmla="*/ 49 h 182"/>
              <a:gd name="T60" fmla="*/ 455 w 733"/>
              <a:gd name="T61" fmla="*/ 43 h 182"/>
              <a:gd name="T62" fmla="*/ 486 w 733"/>
              <a:gd name="T63" fmla="*/ 34 h 182"/>
              <a:gd name="T64" fmla="*/ 507 w 733"/>
              <a:gd name="T65" fmla="*/ 27 h 182"/>
              <a:gd name="T66" fmla="*/ 529 w 733"/>
              <a:gd name="T67" fmla="*/ 24 h 182"/>
              <a:gd name="T68" fmla="*/ 544 w 733"/>
              <a:gd name="T69" fmla="*/ 18 h 182"/>
              <a:gd name="T70" fmla="*/ 594 w 733"/>
              <a:gd name="T71" fmla="*/ 6 h 182"/>
              <a:gd name="T72" fmla="*/ 637 w 733"/>
              <a:gd name="T73" fmla="*/ 0 h 182"/>
              <a:gd name="T74" fmla="*/ 659 w 733"/>
              <a:gd name="T75" fmla="*/ 0 h 182"/>
              <a:gd name="T76" fmla="*/ 693 w 733"/>
              <a:gd name="T77" fmla="*/ 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3" h="182">
                <a:moveTo>
                  <a:pt x="708" y="12"/>
                </a:moveTo>
                <a:lnTo>
                  <a:pt x="717" y="18"/>
                </a:lnTo>
                <a:lnTo>
                  <a:pt x="727" y="27"/>
                </a:lnTo>
                <a:lnTo>
                  <a:pt x="730" y="31"/>
                </a:lnTo>
                <a:lnTo>
                  <a:pt x="730" y="34"/>
                </a:lnTo>
                <a:lnTo>
                  <a:pt x="733" y="37"/>
                </a:lnTo>
                <a:lnTo>
                  <a:pt x="733" y="40"/>
                </a:lnTo>
                <a:lnTo>
                  <a:pt x="733" y="43"/>
                </a:lnTo>
                <a:lnTo>
                  <a:pt x="730" y="49"/>
                </a:lnTo>
                <a:lnTo>
                  <a:pt x="730" y="52"/>
                </a:lnTo>
                <a:lnTo>
                  <a:pt x="727" y="55"/>
                </a:lnTo>
                <a:lnTo>
                  <a:pt x="717" y="61"/>
                </a:lnTo>
                <a:lnTo>
                  <a:pt x="708" y="68"/>
                </a:lnTo>
                <a:lnTo>
                  <a:pt x="705" y="68"/>
                </a:lnTo>
                <a:lnTo>
                  <a:pt x="699" y="71"/>
                </a:lnTo>
                <a:lnTo>
                  <a:pt x="693" y="71"/>
                </a:lnTo>
                <a:lnTo>
                  <a:pt x="683" y="74"/>
                </a:lnTo>
                <a:lnTo>
                  <a:pt x="674" y="77"/>
                </a:lnTo>
                <a:lnTo>
                  <a:pt x="665" y="77"/>
                </a:lnTo>
                <a:lnTo>
                  <a:pt x="652" y="80"/>
                </a:lnTo>
                <a:lnTo>
                  <a:pt x="640" y="83"/>
                </a:lnTo>
                <a:lnTo>
                  <a:pt x="628" y="86"/>
                </a:lnTo>
                <a:lnTo>
                  <a:pt x="612" y="89"/>
                </a:lnTo>
                <a:lnTo>
                  <a:pt x="597" y="92"/>
                </a:lnTo>
                <a:lnTo>
                  <a:pt x="578" y="95"/>
                </a:lnTo>
                <a:lnTo>
                  <a:pt x="560" y="98"/>
                </a:lnTo>
                <a:lnTo>
                  <a:pt x="541" y="102"/>
                </a:lnTo>
                <a:lnTo>
                  <a:pt x="520" y="108"/>
                </a:lnTo>
                <a:lnTo>
                  <a:pt x="498" y="111"/>
                </a:lnTo>
                <a:lnTo>
                  <a:pt x="473" y="114"/>
                </a:lnTo>
                <a:lnTo>
                  <a:pt x="448" y="120"/>
                </a:lnTo>
                <a:lnTo>
                  <a:pt x="424" y="123"/>
                </a:lnTo>
                <a:lnTo>
                  <a:pt x="399" y="126"/>
                </a:lnTo>
                <a:lnTo>
                  <a:pt x="371" y="132"/>
                </a:lnTo>
                <a:lnTo>
                  <a:pt x="340" y="136"/>
                </a:lnTo>
                <a:lnTo>
                  <a:pt x="312" y="139"/>
                </a:lnTo>
                <a:lnTo>
                  <a:pt x="282" y="145"/>
                </a:lnTo>
                <a:lnTo>
                  <a:pt x="251" y="148"/>
                </a:lnTo>
                <a:lnTo>
                  <a:pt x="217" y="154"/>
                </a:lnTo>
                <a:lnTo>
                  <a:pt x="183" y="157"/>
                </a:lnTo>
                <a:lnTo>
                  <a:pt x="149" y="163"/>
                </a:lnTo>
                <a:lnTo>
                  <a:pt x="115" y="166"/>
                </a:lnTo>
                <a:lnTo>
                  <a:pt x="78" y="173"/>
                </a:lnTo>
                <a:lnTo>
                  <a:pt x="41" y="176"/>
                </a:lnTo>
                <a:lnTo>
                  <a:pt x="0" y="182"/>
                </a:lnTo>
                <a:lnTo>
                  <a:pt x="0" y="111"/>
                </a:lnTo>
                <a:lnTo>
                  <a:pt x="28" y="111"/>
                </a:lnTo>
                <a:lnTo>
                  <a:pt x="59" y="108"/>
                </a:lnTo>
                <a:lnTo>
                  <a:pt x="93" y="105"/>
                </a:lnTo>
                <a:lnTo>
                  <a:pt x="127" y="102"/>
                </a:lnTo>
                <a:lnTo>
                  <a:pt x="167" y="95"/>
                </a:lnTo>
                <a:lnTo>
                  <a:pt x="207" y="89"/>
                </a:lnTo>
                <a:lnTo>
                  <a:pt x="251" y="83"/>
                </a:lnTo>
                <a:lnTo>
                  <a:pt x="297" y="74"/>
                </a:lnTo>
                <a:lnTo>
                  <a:pt x="322" y="71"/>
                </a:lnTo>
                <a:lnTo>
                  <a:pt x="343" y="64"/>
                </a:lnTo>
                <a:lnTo>
                  <a:pt x="365" y="61"/>
                </a:lnTo>
                <a:lnTo>
                  <a:pt x="387" y="55"/>
                </a:lnTo>
                <a:lnTo>
                  <a:pt x="405" y="52"/>
                </a:lnTo>
                <a:lnTo>
                  <a:pt x="424" y="49"/>
                </a:lnTo>
                <a:lnTo>
                  <a:pt x="439" y="46"/>
                </a:lnTo>
                <a:lnTo>
                  <a:pt x="455" y="43"/>
                </a:lnTo>
                <a:lnTo>
                  <a:pt x="470" y="37"/>
                </a:lnTo>
                <a:lnTo>
                  <a:pt x="486" y="34"/>
                </a:lnTo>
                <a:lnTo>
                  <a:pt x="498" y="31"/>
                </a:lnTo>
                <a:lnTo>
                  <a:pt x="507" y="27"/>
                </a:lnTo>
                <a:lnTo>
                  <a:pt x="520" y="24"/>
                </a:lnTo>
                <a:lnTo>
                  <a:pt x="529" y="24"/>
                </a:lnTo>
                <a:lnTo>
                  <a:pt x="538" y="21"/>
                </a:lnTo>
                <a:lnTo>
                  <a:pt x="544" y="18"/>
                </a:lnTo>
                <a:lnTo>
                  <a:pt x="569" y="9"/>
                </a:lnTo>
                <a:lnTo>
                  <a:pt x="594" y="6"/>
                </a:lnTo>
                <a:lnTo>
                  <a:pt x="615" y="0"/>
                </a:lnTo>
                <a:lnTo>
                  <a:pt x="637" y="0"/>
                </a:lnTo>
                <a:lnTo>
                  <a:pt x="649" y="0"/>
                </a:lnTo>
                <a:lnTo>
                  <a:pt x="659" y="0"/>
                </a:lnTo>
                <a:lnTo>
                  <a:pt x="677" y="3"/>
                </a:lnTo>
                <a:lnTo>
                  <a:pt x="693" y="6"/>
                </a:lnTo>
                <a:lnTo>
                  <a:pt x="708" y="1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81" name="Freeform 54"/>
          <p:cNvSpPr>
            <a:spLocks noChangeArrowheads="1"/>
          </p:cNvSpPr>
          <p:nvPr/>
        </p:nvSpPr>
        <p:spPr bwMode="auto">
          <a:xfrm>
            <a:off x="7908925" y="3700463"/>
            <a:ext cx="882650" cy="215900"/>
          </a:xfrm>
          <a:custGeom>
            <a:avLst/>
            <a:gdLst>
              <a:gd name="T0" fmla="*/ 49 w 556"/>
              <a:gd name="T1" fmla="*/ 81 h 136"/>
              <a:gd name="T2" fmla="*/ 136 w 556"/>
              <a:gd name="T3" fmla="*/ 59 h 136"/>
              <a:gd name="T4" fmla="*/ 216 w 556"/>
              <a:gd name="T5" fmla="*/ 44 h 136"/>
              <a:gd name="T6" fmla="*/ 281 w 556"/>
              <a:gd name="T7" fmla="*/ 28 h 136"/>
              <a:gd name="T8" fmla="*/ 336 w 556"/>
              <a:gd name="T9" fmla="*/ 19 h 136"/>
              <a:gd name="T10" fmla="*/ 383 w 556"/>
              <a:gd name="T11" fmla="*/ 10 h 136"/>
              <a:gd name="T12" fmla="*/ 417 w 556"/>
              <a:gd name="T13" fmla="*/ 4 h 136"/>
              <a:gd name="T14" fmla="*/ 442 w 556"/>
              <a:gd name="T15" fmla="*/ 0 h 136"/>
              <a:gd name="T16" fmla="*/ 463 w 556"/>
              <a:gd name="T17" fmla="*/ 0 h 136"/>
              <a:gd name="T18" fmla="*/ 485 w 556"/>
              <a:gd name="T19" fmla="*/ 0 h 136"/>
              <a:gd name="T20" fmla="*/ 513 w 556"/>
              <a:gd name="T21" fmla="*/ 7 h 136"/>
              <a:gd name="T22" fmla="*/ 534 w 556"/>
              <a:gd name="T23" fmla="*/ 16 h 136"/>
              <a:gd name="T24" fmla="*/ 547 w 556"/>
              <a:gd name="T25" fmla="*/ 25 h 136"/>
              <a:gd name="T26" fmla="*/ 553 w 556"/>
              <a:gd name="T27" fmla="*/ 31 h 136"/>
              <a:gd name="T28" fmla="*/ 556 w 556"/>
              <a:gd name="T29" fmla="*/ 41 h 136"/>
              <a:gd name="T30" fmla="*/ 556 w 556"/>
              <a:gd name="T31" fmla="*/ 50 h 136"/>
              <a:gd name="T32" fmla="*/ 550 w 556"/>
              <a:gd name="T33" fmla="*/ 53 h 136"/>
              <a:gd name="T34" fmla="*/ 534 w 556"/>
              <a:gd name="T35" fmla="*/ 59 h 136"/>
              <a:gd name="T36" fmla="*/ 513 w 556"/>
              <a:gd name="T37" fmla="*/ 65 h 136"/>
              <a:gd name="T38" fmla="*/ 488 w 556"/>
              <a:gd name="T39" fmla="*/ 75 h 136"/>
              <a:gd name="T40" fmla="*/ 454 w 556"/>
              <a:gd name="T41" fmla="*/ 81 h 136"/>
              <a:gd name="T42" fmla="*/ 414 w 556"/>
              <a:gd name="T43" fmla="*/ 90 h 136"/>
              <a:gd name="T44" fmla="*/ 364 w 556"/>
              <a:gd name="T45" fmla="*/ 99 h 136"/>
              <a:gd name="T46" fmla="*/ 312 w 556"/>
              <a:gd name="T47" fmla="*/ 106 h 136"/>
              <a:gd name="T48" fmla="*/ 265 w 556"/>
              <a:gd name="T49" fmla="*/ 115 h 136"/>
              <a:gd name="T50" fmla="*/ 222 w 556"/>
              <a:gd name="T51" fmla="*/ 121 h 136"/>
              <a:gd name="T52" fmla="*/ 185 w 556"/>
              <a:gd name="T53" fmla="*/ 124 h 136"/>
              <a:gd name="T54" fmla="*/ 154 w 556"/>
              <a:gd name="T55" fmla="*/ 130 h 136"/>
              <a:gd name="T56" fmla="*/ 126 w 556"/>
              <a:gd name="T57" fmla="*/ 133 h 136"/>
              <a:gd name="T58" fmla="*/ 108 w 556"/>
              <a:gd name="T59" fmla="*/ 136 h 136"/>
              <a:gd name="T60" fmla="*/ 92 w 556"/>
              <a:gd name="T61" fmla="*/ 136 h 136"/>
              <a:gd name="T62" fmla="*/ 68 w 556"/>
              <a:gd name="T63" fmla="*/ 136 h 136"/>
              <a:gd name="T64" fmla="*/ 40 w 556"/>
              <a:gd name="T65" fmla="*/ 130 h 136"/>
              <a:gd name="T66" fmla="*/ 18 w 556"/>
              <a:gd name="T67" fmla="*/ 121 h 136"/>
              <a:gd name="T68" fmla="*/ 3 w 556"/>
              <a:gd name="T69" fmla="*/ 10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6" h="136">
                <a:moveTo>
                  <a:pt x="0" y="90"/>
                </a:moveTo>
                <a:lnTo>
                  <a:pt x="49" y="81"/>
                </a:lnTo>
                <a:lnTo>
                  <a:pt x="92" y="68"/>
                </a:lnTo>
                <a:lnTo>
                  <a:pt x="136" y="59"/>
                </a:lnTo>
                <a:lnTo>
                  <a:pt x="176" y="50"/>
                </a:lnTo>
                <a:lnTo>
                  <a:pt x="216" y="44"/>
                </a:lnTo>
                <a:lnTo>
                  <a:pt x="250" y="34"/>
                </a:lnTo>
                <a:lnTo>
                  <a:pt x="281" y="28"/>
                </a:lnTo>
                <a:lnTo>
                  <a:pt x="312" y="22"/>
                </a:lnTo>
                <a:lnTo>
                  <a:pt x="336" y="19"/>
                </a:lnTo>
                <a:lnTo>
                  <a:pt x="361" y="13"/>
                </a:lnTo>
                <a:lnTo>
                  <a:pt x="383" y="10"/>
                </a:lnTo>
                <a:lnTo>
                  <a:pt x="401" y="7"/>
                </a:lnTo>
                <a:lnTo>
                  <a:pt x="417" y="4"/>
                </a:lnTo>
                <a:lnTo>
                  <a:pt x="432" y="0"/>
                </a:lnTo>
                <a:lnTo>
                  <a:pt x="442" y="0"/>
                </a:lnTo>
                <a:lnTo>
                  <a:pt x="451" y="0"/>
                </a:lnTo>
                <a:lnTo>
                  <a:pt x="463" y="0"/>
                </a:lnTo>
                <a:lnTo>
                  <a:pt x="476" y="0"/>
                </a:lnTo>
                <a:lnTo>
                  <a:pt x="485" y="0"/>
                </a:lnTo>
                <a:lnTo>
                  <a:pt x="494" y="4"/>
                </a:lnTo>
                <a:lnTo>
                  <a:pt x="513" y="7"/>
                </a:lnTo>
                <a:lnTo>
                  <a:pt x="528" y="13"/>
                </a:lnTo>
                <a:lnTo>
                  <a:pt x="534" y="16"/>
                </a:lnTo>
                <a:lnTo>
                  <a:pt x="540" y="19"/>
                </a:lnTo>
                <a:lnTo>
                  <a:pt x="547" y="25"/>
                </a:lnTo>
                <a:lnTo>
                  <a:pt x="550" y="28"/>
                </a:lnTo>
                <a:lnTo>
                  <a:pt x="553" y="31"/>
                </a:lnTo>
                <a:lnTo>
                  <a:pt x="553" y="38"/>
                </a:lnTo>
                <a:lnTo>
                  <a:pt x="556" y="41"/>
                </a:lnTo>
                <a:lnTo>
                  <a:pt x="556" y="47"/>
                </a:lnTo>
                <a:lnTo>
                  <a:pt x="556" y="50"/>
                </a:lnTo>
                <a:lnTo>
                  <a:pt x="553" y="53"/>
                </a:lnTo>
                <a:lnTo>
                  <a:pt x="550" y="53"/>
                </a:lnTo>
                <a:lnTo>
                  <a:pt x="544" y="56"/>
                </a:lnTo>
                <a:lnTo>
                  <a:pt x="534" y="59"/>
                </a:lnTo>
                <a:lnTo>
                  <a:pt x="525" y="62"/>
                </a:lnTo>
                <a:lnTo>
                  <a:pt x="513" y="65"/>
                </a:lnTo>
                <a:lnTo>
                  <a:pt x="500" y="72"/>
                </a:lnTo>
                <a:lnTo>
                  <a:pt x="488" y="75"/>
                </a:lnTo>
                <a:lnTo>
                  <a:pt x="469" y="78"/>
                </a:lnTo>
                <a:lnTo>
                  <a:pt x="454" y="81"/>
                </a:lnTo>
                <a:lnTo>
                  <a:pt x="432" y="84"/>
                </a:lnTo>
                <a:lnTo>
                  <a:pt x="414" y="90"/>
                </a:lnTo>
                <a:lnTo>
                  <a:pt x="389" y="93"/>
                </a:lnTo>
                <a:lnTo>
                  <a:pt x="364" y="99"/>
                </a:lnTo>
                <a:lnTo>
                  <a:pt x="340" y="102"/>
                </a:lnTo>
                <a:lnTo>
                  <a:pt x="312" y="106"/>
                </a:lnTo>
                <a:lnTo>
                  <a:pt x="287" y="112"/>
                </a:lnTo>
                <a:lnTo>
                  <a:pt x="265" y="115"/>
                </a:lnTo>
                <a:lnTo>
                  <a:pt x="244" y="118"/>
                </a:lnTo>
                <a:lnTo>
                  <a:pt x="222" y="121"/>
                </a:lnTo>
                <a:lnTo>
                  <a:pt x="204" y="124"/>
                </a:lnTo>
                <a:lnTo>
                  <a:pt x="185" y="124"/>
                </a:lnTo>
                <a:lnTo>
                  <a:pt x="166" y="127"/>
                </a:lnTo>
                <a:lnTo>
                  <a:pt x="154" y="130"/>
                </a:lnTo>
                <a:lnTo>
                  <a:pt x="139" y="130"/>
                </a:lnTo>
                <a:lnTo>
                  <a:pt x="126" y="133"/>
                </a:lnTo>
                <a:lnTo>
                  <a:pt x="117" y="133"/>
                </a:lnTo>
                <a:lnTo>
                  <a:pt x="108" y="136"/>
                </a:lnTo>
                <a:lnTo>
                  <a:pt x="98" y="136"/>
                </a:lnTo>
                <a:lnTo>
                  <a:pt x="92" y="136"/>
                </a:lnTo>
                <a:lnTo>
                  <a:pt x="86" y="136"/>
                </a:lnTo>
                <a:lnTo>
                  <a:pt x="68" y="136"/>
                </a:lnTo>
                <a:lnTo>
                  <a:pt x="52" y="133"/>
                </a:lnTo>
                <a:lnTo>
                  <a:pt x="40" y="130"/>
                </a:lnTo>
                <a:lnTo>
                  <a:pt x="27" y="127"/>
                </a:lnTo>
                <a:lnTo>
                  <a:pt x="18" y="121"/>
                </a:lnTo>
                <a:lnTo>
                  <a:pt x="9" y="115"/>
                </a:lnTo>
                <a:lnTo>
                  <a:pt x="3" y="102"/>
                </a:lnTo>
                <a:lnTo>
                  <a:pt x="0" y="9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82" name="Freeform 55"/>
          <p:cNvSpPr>
            <a:spLocks noChangeArrowheads="1"/>
          </p:cNvSpPr>
          <p:nvPr/>
        </p:nvSpPr>
        <p:spPr bwMode="auto">
          <a:xfrm>
            <a:off x="7510463" y="4044950"/>
            <a:ext cx="1712912" cy="307975"/>
          </a:xfrm>
          <a:custGeom>
            <a:avLst/>
            <a:gdLst>
              <a:gd name="T0" fmla="*/ 1014 w 1079"/>
              <a:gd name="T1" fmla="*/ 120 h 194"/>
              <a:gd name="T2" fmla="*/ 971 w 1079"/>
              <a:gd name="T3" fmla="*/ 111 h 194"/>
              <a:gd name="T4" fmla="*/ 927 w 1079"/>
              <a:gd name="T5" fmla="*/ 108 h 194"/>
              <a:gd name="T6" fmla="*/ 863 w 1079"/>
              <a:gd name="T7" fmla="*/ 105 h 194"/>
              <a:gd name="T8" fmla="*/ 810 w 1079"/>
              <a:gd name="T9" fmla="*/ 105 h 194"/>
              <a:gd name="T10" fmla="*/ 748 w 1079"/>
              <a:gd name="T11" fmla="*/ 108 h 194"/>
              <a:gd name="T12" fmla="*/ 631 w 1079"/>
              <a:gd name="T13" fmla="*/ 117 h 194"/>
              <a:gd name="T14" fmla="*/ 513 w 1079"/>
              <a:gd name="T15" fmla="*/ 130 h 194"/>
              <a:gd name="T16" fmla="*/ 445 w 1079"/>
              <a:gd name="T17" fmla="*/ 139 h 194"/>
              <a:gd name="T18" fmla="*/ 387 w 1079"/>
              <a:gd name="T19" fmla="*/ 148 h 194"/>
              <a:gd name="T20" fmla="*/ 337 w 1079"/>
              <a:gd name="T21" fmla="*/ 154 h 194"/>
              <a:gd name="T22" fmla="*/ 294 w 1079"/>
              <a:gd name="T23" fmla="*/ 164 h 194"/>
              <a:gd name="T24" fmla="*/ 260 w 1079"/>
              <a:gd name="T25" fmla="*/ 173 h 194"/>
              <a:gd name="T26" fmla="*/ 204 w 1079"/>
              <a:gd name="T27" fmla="*/ 185 h 194"/>
              <a:gd name="T28" fmla="*/ 167 w 1079"/>
              <a:gd name="T29" fmla="*/ 194 h 194"/>
              <a:gd name="T30" fmla="*/ 142 w 1079"/>
              <a:gd name="T31" fmla="*/ 194 h 194"/>
              <a:gd name="T32" fmla="*/ 99 w 1079"/>
              <a:gd name="T33" fmla="*/ 179 h 194"/>
              <a:gd name="T34" fmla="*/ 56 w 1079"/>
              <a:gd name="T35" fmla="*/ 157 h 194"/>
              <a:gd name="T36" fmla="*/ 16 w 1079"/>
              <a:gd name="T37" fmla="*/ 139 h 194"/>
              <a:gd name="T38" fmla="*/ 31 w 1079"/>
              <a:gd name="T39" fmla="*/ 120 h 194"/>
              <a:gd name="T40" fmla="*/ 65 w 1079"/>
              <a:gd name="T41" fmla="*/ 117 h 194"/>
              <a:gd name="T42" fmla="*/ 96 w 1079"/>
              <a:gd name="T43" fmla="*/ 117 h 194"/>
              <a:gd name="T44" fmla="*/ 136 w 1079"/>
              <a:gd name="T45" fmla="*/ 114 h 194"/>
              <a:gd name="T46" fmla="*/ 170 w 1079"/>
              <a:gd name="T47" fmla="*/ 111 h 194"/>
              <a:gd name="T48" fmla="*/ 214 w 1079"/>
              <a:gd name="T49" fmla="*/ 108 h 194"/>
              <a:gd name="T50" fmla="*/ 269 w 1079"/>
              <a:gd name="T51" fmla="*/ 102 h 194"/>
              <a:gd name="T52" fmla="*/ 337 w 1079"/>
              <a:gd name="T53" fmla="*/ 89 h 194"/>
              <a:gd name="T54" fmla="*/ 421 w 1079"/>
              <a:gd name="T55" fmla="*/ 77 h 194"/>
              <a:gd name="T56" fmla="*/ 519 w 1079"/>
              <a:gd name="T57" fmla="*/ 62 h 194"/>
              <a:gd name="T58" fmla="*/ 606 w 1079"/>
              <a:gd name="T59" fmla="*/ 49 h 194"/>
              <a:gd name="T60" fmla="*/ 683 w 1079"/>
              <a:gd name="T61" fmla="*/ 37 h 194"/>
              <a:gd name="T62" fmla="*/ 742 w 1079"/>
              <a:gd name="T63" fmla="*/ 28 h 194"/>
              <a:gd name="T64" fmla="*/ 788 w 1079"/>
              <a:gd name="T65" fmla="*/ 18 h 194"/>
              <a:gd name="T66" fmla="*/ 822 w 1079"/>
              <a:gd name="T67" fmla="*/ 12 h 194"/>
              <a:gd name="T68" fmla="*/ 872 w 1079"/>
              <a:gd name="T69" fmla="*/ 3 h 194"/>
              <a:gd name="T70" fmla="*/ 937 w 1079"/>
              <a:gd name="T71" fmla="*/ 0 h 194"/>
              <a:gd name="T72" fmla="*/ 971 w 1079"/>
              <a:gd name="T73" fmla="*/ 3 h 194"/>
              <a:gd name="T74" fmla="*/ 1008 w 1079"/>
              <a:gd name="T75" fmla="*/ 18 h 194"/>
              <a:gd name="T76" fmla="*/ 1045 w 1079"/>
              <a:gd name="T77" fmla="*/ 40 h 194"/>
              <a:gd name="T78" fmla="*/ 1067 w 1079"/>
              <a:gd name="T79" fmla="*/ 62 h 194"/>
              <a:gd name="T80" fmla="*/ 1079 w 1079"/>
              <a:gd name="T81" fmla="*/ 77 h 194"/>
              <a:gd name="T82" fmla="*/ 1076 w 1079"/>
              <a:gd name="T83" fmla="*/ 93 h 194"/>
              <a:gd name="T84" fmla="*/ 1067 w 1079"/>
              <a:gd name="T85" fmla="*/ 105 h 194"/>
              <a:gd name="T86" fmla="*/ 1048 w 1079"/>
              <a:gd name="T87" fmla="*/ 11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79" h="194">
                <a:moveTo>
                  <a:pt x="1048" y="114"/>
                </a:moveTo>
                <a:lnTo>
                  <a:pt x="1033" y="117"/>
                </a:lnTo>
                <a:lnTo>
                  <a:pt x="1014" y="120"/>
                </a:lnTo>
                <a:lnTo>
                  <a:pt x="995" y="117"/>
                </a:lnTo>
                <a:lnTo>
                  <a:pt x="980" y="114"/>
                </a:lnTo>
                <a:lnTo>
                  <a:pt x="971" y="111"/>
                </a:lnTo>
                <a:lnTo>
                  <a:pt x="958" y="111"/>
                </a:lnTo>
                <a:lnTo>
                  <a:pt x="943" y="108"/>
                </a:lnTo>
                <a:lnTo>
                  <a:pt x="927" y="108"/>
                </a:lnTo>
                <a:lnTo>
                  <a:pt x="909" y="105"/>
                </a:lnTo>
                <a:lnTo>
                  <a:pt x="887" y="105"/>
                </a:lnTo>
                <a:lnTo>
                  <a:pt x="863" y="105"/>
                </a:lnTo>
                <a:lnTo>
                  <a:pt x="838" y="105"/>
                </a:lnTo>
                <a:lnTo>
                  <a:pt x="825" y="105"/>
                </a:lnTo>
                <a:lnTo>
                  <a:pt x="810" y="105"/>
                </a:lnTo>
                <a:lnTo>
                  <a:pt x="795" y="105"/>
                </a:lnTo>
                <a:lnTo>
                  <a:pt x="779" y="105"/>
                </a:lnTo>
                <a:lnTo>
                  <a:pt x="748" y="108"/>
                </a:lnTo>
                <a:lnTo>
                  <a:pt x="711" y="111"/>
                </a:lnTo>
                <a:lnTo>
                  <a:pt x="671" y="114"/>
                </a:lnTo>
                <a:lnTo>
                  <a:pt x="631" y="117"/>
                </a:lnTo>
                <a:lnTo>
                  <a:pt x="584" y="120"/>
                </a:lnTo>
                <a:lnTo>
                  <a:pt x="538" y="127"/>
                </a:lnTo>
                <a:lnTo>
                  <a:pt x="513" y="130"/>
                </a:lnTo>
                <a:lnTo>
                  <a:pt x="492" y="133"/>
                </a:lnTo>
                <a:lnTo>
                  <a:pt x="467" y="136"/>
                </a:lnTo>
                <a:lnTo>
                  <a:pt x="445" y="139"/>
                </a:lnTo>
                <a:lnTo>
                  <a:pt x="427" y="142"/>
                </a:lnTo>
                <a:lnTo>
                  <a:pt x="405" y="145"/>
                </a:lnTo>
                <a:lnTo>
                  <a:pt x="387" y="148"/>
                </a:lnTo>
                <a:lnTo>
                  <a:pt x="368" y="151"/>
                </a:lnTo>
                <a:lnTo>
                  <a:pt x="353" y="151"/>
                </a:lnTo>
                <a:lnTo>
                  <a:pt x="337" y="154"/>
                </a:lnTo>
                <a:lnTo>
                  <a:pt x="322" y="157"/>
                </a:lnTo>
                <a:lnTo>
                  <a:pt x="306" y="160"/>
                </a:lnTo>
                <a:lnTo>
                  <a:pt x="294" y="164"/>
                </a:lnTo>
                <a:lnTo>
                  <a:pt x="281" y="167"/>
                </a:lnTo>
                <a:lnTo>
                  <a:pt x="269" y="170"/>
                </a:lnTo>
                <a:lnTo>
                  <a:pt x="260" y="173"/>
                </a:lnTo>
                <a:lnTo>
                  <a:pt x="241" y="179"/>
                </a:lnTo>
                <a:lnTo>
                  <a:pt x="223" y="182"/>
                </a:lnTo>
                <a:lnTo>
                  <a:pt x="204" y="185"/>
                </a:lnTo>
                <a:lnTo>
                  <a:pt x="192" y="188"/>
                </a:lnTo>
                <a:lnTo>
                  <a:pt x="180" y="191"/>
                </a:lnTo>
                <a:lnTo>
                  <a:pt x="167" y="194"/>
                </a:lnTo>
                <a:lnTo>
                  <a:pt x="158" y="194"/>
                </a:lnTo>
                <a:lnTo>
                  <a:pt x="152" y="194"/>
                </a:lnTo>
                <a:lnTo>
                  <a:pt x="142" y="194"/>
                </a:lnTo>
                <a:lnTo>
                  <a:pt x="133" y="191"/>
                </a:lnTo>
                <a:lnTo>
                  <a:pt x="118" y="185"/>
                </a:lnTo>
                <a:lnTo>
                  <a:pt x="99" y="179"/>
                </a:lnTo>
                <a:lnTo>
                  <a:pt x="81" y="170"/>
                </a:lnTo>
                <a:lnTo>
                  <a:pt x="68" y="164"/>
                </a:lnTo>
                <a:lnTo>
                  <a:pt x="56" y="157"/>
                </a:lnTo>
                <a:lnTo>
                  <a:pt x="44" y="151"/>
                </a:lnTo>
                <a:lnTo>
                  <a:pt x="31" y="145"/>
                </a:lnTo>
                <a:lnTo>
                  <a:pt x="16" y="139"/>
                </a:lnTo>
                <a:lnTo>
                  <a:pt x="0" y="130"/>
                </a:lnTo>
                <a:lnTo>
                  <a:pt x="16" y="123"/>
                </a:lnTo>
                <a:lnTo>
                  <a:pt x="31" y="120"/>
                </a:lnTo>
                <a:lnTo>
                  <a:pt x="47" y="117"/>
                </a:lnTo>
                <a:lnTo>
                  <a:pt x="59" y="117"/>
                </a:lnTo>
                <a:lnTo>
                  <a:pt x="65" y="117"/>
                </a:lnTo>
                <a:lnTo>
                  <a:pt x="74" y="117"/>
                </a:lnTo>
                <a:lnTo>
                  <a:pt x="84" y="117"/>
                </a:lnTo>
                <a:lnTo>
                  <a:pt x="96" y="117"/>
                </a:lnTo>
                <a:lnTo>
                  <a:pt x="108" y="114"/>
                </a:lnTo>
                <a:lnTo>
                  <a:pt x="121" y="114"/>
                </a:lnTo>
                <a:lnTo>
                  <a:pt x="136" y="114"/>
                </a:lnTo>
                <a:lnTo>
                  <a:pt x="152" y="114"/>
                </a:lnTo>
                <a:lnTo>
                  <a:pt x="161" y="114"/>
                </a:lnTo>
                <a:lnTo>
                  <a:pt x="170" y="111"/>
                </a:lnTo>
                <a:lnTo>
                  <a:pt x="183" y="111"/>
                </a:lnTo>
                <a:lnTo>
                  <a:pt x="198" y="111"/>
                </a:lnTo>
                <a:lnTo>
                  <a:pt x="214" y="108"/>
                </a:lnTo>
                <a:lnTo>
                  <a:pt x="229" y="105"/>
                </a:lnTo>
                <a:lnTo>
                  <a:pt x="247" y="102"/>
                </a:lnTo>
                <a:lnTo>
                  <a:pt x="269" y="102"/>
                </a:lnTo>
                <a:lnTo>
                  <a:pt x="291" y="99"/>
                </a:lnTo>
                <a:lnTo>
                  <a:pt x="312" y="93"/>
                </a:lnTo>
                <a:lnTo>
                  <a:pt x="337" y="89"/>
                </a:lnTo>
                <a:lnTo>
                  <a:pt x="365" y="86"/>
                </a:lnTo>
                <a:lnTo>
                  <a:pt x="393" y="83"/>
                </a:lnTo>
                <a:lnTo>
                  <a:pt x="421" y="77"/>
                </a:lnTo>
                <a:lnTo>
                  <a:pt x="451" y="74"/>
                </a:lnTo>
                <a:lnTo>
                  <a:pt x="485" y="68"/>
                </a:lnTo>
                <a:lnTo>
                  <a:pt x="519" y="62"/>
                </a:lnTo>
                <a:lnTo>
                  <a:pt x="550" y="59"/>
                </a:lnTo>
                <a:lnTo>
                  <a:pt x="578" y="52"/>
                </a:lnTo>
                <a:lnTo>
                  <a:pt x="606" y="49"/>
                </a:lnTo>
                <a:lnTo>
                  <a:pt x="634" y="43"/>
                </a:lnTo>
                <a:lnTo>
                  <a:pt x="659" y="40"/>
                </a:lnTo>
                <a:lnTo>
                  <a:pt x="683" y="37"/>
                </a:lnTo>
                <a:lnTo>
                  <a:pt x="705" y="34"/>
                </a:lnTo>
                <a:lnTo>
                  <a:pt x="723" y="31"/>
                </a:lnTo>
                <a:lnTo>
                  <a:pt x="742" y="28"/>
                </a:lnTo>
                <a:lnTo>
                  <a:pt x="761" y="25"/>
                </a:lnTo>
                <a:lnTo>
                  <a:pt x="776" y="21"/>
                </a:lnTo>
                <a:lnTo>
                  <a:pt x="788" y="18"/>
                </a:lnTo>
                <a:lnTo>
                  <a:pt x="801" y="15"/>
                </a:lnTo>
                <a:lnTo>
                  <a:pt x="813" y="15"/>
                </a:lnTo>
                <a:lnTo>
                  <a:pt x="822" y="12"/>
                </a:lnTo>
                <a:lnTo>
                  <a:pt x="841" y="9"/>
                </a:lnTo>
                <a:lnTo>
                  <a:pt x="856" y="6"/>
                </a:lnTo>
                <a:lnTo>
                  <a:pt x="872" y="3"/>
                </a:lnTo>
                <a:lnTo>
                  <a:pt x="884" y="3"/>
                </a:lnTo>
                <a:lnTo>
                  <a:pt x="912" y="0"/>
                </a:lnTo>
                <a:lnTo>
                  <a:pt x="937" y="0"/>
                </a:lnTo>
                <a:lnTo>
                  <a:pt x="949" y="0"/>
                </a:lnTo>
                <a:lnTo>
                  <a:pt x="961" y="3"/>
                </a:lnTo>
                <a:lnTo>
                  <a:pt x="971" y="3"/>
                </a:lnTo>
                <a:lnTo>
                  <a:pt x="983" y="6"/>
                </a:lnTo>
                <a:lnTo>
                  <a:pt x="995" y="12"/>
                </a:lnTo>
                <a:lnTo>
                  <a:pt x="1008" y="18"/>
                </a:lnTo>
                <a:lnTo>
                  <a:pt x="1020" y="25"/>
                </a:lnTo>
                <a:lnTo>
                  <a:pt x="1033" y="31"/>
                </a:lnTo>
                <a:lnTo>
                  <a:pt x="1045" y="40"/>
                </a:lnTo>
                <a:lnTo>
                  <a:pt x="1054" y="46"/>
                </a:lnTo>
                <a:lnTo>
                  <a:pt x="1060" y="52"/>
                </a:lnTo>
                <a:lnTo>
                  <a:pt x="1067" y="62"/>
                </a:lnTo>
                <a:lnTo>
                  <a:pt x="1073" y="68"/>
                </a:lnTo>
                <a:lnTo>
                  <a:pt x="1076" y="74"/>
                </a:lnTo>
                <a:lnTo>
                  <a:pt x="1079" y="77"/>
                </a:lnTo>
                <a:lnTo>
                  <a:pt x="1079" y="83"/>
                </a:lnTo>
                <a:lnTo>
                  <a:pt x="1079" y="89"/>
                </a:lnTo>
                <a:lnTo>
                  <a:pt x="1076" y="93"/>
                </a:lnTo>
                <a:lnTo>
                  <a:pt x="1076" y="96"/>
                </a:lnTo>
                <a:lnTo>
                  <a:pt x="1073" y="102"/>
                </a:lnTo>
                <a:lnTo>
                  <a:pt x="1067" y="105"/>
                </a:lnTo>
                <a:lnTo>
                  <a:pt x="1063" y="108"/>
                </a:lnTo>
                <a:lnTo>
                  <a:pt x="1054" y="111"/>
                </a:lnTo>
                <a:lnTo>
                  <a:pt x="1048" y="11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83" name="Freeform 56"/>
          <p:cNvSpPr>
            <a:spLocks noChangeArrowheads="1"/>
          </p:cNvSpPr>
          <p:nvPr/>
        </p:nvSpPr>
        <p:spPr bwMode="auto">
          <a:xfrm>
            <a:off x="8261350" y="3803650"/>
            <a:ext cx="161925" cy="1330325"/>
          </a:xfrm>
          <a:custGeom>
            <a:avLst/>
            <a:gdLst>
              <a:gd name="T0" fmla="*/ 102 w 102"/>
              <a:gd name="T1" fmla="*/ 37 h 838"/>
              <a:gd name="T2" fmla="*/ 102 w 102"/>
              <a:gd name="T3" fmla="*/ 109 h 838"/>
              <a:gd name="T4" fmla="*/ 102 w 102"/>
              <a:gd name="T5" fmla="*/ 177 h 838"/>
              <a:gd name="T6" fmla="*/ 102 w 102"/>
              <a:gd name="T7" fmla="*/ 241 h 838"/>
              <a:gd name="T8" fmla="*/ 102 w 102"/>
              <a:gd name="T9" fmla="*/ 300 h 838"/>
              <a:gd name="T10" fmla="*/ 102 w 102"/>
              <a:gd name="T11" fmla="*/ 356 h 838"/>
              <a:gd name="T12" fmla="*/ 102 w 102"/>
              <a:gd name="T13" fmla="*/ 405 h 838"/>
              <a:gd name="T14" fmla="*/ 102 w 102"/>
              <a:gd name="T15" fmla="*/ 452 h 838"/>
              <a:gd name="T16" fmla="*/ 102 w 102"/>
              <a:gd name="T17" fmla="*/ 495 h 838"/>
              <a:gd name="T18" fmla="*/ 102 w 102"/>
              <a:gd name="T19" fmla="*/ 532 h 838"/>
              <a:gd name="T20" fmla="*/ 102 w 102"/>
              <a:gd name="T21" fmla="*/ 566 h 838"/>
              <a:gd name="T22" fmla="*/ 102 w 102"/>
              <a:gd name="T23" fmla="*/ 597 h 838"/>
              <a:gd name="T24" fmla="*/ 102 w 102"/>
              <a:gd name="T25" fmla="*/ 622 h 838"/>
              <a:gd name="T26" fmla="*/ 99 w 102"/>
              <a:gd name="T27" fmla="*/ 643 h 838"/>
              <a:gd name="T28" fmla="*/ 99 w 102"/>
              <a:gd name="T29" fmla="*/ 659 h 838"/>
              <a:gd name="T30" fmla="*/ 99 w 102"/>
              <a:gd name="T31" fmla="*/ 671 h 838"/>
              <a:gd name="T32" fmla="*/ 99 w 102"/>
              <a:gd name="T33" fmla="*/ 696 h 838"/>
              <a:gd name="T34" fmla="*/ 96 w 102"/>
              <a:gd name="T35" fmla="*/ 727 h 838"/>
              <a:gd name="T36" fmla="*/ 90 w 102"/>
              <a:gd name="T37" fmla="*/ 767 h 838"/>
              <a:gd name="T38" fmla="*/ 80 w 102"/>
              <a:gd name="T39" fmla="*/ 804 h 838"/>
              <a:gd name="T40" fmla="*/ 74 w 102"/>
              <a:gd name="T41" fmla="*/ 819 h 838"/>
              <a:gd name="T42" fmla="*/ 68 w 102"/>
              <a:gd name="T43" fmla="*/ 832 h 838"/>
              <a:gd name="T44" fmla="*/ 65 w 102"/>
              <a:gd name="T45" fmla="*/ 838 h 838"/>
              <a:gd name="T46" fmla="*/ 59 w 102"/>
              <a:gd name="T47" fmla="*/ 838 h 838"/>
              <a:gd name="T48" fmla="*/ 53 w 102"/>
              <a:gd name="T49" fmla="*/ 832 h 838"/>
              <a:gd name="T50" fmla="*/ 43 w 102"/>
              <a:gd name="T51" fmla="*/ 816 h 838"/>
              <a:gd name="T52" fmla="*/ 34 w 102"/>
              <a:gd name="T53" fmla="*/ 798 h 838"/>
              <a:gd name="T54" fmla="*/ 22 w 102"/>
              <a:gd name="T55" fmla="*/ 773 h 838"/>
              <a:gd name="T56" fmla="*/ 16 w 102"/>
              <a:gd name="T57" fmla="*/ 739 h 838"/>
              <a:gd name="T58" fmla="*/ 9 w 102"/>
              <a:gd name="T59" fmla="*/ 702 h 838"/>
              <a:gd name="T60" fmla="*/ 6 w 102"/>
              <a:gd name="T61" fmla="*/ 659 h 838"/>
              <a:gd name="T62" fmla="*/ 6 w 102"/>
              <a:gd name="T63" fmla="*/ 622 h 838"/>
              <a:gd name="T64" fmla="*/ 6 w 102"/>
              <a:gd name="T65" fmla="*/ 594 h 838"/>
              <a:gd name="T66" fmla="*/ 6 w 102"/>
              <a:gd name="T67" fmla="*/ 563 h 838"/>
              <a:gd name="T68" fmla="*/ 6 w 102"/>
              <a:gd name="T69" fmla="*/ 526 h 838"/>
              <a:gd name="T70" fmla="*/ 3 w 102"/>
              <a:gd name="T71" fmla="*/ 486 h 838"/>
              <a:gd name="T72" fmla="*/ 3 w 102"/>
              <a:gd name="T73" fmla="*/ 445 h 838"/>
              <a:gd name="T74" fmla="*/ 3 w 102"/>
              <a:gd name="T75" fmla="*/ 399 h 838"/>
              <a:gd name="T76" fmla="*/ 3 w 102"/>
              <a:gd name="T77" fmla="*/ 350 h 838"/>
              <a:gd name="T78" fmla="*/ 3 w 102"/>
              <a:gd name="T79" fmla="*/ 294 h 838"/>
              <a:gd name="T80" fmla="*/ 3 w 102"/>
              <a:gd name="T81" fmla="*/ 245 h 838"/>
              <a:gd name="T82" fmla="*/ 0 w 102"/>
              <a:gd name="T83" fmla="*/ 198 h 838"/>
              <a:gd name="T84" fmla="*/ 0 w 102"/>
              <a:gd name="T85" fmla="*/ 155 h 838"/>
              <a:gd name="T86" fmla="*/ 0 w 102"/>
              <a:gd name="T87" fmla="*/ 115 h 838"/>
              <a:gd name="T88" fmla="*/ 0 w 102"/>
              <a:gd name="T89" fmla="*/ 78 h 838"/>
              <a:gd name="T90" fmla="*/ 0 w 102"/>
              <a:gd name="T91" fmla="*/ 44 h 838"/>
              <a:gd name="T92" fmla="*/ 0 w 102"/>
              <a:gd name="T93" fmla="*/ 13 h 838"/>
              <a:gd name="T94" fmla="*/ 102 w 102"/>
              <a:gd name="T95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2" h="838">
                <a:moveTo>
                  <a:pt x="102" y="0"/>
                </a:moveTo>
                <a:lnTo>
                  <a:pt x="102" y="37"/>
                </a:lnTo>
                <a:lnTo>
                  <a:pt x="102" y="75"/>
                </a:lnTo>
                <a:lnTo>
                  <a:pt x="102" y="109"/>
                </a:lnTo>
                <a:lnTo>
                  <a:pt x="102" y="143"/>
                </a:lnTo>
                <a:lnTo>
                  <a:pt x="102" y="177"/>
                </a:lnTo>
                <a:lnTo>
                  <a:pt x="102" y="211"/>
                </a:lnTo>
                <a:lnTo>
                  <a:pt x="102" y="241"/>
                </a:lnTo>
                <a:lnTo>
                  <a:pt x="102" y="269"/>
                </a:lnTo>
                <a:lnTo>
                  <a:pt x="102" y="300"/>
                </a:lnTo>
                <a:lnTo>
                  <a:pt x="102" y="328"/>
                </a:lnTo>
                <a:lnTo>
                  <a:pt x="102" y="356"/>
                </a:lnTo>
                <a:lnTo>
                  <a:pt x="102" y="380"/>
                </a:lnTo>
                <a:lnTo>
                  <a:pt x="102" y="405"/>
                </a:lnTo>
                <a:lnTo>
                  <a:pt x="102" y="430"/>
                </a:lnTo>
                <a:lnTo>
                  <a:pt x="102" y="452"/>
                </a:lnTo>
                <a:lnTo>
                  <a:pt x="102" y="473"/>
                </a:lnTo>
                <a:lnTo>
                  <a:pt x="102" y="495"/>
                </a:lnTo>
                <a:lnTo>
                  <a:pt x="102" y="513"/>
                </a:lnTo>
                <a:lnTo>
                  <a:pt x="102" y="532"/>
                </a:lnTo>
                <a:lnTo>
                  <a:pt x="102" y="550"/>
                </a:lnTo>
                <a:lnTo>
                  <a:pt x="102" y="566"/>
                </a:lnTo>
                <a:lnTo>
                  <a:pt x="102" y="581"/>
                </a:lnTo>
                <a:lnTo>
                  <a:pt x="102" y="597"/>
                </a:lnTo>
                <a:lnTo>
                  <a:pt x="102" y="609"/>
                </a:lnTo>
                <a:lnTo>
                  <a:pt x="102" y="622"/>
                </a:lnTo>
                <a:lnTo>
                  <a:pt x="99" y="631"/>
                </a:lnTo>
                <a:lnTo>
                  <a:pt x="99" y="643"/>
                </a:lnTo>
                <a:lnTo>
                  <a:pt x="99" y="652"/>
                </a:lnTo>
                <a:lnTo>
                  <a:pt x="99" y="659"/>
                </a:lnTo>
                <a:lnTo>
                  <a:pt x="99" y="668"/>
                </a:lnTo>
                <a:lnTo>
                  <a:pt x="99" y="671"/>
                </a:lnTo>
                <a:lnTo>
                  <a:pt x="99" y="677"/>
                </a:lnTo>
                <a:lnTo>
                  <a:pt x="99" y="696"/>
                </a:lnTo>
                <a:lnTo>
                  <a:pt x="99" y="711"/>
                </a:lnTo>
                <a:lnTo>
                  <a:pt x="96" y="727"/>
                </a:lnTo>
                <a:lnTo>
                  <a:pt x="96" y="739"/>
                </a:lnTo>
                <a:lnTo>
                  <a:pt x="90" y="767"/>
                </a:lnTo>
                <a:lnTo>
                  <a:pt x="84" y="792"/>
                </a:lnTo>
                <a:lnTo>
                  <a:pt x="80" y="804"/>
                </a:lnTo>
                <a:lnTo>
                  <a:pt x="77" y="813"/>
                </a:lnTo>
                <a:lnTo>
                  <a:pt x="74" y="819"/>
                </a:lnTo>
                <a:lnTo>
                  <a:pt x="71" y="826"/>
                </a:lnTo>
                <a:lnTo>
                  <a:pt x="68" y="832"/>
                </a:lnTo>
                <a:lnTo>
                  <a:pt x="68" y="835"/>
                </a:lnTo>
                <a:lnTo>
                  <a:pt x="65" y="838"/>
                </a:lnTo>
                <a:lnTo>
                  <a:pt x="62" y="838"/>
                </a:lnTo>
                <a:lnTo>
                  <a:pt x="59" y="838"/>
                </a:lnTo>
                <a:lnTo>
                  <a:pt x="56" y="835"/>
                </a:lnTo>
                <a:lnTo>
                  <a:pt x="53" y="832"/>
                </a:lnTo>
                <a:lnTo>
                  <a:pt x="50" y="826"/>
                </a:lnTo>
                <a:lnTo>
                  <a:pt x="43" y="816"/>
                </a:lnTo>
                <a:lnTo>
                  <a:pt x="40" y="807"/>
                </a:lnTo>
                <a:lnTo>
                  <a:pt x="34" y="798"/>
                </a:lnTo>
                <a:lnTo>
                  <a:pt x="28" y="785"/>
                </a:lnTo>
                <a:lnTo>
                  <a:pt x="22" y="773"/>
                </a:lnTo>
                <a:lnTo>
                  <a:pt x="19" y="758"/>
                </a:lnTo>
                <a:lnTo>
                  <a:pt x="16" y="739"/>
                </a:lnTo>
                <a:lnTo>
                  <a:pt x="12" y="720"/>
                </a:lnTo>
                <a:lnTo>
                  <a:pt x="9" y="702"/>
                </a:lnTo>
                <a:lnTo>
                  <a:pt x="6" y="680"/>
                </a:lnTo>
                <a:lnTo>
                  <a:pt x="6" y="659"/>
                </a:lnTo>
                <a:lnTo>
                  <a:pt x="6" y="634"/>
                </a:lnTo>
                <a:lnTo>
                  <a:pt x="6" y="622"/>
                </a:lnTo>
                <a:lnTo>
                  <a:pt x="6" y="609"/>
                </a:lnTo>
                <a:lnTo>
                  <a:pt x="6" y="594"/>
                </a:lnTo>
                <a:lnTo>
                  <a:pt x="6" y="578"/>
                </a:lnTo>
                <a:lnTo>
                  <a:pt x="6" y="563"/>
                </a:lnTo>
                <a:lnTo>
                  <a:pt x="6" y="544"/>
                </a:lnTo>
                <a:lnTo>
                  <a:pt x="6" y="526"/>
                </a:lnTo>
                <a:lnTo>
                  <a:pt x="6" y="507"/>
                </a:lnTo>
                <a:lnTo>
                  <a:pt x="3" y="486"/>
                </a:lnTo>
                <a:lnTo>
                  <a:pt x="3" y="467"/>
                </a:lnTo>
                <a:lnTo>
                  <a:pt x="3" y="445"/>
                </a:lnTo>
                <a:lnTo>
                  <a:pt x="3" y="421"/>
                </a:lnTo>
                <a:lnTo>
                  <a:pt x="3" y="399"/>
                </a:lnTo>
                <a:lnTo>
                  <a:pt x="3" y="374"/>
                </a:lnTo>
                <a:lnTo>
                  <a:pt x="3" y="350"/>
                </a:lnTo>
                <a:lnTo>
                  <a:pt x="3" y="322"/>
                </a:lnTo>
                <a:lnTo>
                  <a:pt x="3" y="294"/>
                </a:lnTo>
                <a:lnTo>
                  <a:pt x="3" y="269"/>
                </a:lnTo>
                <a:lnTo>
                  <a:pt x="3" y="245"/>
                </a:lnTo>
                <a:lnTo>
                  <a:pt x="0" y="220"/>
                </a:lnTo>
                <a:lnTo>
                  <a:pt x="0" y="198"/>
                </a:lnTo>
                <a:lnTo>
                  <a:pt x="0" y="177"/>
                </a:lnTo>
                <a:lnTo>
                  <a:pt x="0" y="155"/>
                </a:lnTo>
                <a:lnTo>
                  <a:pt x="0" y="133"/>
                </a:lnTo>
                <a:lnTo>
                  <a:pt x="0" y="115"/>
                </a:lnTo>
                <a:lnTo>
                  <a:pt x="0" y="96"/>
                </a:lnTo>
                <a:lnTo>
                  <a:pt x="0" y="78"/>
                </a:lnTo>
                <a:lnTo>
                  <a:pt x="0" y="59"/>
                </a:lnTo>
                <a:lnTo>
                  <a:pt x="0" y="44"/>
                </a:lnTo>
                <a:lnTo>
                  <a:pt x="0" y="28"/>
                </a:lnTo>
                <a:lnTo>
                  <a:pt x="0" y="13"/>
                </a:lnTo>
                <a:lnTo>
                  <a:pt x="0" y="0"/>
                </a:lnTo>
                <a:lnTo>
                  <a:pt x="102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剧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左宽右窄，左右基本平齐。左部撇画宜伸展。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797300" y="1868488"/>
            <a:ext cx="139858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jù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400" name="Freeform 57"/>
          <p:cNvSpPr>
            <a:spLocks noChangeArrowheads="1"/>
          </p:cNvSpPr>
          <p:nvPr/>
        </p:nvSpPr>
        <p:spPr bwMode="auto">
          <a:xfrm>
            <a:off x="6858000" y="2979738"/>
            <a:ext cx="730250" cy="1781175"/>
          </a:xfrm>
          <a:custGeom>
            <a:avLst/>
            <a:gdLst>
              <a:gd name="T0" fmla="*/ 352 w 460"/>
              <a:gd name="T1" fmla="*/ 40 h 1122"/>
              <a:gd name="T2" fmla="*/ 346 w 460"/>
              <a:gd name="T3" fmla="*/ 24 h 1122"/>
              <a:gd name="T4" fmla="*/ 343 w 460"/>
              <a:gd name="T5" fmla="*/ 15 h 1122"/>
              <a:gd name="T6" fmla="*/ 343 w 460"/>
              <a:gd name="T7" fmla="*/ 6 h 1122"/>
              <a:gd name="T8" fmla="*/ 349 w 460"/>
              <a:gd name="T9" fmla="*/ 3 h 1122"/>
              <a:gd name="T10" fmla="*/ 358 w 460"/>
              <a:gd name="T11" fmla="*/ 0 h 1122"/>
              <a:gd name="T12" fmla="*/ 380 w 460"/>
              <a:gd name="T13" fmla="*/ 6 h 1122"/>
              <a:gd name="T14" fmla="*/ 414 w 460"/>
              <a:gd name="T15" fmla="*/ 15 h 1122"/>
              <a:gd name="T16" fmla="*/ 460 w 460"/>
              <a:gd name="T17" fmla="*/ 28 h 1122"/>
              <a:gd name="T18" fmla="*/ 460 w 460"/>
              <a:gd name="T19" fmla="*/ 83 h 1122"/>
              <a:gd name="T20" fmla="*/ 454 w 460"/>
              <a:gd name="T21" fmla="*/ 142 h 1122"/>
              <a:gd name="T22" fmla="*/ 448 w 460"/>
              <a:gd name="T23" fmla="*/ 210 h 1122"/>
              <a:gd name="T24" fmla="*/ 435 w 460"/>
              <a:gd name="T25" fmla="*/ 281 h 1122"/>
              <a:gd name="T26" fmla="*/ 420 w 460"/>
              <a:gd name="T27" fmla="*/ 361 h 1122"/>
              <a:gd name="T28" fmla="*/ 395 w 460"/>
              <a:gd name="T29" fmla="*/ 451 h 1122"/>
              <a:gd name="T30" fmla="*/ 367 w 460"/>
              <a:gd name="T31" fmla="*/ 547 h 1122"/>
              <a:gd name="T32" fmla="*/ 330 w 460"/>
              <a:gd name="T33" fmla="*/ 652 h 1122"/>
              <a:gd name="T34" fmla="*/ 287 w 460"/>
              <a:gd name="T35" fmla="*/ 757 h 1122"/>
              <a:gd name="T36" fmla="*/ 241 w 460"/>
              <a:gd name="T37" fmla="*/ 850 h 1122"/>
              <a:gd name="T38" fmla="*/ 188 w 460"/>
              <a:gd name="T39" fmla="*/ 930 h 1122"/>
              <a:gd name="T40" fmla="*/ 129 w 460"/>
              <a:gd name="T41" fmla="*/ 1001 h 1122"/>
              <a:gd name="T42" fmla="*/ 102 w 460"/>
              <a:gd name="T43" fmla="*/ 1032 h 1122"/>
              <a:gd name="T44" fmla="*/ 77 w 460"/>
              <a:gd name="T45" fmla="*/ 1057 h 1122"/>
              <a:gd name="T46" fmla="*/ 55 w 460"/>
              <a:gd name="T47" fmla="*/ 1078 h 1122"/>
              <a:gd name="T48" fmla="*/ 37 w 460"/>
              <a:gd name="T49" fmla="*/ 1097 h 1122"/>
              <a:gd name="T50" fmla="*/ 21 w 460"/>
              <a:gd name="T51" fmla="*/ 1109 h 1122"/>
              <a:gd name="T52" fmla="*/ 12 w 460"/>
              <a:gd name="T53" fmla="*/ 1118 h 1122"/>
              <a:gd name="T54" fmla="*/ 3 w 460"/>
              <a:gd name="T55" fmla="*/ 1122 h 1122"/>
              <a:gd name="T56" fmla="*/ 0 w 460"/>
              <a:gd name="T57" fmla="*/ 1118 h 1122"/>
              <a:gd name="T58" fmla="*/ 3 w 460"/>
              <a:gd name="T59" fmla="*/ 1109 h 1122"/>
              <a:gd name="T60" fmla="*/ 9 w 460"/>
              <a:gd name="T61" fmla="*/ 1094 h 1122"/>
              <a:gd name="T62" fmla="*/ 18 w 460"/>
              <a:gd name="T63" fmla="*/ 1078 h 1122"/>
              <a:gd name="T64" fmla="*/ 34 w 460"/>
              <a:gd name="T65" fmla="*/ 1057 h 1122"/>
              <a:gd name="T66" fmla="*/ 49 w 460"/>
              <a:gd name="T67" fmla="*/ 1029 h 1122"/>
              <a:gd name="T68" fmla="*/ 71 w 460"/>
              <a:gd name="T69" fmla="*/ 998 h 1122"/>
              <a:gd name="T70" fmla="*/ 96 w 460"/>
              <a:gd name="T71" fmla="*/ 964 h 1122"/>
              <a:gd name="T72" fmla="*/ 145 w 460"/>
              <a:gd name="T73" fmla="*/ 890 h 1122"/>
              <a:gd name="T74" fmla="*/ 188 w 460"/>
              <a:gd name="T75" fmla="*/ 806 h 1122"/>
              <a:gd name="T76" fmla="*/ 228 w 460"/>
              <a:gd name="T77" fmla="*/ 720 h 1122"/>
              <a:gd name="T78" fmla="*/ 262 w 460"/>
              <a:gd name="T79" fmla="*/ 627 h 1122"/>
              <a:gd name="T80" fmla="*/ 290 w 460"/>
              <a:gd name="T81" fmla="*/ 534 h 1122"/>
              <a:gd name="T82" fmla="*/ 315 w 460"/>
              <a:gd name="T83" fmla="*/ 442 h 1122"/>
              <a:gd name="T84" fmla="*/ 333 w 460"/>
              <a:gd name="T85" fmla="*/ 352 h 1122"/>
              <a:gd name="T86" fmla="*/ 349 w 460"/>
              <a:gd name="T87" fmla="*/ 262 h 1122"/>
              <a:gd name="T88" fmla="*/ 355 w 460"/>
              <a:gd name="T89" fmla="*/ 219 h 1122"/>
              <a:gd name="T90" fmla="*/ 361 w 460"/>
              <a:gd name="T91" fmla="*/ 182 h 1122"/>
              <a:gd name="T92" fmla="*/ 364 w 460"/>
              <a:gd name="T93" fmla="*/ 151 h 1122"/>
              <a:gd name="T94" fmla="*/ 364 w 460"/>
              <a:gd name="T95" fmla="*/ 120 h 1122"/>
              <a:gd name="T96" fmla="*/ 364 w 460"/>
              <a:gd name="T97" fmla="*/ 96 h 1122"/>
              <a:gd name="T98" fmla="*/ 364 w 460"/>
              <a:gd name="T99" fmla="*/ 77 h 1122"/>
              <a:gd name="T100" fmla="*/ 361 w 460"/>
              <a:gd name="T101" fmla="*/ 62 h 1122"/>
              <a:gd name="T102" fmla="*/ 358 w 460"/>
              <a:gd name="T103" fmla="*/ 49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0" h="1122">
                <a:moveTo>
                  <a:pt x="358" y="49"/>
                </a:moveTo>
                <a:lnTo>
                  <a:pt x="352" y="40"/>
                </a:lnTo>
                <a:lnTo>
                  <a:pt x="349" y="34"/>
                </a:lnTo>
                <a:lnTo>
                  <a:pt x="346" y="24"/>
                </a:lnTo>
                <a:lnTo>
                  <a:pt x="343" y="18"/>
                </a:lnTo>
                <a:lnTo>
                  <a:pt x="343" y="15"/>
                </a:lnTo>
                <a:lnTo>
                  <a:pt x="343" y="9"/>
                </a:lnTo>
                <a:lnTo>
                  <a:pt x="343" y="6"/>
                </a:lnTo>
                <a:lnTo>
                  <a:pt x="346" y="3"/>
                </a:lnTo>
                <a:lnTo>
                  <a:pt x="349" y="3"/>
                </a:lnTo>
                <a:lnTo>
                  <a:pt x="352" y="0"/>
                </a:lnTo>
                <a:lnTo>
                  <a:pt x="358" y="0"/>
                </a:lnTo>
                <a:lnTo>
                  <a:pt x="367" y="3"/>
                </a:lnTo>
                <a:lnTo>
                  <a:pt x="380" y="6"/>
                </a:lnTo>
                <a:lnTo>
                  <a:pt x="395" y="9"/>
                </a:lnTo>
                <a:lnTo>
                  <a:pt x="414" y="15"/>
                </a:lnTo>
                <a:lnTo>
                  <a:pt x="435" y="21"/>
                </a:lnTo>
                <a:lnTo>
                  <a:pt x="460" y="28"/>
                </a:lnTo>
                <a:lnTo>
                  <a:pt x="460" y="55"/>
                </a:lnTo>
                <a:lnTo>
                  <a:pt x="460" y="83"/>
                </a:lnTo>
                <a:lnTo>
                  <a:pt x="457" y="111"/>
                </a:lnTo>
                <a:lnTo>
                  <a:pt x="454" y="142"/>
                </a:lnTo>
                <a:lnTo>
                  <a:pt x="451" y="176"/>
                </a:lnTo>
                <a:lnTo>
                  <a:pt x="448" y="210"/>
                </a:lnTo>
                <a:lnTo>
                  <a:pt x="442" y="244"/>
                </a:lnTo>
                <a:lnTo>
                  <a:pt x="435" y="281"/>
                </a:lnTo>
                <a:lnTo>
                  <a:pt x="429" y="321"/>
                </a:lnTo>
                <a:lnTo>
                  <a:pt x="420" y="361"/>
                </a:lnTo>
                <a:lnTo>
                  <a:pt x="408" y="405"/>
                </a:lnTo>
                <a:lnTo>
                  <a:pt x="395" y="451"/>
                </a:lnTo>
                <a:lnTo>
                  <a:pt x="383" y="497"/>
                </a:lnTo>
                <a:lnTo>
                  <a:pt x="367" y="547"/>
                </a:lnTo>
                <a:lnTo>
                  <a:pt x="349" y="599"/>
                </a:lnTo>
                <a:lnTo>
                  <a:pt x="330" y="652"/>
                </a:lnTo>
                <a:lnTo>
                  <a:pt x="309" y="704"/>
                </a:lnTo>
                <a:lnTo>
                  <a:pt x="287" y="757"/>
                </a:lnTo>
                <a:lnTo>
                  <a:pt x="265" y="803"/>
                </a:lnTo>
                <a:lnTo>
                  <a:pt x="241" y="850"/>
                </a:lnTo>
                <a:lnTo>
                  <a:pt x="216" y="890"/>
                </a:lnTo>
                <a:lnTo>
                  <a:pt x="188" y="930"/>
                </a:lnTo>
                <a:lnTo>
                  <a:pt x="160" y="967"/>
                </a:lnTo>
                <a:lnTo>
                  <a:pt x="129" y="1001"/>
                </a:lnTo>
                <a:lnTo>
                  <a:pt x="114" y="1016"/>
                </a:lnTo>
                <a:lnTo>
                  <a:pt x="102" y="1032"/>
                </a:lnTo>
                <a:lnTo>
                  <a:pt x="89" y="1044"/>
                </a:lnTo>
                <a:lnTo>
                  <a:pt x="77" y="1057"/>
                </a:lnTo>
                <a:lnTo>
                  <a:pt x="65" y="1069"/>
                </a:lnTo>
                <a:lnTo>
                  <a:pt x="55" y="1078"/>
                </a:lnTo>
                <a:lnTo>
                  <a:pt x="46" y="1088"/>
                </a:lnTo>
                <a:lnTo>
                  <a:pt x="37" y="1097"/>
                </a:lnTo>
                <a:lnTo>
                  <a:pt x="31" y="1103"/>
                </a:lnTo>
                <a:lnTo>
                  <a:pt x="21" y="1109"/>
                </a:lnTo>
                <a:lnTo>
                  <a:pt x="15" y="1115"/>
                </a:lnTo>
                <a:lnTo>
                  <a:pt x="12" y="1118"/>
                </a:lnTo>
                <a:lnTo>
                  <a:pt x="6" y="1122"/>
                </a:lnTo>
                <a:lnTo>
                  <a:pt x="3" y="1122"/>
                </a:lnTo>
                <a:lnTo>
                  <a:pt x="0" y="1122"/>
                </a:lnTo>
                <a:lnTo>
                  <a:pt x="0" y="1118"/>
                </a:lnTo>
                <a:lnTo>
                  <a:pt x="0" y="1112"/>
                </a:lnTo>
                <a:lnTo>
                  <a:pt x="3" y="1109"/>
                </a:lnTo>
                <a:lnTo>
                  <a:pt x="6" y="1103"/>
                </a:lnTo>
                <a:lnTo>
                  <a:pt x="9" y="1094"/>
                </a:lnTo>
                <a:lnTo>
                  <a:pt x="12" y="1088"/>
                </a:lnTo>
                <a:lnTo>
                  <a:pt x="18" y="1078"/>
                </a:lnTo>
                <a:lnTo>
                  <a:pt x="24" y="1066"/>
                </a:lnTo>
                <a:lnTo>
                  <a:pt x="34" y="1057"/>
                </a:lnTo>
                <a:lnTo>
                  <a:pt x="40" y="1044"/>
                </a:lnTo>
                <a:lnTo>
                  <a:pt x="49" y="1029"/>
                </a:lnTo>
                <a:lnTo>
                  <a:pt x="58" y="1013"/>
                </a:lnTo>
                <a:lnTo>
                  <a:pt x="71" y="998"/>
                </a:lnTo>
                <a:lnTo>
                  <a:pt x="83" y="982"/>
                </a:lnTo>
                <a:lnTo>
                  <a:pt x="96" y="964"/>
                </a:lnTo>
                <a:lnTo>
                  <a:pt x="120" y="927"/>
                </a:lnTo>
                <a:lnTo>
                  <a:pt x="145" y="890"/>
                </a:lnTo>
                <a:lnTo>
                  <a:pt x="167" y="850"/>
                </a:lnTo>
                <a:lnTo>
                  <a:pt x="188" y="806"/>
                </a:lnTo>
                <a:lnTo>
                  <a:pt x="210" y="763"/>
                </a:lnTo>
                <a:lnTo>
                  <a:pt x="228" y="720"/>
                </a:lnTo>
                <a:lnTo>
                  <a:pt x="247" y="673"/>
                </a:lnTo>
                <a:lnTo>
                  <a:pt x="262" y="627"/>
                </a:lnTo>
                <a:lnTo>
                  <a:pt x="278" y="581"/>
                </a:lnTo>
                <a:lnTo>
                  <a:pt x="290" y="534"/>
                </a:lnTo>
                <a:lnTo>
                  <a:pt x="303" y="488"/>
                </a:lnTo>
                <a:lnTo>
                  <a:pt x="315" y="442"/>
                </a:lnTo>
                <a:lnTo>
                  <a:pt x="324" y="398"/>
                </a:lnTo>
                <a:lnTo>
                  <a:pt x="333" y="352"/>
                </a:lnTo>
                <a:lnTo>
                  <a:pt x="343" y="306"/>
                </a:lnTo>
                <a:lnTo>
                  <a:pt x="349" y="262"/>
                </a:lnTo>
                <a:lnTo>
                  <a:pt x="352" y="241"/>
                </a:lnTo>
                <a:lnTo>
                  <a:pt x="355" y="219"/>
                </a:lnTo>
                <a:lnTo>
                  <a:pt x="358" y="201"/>
                </a:lnTo>
                <a:lnTo>
                  <a:pt x="361" y="182"/>
                </a:lnTo>
                <a:lnTo>
                  <a:pt x="361" y="167"/>
                </a:lnTo>
                <a:lnTo>
                  <a:pt x="364" y="151"/>
                </a:lnTo>
                <a:lnTo>
                  <a:pt x="364" y="136"/>
                </a:lnTo>
                <a:lnTo>
                  <a:pt x="364" y="120"/>
                </a:lnTo>
                <a:lnTo>
                  <a:pt x="364" y="108"/>
                </a:lnTo>
                <a:lnTo>
                  <a:pt x="364" y="96"/>
                </a:lnTo>
                <a:lnTo>
                  <a:pt x="364" y="86"/>
                </a:lnTo>
                <a:lnTo>
                  <a:pt x="364" y="77"/>
                </a:lnTo>
                <a:lnTo>
                  <a:pt x="364" y="68"/>
                </a:lnTo>
                <a:lnTo>
                  <a:pt x="361" y="62"/>
                </a:lnTo>
                <a:lnTo>
                  <a:pt x="361" y="55"/>
                </a:lnTo>
                <a:lnTo>
                  <a:pt x="358" y="4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1" name="Freeform 58"/>
          <p:cNvSpPr>
            <a:spLocks noChangeArrowheads="1"/>
          </p:cNvSpPr>
          <p:nvPr/>
        </p:nvSpPr>
        <p:spPr bwMode="auto">
          <a:xfrm>
            <a:off x="7475538" y="3303588"/>
            <a:ext cx="657225" cy="195262"/>
          </a:xfrm>
          <a:custGeom>
            <a:avLst/>
            <a:gdLst>
              <a:gd name="T0" fmla="*/ 377 w 414"/>
              <a:gd name="T1" fmla="*/ 71 h 123"/>
              <a:gd name="T2" fmla="*/ 368 w 414"/>
              <a:gd name="T3" fmla="*/ 71 h 123"/>
              <a:gd name="T4" fmla="*/ 356 w 414"/>
              <a:gd name="T5" fmla="*/ 74 h 123"/>
              <a:gd name="T6" fmla="*/ 343 w 414"/>
              <a:gd name="T7" fmla="*/ 74 h 123"/>
              <a:gd name="T8" fmla="*/ 325 w 414"/>
              <a:gd name="T9" fmla="*/ 77 h 123"/>
              <a:gd name="T10" fmla="*/ 306 w 414"/>
              <a:gd name="T11" fmla="*/ 83 h 123"/>
              <a:gd name="T12" fmla="*/ 284 w 414"/>
              <a:gd name="T13" fmla="*/ 86 h 123"/>
              <a:gd name="T14" fmla="*/ 263 w 414"/>
              <a:gd name="T15" fmla="*/ 92 h 123"/>
              <a:gd name="T16" fmla="*/ 235 w 414"/>
              <a:gd name="T17" fmla="*/ 99 h 123"/>
              <a:gd name="T18" fmla="*/ 179 w 414"/>
              <a:gd name="T19" fmla="*/ 108 h 123"/>
              <a:gd name="T20" fmla="*/ 121 w 414"/>
              <a:gd name="T21" fmla="*/ 117 h 123"/>
              <a:gd name="T22" fmla="*/ 93 w 414"/>
              <a:gd name="T23" fmla="*/ 120 h 123"/>
              <a:gd name="T24" fmla="*/ 62 w 414"/>
              <a:gd name="T25" fmla="*/ 120 h 123"/>
              <a:gd name="T26" fmla="*/ 31 w 414"/>
              <a:gd name="T27" fmla="*/ 123 h 123"/>
              <a:gd name="T28" fmla="*/ 0 w 414"/>
              <a:gd name="T29" fmla="*/ 123 h 123"/>
              <a:gd name="T30" fmla="*/ 0 w 414"/>
              <a:gd name="T31" fmla="*/ 65 h 123"/>
              <a:gd name="T32" fmla="*/ 6 w 414"/>
              <a:gd name="T33" fmla="*/ 65 h 123"/>
              <a:gd name="T34" fmla="*/ 19 w 414"/>
              <a:gd name="T35" fmla="*/ 65 h 123"/>
              <a:gd name="T36" fmla="*/ 28 w 414"/>
              <a:gd name="T37" fmla="*/ 62 h 123"/>
              <a:gd name="T38" fmla="*/ 43 w 414"/>
              <a:gd name="T39" fmla="*/ 62 h 123"/>
              <a:gd name="T40" fmla="*/ 59 w 414"/>
              <a:gd name="T41" fmla="*/ 58 h 123"/>
              <a:gd name="T42" fmla="*/ 77 w 414"/>
              <a:gd name="T43" fmla="*/ 55 h 123"/>
              <a:gd name="T44" fmla="*/ 99 w 414"/>
              <a:gd name="T45" fmla="*/ 52 h 123"/>
              <a:gd name="T46" fmla="*/ 124 w 414"/>
              <a:gd name="T47" fmla="*/ 49 h 123"/>
              <a:gd name="T48" fmla="*/ 148 w 414"/>
              <a:gd name="T49" fmla="*/ 43 h 123"/>
              <a:gd name="T50" fmla="*/ 176 w 414"/>
              <a:gd name="T51" fmla="*/ 40 h 123"/>
              <a:gd name="T52" fmla="*/ 204 w 414"/>
              <a:gd name="T53" fmla="*/ 34 h 123"/>
              <a:gd name="T54" fmla="*/ 238 w 414"/>
              <a:gd name="T55" fmla="*/ 28 h 123"/>
              <a:gd name="T56" fmla="*/ 272 w 414"/>
              <a:gd name="T57" fmla="*/ 21 h 123"/>
              <a:gd name="T58" fmla="*/ 306 w 414"/>
              <a:gd name="T59" fmla="*/ 15 h 123"/>
              <a:gd name="T60" fmla="*/ 346 w 414"/>
              <a:gd name="T61" fmla="*/ 9 h 123"/>
              <a:gd name="T62" fmla="*/ 386 w 414"/>
              <a:gd name="T63" fmla="*/ 0 h 123"/>
              <a:gd name="T64" fmla="*/ 393 w 414"/>
              <a:gd name="T65" fmla="*/ 12 h 123"/>
              <a:gd name="T66" fmla="*/ 402 w 414"/>
              <a:gd name="T67" fmla="*/ 24 h 123"/>
              <a:gd name="T68" fmla="*/ 405 w 414"/>
              <a:gd name="T69" fmla="*/ 34 h 123"/>
              <a:gd name="T70" fmla="*/ 408 w 414"/>
              <a:gd name="T71" fmla="*/ 40 h 123"/>
              <a:gd name="T72" fmla="*/ 411 w 414"/>
              <a:gd name="T73" fmla="*/ 49 h 123"/>
              <a:gd name="T74" fmla="*/ 414 w 414"/>
              <a:gd name="T75" fmla="*/ 55 h 123"/>
              <a:gd name="T76" fmla="*/ 414 w 414"/>
              <a:gd name="T77" fmla="*/ 58 h 123"/>
              <a:gd name="T78" fmla="*/ 411 w 414"/>
              <a:gd name="T79" fmla="*/ 62 h 123"/>
              <a:gd name="T80" fmla="*/ 411 w 414"/>
              <a:gd name="T81" fmla="*/ 65 h 123"/>
              <a:gd name="T82" fmla="*/ 408 w 414"/>
              <a:gd name="T83" fmla="*/ 65 h 123"/>
              <a:gd name="T84" fmla="*/ 405 w 414"/>
              <a:gd name="T85" fmla="*/ 68 h 123"/>
              <a:gd name="T86" fmla="*/ 399 w 414"/>
              <a:gd name="T87" fmla="*/ 68 h 123"/>
              <a:gd name="T88" fmla="*/ 390 w 414"/>
              <a:gd name="T89" fmla="*/ 71 h 123"/>
              <a:gd name="T90" fmla="*/ 377 w 414"/>
              <a:gd name="T91" fmla="*/ 7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14" h="123">
                <a:moveTo>
                  <a:pt x="377" y="71"/>
                </a:moveTo>
                <a:lnTo>
                  <a:pt x="368" y="71"/>
                </a:lnTo>
                <a:lnTo>
                  <a:pt x="356" y="74"/>
                </a:lnTo>
                <a:lnTo>
                  <a:pt x="343" y="74"/>
                </a:lnTo>
                <a:lnTo>
                  <a:pt x="325" y="77"/>
                </a:lnTo>
                <a:lnTo>
                  <a:pt x="306" y="83"/>
                </a:lnTo>
                <a:lnTo>
                  <a:pt x="284" y="86"/>
                </a:lnTo>
                <a:lnTo>
                  <a:pt x="263" y="92"/>
                </a:lnTo>
                <a:lnTo>
                  <a:pt x="235" y="99"/>
                </a:lnTo>
                <a:lnTo>
                  <a:pt x="179" y="108"/>
                </a:lnTo>
                <a:lnTo>
                  <a:pt x="121" y="117"/>
                </a:lnTo>
                <a:lnTo>
                  <a:pt x="93" y="120"/>
                </a:lnTo>
                <a:lnTo>
                  <a:pt x="62" y="120"/>
                </a:lnTo>
                <a:lnTo>
                  <a:pt x="31" y="123"/>
                </a:lnTo>
                <a:lnTo>
                  <a:pt x="0" y="123"/>
                </a:lnTo>
                <a:lnTo>
                  <a:pt x="0" y="65"/>
                </a:lnTo>
                <a:lnTo>
                  <a:pt x="6" y="65"/>
                </a:lnTo>
                <a:lnTo>
                  <a:pt x="19" y="65"/>
                </a:lnTo>
                <a:lnTo>
                  <a:pt x="28" y="62"/>
                </a:lnTo>
                <a:lnTo>
                  <a:pt x="43" y="62"/>
                </a:lnTo>
                <a:lnTo>
                  <a:pt x="59" y="58"/>
                </a:lnTo>
                <a:lnTo>
                  <a:pt x="77" y="55"/>
                </a:lnTo>
                <a:lnTo>
                  <a:pt x="99" y="52"/>
                </a:lnTo>
                <a:lnTo>
                  <a:pt x="124" y="49"/>
                </a:lnTo>
                <a:lnTo>
                  <a:pt x="148" y="43"/>
                </a:lnTo>
                <a:lnTo>
                  <a:pt x="176" y="40"/>
                </a:lnTo>
                <a:lnTo>
                  <a:pt x="204" y="34"/>
                </a:lnTo>
                <a:lnTo>
                  <a:pt x="238" y="28"/>
                </a:lnTo>
                <a:lnTo>
                  <a:pt x="272" y="21"/>
                </a:lnTo>
                <a:lnTo>
                  <a:pt x="306" y="15"/>
                </a:lnTo>
                <a:lnTo>
                  <a:pt x="346" y="9"/>
                </a:lnTo>
                <a:lnTo>
                  <a:pt x="386" y="0"/>
                </a:lnTo>
                <a:lnTo>
                  <a:pt x="393" y="12"/>
                </a:lnTo>
                <a:lnTo>
                  <a:pt x="402" y="24"/>
                </a:lnTo>
                <a:lnTo>
                  <a:pt x="405" y="34"/>
                </a:lnTo>
                <a:lnTo>
                  <a:pt x="408" y="40"/>
                </a:lnTo>
                <a:lnTo>
                  <a:pt x="411" y="49"/>
                </a:lnTo>
                <a:lnTo>
                  <a:pt x="414" y="55"/>
                </a:lnTo>
                <a:lnTo>
                  <a:pt x="414" y="58"/>
                </a:lnTo>
                <a:lnTo>
                  <a:pt x="411" y="62"/>
                </a:lnTo>
                <a:lnTo>
                  <a:pt x="411" y="65"/>
                </a:lnTo>
                <a:lnTo>
                  <a:pt x="408" y="65"/>
                </a:lnTo>
                <a:lnTo>
                  <a:pt x="405" y="68"/>
                </a:lnTo>
                <a:lnTo>
                  <a:pt x="399" y="68"/>
                </a:lnTo>
                <a:lnTo>
                  <a:pt x="390" y="71"/>
                </a:lnTo>
                <a:lnTo>
                  <a:pt x="377" y="7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2" name="Freeform 59"/>
          <p:cNvSpPr>
            <a:spLocks noChangeArrowheads="1"/>
          </p:cNvSpPr>
          <p:nvPr/>
        </p:nvSpPr>
        <p:spPr bwMode="auto">
          <a:xfrm>
            <a:off x="8456613" y="3317875"/>
            <a:ext cx="215900" cy="990600"/>
          </a:xfrm>
          <a:custGeom>
            <a:avLst/>
            <a:gdLst>
              <a:gd name="T0" fmla="*/ 6 w 136"/>
              <a:gd name="T1" fmla="*/ 40 h 624"/>
              <a:gd name="T2" fmla="*/ 0 w 136"/>
              <a:gd name="T3" fmla="*/ 31 h 624"/>
              <a:gd name="T4" fmla="*/ 0 w 136"/>
              <a:gd name="T5" fmla="*/ 22 h 624"/>
              <a:gd name="T6" fmla="*/ 3 w 136"/>
              <a:gd name="T7" fmla="*/ 12 h 624"/>
              <a:gd name="T8" fmla="*/ 13 w 136"/>
              <a:gd name="T9" fmla="*/ 3 h 624"/>
              <a:gd name="T10" fmla="*/ 25 w 136"/>
              <a:gd name="T11" fmla="*/ 0 h 624"/>
              <a:gd name="T12" fmla="*/ 44 w 136"/>
              <a:gd name="T13" fmla="*/ 0 h 624"/>
              <a:gd name="T14" fmla="*/ 68 w 136"/>
              <a:gd name="T15" fmla="*/ 6 h 624"/>
              <a:gd name="T16" fmla="*/ 93 w 136"/>
              <a:gd name="T17" fmla="*/ 15 h 624"/>
              <a:gd name="T18" fmla="*/ 115 w 136"/>
              <a:gd name="T19" fmla="*/ 25 h 624"/>
              <a:gd name="T20" fmla="*/ 127 w 136"/>
              <a:gd name="T21" fmla="*/ 34 h 624"/>
              <a:gd name="T22" fmla="*/ 136 w 136"/>
              <a:gd name="T23" fmla="*/ 43 h 624"/>
              <a:gd name="T24" fmla="*/ 136 w 136"/>
              <a:gd name="T25" fmla="*/ 56 h 624"/>
              <a:gd name="T26" fmla="*/ 136 w 136"/>
              <a:gd name="T27" fmla="*/ 71 h 624"/>
              <a:gd name="T28" fmla="*/ 133 w 136"/>
              <a:gd name="T29" fmla="*/ 90 h 624"/>
              <a:gd name="T30" fmla="*/ 130 w 136"/>
              <a:gd name="T31" fmla="*/ 117 h 624"/>
              <a:gd name="T32" fmla="*/ 127 w 136"/>
              <a:gd name="T33" fmla="*/ 142 h 624"/>
              <a:gd name="T34" fmla="*/ 124 w 136"/>
              <a:gd name="T35" fmla="*/ 164 h 624"/>
              <a:gd name="T36" fmla="*/ 124 w 136"/>
              <a:gd name="T37" fmla="*/ 188 h 624"/>
              <a:gd name="T38" fmla="*/ 124 w 136"/>
              <a:gd name="T39" fmla="*/ 216 h 624"/>
              <a:gd name="T40" fmla="*/ 124 w 136"/>
              <a:gd name="T41" fmla="*/ 250 h 624"/>
              <a:gd name="T42" fmla="*/ 121 w 136"/>
              <a:gd name="T43" fmla="*/ 287 h 624"/>
              <a:gd name="T44" fmla="*/ 121 w 136"/>
              <a:gd name="T45" fmla="*/ 328 h 624"/>
              <a:gd name="T46" fmla="*/ 121 w 136"/>
              <a:gd name="T47" fmla="*/ 374 h 624"/>
              <a:gd name="T48" fmla="*/ 121 w 136"/>
              <a:gd name="T49" fmla="*/ 423 h 624"/>
              <a:gd name="T50" fmla="*/ 121 w 136"/>
              <a:gd name="T51" fmla="*/ 467 h 624"/>
              <a:gd name="T52" fmla="*/ 118 w 136"/>
              <a:gd name="T53" fmla="*/ 507 h 624"/>
              <a:gd name="T54" fmla="*/ 118 w 136"/>
              <a:gd name="T55" fmla="*/ 538 h 624"/>
              <a:gd name="T56" fmla="*/ 115 w 136"/>
              <a:gd name="T57" fmla="*/ 566 h 624"/>
              <a:gd name="T58" fmla="*/ 112 w 136"/>
              <a:gd name="T59" fmla="*/ 587 h 624"/>
              <a:gd name="T60" fmla="*/ 108 w 136"/>
              <a:gd name="T61" fmla="*/ 606 h 624"/>
              <a:gd name="T62" fmla="*/ 105 w 136"/>
              <a:gd name="T63" fmla="*/ 615 h 624"/>
              <a:gd name="T64" fmla="*/ 99 w 136"/>
              <a:gd name="T65" fmla="*/ 621 h 624"/>
              <a:gd name="T66" fmla="*/ 87 w 136"/>
              <a:gd name="T67" fmla="*/ 624 h 624"/>
              <a:gd name="T68" fmla="*/ 78 w 136"/>
              <a:gd name="T69" fmla="*/ 621 h 624"/>
              <a:gd name="T70" fmla="*/ 68 w 136"/>
              <a:gd name="T71" fmla="*/ 612 h 624"/>
              <a:gd name="T72" fmla="*/ 59 w 136"/>
              <a:gd name="T73" fmla="*/ 596 h 624"/>
              <a:gd name="T74" fmla="*/ 56 w 136"/>
              <a:gd name="T75" fmla="*/ 584 h 624"/>
              <a:gd name="T76" fmla="*/ 53 w 136"/>
              <a:gd name="T77" fmla="*/ 566 h 624"/>
              <a:gd name="T78" fmla="*/ 50 w 136"/>
              <a:gd name="T79" fmla="*/ 544 h 624"/>
              <a:gd name="T80" fmla="*/ 47 w 136"/>
              <a:gd name="T81" fmla="*/ 516 h 624"/>
              <a:gd name="T82" fmla="*/ 47 w 136"/>
              <a:gd name="T83" fmla="*/ 488 h 624"/>
              <a:gd name="T84" fmla="*/ 47 w 136"/>
              <a:gd name="T85" fmla="*/ 451 h 624"/>
              <a:gd name="T86" fmla="*/ 47 w 136"/>
              <a:gd name="T87" fmla="*/ 414 h 624"/>
              <a:gd name="T88" fmla="*/ 47 w 136"/>
              <a:gd name="T89" fmla="*/ 352 h 624"/>
              <a:gd name="T90" fmla="*/ 47 w 136"/>
              <a:gd name="T91" fmla="*/ 275 h 624"/>
              <a:gd name="T92" fmla="*/ 47 w 136"/>
              <a:gd name="T93" fmla="*/ 213 h 624"/>
              <a:gd name="T94" fmla="*/ 47 w 136"/>
              <a:gd name="T95" fmla="*/ 173 h 624"/>
              <a:gd name="T96" fmla="*/ 44 w 136"/>
              <a:gd name="T97" fmla="*/ 148 h 624"/>
              <a:gd name="T98" fmla="*/ 44 w 136"/>
              <a:gd name="T99" fmla="*/ 121 h 624"/>
              <a:gd name="T100" fmla="*/ 37 w 136"/>
              <a:gd name="T101" fmla="*/ 90 h 624"/>
              <a:gd name="T102" fmla="*/ 28 w 136"/>
              <a:gd name="T103" fmla="*/ 65 h 624"/>
              <a:gd name="T104" fmla="*/ 19 w 136"/>
              <a:gd name="T105" fmla="*/ 49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6" h="624">
                <a:moveTo>
                  <a:pt x="13" y="43"/>
                </a:moveTo>
                <a:lnTo>
                  <a:pt x="6" y="40"/>
                </a:lnTo>
                <a:lnTo>
                  <a:pt x="3" y="34"/>
                </a:lnTo>
                <a:lnTo>
                  <a:pt x="0" y="31"/>
                </a:lnTo>
                <a:lnTo>
                  <a:pt x="0" y="25"/>
                </a:lnTo>
                <a:lnTo>
                  <a:pt x="0" y="22"/>
                </a:lnTo>
                <a:lnTo>
                  <a:pt x="0" y="15"/>
                </a:lnTo>
                <a:lnTo>
                  <a:pt x="3" y="12"/>
                </a:lnTo>
                <a:lnTo>
                  <a:pt x="6" y="6"/>
                </a:lnTo>
                <a:lnTo>
                  <a:pt x="13" y="3"/>
                </a:lnTo>
                <a:lnTo>
                  <a:pt x="19" y="0"/>
                </a:lnTo>
                <a:lnTo>
                  <a:pt x="25" y="0"/>
                </a:lnTo>
                <a:lnTo>
                  <a:pt x="34" y="0"/>
                </a:lnTo>
                <a:lnTo>
                  <a:pt x="44" y="0"/>
                </a:lnTo>
                <a:lnTo>
                  <a:pt x="56" y="3"/>
                </a:lnTo>
                <a:lnTo>
                  <a:pt x="68" y="6"/>
                </a:lnTo>
                <a:lnTo>
                  <a:pt x="81" y="9"/>
                </a:lnTo>
                <a:lnTo>
                  <a:pt x="93" y="15"/>
                </a:lnTo>
                <a:lnTo>
                  <a:pt x="105" y="19"/>
                </a:lnTo>
                <a:lnTo>
                  <a:pt x="115" y="25"/>
                </a:lnTo>
                <a:lnTo>
                  <a:pt x="124" y="31"/>
                </a:lnTo>
                <a:lnTo>
                  <a:pt x="127" y="34"/>
                </a:lnTo>
                <a:lnTo>
                  <a:pt x="133" y="40"/>
                </a:lnTo>
                <a:lnTo>
                  <a:pt x="136" y="43"/>
                </a:lnTo>
                <a:lnTo>
                  <a:pt x="136" y="49"/>
                </a:lnTo>
                <a:lnTo>
                  <a:pt x="136" y="56"/>
                </a:lnTo>
                <a:lnTo>
                  <a:pt x="136" y="62"/>
                </a:lnTo>
                <a:lnTo>
                  <a:pt x="136" y="71"/>
                </a:lnTo>
                <a:lnTo>
                  <a:pt x="133" y="80"/>
                </a:lnTo>
                <a:lnTo>
                  <a:pt x="133" y="90"/>
                </a:lnTo>
                <a:lnTo>
                  <a:pt x="130" y="102"/>
                </a:lnTo>
                <a:lnTo>
                  <a:pt x="130" y="117"/>
                </a:lnTo>
                <a:lnTo>
                  <a:pt x="127" y="133"/>
                </a:lnTo>
                <a:lnTo>
                  <a:pt x="127" y="142"/>
                </a:lnTo>
                <a:lnTo>
                  <a:pt x="127" y="151"/>
                </a:lnTo>
                <a:lnTo>
                  <a:pt x="124" y="164"/>
                </a:lnTo>
                <a:lnTo>
                  <a:pt x="124" y="176"/>
                </a:lnTo>
                <a:lnTo>
                  <a:pt x="124" y="188"/>
                </a:lnTo>
                <a:lnTo>
                  <a:pt x="124" y="201"/>
                </a:lnTo>
                <a:lnTo>
                  <a:pt x="124" y="216"/>
                </a:lnTo>
                <a:lnTo>
                  <a:pt x="124" y="235"/>
                </a:lnTo>
                <a:lnTo>
                  <a:pt x="124" y="250"/>
                </a:lnTo>
                <a:lnTo>
                  <a:pt x="121" y="269"/>
                </a:lnTo>
                <a:lnTo>
                  <a:pt x="121" y="287"/>
                </a:lnTo>
                <a:lnTo>
                  <a:pt x="121" y="309"/>
                </a:lnTo>
                <a:lnTo>
                  <a:pt x="121" y="328"/>
                </a:lnTo>
                <a:lnTo>
                  <a:pt x="121" y="352"/>
                </a:lnTo>
                <a:lnTo>
                  <a:pt x="121" y="374"/>
                </a:lnTo>
                <a:lnTo>
                  <a:pt x="121" y="399"/>
                </a:lnTo>
                <a:lnTo>
                  <a:pt x="121" y="423"/>
                </a:lnTo>
                <a:lnTo>
                  <a:pt x="121" y="445"/>
                </a:lnTo>
                <a:lnTo>
                  <a:pt x="121" y="467"/>
                </a:lnTo>
                <a:lnTo>
                  <a:pt x="121" y="488"/>
                </a:lnTo>
                <a:lnTo>
                  <a:pt x="118" y="507"/>
                </a:lnTo>
                <a:lnTo>
                  <a:pt x="118" y="522"/>
                </a:lnTo>
                <a:lnTo>
                  <a:pt x="118" y="538"/>
                </a:lnTo>
                <a:lnTo>
                  <a:pt x="118" y="553"/>
                </a:lnTo>
                <a:lnTo>
                  <a:pt x="115" y="566"/>
                </a:lnTo>
                <a:lnTo>
                  <a:pt x="115" y="578"/>
                </a:lnTo>
                <a:lnTo>
                  <a:pt x="112" y="587"/>
                </a:lnTo>
                <a:lnTo>
                  <a:pt x="112" y="596"/>
                </a:lnTo>
                <a:lnTo>
                  <a:pt x="108" y="606"/>
                </a:lnTo>
                <a:lnTo>
                  <a:pt x="105" y="612"/>
                </a:lnTo>
                <a:lnTo>
                  <a:pt x="105" y="615"/>
                </a:lnTo>
                <a:lnTo>
                  <a:pt x="102" y="618"/>
                </a:lnTo>
                <a:lnTo>
                  <a:pt x="99" y="621"/>
                </a:lnTo>
                <a:lnTo>
                  <a:pt x="93" y="624"/>
                </a:lnTo>
                <a:lnTo>
                  <a:pt x="87" y="624"/>
                </a:lnTo>
                <a:lnTo>
                  <a:pt x="84" y="624"/>
                </a:lnTo>
                <a:lnTo>
                  <a:pt x="78" y="621"/>
                </a:lnTo>
                <a:lnTo>
                  <a:pt x="74" y="618"/>
                </a:lnTo>
                <a:lnTo>
                  <a:pt x="68" y="612"/>
                </a:lnTo>
                <a:lnTo>
                  <a:pt x="62" y="603"/>
                </a:lnTo>
                <a:lnTo>
                  <a:pt x="59" y="596"/>
                </a:lnTo>
                <a:lnTo>
                  <a:pt x="59" y="590"/>
                </a:lnTo>
                <a:lnTo>
                  <a:pt x="56" y="584"/>
                </a:lnTo>
                <a:lnTo>
                  <a:pt x="53" y="575"/>
                </a:lnTo>
                <a:lnTo>
                  <a:pt x="53" y="566"/>
                </a:lnTo>
                <a:lnTo>
                  <a:pt x="50" y="556"/>
                </a:lnTo>
                <a:lnTo>
                  <a:pt x="50" y="544"/>
                </a:lnTo>
                <a:lnTo>
                  <a:pt x="50" y="532"/>
                </a:lnTo>
                <a:lnTo>
                  <a:pt x="47" y="516"/>
                </a:lnTo>
                <a:lnTo>
                  <a:pt x="47" y="504"/>
                </a:lnTo>
                <a:lnTo>
                  <a:pt x="47" y="488"/>
                </a:lnTo>
                <a:lnTo>
                  <a:pt x="47" y="470"/>
                </a:lnTo>
                <a:lnTo>
                  <a:pt x="47" y="451"/>
                </a:lnTo>
                <a:lnTo>
                  <a:pt x="47" y="433"/>
                </a:lnTo>
                <a:lnTo>
                  <a:pt x="47" y="414"/>
                </a:lnTo>
                <a:lnTo>
                  <a:pt x="47" y="392"/>
                </a:lnTo>
                <a:lnTo>
                  <a:pt x="47" y="352"/>
                </a:lnTo>
                <a:lnTo>
                  <a:pt x="47" y="312"/>
                </a:lnTo>
                <a:lnTo>
                  <a:pt x="47" y="275"/>
                </a:lnTo>
                <a:lnTo>
                  <a:pt x="47" y="244"/>
                </a:lnTo>
                <a:lnTo>
                  <a:pt x="47" y="213"/>
                </a:lnTo>
                <a:lnTo>
                  <a:pt x="47" y="185"/>
                </a:lnTo>
                <a:lnTo>
                  <a:pt x="47" y="173"/>
                </a:lnTo>
                <a:lnTo>
                  <a:pt x="44" y="161"/>
                </a:lnTo>
                <a:lnTo>
                  <a:pt x="44" y="148"/>
                </a:lnTo>
                <a:lnTo>
                  <a:pt x="44" y="139"/>
                </a:lnTo>
                <a:lnTo>
                  <a:pt x="44" y="121"/>
                </a:lnTo>
                <a:lnTo>
                  <a:pt x="40" y="105"/>
                </a:lnTo>
                <a:lnTo>
                  <a:pt x="37" y="90"/>
                </a:lnTo>
                <a:lnTo>
                  <a:pt x="34" y="77"/>
                </a:lnTo>
                <a:lnTo>
                  <a:pt x="28" y="65"/>
                </a:lnTo>
                <a:lnTo>
                  <a:pt x="25" y="56"/>
                </a:lnTo>
                <a:lnTo>
                  <a:pt x="19" y="49"/>
                </a:lnTo>
                <a:lnTo>
                  <a:pt x="13" y="4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3" name="Freeform 60"/>
          <p:cNvSpPr>
            <a:spLocks noChangeArrowheads="1"/>
          </p:cNvSpPr>
          <p:nvPr/>
        </p:nvSpPr>
        <p:spPr bwMode="auto">
          <a:xfrm>
            <a:off x="8639175" y="2797175"/>
            <a:ext cx="514350" cy="2297113"/>
          </a:xfrm>
          <a:custGeom>
            <a:avLst/>
            <a:gdLst>
              <a:gd name="T0" fmla="*/ 163 w 324"/>
              <a:gd name="T1" fmla="*/ 34 h 1447"/>
              <a:gd name="T2" fmla="*/ 157 w 324"/>
              <a:gd name="T3" fmla="*/ 22 h 1447"/>
              <a:gd name="T4" fmla="*/ 163 w 324"/>
              <a:gd name="T5" fmla="*/ 7 h 1447"/>
              <a:gd name="T6" fmla="*/ 182 w 324"/>
              <a:gd name="T7" fmla="*/ 0 h 1447"/>
              <a:gd name="T8" fmla="*/ 210 w 324"/>
              <a:gd name="T9" fmla="*/ 3 h 1447"/>
              <a:gd name="T10" fmla="*/ 247 w 324"/>
              <a:gd name="T11" fmla="*/ 19 h 1447"/>
              <a:gd name="T12" fmla="*/ 281 w 324"/>
              <a:gd name="T13" fmla="*/ 37 h 1447"/>
              <a:gd name="T14" fmla="*/ 306 w 324"/>
              <a:gd name="T15" fmla="*/ 53 h 1447"/>
              <a:gd name="T16" fmla="*/ 321 w 324"/>
              <a:gd name="T17" fmla="*/ 71 h 1447"/>
              <a:gd name="T18" fmla="*/ 324 w 324"/>
              <a:gd name="T19" fmla="*/ 90 h 1447"/>
              <a:gd name="T20" fmla="*/ 318 w 324"/>
              <a:gd name="T21" fmla="*/ 109 h 1447"/>
              <a:gd name="T22" fmla="*/ 312 w 324"/>
              <a:gd name="T23" fmla="*/ 124 h 1447"/>
              <a:gd name="T24" fmla="*/ 309 w 324"/>
              <a:gd name="T25" fmla="*/ 155 h 1447"/>
              <a:gd name="T26" fmla="*/ 306 w 324"/>
              <a:gd name="T27" fmla="*/ 198 h 1447"/>
              <a:gd name="T28" fmla="*/ 303 w 324"/>
              <a:gd name="T29" fmla="*/ 251 h 1447"/>
              <a:gd name="T30" fmla="*/ 303 w 324"/>
              <a:gd name="T31" fmla="*/ 322 h 1447"/>
              <a:gd name="T32" fmla="*/ 303 w 324"/>
              <a:gd name="T33" fmla="*/ 402 h 1447"/>
              <a:gd name="T34" fmla="*/ 303 w 324"/>
              <a:gd name="T35" fmla="*/ 492 h 1447"/>
              <a:gd name="T36" fmla="*/ 303 w 324"/>
              <a:gd name="T37" fmla="*/ 588 h 1447"/>
              <a:gd name="T38" fmla="*/ 303 w 324"/>
              <a:gd name="T39" fmla="*/ 693 h 1447"/>
              <a:gd name="T40" fmla="*/ 306 w 324"/>
              <a:gd name="T41" fmla="*/ 807 h 1447"/>
              <a:gd name="T42" fmla="*/ 306 w 324"/>
              <a:gd name="T43" fmla="*/ 928 h 1447"/>
              <a:gd name="T44" fmla="*/ 306 w 324"/>
              <a:gd name="T45" fmla="*/ 1036 h 1447"/>
              <a:gd name="T46" fmla="*/ 303 w 324"/>
              <a:gd name="T47" fmla="*/ 1125 h 1447"/>
              <a:gd name="T48" fmla="*/ 299 w 324"/>
              <a:gd name="T49" fmla="*/ 1199 h 1447"/>
              <a:gd name="T50" fmla="*/ 293 w 324"/>
              <a:gd name="T51" fmla="*/ 1252 h 1447"/>
              <a:gd name="T52" fmla="*/ 287 w 324"/>
              <a:gd name="T53" fmla="*/ 1289 h 1447"/>
              <a:gd name="T54" fmla="*/ 272 w 324"/>
              <a:gd name="T55" fmla="*/ 1342 h 1447"/>
              <a:gd name="T56" fmla="*/ 250 w 324"/>
              <a:gd name="T57" fmla="*/ 1385 h 1447"/>
              <a:gd name="T58" fmla="*/ 225 w 324"/>
              <a:gd name="T59" fmla="*/ 1416 h 1447"/>
              <a:gd name="T60" fmla="*/ 204 w 324"/>
              <a:gd name="T61" fmla="*/ 1437 h 1447"/>
              <a:gd name="T62" fmla="*/ 185 w 324"/>
              <a:gd name="T63" fmla="*/ 1447 h 1447"/>
              <a:gd name="T64" fmla="*/ 170 w 324"/>
              <a:gd name="T65" fmla="*/ 1441 h 1447"/>
              <a:gd name="T66" fmla="*/ 160 w 324"/>
              <a:gd name="T67" fmla="*/ 1419 h 1447"/>
              <a:gd name="T68" fmla="*/ 157 w 324"/>
              <a:gd name="T69" fmla="*/ 1382 h 1447"/>
              <a:gd name="T70" fmla="*/ 148 w 324"/>
              <a:gd name="T71" fmla="*/ 1335 h 1447"/>
              <a:gd name="T72" fmla="*/ 114 w 324"/>
              <a:gd name="T73" fmla="*/ 1292 h 1447"/>
              <a:gd name="T74" fmla="*/ 61 w 324"/>
              <a:gd name="T75" fmla="*/ 1252 h 1447"/>
              <a:gd name="T76" fmla="*/ 21 w 324"/>
              <a:gd name="T77" fmla="*/ 1218 h 1447"/>
              <a:gd name="T78" fmla="*/ 0 w 324"/>
              <a:gd name="T79" fmla="*/ 1199 h 1447"/>
              <a:gd name="T80" fmla="*/ 6 w 324"/>
              <a:gd name="T81" fmla="*/ 1193 h 1447"/>
              <a:gd name="T82" fmla="*/ 37 w 324"/>
              <a:gd name="T83" fmla="*/ 1193 h 1447"/>
              <a:gd name="T84" fmla="*/ 92 w 324"/>
              <a:gd name="T85" fmla="*/ 1206 h 1447"/>
              <a:gd name="T86" fmla="*/ 151 w 324"/>
              <a:gd name="T87" fmla="*/ 1218 h 1447"/>
              <a:gd name="T88" fmla="*/ 188 w 324"/>
              <a:gd name="T89" fmla="*/ 1215 h 1447"/>
              <a:gd name="T90" fmla="*/ 204 w 324"/>
              <a:gd name="T91" fmla="*/ 1206 h 1447"/>
              <a:gd name="T92" fmla="*/ 204 w 324"/>
              <a:gd name="T93" fmla="*/ 1193 h 1447"/>
              <a:gd name="T94" fmla="*/ 210 w 324"/>
              <a:gd name="T95" fmla="*/ 1159 h 1447"/>
              <a:gd name="T96" fmla="*/ 213 w 324"/>
              <a:gd name="T97" fmla="*/ 1091 h 1447"/>
              <a:gd name="T98" fmla="*/ 219 w 324"/>
              <a:gd name="T99" fmla="*/ 996 h 1447"/>
              <a:gd name="T100" fmla="*/ 222 w 324"/>
              <a:gd name="T101" fmla="*/ 875 h 1447"/>
              <a:gd name="T102" fmla="*/ 222 w 324"/>
              <a:gd name="T103" fmla="*/ 730 h 1447"/>
              <a:gd name="T104" fmla="*/ 225 w 324"/>
              <a:gd name="T105" fmla="*/ 591 h 1447"/>
              <a:gd name="T106" fmla="*/ 225 w 324"/>
              <a:gd name="T107" fmla="*/ 473 h 1447"/>
              <a:gd name="T108" fmla="*/ 225 w 324"/>
              <a:gd name="T109" fmla="*/ 371 h 1447"/>
              <a:gd name="T110" fmla="*/ 222 w 324"/>
              <a:gd name="T111" fmla="*/ 285 h 1447"/>
              <a:gd name="T112" fmla="*/ 219 w 324"/>
              <a:gd name="T113" fmla="*/ 220 h 1447"/>
              <a:gd name="T114" fmla="*/ 216 w 324"/>
              <a:gd name="T115" fmla="*/ 167 h 1447"/>
              <a:gd name="T116" fmla="*/ 210 w 324"/>
              <a:gd name="T117" fmla="*/ 127 h 1447"/>
              <a:gd name="T118" fmla="*/ 201 w 324"/>
              <a:gd name="T119" fmla="*/ 93 h 1447"/>
              <a:gd name="T120" fmla="*/ 191 w 324"/>
              <a:gd name="T121" fmla="*/ 65 h 1447"/>
              <a:gd name="T122" fmla="*/ 179 w 324"/>
              <a:gd name="T123" fmla="*/ 50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4" h="1447">
                <a:moveTo>
                  <a:pt x="176" y="47"/>
                </a:moveTo>
                <a:lnTo>
                  <a:pt x="170" y="41"/>
                </a:lnTo>
                <a:lnTo>
                  <a:pt x="163" y="34"/>
                </a:lnTo>
                <a:lnTo>
                  <a:pt x="160" y="31"/>
                </a:lnTo>
                <a:lnTo>
                  <a:pt x="157" y="25"/>
                </a:lnTo>
                <a:lnTo>
                  <a:pt x="157" y="22"/>
                </a:lnTo>
                <a:lnTo>
                  <a:pt x="157" y="16"/>
                </a:lnTo>
                <a:lnTo>
                  <a:pt x="160" y="13"/>
                </a:lnTo>
                <a:lnTo>
                  <a:pt x="163" y="7"/>
                </a:lnTo>
                <a:lnTo>
                  <a:pt x="170" y="3"/>
                </a:lnTo>
                <a:lnTo>
                  <a:pt x="176" y="0"/>
                </a:lnTo>
                <a:lnTo>
                  <a:pt x="182" y="0"/>
                </a:lnTo>
                <a:lnTo>
                  <a:pt x="191" y="0"/>
                </a:lnTo>
                <a:lnTo>
                  <a:pt x="201" y="0"/>
                </a:lnTo>
                <a:lnTo>
                  <a:pt x="210" y="3"/>
                </a:lnTo>
                <a:lnTo>
                  <a:pt x="222" y="7"/>
                </a:lnTo>
                <a:lnTo>
                  <a:pt x="235" y="13"/>
                </a:lnTo>
                <a:lnTo>
                  <a:pt x="247" y="19"/>
                </a:lnTo>
                <a:lnTo>
                  <a:pt x="259" y="25"/>
                </a:lnTo>
                <a:lnTo>
                  <a:pt x="272" y="31"/>
                </a:lnTo>
                <a:lnTo>
                  <a:pt x="281" y="37"/>
                </a:lnTo>
                <a:lnTo>
                  <a:pt x="290" y="41"/>
                </a:lnTo>
                <a:lnTo>
                  <a:pt x="299" y="47"/>
                </a:lnTo>
                <a:lnTo>
                  <a:pt x="306" y="53"/>
                </a:lnTo>
                <a:lnTo>
                  <a:pt x="312" y="59"/>
                </a:lnTo>
                <a:lnTo>
                  <a:pt x="318" y="65"/>
                </a:lnTo>
                <a:lnTo>
                  <a:pt x="321" y="71"/>
                </a:lnTo>
                <a:lnTo>
                  <a:pt x="324" y="78"/>
                </a:lnTo>
                <a:lnTo>
                  <a:pt x="324" y="84"/>
                </a:lnTo>
                <a:lnTo>
                  <a:pt x="324" y="90"/>
                </a:lnTo>
                <a:lnTo>
                  <a:pt x="324" y="96"/>
                </a:lnTo>
                <a:lnTo>
                  <a:pt x="321" y="102"/>
                </a:lnTo>
                <a:lnTo>
                  <a:pt x="318" y="109"/>
                </a:lnTo>
                <a:lnTo>
                  <a:pt x="315" y="112"/>
                </a:lnTo>
                <a:lnTo>
                  <a:pt x="315" y="118"/>
                </a:lnTo>
                <a:lnTo>
                  <a:pt x="312" y="124"/>
                </a:lnTo>
                <a:lnTo>
                  <a:pt x="312" y="133"/>
                </a:lnTo>
                <a:lnTo>
                  <a:pt x="309" y="143"/>
                </a:lnTo>
                <a:lnTo>
                  <a:pt x="309" y="155"/>
                </a:lnTo>
                <a:lnTo>
                  <a:pt x="306" y="167"/>
                </a:lnTo>
                <a:lnTo>
                  <a:pt x="306" y="183"/>
                </a:lnTo>
                <a:lnTo>
                  <a:pt x="306" y="198"/>
                </a:lnTo>
                <a:lnTo>
                  <a:pt x="306" y="214"/>
                </a:lnTo>
                <a:lnTo>
                  <a:pt x="303" y="232"/>
                </a:lnTo>
                <a:lnTo>
                  <a:pt x="303" y="251"/>
                </a:lnTo>
                <a:lnTo>
                  <a:pt x="303" y="272"/>
                </a:lnTo>
                <a:lnTo>
                  <a:pt x="303" y="297"/>
                </a:lnTo>
                <a:lnTo>
                  <a:pt x="303" y="322"/>
                </a:lnTo>
                <a:lnTo>
                  <a:pt x="303" y="347"/>
                </a:lnTo>
                <a:lnTo>
                  <a:pt x="303" y="374"/>
                </a:lnTo>
                <a:lnTo>
                  <a:pt x="303" y="402"/>
                </a:lnTo>
                <a:lnTo>
                  <a:pt x="303" y="430"/>
                </a:lnTo>
                <a:lnTo>
                  <a:pt x="303" y="461"/>
                </a:lnTo>
                <a:lnTo>
                  <a:pt x="303" y="492"/>
                </a:lnTo>
                <a:lnTo>
                  <a:pt x="303" y="523"/>
                </a:lnTo>
                <a:lnTo>
                  <a:pt x="303" y="554"/>
                </a:lnTo>
                <a:lnTo>
                  <a:pt x="303" y="588"/>
                </a:lnTo>
                <a:lnTo>
                  <a:pt x="303" y="622"/>
                </a:lnTo>
                <a:lnTo>
                  <a:pt x="303" y="659"/>
                </a:lnTo>
                <a:lnTo>
                  <a:pt x="303" y="693"/>
                </a:lnTo>
                <a:lnTo>
                  <a:pt x="303" y="730"/>
                </a:lnTo>
                <a:lnTo>
                  <a:pt x="306" y="767"/>
                </a:lnTo>
                <a:lnTo>
                  <a:pt x="306" y="807"/>
                </a:lnTo>
                <a:lnTo>
                  <a:pt x="306" y="847"/>
                </a:lnTo>
                <a:lnTo>
                  <a:pt x="306" y="887"/>
                </a:lnTo>
                <a:lnTo>
                  <a:pt x="306" y="928"/>
                </a:lnTo>
                <a:lnTo>
                  <a:pt x="306" y="965"/>
                </a:lnTo>
                <a:lnTo>
                  <a:pt x="306" y="1002"/>
                </a:lnTo>
                <a:lnTo>
                  <a:pt x="306" y="1036"/>
                </a:lnTo>
                <a:lnTo>
                  <a:pt x="306" y="1067"/>
                </a:lnTo>
                <a:lnTo>
                  <a:pt x="303" y="1097"/>
                </a:lnTo>
                <a:lnTo>
                  <a:pt x="303" y="1125"/>
                </a:lnTo>
                <a:lnTo>
                  <a:pt x="303" y="1153"/>
                </a:lnTo>
                <a:lnTo>
                  <a:pt x="303" y="1175"/>
                </a:lnTo>
                <a:lnTo>
                  <a:pt x="299" y="1199"/>
                </a:lnTo>
                <a:lnTo>
                  <a:pt x="299" y="1218"/>
                </a:lnTo>
                <a:lnTo>
                  <a:pt x="296" y="1237"/>
                </a:lnTo>
                <a:lnTo>
                  <a:pt x="293" y="1252"/>
                </a:lnTo>
                <a:lnTo>
                  <a:pt x="293" y="1267"/>
                </a:lnTo>
                <a:lnTo>
                  <a:pt x="290" y="1280"/>
                </a:lnTo>
                <a:lnTo>
                  <a:pt x="287" y="1289"/>
                </a:lnTo>
                <a:lnTo>
                  <a:pt x="281" y="1308"/>
                </a:lnTo>
                <a:lnTo>
                  <a:pt x="278" y="1323"/>
                </a:lnTo>
                <a:lnTo>
                  <a:pt x="272" y="1342"/>
                </a:lnTo>
                <a:lnTo>
                  <a:pt x="265" y="1357"/>
                </a:lnTo>
                <a:lnTo>
                  <a:pt x="259" y="1369"/>
                </a:lnTo>
                <a:lnTo>
                  <a:pt x="250" y="1385"/>
                </a:lnTo>
                <a:lnTo>
                  <a:pt x="244" y="1394"/>
                </a:lnTo>
                <a:lnTo>
                  <a:pt x="235" y="1407"/>
                </a:lnTo>
                <a:lnTo>
                  <a:pt x="225" y="1416"/>
                </a:lnTo>
                <a:lnTo>
                  <a:pt x="219" y="1425"/>
                </a:lnTo>
                <a:lnTo>
                  <a:pt x="213" y="1431"/>
                </a:lnTo>
                <a:lnTo>
                  <a:pt x="204" y="1437"/>
                </a:lnTo>
                <a:lnTo>
                  <a:pt x="197" y="1444"/>
                </a:lnTo>
                <a:lnTo>
                  <a:pt x="191" y="1447"/>
                </a:lnTo>
                <a:lnTo>
                  <a:pt x="185" y="1447"/>
                </a:lnTo>
                <a:lnTo>
                  <a:pt x="179" y="1447"/>
                </a:lnTo>
                <a:lnTo>
                  <a:pt x="176" y="1444"/>
                </a:lnTo>
                <a:lnTo>
                  <a:pt x="170" y="1441"/>
                </a:lnTo>
                <a:lnTo>
                  <a:pt x="167" y="1434"/>
                </a:lnTo>
                <a:lnTo>
                  <a:pt x="163" y="1428"/>
                </a:lnTo>
                <a:lnTo>
                  <a:pt x="160" y="1419"/>
                </a:lnTo>
                <a:lnTo>
                  <a:pt x="160" y="1410"/>
                </a:lnTo>
                <a:lnTo>
                  <a:pt x="157" y="1397"/>
                </a:lnTo>
                <a:lnTo>
                  <a:pt x="157" y="1382"/>
                </a:lnTo>
                <a:lnTo>
                  <a:pt x="157" y="1366"/>
                </a:lnTo>
                <a:lnTo>
                  <a:pt x="154" y="1351"/>
                </a:lnTo>
                <a:lnTo>
                  <a:pt x="148" y="1335"/>
                </a:lnTo>
                <a:lnTo>
                  <a:pt x="139" y="1320"/>
                </a:lnTo>
                <a:lnTo>
                  <a:pt x="126" y="1308"/>
                </a:lnTo>
                <a:lnTo>
                  <a:pt x="114" y="1292"/>
                </a:lnTo>
                <a:lnTo>
                  <a:pt x="99" y="1280"/>
                </a:lnTo>
                <a:lnTo>
                  <a:pt x="80" y="1264"/>
                </a:lnTo>
                <a:lnTo>
                  <a:pt x="61" y="1252"/>
                </a:lnTo>
                <a:lnTo>
                  <a:pt x="46" y="1240"/>
                </a:lnTo>
                <a:lnTo>
                  <a:pt x="31" y="1227"/>
                </a:lnTo>
                <a:lnTo>
                  <a:pt x="21" y="1218"/>
                </a:lnTo>
                <a:lnTo>
                  <a:pt x="12" y="1212"/>
                </a:lnTo>
                <a:lnTo>
                  <a:pt x="6" y="1206"/>
                </a:lnTo>
                <a:lnTo>
                  <a:pt x="0" y="1199"/>
                </a:lnTo>
                <a:lnTo>
                  <a:pt x="0" y="1196"/>
                </a:lnTo>
                <a:lnTo>
                  <a:pt x="0" y="1193"/>
                </a:lnTo>
                <a:lnTo>
                  <a:pt x="6" y="1193"/>
                </a:lnTo>
                <a:lnTo>
                  <a:pt x="12" y="1190"/>
                </a:lnTo>
                <a:lnTo>
                  <a:pt x="24" y="1193"/>
                </a:lnTo>
                <a:lnTo>
                  <a:pt x="37" y="1193"/>
                </a:lnTo>
                <a:lnTo>
                  <a:pt x="52" y="1196"/>
                </a:lnTo>
                <a:lnTo>
                  <a:pt x="71" y="1199"/>
                </a:lnTo>
                <a:lnTo>
                  <a:pt x="92" y="1206"/>
                </a:lnTo>
                <a:lnTo>
                  <a:pt x="114" y="1212"/>
                </a:lnTo>
                <a:lnTo>
                  <a:pt x="133" y="1215"/>
                </a:lnTo>
                <a:lnTo>
                  <a:pt x="151" y="1218"/>
                </a:lnTo>
                <a:lnTo>
                  <a:pt x="167" y="1218"/>
                </a:lnTo>
                <a:lnTo>
                  <a:pt x="176" y="1218"/>
                </a:lnTo>
                <a:lnTo>
                  <a:pt x="188" y="1215"/>
                </a:lnTo>
                <a:lnTo>
                  <a:pt x="194" y="1212"/>
                </a:lnTo>
                <a:lnTo>
                  <a:pt x="201" y="1209"/>
                </a:lnTo>
                <a:lnTo>
                  <a:pt x="204" y="1206"/>
                </a:lnTo>
                <a:lnTo>
                  <a:pt x="204" y="1203"/>
                </a:lnTo>
                <a:lnTo>
                  <a:pt x="204" y="1199"/>
                </a:lnTo>
                <a:lnTo>
                  <a:pt x="204" y="1193"/>
                </a:lnTo>
                <a:lnTo>
                  <a:pt x="207" y="1187"/>
                </a:lnTo>
                <a:lnTo>
                  <a:pt x="207" y="1175"/>
                </a:lnTo>
                <a:lnTo>
                  <a:pt x="210" y="1159"/>
                </a:lnTo>
                <a:lnTo>
                  <a:pt x="210" y="1138"/>
                </a:lnTo>
                <a:lnTo>
                  <a:pt x="213" y="1116"/>
                </a:lnTo>
                <a:lnTo>
                  <a:pt x="213" y="1091"/>
                </a:lnTo>
                <a:lnTo>
                  <a:pt x="216" y="1063"/>
                </a:lnTo>
                <a:lnTo>
                  <a:pt x="216" y="1033"/>
                </a:lnTo>
                <a:lnTo>
                  <a:pt x="219" y="996"/>
                </a:lnTo>
                <a:lnTo>
                  <a:pt x="219" y="958"/>
                </a:lnTo>
                <a:lnTo>
                  <a:pt x="219" y="918"/>
                </a:lnTo>
                <a:lnTo>
                  <a:pt x="222" y="875"/>
                </a:lnTo>
                <a:lnTo>
                  <a:pt x="222" y="829"/>
                </a:lnTo>
                <a:lnTo>
                  <a:pt x="222" y="779"/>
                </a:lnTo>
                <a:lnTo>
                  <a:pt x="222" y="730"/>
                </a:lnTo>
                <a:lnTo>
                  <a:pt x="225" y="680"/>
                </a:lnTo>
                <a:lnTo>
                  <a:pt x="225" y="634"/>
                </a:lnTo>
                <a:lnTo>
                  <a:pt x="225" y="591"/>
                </a:lnTo>
                <a:lnTo>
                  <a:pt x="225" y="550"/>
                </a:lnTo>
                <a:lnTo>
                  <a:pt x="225" y="510"/>
                </a:lnTo>
                <a:lnTo>
                  <a:pt x="225" y="473"/>
                </a:lnTo>
                <a:lnTo>
                  <a:pt x="225" y="436"/>
                </a:lnTo>
                <a:lnTo>
                  <a:pt x="225" y="402"/>
                </a:lnTo>
                <a:lnTo>
                  <a:pt x="225" y="371"/>
                </a:lnTo>
                <a:lnTo>
                  <a:pt x="225" y="340"/>
                </a:lnTo>
                <a:lnTo>
                  <a:pt x="222" y="313"/>
                </a:lnTo>
                <a:lnTo>
                  <a:pt x="222" y="285"/>
                </a:lnTo>
                <a:lnTo>
                  <a:pt x="222" y="263"/>
                </a:lnTo>
                <a:lnTo>
                  <a:pt x="219" y="241"/>
                </a:lnTo>
                <a:lnTo>
                  <a:pt x="219" y="220"/>
                </a:lnTo>
                <a:lnTo>
                  <a:pt x="219" y="201"/>
                </a:lnTo>
                <a:lnTo>
                  <a:pt x="216" y="186"/>
                </a:lnTo>
                <a:lnTo>
                  <a:pt x="216" y="167"/>
                </a:lnTo>
                <a:lnTo>
                  <a:pt x="213" y="152"/>
                </a:lnTo>
                <a:lnTo>
                  <a:pt x="210" y="139"/>
                </a:lnTo>
                <a:lnTo>
                  <a:pt x="210" y="127"/>
                </a:lnTo>
                <a:lnTo>
                  <a:pt x="207" y="115"/>
                </a:lnTo>
                <a:lnTo>
                  <a:pt x="204" y="102"/>
                </a:lnTo>
                <a:lnTo>
                  <a:pt x="201" y="93"/>
                </a:lnTo>
                <a:lnTo>
                  <a:pt x="197" y="81"/>
                </a:lnTo>
                <a:lnTo>
                  <a:pt x="194" y="75"/>
                </a:lnTo>
                <a:lnTo>
                  <a:pt x="191" y="65"/>
                </a:lnTo>
                <a:lnTo>
                  <a:pt x="188" y="59"/>
                </a:lnTo>
                <a:lnTo>
                  <a:pt x="185" y="56"/>
                </a:lnTo>
                <a:lnTo>
                  <a:pt x="179" y="50"/>
                </a:lnTo>
                <a:lnTo>
                  <a:pt x="176" y="4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4" name="Freeform 61"/>
          <p:cNvSpPr>
            <a:spLocks noChangeArrowheads="1"/>
          </p:cNvSpPr>
          <p:nvPr/>
        </p:nvSpPr>
        <p:spPr bwMode="auto">
          <a:xfrm>
            <a:off x="7505700" y="2881313"/>
            <a:ext cx="788988" cy="471487"/>
          </a:xfrm>
          <a:custGeom>
            <a:avLst/>
            <a:gdLst>
              <a:gd name="T0" fmla="*/ 392 w 497"/>
              <a:gd name="T1" fmla="*/ 204 h 297"/>
              <a:gd name="T2" fmla="*/ 380 w 497"/>
              <a:gd name="T3" fmla="*/ 229 h 297"/>
              <a:gd name="T4" fmla="*/ 371 w 497"/>
              <a:gd name="T5" fmla="*/ 256 h 297"/>
              <a:gd name="T6" fmla="*/ 367 w 497"/>
              <a:gd name="T7" fmla="*/ 284 h 297"/>
              <a:gd name="T8" fmla="*/ 303 w 497"/>
              <a:gd name="T9" fmla="*/ 297 h 297"/>
              <a:gd name="T10" fmla="*/ 315 w 497"/>
              <a:gd name="T11" fmla="*/ 244 h 297"/>
              <a:gd name="T12" fmla="*/ 324 w 497"/>
              <a:gd name="T13" fmla="*/ 185 h 297"/>
              <a:gd name="T14" fmla="*/ 327 w 497"/>
              <a:gd name="T15" fmla="*/ 161 h 297"/>
              <a:gd name="T16" fmla="*/ 330 w 497"/>
              <a:gd name="T17" fmla="*/ 139 h 297"/>
              <a:gd name="T18" fmla="*/ 327 w 497"/>
              <a:gd name="T19" fmla="*/ 127 h 297"/>
              <a:gd name="T20" fmla="*/ 324 w 497"/>
              <a:gd name="T21" fmla="*/ 117 h 297"/>
              <a:gd name="T22" fmla="*/ 312 w 497"/>
              <a:gd name="T23" fmla="*/ 111 h 297"/>
              <a:gd name="T24" fmla="*/ 299 w 497"/>
              <a:gd name="T25" fmla="*/ 108 h 297"/>
              <a:gd name="T26" fmla="*/ 287 w 497"/>
              <a:gd name="T27" fmla="*/ 108 h 297"/>
              <a:gd name="T28" fmla="*/ 265 w 497"/>
              <a:gd name="T29" fmla="*/ 111 h 297"/>
              <a:gd name="T30" fmla="*/ 235 w 497"/>
              <a:gd name="T31" fmla="*/ 117 h 297"/>
              <a:gd name="T32" fmla="*/ 194 w 497"/>
              <a:gd name="T33" fmla="*/ 124 h 297"/>
              <a:gd name="T34" fmla="*/ 102 w 497"/>
              <a:gd name="T35" fmla="*/ 139 h 297"/>
              <a:gd name="T36" fmla="*/ 0 w 497"/>
              <a:gd name="T37" fmla="*/ 142 h 297"/>
              <a:gd name="T38" fmla="*/ 21 w 497"/>
              <a:gd name="T39" fmla="*/ 90 h 297"/>
              <a:gd name="T40" fmla="*/ 71 w 497"/>
              <a:gd name="T41" fmla="*/ 86 h 297"/>
              <a:gd name="T42" fmla="*/ 120 w 497"/>
              <a:gd name="T43" fmla="*/ 80 h 297"/>
              <a:gd name="T44" fmla="*/ 176 w 497"/>
              <a:gd name="T45" fmla="*/ 71 h 297"/>
              <a:gd name="T46" fmla="*/ 219 w 497"/>
              <a:gd name="T47" fmla="*/ 62 h 297"/>
              <a:gd name="T48" fmla="*/ 244 w 497"/>
              <a:gd name="T49" fmla="*/ 56 h 297"/>
              <a:gd name="T50" fmla="*/ 281 w 497"/>
              <a:gd name="T51" fmla="*/ 46 h 297"/>
              <a:gd name="T52" fmla="*/ 315 w 497"/>
              <a:gd name="T53" fmla="*/ 37 h 297"/>
              <a:gd name="T54" fmla="*/ 340 w 497"/>
              <a:gd name="T55" fmla="*/ 25 h 297"/>
              <a:gd name="T56" fmla="*/ 361 w 497"/>
              <a:gd name="T57" fmla="*/ 9 h 297"/>
              <a:gd name="T58" fmla="*/ 380 w 497"/>
              <a:gd name="T59" fmla="*/ 0 h 297"/>
              <a:gd name="T60" fmla="*/ 392 w 497"/>
              <a:gd name="T61" fmla="*/ 0 h 297"/>
              <a:gd name="T62" fmla="*/ 405 w 497"/>
              <a:gd name="T63" fmla="*/ 3 h 297"/>
              <a:gd name="T64" fmla="*/ 417 w 497"/>
              <a:gd name="T65" fmla="*/ 6 h 297"/>
              <a:gd name="T66" fmla="*/ 435 w 497"/>
              <a:gd name="T67" fmla="*/ 18 h 297"/>
              <a:gd name="T68" fmla="*/ 454 w 497"/>
              <a:gd name="T69" fmla="*/ 31 h 297"/>
              <a:gd name="T70" fmla="*/ 473 w 497"/>
              <a:gd name="T71" fmla="*/ 49 h 297"/>
              <a:gd name="T72" fmla="*/ 488 w 497"/>
              <a:gd name="T73" fmla="*/ 65 h 297"/>
              <a:gd name="T74" fmla="*/ 497 w 497"/>
              <a:gd name="T75" fmla="*/ 77 h 297"/>
              <a:gd name="T76" fmla="*/ 497 w 497"/>
              <a:gd name="T77" fmla="*/ 86 h 297"/>
              <a:gd name="T78" fmla="*/ 497 w 497"/>
              <a:gd name="T79" fmla="*/ 96 h 297"/>
              <a:gd name="T80" fmla="*/ 491 w 497"/>
              <a:gd name="T81" fmla="*/ 102 h 297"/>
              <a:gd name="T82" fmla="*/ 482 w 497"/>
              <a:gd name="T83" fmla="*/ 111 h 297"/>
              <a:gd name="T84" fmla="*/ 469 w 497"/>
              <a:gd name="T85" fmla="*/ 117 h 297"/>
              <a:gd name="T86" fmla="*/ 451 w 497"/>
              <a:gd name="T87" fmla="*/ 124 h 297"/>
              <a:gd name="T88" fmla="*/ 435 w 497"/>
              <a:gd name="T89" fmla="*/ 136 h 297"/>
              <a:gd name="T90" fmla="*/ 420 w 497"/>
              <a:gd name="T91" fmla="*/ 154 h 297"/>
              <a:gd name="T92" fmla="*/ 405 w 497"/>
              <a:gd name="T93" fmla="*/ 176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97" h="297">
                <a:moveTo>
                  <a:pt x="398" y="188"/>
                </a:moveTo>
                <a:lnTo>
                  <a:pt x="392" y="204"/>
                </a:lnTo>
                <a:lnTo>
                  <a:pt x="386" y="216"/>
                </a:lnTo>
                <a:lnTo>
                  <a:pt x="380" y="229"/>
                </a:lnTo>
                <a:lnTo>
                  <a:pt x="374" y="244"/>
                </a:lnTo>
                <a:lnTo>
                  <a:pt x="371" y="256"/>
                </a:lnTo>
                <a:lnTo>
                  <a:pt x="371" y="272"/>
                </a:lnTo>
                <a:lnTo>
                  <a:pt x="367" y="284"/>
                </a:lnTo>
                <a:lnTo>
                  <a:pt x="367" y="297"/>
                </a:lnTo>
                <a:lnTo>
                  <a:pt x="303" y="297"/>
                </a:lnTo>
                <a:lnTo>
                  <a:pt x="309" y="272"/>
                </a:lnTo>
                <a:lnTo>
                  <a:pt x="315" y="244"/>
                </a:lnTo>
                <a:lnTo>
                  <a:pt x="321" y="216"/>
                </a:lnTo>
                <a:lnTo>
                  <a:pt x="324" y="185"/>
                </a:lnTo>
                <a:lnTo>
                  <a:pt x="327" y="173"/>
                </a:lnTo>
                <a:lnTo>
                  <a:pt x="327" y="161"/>
                </a:lnTo>
                <a:lnTo>
                  <a:pt x="327" y="148"/>
                </a:lnTo>
                <a:lnTo>
                  <a:pt x="330" y="139"/>
                </a:lnTo>
                <a:lnTo>
                  <a:pt x="327" y="133"/>
                </a:lnTo>
                <a:lnTo>
                  <a:pt x="327" y="127"/>
                </a:lnTo>
                <a:lnTo>
                  <a:pt x="327" y="120"/>
                </a:lnTo>
                <a:lnTo>
                  <a:pt x="324" y="117"/>
                </a:lnTo>
                <a:lnTo>
                  <a:pt x="318" y="114"/>
                </a:lnTo>
                <a:lnTo>
                  <a:pt x="312" y="111"/>
                </a:lnTo>
                <a:lnTo>
                  <a:pt x="306" y="108"/>
                </a:lnTo>
                <a:lnTo>
                  <a:pt x="299" y="108"/>
                </a:lnTo>
                <a:lnTo>
                  <a:pt x="293" y="108"/>
                </a:lnTo>
                <a:lnTo>
                  <a:pt x="287" y="108"/>
                </a:lnTo>
                <a:lnTo>
                  <a:pt x="278" y="111"/>
                </a:lnTo>
                <a:lnTo>
                  <a:pt x="265" y="111"/>
                </a:lnTo>
                <a:lnTo>
                  <a:pt x="250" y="114"/>
                </a:lnTo>
                <a:lnTo>
                  <a:pt x="235" y="117"/>
                </a:lnTo>
                <a:lnTo>
                  <a:pt x="216" y="120"/>
                </a:lnTo>
                <a:lnTo>
                  <a:pt x="194" y="124"/>
                </a:lnTo>
                <a:lnTo>
                  <a:pt x="148" y="133"/>
                </a:lnTo>
                <a:lnTo>
                  <a:pt x="102" y="139"/>
                </a:lnTo>
                <a:lnTo>
                  <a:pt x="52" y="142"/>
                </a:lnTo>
                <a:lnTo>
                  <a:pt x="0" y="142"/>
                </a:lnTo>
                <a:lnTo>
                  <a:pt x="0" y="90"/>
                </a:lnTo>
                <a:lnTo>
                  <a:pt x="21" y="90"/>
                </a:lnTo>
                <a:lnTo>
                  <a:pt x="46" y="86"/>
                </a:lnTo>
                <a:lnTo>
                  <a:pt x="71" y="86"/>
                </a:lnTo>
                <a:lnTo>
                  <a:pt x="95" y="83"/>
                </a:lnTo>
                <a:lnTo>
                  <a:pt x="120" y="80"/>
                </a:lnTo>
                <a:lnTo>
                  <a:pt x="148" y="74"/>
                </a:lnTo>
                <a:lnTo>
                  <a:pt x="176" y="71"/>
                </a:lnTo>
                <a:lnTo>
                  <a:pt x="204" y="65"/>
                </a:lnTo>
                <a:lnTo>
                  <a:pt x="219" y="62"/>
                </a:lnTo>
                <a:lnTo>
                  <a:pt x="231" y="59"/>
                </a:lnTo>
                <a:lnTo>
                  <a:pt x="244" y="56"/>
                </a:lnTo>
                <a:lnTo>
                  <a:pt x="256" y="52"/>
                </a:lnTo>
                <a:lnTo>
                  <a:pt x="281" y="46"/>
                </a:lnTo>
                <a:lnTo>
                  <a:pt x="299" y="43"/>
                </a:lnTo>
                <a:lnTo>
                  <a:pt x="315" y="37"/>
                </a:lnTo>
                <a:lnTo>
                  <a:pt x="330" y="31"/>
                </a:lnTo>
                <a:lnTo>
                  <a:pt x="340" y="25"/>
                </a:lnTo>
                <a:lnTo>
                  <a:pt x="349" y="18"/>
                </a:lnTo>
                <a:lnTo>
                  <a:pt x="361" y="9"/>
                </a:lnTo>
                <a:lnTo>
                  <a:pt x="374" y="3"/>
                </a:lnTo>
                <a:lnTo>
                  <a:pt x="380" y="0"/>
                </a:lnTo>
                <a:lnTo>
                  <a:pt x="386" y="0"/>
                </a:lnTo>
                <a:lnTo>
                  <a:pt x="392" y="0"/>
                </a:lnTo>
                <a:lnTo>
                  <a:pt x="398" y="0"/>
                </a:lnTo>
                <a:lnTo>
                  <a:pt x="405" y="3"/>
                </a:lnTo>
                <a:lnTo>
                  <a:pt x="411" y="3"/>
                </a:lnTo>
                <a:lnTo>
                  <a:pt x="417" y="6"/>
                </a:lnTo>
                <a:lnTo>
                  <a:pt x="426" y="12"/>
                </a:lnTo>
                <a:lnTo>
                  <a:pt x="435" y="18"/>
                </a:lnTo>
                <a:lnTo>
                  <a:pt x="445" y="25"/>
                </a:lnTo>
                <a:lnTo>
                  <a:pt x="454" y="31"/>
                </a:lnTo>
                <a:lnTo>
                  <a:pt x="463" y="40"/>
                </a:lnTo>
                <a:lnTo>
                  <a:pt x="473" y="49"/>
                </a:lnTo>
                <a:lnTo>
                  <a:pt x="482" y="56"/>
                </a:lnTo>
                <a:lnTo>
                  <a:pt x="488" y="65"/>
                </a:lnTo>
                <a:lnTo>
                  <a:pt x="494" y="71"/>
                </a:lnTo>
                <a:lnTo>
                  <a:pt x="497" y="77"/>
                </a:lnTo>
                <a:lnTo>
                  <a:pt x="497" y="83"/>
                </a:lnTo>
                <a:lnTo>
                  <a:pt x="497" y="86"/>
                </a:lnTo>
                <a:lnTo>
                  <a:pt x="497" y="93"/>
                </a:lnTo>
                <a:lnTo>
                  <a:pt x="497" y="96"/>
                </a:lnTo>
                <a:lnTo>
                  <a:pt x="494" y="99"/>
                </a:lnTo>
                <a:lnTo>
                  <a:pt x="491" y="102"/>
                </a:lnTo>
                <a:lnTo>
                  <a:pt x="485" y="108"/>
                </a:lnTo>
                <a:lnTo>
                  <a:pt x="482" y="111"/>
                </a:lnTo>
                <a:lnTo>
                  <a:pt x="476" y="114"/>
                </a:lnTo>
                <a:lnTo>
                  <a:pt x="469" y="117"/>
                </a:lnTo>
                <a:lnTo>
                  <a:pt x="460" y="120"/>
                </a:lnTo>
                <a:lnTo>
                  <a:pt x="451" y="124"/>
                </a:lnTo>
                <a:lnTo>
                  <a:pt x="445" y="130"/>
                </a:lnTo>
                <a:lnTo>
                  <a:pt x="435" y="136"/>
                </a:lnTo>
                <a:lnTo>
                  <a:pt x="429" y="145"/>
                </a:lnTo>
                <a:lnTo>
                  <a:pt x="420" y="154"/>
                </a:lnTo>
                <a:lnTo>
                  <a:pt x="414" y="164"/>
                </a:lnTo>
                <a:lnTo>
                  <a:pt x="405" y="176"/>
                </a:lnTo>
                <a:lnTo>
                  <a:pt x="398" y="18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5" name="Freeform 62"/>
          <p:cNvSpPr>
            <a:spLocks noChangeArrowheads="1"/>
          </p:cNvSpPr>
          <p:nvPr/>
        </p:nvSpPr>
        <p:spPr bwMode="auto">
          <a:xfrm>
            <a:off x="7372350" y="3768725"/>
            <a:ext cx="992188" cy="220663"/>
          </a:xfrm>
          <a:custGeom>
            <a:avLst/>
            <a:gdLst>
              <a:gd name="T0" fmla="*/ 507 w 625"/>
              <a:gd name="T1" fmla="*/ 71 h 139"/>
              <a:gd name="T2" fmla="*/ 451 w 625"/>
              <a:gd name="T3" fmla="*/ 81 h 139"/>
              <a:gd name="T4" fmla="*/ 390 w 625"/>
              <a:gd name="T5" fmla="*/ 93 h 139"/>
              <a:gd name="T6" fmla="*/ 319 w 625"/>
              <a:gd name="T7" fmla="*/ 105 h 139"/>
              <a:gd name="T8" fmla="*/ 241 w 625"/>
              <a:gd name="T9" fmla="*/ 118 h 139"/>
              <a:gd name="T10" fmla="*/ 167 w 625"/>
              <a:gd name="T11" fmla="*/ 130 h 139"/>
              <a:gd name="T12" fmla="*/ 99 w 625"/>
              <a:gd name="T13" fmla="*/ 136 h 139"/>
              <a:gd name="T14" fmla="*/ 31 w 625"/>
              <a:gd name="T15" fmla="*/ 139 h 139"/>
              <a:gd name="T16" fmla="*/ 0 w 625"/>
              <a:gd name="T17" fmla="*/ 87 h 139"/>
              <a:gd name="T18" fmla="*/ 40 w 625"/>
              <a:gd name="T19" fmla="*/ 87 h 139"/>
              <a:gd name="T20" fmla="*/ 77 w 625"/>
              <a:gd name="T21" fmla="*/ 84 h 139"/>
              <a:gd name="T22" fmla="*/ 108 w 625"/>
              <a:gd name="T23" fmla="*/ 84 h 139"/>
              <a:gd name="T24" fmla="*/ 136 w 625"/>
              <a:gd name="T25" fmla="*/ 81 h 139"/>
              <a:gd name="T26" fmla="*/ 170 w 625"/>
              <a:gd name="T27" fmla="*/ 74 h 139"/>
              <a:gd name="T28" fmla="*/ 213 w 625"/>
              <a:gd name="T29" fmla="*/ 65 h 139"/>
              <a:gd name="T30" fmla="*/ 266 w 625"/>
              <a:gd name="T31" fmla="*/ 53 h 139"/>
              <a:gd name="T32" fmla="*/ 331 w 625"/>
              <a:gd name="T33" fmla="*/ 37 h 139"/>
              <a:gd name="T34" fmla="*/ 396 w 625"/>
              <a:gd name="T35" fmla="*/ 22 h 139"/>
              <a:gd name="T36" fmla="*/ 448 w 625"/>
              <a:gd name="T37" fmla="*/ 10 h 139"/>
              <a:gd name="T38" fmla="*/ 492 w 625"/>
              <a:gd name="T39" fmla="*/ 3 h 139"/>
              <a:gd name="T40" fmla="*/ 523 w 625"/>
              <a:gd name="T41" fmla="*/ 0 h 139"/>
              <a:gd name="T42" fmla="*/ 547 w 625"/>
              <a:gd name="T43" fmla="*/ 0 h 139"/>
              <a:gd name="T44" fmla="*/ 569 w 625"/>
              <a:gd name="T45" fmla="*/ 3 h 139"/>
              <a:gd name="T46" fmla="*/ 587 w 625"/>
              <a:gd name="T47" fmla="*/ 6 h 139"/>
              <a:gd name="T48" fmla="*/ 612 w 625"/>
              <a:gd name="T49" fmla="*/ 16 h 139"/>
              <a:gd name="T50" fmla="*/ 621 w 625"/>
              <a:gd name="T51" fmla="*/ 22 h 139"/>
              <a:gd name="T52" fmla="*/ 625 w 625"/>
              <a:gd name="T53" fmla="*/ 28 h 139"/>
              <a:gd name="T54" fmla="*/ 625 w 625"/>
              <a:gd name="T55" fmla="*/ 34 h 139"/>
              <a:gd name="T56" fmla="*/ 618 w 625"/>
              <a:gd name="T57" fmla="*/ 40 h 139"/>
              <a:gd name="T58" fmla="*/ 600 w 625"/>
              <a:gd name="T59" fmla="*/ 50 h 139"/>
              <a:gd name="T60" fmla="*/ 569 w 625"/>
              <a:gd name="T61" fmla="*/ 56 h 139"/>
              <a:gd name="T62" fmla="*/ 529 w 625"/>
              <a:gd name="T63" fmla="*/ 6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5" h="139">
                <a:moveTo>
                  <a:pt x="529" y="65"/>
                </a:moveTo>
                <a:lnTo>
                  <a:pt x="507" y="71"/>
                </a:lnTo>
                <a:lnTo>
                  <a:pt x="479" y="78"/>
                </a:lnTo>
                <a:lnTo>
                  <a:pt x="451" y="81"/>
                </a:lnTo>
                <a:lnTo>
                  <a:pt x="424" y="87"/>
                </a:lnTo>
                <a:lnTo>
                  <a:pt x="390" y="93"/>
                </a:lnTo>
                <a:lnTo>
                  <a:pt x="356" y="99"/>
                </a:lnTo>
                <a:lnTo>
                  <a:pt x="319" y="105"/>
                </a:lnTo>
                <a:lnTo>
                  <a:pt x="281" y="112"/>
                </a:lnTo>
                <a:lnTo>
                  <a:pt x="241" y="118"/>
                </a:lnTo>
                <a:lnTo>
                  <a:pt x="204" y="124"/>
                </a:lnTo>
                <a:lnTo>
                  <a:pt x="167" y="130"/>
                </a:lnTo>
                <a:lnTo>
                  <a:pt x="133" y="133"/>
                </a:lnTo>
                <a:lnTo>
                  <a:pt x="99" y="136"/>
                </a:lnTo>
                <a:lnTo>
                  <a:pt x="65" y="136"/>
                </a:lnTo>
                <a:lnTo>
                  <a:pt x="31" y="139"/>
                </a:lnTo>
                <a:lnTo>
                  <a:pt x="0" y="139"/>
                </a:lnTo>
                <a:lnTo>
                  <a:pt x="0" y="87"/>
                </a:lnTo>
                <a:lnTo>
                  <a:pt x="22" y="87"/>
                </a:lnTo>
                <a:lnTo>
                  <a:pt x="40" y="87"/>
                </a:lnTo>
                <a:lnTo>
                  <a:pt x="59" y="87"/>
                </a:lnTo>
                <a:lnTo>
                  <a:pt x="77" y="84"/>
                </a:lnTo>
                <a:lnTo>
                  <a:pt x="93" y="84"/>
                </a:lnTo>
                <a:lnTo>
                  <a:pt x="108" y="84"/>
                </a:lnTo>
                <a:lnTo>
                  <a:pt x="124" y="81"/>
                </a:lnTo>
                <a:lnTo>
                  <a:pt x="136" y="81"/>
                </a:lnTo>
                <a:lnTo>
                  <a:pt x="152" y="78"/>
                </a:lnTo>
                <a:lnTo>
                  <a:pt x="170" y="74"/>
                </a:lnTo>
                <a:lnTo>
                  <a:pt x="189" y="71"/>
                </a:lnTo>
                <a:lnTo>
                  <a:pt x="213" y="65"/>
                </a:lnTo>
                <a:lnTo>
                  <a:pt x="238" y="59"/>
                </a:lnTo>
                <a:lnTo>
                  <a:pt x="266" y="53"/>
                </a:lnTo>
                <a:lnTo>
                  <a:pt x="297" y="47"/>
                </a:lnTo>
                <a:lnTo>
                  <a:pt x="331" y="37"/>
                </a:lnTo>
                <a:lnTo>
                  <a:pt x="365" y="28"/>
                </a:lnTo>
                <a:lnTo>
                  <a:pt x="396" y="22"/>
                </a:lnTo>
                <a:lnTo>
                  <a:pt x="424" y="16"/>
                </a:lnTo>
                <a:lnTo>
                  <a:pt x="448" y="10"/>
                </a:lnTo>
                <a:lnTo>
                  <a:pt x="470" y="6"/>
                </a:lnTo>
                <a:lnTo>
                  <a:pt x="492" y="3"/>
                </a:lnTo>
                <a:lnTo>
                  <a:pt x="507" y="0"/>
                </a:lnTo>
                <a:lnTo>
                  <a:pt x="523" y="0"/>
                </a:lnTo>
                <a:lnTo>
                  <a:pt x="535" y="0"/>
                </a:lnTo>
                <a:lnTo>
                  <a:pt x="547" y="0"/>
                </a:lnTo>
                <a:lnTo>
                  <a:pt x="560" y="0"/>
                </a:lnTo>
                <a:lnTo>
                  <a:pt x="569" y="3"/>
                </a:lnTo>
                <a:lnTo>
                  <a:pt x="578" y="3"/>
                </a:lnTo>
                <a:lnTo>
                  <a:pt x="587" y="6"/>
                </a:lnTo>
                <a:lnTo>
                  <a:pt x="603" y="10"/>
                </a:lnTo>
                <a:lnTo>
                  <a:pt x="612" y="16"/>
                </a:lnTo>
                <a:lnTo>
                  <a:pt x="618" y="19"/>
                </a:lnTo>
                <a:lnTo>
                  <a:pt x="621" y="22"/>
                </a:lnTo>
                <a:lnTo>
                  <a:pt x="625" y="25"/>
                </a:lnTo>
                <a:lnTo>
                  <a:pt x="625" y="28"/>
                </a:lnTo>
                <a:lnTo>
                  <a:pt x="625" y="31"/>
                </a:lnTo>
                <a:lnTo>
                  <a:pt x="625" y="34"/>
                </a:lnTo>
                <a:lnTo>
                  <a:pt x="621" y="37"/>
                </a:lnTo>
                <a:lnTo>
                  <a:pt x="618" y="40"/>
                </a:lnTo>
                <a:lnTo>
                  <a:pt x="609" y="44"/>
                </a:lnTo>
                <a:lnTo>
                  <a:pt x="600" y="50"/>
                </a:lnTo>
                <a:lnTo>
                  <a:pt x="584" y="53"/>
                </a:lnTo>
                <a:lnTo>
                  <a:pt x="569" y="56"/>
                </a:lnTo>
                <a:lnTo>
                  <a:pt x="550" y="62"/>
                </a:lnTo>
                <a:lnTo>
                  <a:pt x="529" y="6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6" name="Freeform 63"/>
          <p:cNvSpPr>
            <a:spLocks noChangeArrowheads="1"/>
          </p:cNvSpPr>
          <p:nvPr/>
        </p:nvSpPr>
        <p:spPr bwMode="auto">
          <a:xfrm>
            <a:off x="7407275" y="4225925"/>
            <a:ext cx="234950" cy="657225"/>
          </a:xfrm>
          <a:custGeom>
            <a:avLst/>
            <a:gdLst>
              <a:gd name="T0" fmla="*/ 77 w 148"/>
              <a:gd name="T1" fmla="*/ 228 h 414"/>
              <a:gd name="T2" fmla="*/ 68 w 148"/>
              <a:gd name="T3" fmla="*/ 191 h 414"/>
              <a:gd name="T4" fmla="*/ 62 w 148"/>
              <a:gd name="T5" fmla="*/ 160 h 414"/>
              <a:gd name="T6" fmla="*/ 52 w 148"/>
              <a:gd name="T7" fmla="*/ 129 h 414"/>
              <a:gd name="T8" fmla="*/ 46 w 148"/>
              <a:gd name="T9" fmla="*/ 105 h 414"/>
              <a:gd name="T10" fmla="*/ 40 w 148"/>
              <a:gd name="T11" fmla="*/ 83 h 414"/>
              <a:gd name="T12" fmla="*/ 31 w 148"/>
              <a:gd name="T13" fmla="*/ 68 h 414"/>
              <a:gd name="T14" fmla="*/ 25 w 148"/>
              <a:gd name="T15" fmla="*/ 55 h 414"/>
              <a:gd name="T16" fmla="*/ 15 w 148"/>
              <a:gd name="T17" fmla="*/ 40 h 414"/>
              <a:gd name="T18" fmla="*/ 6 w 148"/>
              <a:gd name="T19" fmla="*/ 24 h 414"/>
              <a:gd name="T20" fmla="*/ 0 w 148"/>
              <a:gd name="T21" fmla="*/ 15 h 414"/>
              <a:gd name="T22" fmla="*/ 3 w 148"/>
              <a:gd name="T23" fmla="*/ 6 h 414"/>
              <a:gd name="T24" fmla="*/ 12 w 148"/>
              <a:gd name="T25" fmla="*/ 0 h 414"/>
              <a:gd name="T26" fmla="*/ 31 w 148"/>
              <a:gd name="T27" fmla="*/ 0 h 414"/>
              <a:gd name="T28" fmla="*/ 62 w 148"/>
              <a:gd name="T29" fmla="*/ 3 h 414"/>
              <a:gd name="T30" fmla="*/ 105 w 148"/>
              <a:gd name="T31" fmla="*/ 9 h 414"/>
              <a:gd name="T32" fmla="*/ 133 w 148"/>
              <a:gd name="T33" fmla="*/ 43 h 414"/>
              <a:gd name="T34" fmla="*/ 136 w 148"/>
              <a:gd name="T35" fmla="*/ 105 h 414"/>
              <a:gd name="T36" fmla="*/ 139 w 148"/>
              <a:gd name="T37" fmla="*/ 157 h 414"/>
              <a:gd name="T38" fmla="*/ 142 w 148"/>
              <a:gd name="T39" fmla="*/ 207 h 414"/>
              <a:gd name="T40" fmla="*/ 145 w 148"/>
              <a:gd name="T41" fmla="*/ 247 h 414"/>
              <a:gd name="T42" fmla="*/ 145 w 148"/>
              <a:gd name="T43" fmla="*/ 281 h 414"/>
              <a:gd name="T44" fmla="*/ 148 w 148"/>
              <a:gd name="T45" fmla="*/ 312 h 414"/>
              <a:gd name="T46" fmla="*/ 148 w 148"/>
              <a:gd name="T47" fmla="*/ 333 h 414"/>
              <a:gd name="T48" fmla="*/ 148 w 148"/>
              <a:gd name="T49" fmla="*/ 358 h 414"/>
              <a:gd name="T50" fmla="*/ 145 w 148"/>
              <a:gd name="T51" fmla="*/ 386 h 414"/>
              <a:gd name="T52" fmla="*/ 142 w 148"/>
              <a:gd name="T53" fmla="*/ 405 h 414"/>
              <a:gd name="T54" fmla="*/ 133 w 148"/>
              <a:gd name="T55" fmla="*/ 414 h 414"/>
              <a:gd name="T56" fmla="*/ 127 w 148"/>
              <a:gd name="T57" fmla="*/ 414 h 414"/>
              <a:gd name="T58" fmla="*/ 120 w 148"/>
              <a:gd name="T59" fmla="*/ 408 h 414"/>
              <a:gd name="T60" fmla="*/ 114 w 148"/>
              <a:gd name="T61" fmla="*/ 398 h 414"/>
              <a:gd name="T62" fmla="*/ 108 w 148"/>
              <a:gd name="T63" fmla="*/ 383 h 414"/>
              <a:gd name="T64" fmla="*/ 102 w 148"/>
              <a:gd name="T65" fmla="*/ 361 h 414"/>
              <a:gd name="T66" fmla="*/ 96 w 148"/>
              <a:gd name="T67" fmla="*/ 337 h 414"/>
              <a:gd name="T68" fmla="*/ 89 w 148"/>
              <a:gd name="T69" fmla="*/ 306 h 414"/>
              <a:gd name="T70" fmla="*/ 83 w 148"/>
              <a:gd name="T71" fmla="*/ 269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414">
                <a:moveTo>
                  <a:pt x="80" y="250"/>
                </a:moveTo>
                <a:lnTo>
                  <a:pt x="77" y="228"/>
                </a:lnTo>
                <a:lnTo>
                  <a:pt x="71" y="210"/>
                </a:lnTo>
                <a:lnTo>
                  <a:pt x="68" y="191"/>
                </a:lnTo>
                <a:lnTo>
                  <a:pt x="65" y="176"/>
                </a:lnTo>
                <a:lnTo>
                  <a:pt x="62" y="160"/>
                </a:lnTo>
                <a:lnTo>
                  <a:pt x="59" y="145"/>
                </a:lnTo>
                <a:lnTo>
                  <a:pt x="52" y="129"/>
                </a:lnTo>
                <a:lnTo>
                  <a:pt x="49" y="117"/>
                </a:lnTo>
                <a:lnTo>
                  <a:pt x="46" y="105"/>
                </a:lnTo>
                <a:lnTo>
                  <a:pt x="43" y="96"/>
                </a:lnTo>
                <a:lnTo>
                  <a:pt x="40" y="83"/>
                </a:lnTo>
                <a:lnTo>
                  <a:pt x="37" y="74"/>
                </a:lnTo>
                <a:lnTo>
                  <a:pt x="31" y="68"/>
                </a:lnTo>
                <a:lnTo>
                  <a:pt x="28" y="62"/>
                </a:lnTo>
                <a:lnTo>
                  <a:pt x="25" y="55"/>
                </a:lnTo>
                <a:lnTo>
                  <a:pt x="21" y="49"/>
                </a:lnTo>
                <a:lnTo>
                  <a:pt x="15" y="40"/>
                </a:lnTo>
                <a:lnTo>
                  <a:pt x="9" y="34"/>
                </a:lnTo>
                <a:lnTo>
                  <a:pt x="6" y="24"/>
                </a:lnTo>
                <a:lnTo>
                  <a:pt x="3" y="18"/>
                </a:lnTo>
                <a:lnTo>
                  <a:pt x="0" y="15"/>
                </a:lnTo>
                <a:lnTo>
                  <a:pt x="3" y="9"/>
                </a:lnTo>
                <a:lnTo>
                  <a:pt x="3" y="6"/>
                </a:lnTo>
                <a:lnTo>
                  <a:pt x="6" y="3"/>
                </a:lnTo>
                <a:lnTo>
                  <a:pt x="12" y="0"/>
                </a:lnTo>
                <a:lnTo>
                  <a:pt x="21" y="0"/>
                </a:lnTo>
                <a:lnTo>
                  <a:pt x="31" y="0"/>
                </a:lnTo>
                <a:lnTo>
                  <a:pt x="46" y="0"/>
                </a:lnTo>
                <a:lnTo>
                  <a:pt x="62" y="3"/>
                </a:lnTo>
                <a:lnTo>
                  <a:pt x="83" y="6"/>
                </a:lnTo>
                <a:lnTo>
                  <a:pt x="105" y="9"/>
                </a:lnTo>
                <a:lnTo>
                  <a:pt x="130" y="12"/>
                </a:lnTo>
                <a:lnTo>
                  <a:pt x="133" y="43"/>
                </a:lnTo>
                <a:lnTo>
                  <a:pt x="133" y="74"/>
                </a:lnTo>
                <a:lnTo>
                  <a:pt x="136" y="105"/>
                </a:lnTo>
                <a:lnTo>
                  <a:pt x="139" y="133"/>
                </a:lnTo>
                <a:lnTo>
                  <a:pt x="139" y="157"/>
                </a:lnTo>
                <a:lnTo>
                  <a:pt x="142" y="182"/>
                </a:lnTo>
                <a:lnTo>
                  <a:pt x="142" y="207"/>
                </a:lnTo>
                <a:lnTo>
                  <a:pt x="145" y="228"/>
                </a:lnTo>
                <a:lnTo>
                  <a:pt x="145" y="247"/>
                </a:lnTo>
                <a:lnTo>
                  <a:pt x="145" y="265"/>
                </a:lnTo>
                <a:lnTo>
                  <a:pt x="145" y="281"/>
                </a:lnTo>
                <a:lnTo>
                  <a:pt x="148" y="296"/>
                </a:lnTo>
                <a:lnTo>
                  <a:pt x="148" y="312"/>
                </a:lnTo>
                <a:lnTo>
                  <a:pt x="148" y="324"/>
                </a:lnTo>
                <a:lnTo>
                  <a:pt x="148" y="333"/>
                </a:lnTo>
                <a:lnTo>
                  <a:pt x="148" y="343"/>
                </a:lnTo>
                <a:lnTo>
                  <a:pt x="148" y="358"/>
                </a:lnTo>
                <a:lnTo>
                  <a:pt x="148" y="374"/>
                </a:lnTo>
                <a:lnTo>
                  <a:pt x="145" y="386"/>
                </a:lnTo>
                <a:lnTo>
                  <a:pt x="145" y="395"/>
                </a:lnTo>
                <a:lnTo>
                  <a:pt x="142" y="405"/>
                </a:lnTo>
                <a:lnTo>
                  <a:pt x="139" y="411"/>
                </a:lnTo>
                <a:lnTo>
                  <a:pt x="133" y="414"/>
                </a:lnTo>
                <a:lnTo>
                  <a:pt x="130" y="414"/>
                </a:lnTo>
                <a:lnTo>
                  <a:pt x="127" y="414"/>
                </a:lnTo>
                <a:lnTo>
                  <a:pt x="123" y="411"/>
                </a:lnTo>
                <a:lnTo>
                  <a:pt x="120" y="408"/>
                </a:lnTo>
                <a:lnTo>
                  <a:pt x="117" y="405"/>
                </a:lnTo>
                <a:lnTo>
                  <a:pt x="114" y="398"/>
                </a:lnTo>
                <a:lnTo>
                  <a:pt x="111" y="389"/>
                </a:lnTo>
                <a:lnTo>
                  <a:pt x="108" y="383"/>
                </a:lnTo>
                <a:lnTo>
                  <a:pt x="105" y="374"/>
                </a:lnTo>
                <a:lnTo>
                  <a:pt x="102" y="361"/>
                </a:lnTo>
                <a:lnTo>
                  <a:pt x="99" y="349"/>
                </a:lnTo>
                <a:lnTo>
                  <a:pt x="96" y="337"/>
                </a:lnTo>
                <a:lnTo>
                  <a:pt x="93" y="321"/>
                </a:lnTo>
                <a:lnTo>
                  <a:pt x="89" y="306"/>
                </a:lnTo>
                <a:lnTo>
                  <a:pt x="86" y="287"/>
                </a:lnTo>
                <a:lnTo>
                  <a:pt x="83" y="269"/>
                </a:lnTo>
                <a:lnTo>
                  <a:pt x="80" y="25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7" name="Freeform 64"/>
          <p:cNvSpPr>
            <a:spLocks noChangeArrowheads="1"/>
          </p:cNvSpPr>
          <p:nvPr/>
        </p:nvSpPr>
        <p:spPr bwMode="auto">
          <a:xfrm>
            <a:off x="7505700" y="4132263"/>
            <a:ext cx="779463" cy="446087"/>
          </a:xfrm>
          <a:custGeom>
            <a:avLst/>
            <a:gdLst>
              <a:gd name="T0" fmla="*/ 460 w 491"/>
              <a:gd name="T1" fmla="*/ 105 h 281"/>
              <a:gd name="T2" fmla="*/ 451 w 491"/>
              <a:gd name="T3" fmla="*/ 111 h 281"/>
              <a:gd name="T4" fmla="*/ 442 w 491"/>
              <a:gd name="T5" fmla="*/ 124 h 281"/>
              <a:gd name="T6" fmla="*/ 435 w 491"/>
              <a:gd name="T7" fmla="*/ 142 h 281"/>
              <a:gd name="T8" fmla="*/ 426 w 491"/>
              <a:gd name="T9" fmla="*/ 164 h 281"/>
              <a:gd name="T10" fmla="*/ 417 w 491"/>
              <a:gd name="T11" fmla="*/ 192 h 281"/>
              <a:gd name="T12" fmla="*/ 408 w 491"/>
              <a:gd name="T13" fmla="*/ 222 h 281"/>
              <a:gd name="T14" fmla="*/ 398 w 491"/>
              <a:gd name="T15" fmla="*/ 260 h 281"/>
              <a:gd name="T16" fmla="*/ 327 w 491"/>
              <a:gd name="T17" fmla="*/ 281 h 281"/>
              <a:gd name="T18" fmla="*/ 327 w 491"/>
              <a:gd name="T19" fmla="*/ 238 h 281"/>
              <a:gd name="T20" fmla="*/ 330 w 491"/>
              <a:gd name="T21" fmla="*/ 201 h 281"/>
              <a:gd name="T22" fmla="*/ 330 w 491"/>
              <a:gd name="T23" fmla="*/ 173 h 281"/>
              <a:gd name="T24" fmla="*/ 333 w 491"/>
              <a:gd name="T25" fmla="*/ 148 h 281"/>
              <a:gd name="T26" fmla="*/ 337 w 491"/>
              <a:gd name="T27" fmla="*/ 130 h 281"/>
              <a:gd name="T28" fmla="*/ 340 w 491"/>
              <a:gd name="T29" fmla="*/ 114 h 281"/>
              <a:gd name="T30" fmla="*/ 337 w 491"/>
              <a:gd name="T31" fmla="*/ 102 h 281"/>
              <a:gd name="T32" fmla="*/ 333 w 491"/>
              <a:gd name="T33" fmla="*/ 96 h 281"/>
              <a:gd name="T34" fmla="*/ 330 w 491"/>
              <a:gd name="T35" fmla="*/ 93 h 281"/>
              <a:gd name="T36" fmla="*/ 315 w 491"/>
              <a:gd name="T37" fmla="*/ 87 h 281"/>
              <a:gd name="T38" fmla="*/ 296 w 491"/>
              <a:gd name="T39" fmla="*/ 87 h 281"/>
              <a:gd name="T40" fmla="*/ 278 w 491"/>
              <a:gd name="T41" fmla="*/ 90 h 281"/>
              <a:gd name="T42" fmla="*/ 256 w 491"/>
              <a:gd name="T43" fmla="*/ 93 h 281"/>
              <a:gd name="T44" fmla="*/ 231 w 491"/>
              <a:gd name="T45" fmla="*/ 102 h 281"/>
              <a:gd name="T46" fmla="*/ 210 w 491"/>
              <a:gd name="T47" fmla="*/ 108 h 281"/>
              <a:gd name="T48" fmla="*/ 191 w 491"/>
              <a:gd name="T49" fmla="*/ 111 h 281"/>
              <a:gd name="T50" fmla="*/ 170 w 491"/>
              <a:gd name="T51" fmla="*/ 114 h 281"/>
              <a:gd name="T52" fmla="*/ 148 w 491"/>
              <a:gd name="T53" fmla="*/ 117 h 281"/>
              <a:gd name="T54" fmla="*/ 120 w 491"/>
              <a:gd name="T55" fmla="*/ 121 h 281"/>
              <a:gd name="T56" fmla="*/ 89 w 491"/>
              <a:gd name="T57" fmla="*/ 121 h 281"/>
              <a:gd name="T58" fmla="*/ 37 w 491"/>
              <a:gd name="T59" fmla="*/ 124 h 281"/>
              <a:gd name="T60" fmla="*/ 0 w 491"/>
              <a:gd name="T61" fmla="*/ 71 h 281"/>
              <a:gd name="T62" fmla="*/ 105 w 491"/>
              <a:gd name="T63" fmla="*/ 65 h 281"/>
              <a:gd name="T64" fmla="*/ 154 w 491"/>
              <a:gd name="T65" fmla="*/ 59 h 281"/>
              <a:gd name="T66" fmla="*/ 204 w 491"/>
              <a:gd name="T67" fmla="*/ 49 h 281"/>
              <a:gd name="T68" fmla="*/ 247 w 491"/>
              <a:gd name="T69" fmla="*/ 37 h 281"/>
              <a:gd name="T70" fmla="*/ 281 w 491"/>
              <a:gd name="T71" fmla="*/ 28 h 281"/>
              <a:gd name="T72" fmla="*/ 306 w 491"/>
              <a:gd name="T73" fmla="*/ 19 h 281"/>
              <a:gd name="T74" fmla="*/ 321 w 491"/>
              <a:gd name="T75" fmla="*/ 12 h 281"/>
              <a:gd name="T76" fmla="*/ 340 w 491"/>
              <a:gd name="T77" fmla="*/ 3 h 281"/>
              <a:gd name="T78" fmla="*/ 355 w 491"/>
              <a:gd name="T79" fmla="*/ 0 h 281"/>
              <a:gd name="T80" fmla="*/ 364 w 491"/>
              <a:gd name="T81" fmla="*/ 3 h 281"/>
              <a:gd name="T82" fmla="*/ 380 w 491"/>
              <a:gd name="T83" fmla="*/ 6 h 281"/>
              <a:gd name="T84" fmla="*/ 401 w 491"/>
              <a:gd name="T85" fmla="*/ 15 h 281"/>
              <a:gd name="T86" fmla="*/ 429 w 491"/>
              <a:gd name="T87" fmla="*/ 28 h 281"/>
              <a:gd name="T88" fmla="*/ 457 w 491"/>
              <a:gd name="T89" fmla="*/ 40 h 281"/>
              <a:gd name="T90" fmla="*/ 476 w 491"/>
              <a:gd name="T91" fmla="*/ 49 h 281"/>
              <a:gd name="T92" fmla="*/ 488 w 491"/>
              <a:gd name="T93" fmla="*/ 62 h 281"/>
              <a:gd name="T94" fmla="*/ 491 w 491"/>
              <a:gd name="T95" fmla="*/ 71 h 281"/>
              <a:gd name="T96" fmla="*/ 488 w 491"/>
              <a:gd name="T97" fmla="*/ 80 h 281"/>
              <a:gd name="T98" fmla="*/ 485 w 491"/>
              <a:gd name="T99" fmla="*/ 90 h 281"/>
              <a:gd name="T100" fmla="*/ 476 w 491"/>
              <a:gd name="T101" fmla="*/ 96 h 281"/>
              <a:gd name="T102" fmla="*/ 463 w 491"/>
              <a:gd name="T103" fmla="*/ 102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1" h="281">
                <a:moveTo>
                  <a:pt x="463" y="102"/>
                </a:moveTo>
                <a:lnTo>
                  <a:pt x="460" y="105"/>
                </a:lnTo>
                <a:lnTo>
                  <a:pt x="454" y="108"/>
                </a:lnTo>
                <a:lnTo>
                  <a:pt x="451" y="111"/>
                </a:lnTo>
                <a:lnTo>
                  <a:pt x="448" y="117"/>
                </a:lnTo>
                <a:lnTo>
                  <a:pt x="442" y="124"/>
                </a:lnTo>
                <a:lnTo>
                  <a:pt x="439" y="133"/>
                </a:lnTo>
                <a:lnTo>
                  <a:pt x="435" y="142"/>
                </a:lnTo>
                <a:lnTo>
                  <a:pt x="429" y="151"/>
                </a:lnTo>
                <a:lnTo>
                  <a:pt x="426" y="164"/>
                </a:lnTo>
                <a:lnTo>
                  <a:pt x="420" y="176"/>
                </a:lnTo>
                <a:lnTo>
                  <a:pt x="417" y="192"/>
                </a:lnTo>
                <a:lnTo>
                  <a:pt x="411" y="207"/>
                </a:lnTo>
                <a:lnTo>
                  <a:pt x="408" y="222"/>
                </a:lnTo>
                <a:lnTo>
                  <a:pt x="401" y="241"/>
                </a:lnTo>
                <a:lnTo>
                  <a:pt x="398" y="260"/>
                </a:lnTo>
                <a:lnTo>
                  <a:pt x="392" y="281"/>
                </a:lnTo>
                <a:lnTo>
                  <a:pt x="327" y="281"/>
                </a:lnTo>
                <a:lnTo>
                  <a:pt x="327" y="260"/>
                </a:lnTo>
                <a:lnTo>
                  <a:pt x="327" y="238"/>
                </a:lnTo>
                <a:lnTo>
                  <a:pt x="327" y="219"/>
                </a:lnTo>
                <a:lnTo>
                  <a:pt x="330" y="201"/>
                </a:lnTo>
                <a:lnTo>
                  <a:pt x="330" y="185"/>
                </a:lnTo>
                <a:lnTo>
                  <a:pt x="330" y="173"/>
                </a:lnTo>
                <a:lnTo>
                  <a:pt x="333" y="161"/>
                </a:lnTo>
                <a:lnTo>
                  <a:pt x="333" y="148"/>
                </a:lnTo>
                <a:lnTo>
                  <a:pt x="337" y="139"/>
                </a:lnTo>
                <a:lnTo>
                  <a:pt x="337" y="130"/>
                </a:lnTo>
                <a:lnTo>
                  <a:pt x="337" y="121"/>
                </a:lnTo>
                <a:lnTo>
                  <a:pt x="340" y="114"/>
                </a:lnTo>
                <a:lnTo>
                  <a:pt x="337" y="108"/>
                </a:lnTo>
                <a:lnTo>
                  <a:pt x="337" y="102"/>
                </a:lnTo>
                <a:lnTo>
                  <a:pt x="337" y="99"/>
                </a:lnTo>
                <a:lnTo>
                  <a:pt x="333" y="96"/>
                </a:lnTo>
                <a:lnTo>
                  <a:pt x="333" y="93"/>
                </a:lnTo>
                <a:lnTo>
                  <a:pt x="330" y="93"/>
                </a:lnTo>
                <a:lnTo>
                  <a:pt x="324" y="90"/>
                </a:lnTo>
                <a:lnTo>
                  <a:pt x="315" y="87"/>
                </a:lnTo>
                <a:lnTo>
                  <a:pt x="303" y="87"/>
                </a:lnTo>
                <a:lnTo>
                  <a:pt x="296" y="87"/>
                </a:lnTo>
                <a:lnTo>
                  <a:pt x="287" y="87"/>
                </a:lnTo>
                <a:lnTo>
                  <a:pt x="278" y="90"/>
                </a:lnTo>
                <a:lnTo>
                  <a:pt x="269" y="93"/>
                </a:lnTo>
                <a:lnTo>
                  <a:pt x="256" y="93"/>
                </a:lnTo>
                <a:lnTo>
                  <a:pt x="244" y="96"/>
                </a:lnTo>
                <a:lnTo>
                  <a:pt x="231" y="102"/>
                </a:lnTo>
                <a:lnTo>
                  <a:pt x="216" y="105"/>
                </a:lnTo>
                <a:lnTo>
                  <a:pt x="210" y="108"/>
                </a:lnTo>
                <a:lnTo>
                  <a:pt x="201" y="108"/>
                </a:lnTo>
                <a:lnTo>
                  <a:pt x="191" y="111"/>
                </a:lnTo>
                <a:lnTo>
                  <a:pt x="182" y="114"/>
                </a:lnTo>
                <a:lnTo>
                  <a:pt x="170" y="114"/>
                </a:lnTo>
                <a:lnTo>
                  <a:pt x="160" y="117"/>
                </a:lnTo>
                <a:lnTo>
                  <a:pt x="148" y="117"/>
                </a:lnTo>
                <a:lnTo>
                  <a:pt x="133" y="121"/>
                </a:lnTo>
                <a:lnTo>
                  <a:pt x="120" y="121"/>
                </a:lnTo>
                <a:lnTo>
                  <a:pt x="105" y="121"/>
                </a:lnTo>
                <a:lnTo>
                  <a:pt x="89" y="121"/>
                </a:lnTo>
                <a:lnTo>
                  <a:pt x="74" y="124"/>
                </a:lnTo>
                <a:lnTo>
                  <a:pt x="37" y="124"/>
                </a:lnTo>
                <a:lnTo>
                  <a:pt x="0" y="124"/>
                </a:lnTo>
                <a:lnTo>
                  <a:pt x="0" y="71"/>
                </a:lnTo>
                <a:lnTo>
                  <a:pt x="52" y="71"/>
                </a:lnTo>
                <a:lnTo>
                  <a:pt x="105" y="65"/>
                </a:lnTo>
                <a:lnTo>
                  <a:pt x="129" y="62"/>
                </a:lnTo>
                <a:lnTo>
                  <a:pt x="154" y="59"/>
                </a:lnTo>
                <a:lnTo>
                  <a:pt x="179" y="56"/>
                </a:lnTo>
                <a:lnTo>
                  <a:pt x="204" y="49"/>
                </a:lnTo>
                <a:lnTo>
                  <a:pt x="228" y="43"/>
                </a:lnTo>
                <a:lnTo>
                  <a:pt x="247" y="37"/>
                </a:lnTo>
                <a:lnTo>
                  <a:pt x="265" y="34"/>
                </a:lnTo>
                <a:lnTo>
                  <a:pt x="281" y="28"/>
                </a:lnTo>
                <a:lnTo>
                  <a:pt x="296" y="25"/>
                </a:lnTo>
                <a:lnTo>
                  <a:pt x="306" y="19"/>
                </a:lnTo>
                <a:lnTo>
                  <a:pt x="315" y="15"/>
                </a:lnTo>
                <a:lnTo>
                  <a:pt x="321" y="12"/>
                </a:lnTo>
                <a:lnTo>
                  <a:pt x="330" y="9"/>
                </a:lnTo>
                <a:lnTo>
                  <a:pt x="340" y="3"/>
                </a:lnTo>
                <a:lnTo>
                  <a:pt x="349" y="0"/>
                </a:lnTo>
                <a:lnTo>
                  <a:pt x="355" y="0"/>
                </a:lnTo>
                <a:lnTo>
                  <a:pt x="358" y="0"/>
                </a:lnTo>
                <a:lnTo>
                  <a:pt x="364" y="3"/>
                </a:lnTo>
                <a:lnTo>
                  <a:pt x="374" y="3"/>
                </a:lnTo>
                <a:lnTo>
                  <a:pt x="380" y="6"/>
                </a:lnTo>
                <a:lnTo>
                  <a:pt x="392" y="12"/>
                </a:lnTo>
                <a:lnTo>
                  <a:pt x="401" y="15"/>
                </a:lnTo>
                <a:lnTo>
                  <a:pt x="414" y="22"/>
                </a:lnTo>
                <a:lnTo>
                  <a:pt x="429" y="28"/>
                </a:lnTo>
                <a:lnTo>
                  <a:pt x="445" y="34"/>
                </a:lnTo>
                <a:lnTo>
                  <a:pt x="457" y="40"/>
                </a:lnTo>
                <a:lnTo>
                  <a:pt x="469" y="46"/>
                </a:lnTo>
                <a:lnTo>
                  <a:pt x="476" y="49"/>
                </a:lnTo>
                <a:lnTo>
                  <a:pt x="482" y="56"/>
                </a:lnTo>
                <a:lnTo>
                  <a:pt x="488" y="62"/>
                </a:lnTo>
                <a:lnTo>
                  <a:pt x="491" y="65"/>
                </a:lnTo>
                <a:lnTo>
                  <a:pt x="491" y="71"/>
                </a:lnTo>
                <a:lnTo>
                  <a:pt x="491" y="77"/>
                </a:lnTo>
                <a:lnTo>
                  <a:pt x="488" y="80"/>
                </a:lnTo>
                <a:lnTo>
                  <a:pt x="488" y="87"/>
                </a:lnTo>
                <a:lnTo>
                  <a:pt x="485" y="90"/>
                </a:lnTo>
                <a:lnTo>
                  <a:pt x="482" y="93"/>
                </a:lnTo>
                <a:lnTo>
                  <a:pt x="476" y="96"/>
                </a:lnTo>
                <a:lnTo>
                  <a:pt x="469" y="99"/>
                </a:lnTo>
                <a:lnTo>
                  <a:pt x="463" y="10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8" name="Freeform 65"/>
          <p:cNvSpPr>
            <a:spLocks noChangeArrowheads="1"/>
          </p:cNvSpPr>
          <p:nvPr/>
        </p:nvSpPr>
        <p:spPr bwMode="auto">
          <a:xfrm>
            <a:off x="7588250" y="4549775"/>
            <a:ext cx="584200" cy="166688"/>
          </a:xfrm>
          <a:custGeom>
            <a:avLst/>
            <a:gdLst>
              <a:gd name="T0" fmla="*/ 0 w 368"/>
              <a:gd name="T1" fmla="*/ 52 h 105"/>
              <a:gd name="T2" fmla="*/ 28 w 368"/>
              <a:gd name="T3" fmla="*/ 46 h 105"/>
              <a:gd name="T4" fmla="*/ 56 w 368"/>
              <a:gd name="T5" fmla="*/ 40 h 105"/>
              <a:gd name="T6" fmla="*/ 81 w 368"/>
              <a:gd name="T7" fmla="*/ 34 h 105"/>
              <a:gd name="T8" fmla="*/ 105 w 368"/>
              <a:gd name="T9" fmla="*/ 31 h 105"/>
              <a:gd name="T10" fmla="*/ 127 w 368"/>
              <a:gd name="T11" fmla="*/ 24 h 105"/>
              <a:gd name="T12" fmla="*/ 149 w 368"/>
              <a:gd name="T13" fmla="*/ 21 h 105"/>
              <a:gd name="T14" fmla="*/ 170 w 368"/>
              <a:gd name="T15" fmla="*/ 18 h 105"/>
              <a:gd name="T16" fmla="*/ 189 w 368"/>
              <a:gd name="T17" fmla="*/ 12 h 105"/>
              <a:gd name="T18" fmla="*/ 207 w 368"/>
              <a:gd name="T19" fmla="*/ 9 h 105"/>
              <a:gd name="T20" fmla="*/ 223 w 368"/>
              <a:gd name="T21" fmla="*/ 6 h 105"/>
              <a:gd name="T22" fmla="*/ 238 w 368"/>
              <a:gd name="T23" fmla="*/ 6 h 105"/>
              <a:gd name="T24" fmla="*/ 251 w 368"/>
              <a:gd name="T25" fmla="*/ 3 h 105"/>
              <a:gd name="T26" fmla="*/ 263 w 368"/>
              <a:gd name="T27" fmla="*/ 3 h 105"/>
              <a:gd name="T28" fmla="*/ 275 w 368"/>
              <a:gd name="T29" fmla="*/ 0 h 105"/>
              <a:gd name="T30" fmla="*/ 285 w 368"/>
              <a:gd name="T31" fmla="*/ 0 h 105"/>
              <a:gd name="T32" fmla="*/ 294 w 368"/>
              <a:gd name="T33" fmla="*/ 0 h 105"/>
              <a:gd name="T34" fmla="*/ 309 w 368"/>
              <a:gd name="T35" fmla="*/ 0 h 105"/>
              <a:gd name="T36" fmla="*/ 322 w 368"/>
              <a:gd name="T37" fmla="*/ 0 h 105"/>
              <a:gd name="T38" fmla="*/ 331 w 368"/>
              <a:gd name="T39" fmla="*/ 0 h 105"/>
              <a:gd name="T40" fmla="*/ 340 w 368"/>
              <a:gd name="T41" fmla="*/ 3 h 105"/>
              <a:gd name="T42" fmla="*/ 349 w 368"/>
              <a:gd name="T43" fmla="*/ 3 h 105"/>
              <a:gd name="T44" fmla="*/ 356 w 368"/>
              <a:gd name="T45" fmla="*/ 6 h 105"/>
              <a:gd name="T46" fmla="*/ 359 w 368"/>
              <a:gd name="T47" fmla="*/ 6 h 105"/>
              <a:gd name="T48" fmla="*/ 362 w 368"/>
              <a:gd name="T49" fmla="*/ 9 h 105"/>
              <a:gd name="T50" fmla="*/ 365 w 368"/>
              <a:gd name="T51" fmla="*/ 15 h 105"/>
              <a:gd name="T52" fmla="*/ 365 w 368"/>
              <a:gd name="T53" fmla="*/ 21 h 105"/>
              <a:gd name="T54" fmla="*/ 368 w 368"/>
              <a:gd name="T55" fmla="*/ 27 h 105"/>
              <a:gd name="T56" fmla="*/ 368 w 368"/>
              <a:gd name="T57" fmla="*/ 37 h 105"/>
              <a:gd name="T58" fmla="*/ 368 w 368"/>
              <a:gd name="T59" fmla="*/ 40 h 105"/>
              <a:gd name="T60" fmla="*/ 365 w 368"/>
              <a:gd name="T61" fmla="*/ 40 h 105"/>
              <a:gd name="T62" fmla="*/ 362 w 368"/>
              <a:gd name="T63" fmla="*/ 43 h 105"/>
              <a:gd name="T64" fmla="*/ 359 w 368"/>
              <a:gd name="T65" fmla="*/ 46 h 105"/>
              <a:gd name="T66" fmla="*/ 356 w 368"/>
              <a:gd name="T67" fmla="*/ 46 h 105"/>
              <a:gd name="T68" fmla="*/ 349 w 368"/>
              <a:gd name="T69" fmla="*/ 49 h 105"/>
              <a:gd name="T70" fmla="*/ 340 w 368"/>
              <a:gd name="T71" fmla="*/ 52 h 105"/>
              <a:gd name="T72" fmla="*/ 334 w 368"/>
              <a:gd name="T73" fmla="*/ 55 h 105"/>
              <a:gd name="T74" fmla="*/ 325 w 368"/>
              <a:gd name="T75" fmla="*/ 58 h 105"/>
              <a:gd name="T76" fmla="*/ 315 w 368"/>
              <a:gd name="T77" fmla="*/ 61 h 105"/>
              <a:gd name="T78" fmla="*/ 303 w 368"/>
              <a:gd name="T79" fmla="*/ 61 h 105"/>
              <a:gd name="T80" fmla="*/ 291 w 368"/>
              <a:gd name="T81" fmla="*/ 65 h 105"/>
              <a:gd name="T82" fmla="*/ 278 w 368"/>
              <a:gd name="T83" fmla="*/ 68 h 105"/>
              <a:gd name="T84" fmla="*/ 263 w 368"/>
              <a:gd name="T85" fmla="*/ 71 h 105"/>
              <a:gd name="T86" fmla="*/ 247 w 368"/>
              <a:gd name="T87" fmla="*/ 74 h 105"/>
              <a:gd name="T88" fmla="*/ 232 w 368"/>
              <a:gd name="T89" fmla="*/ 77 h 105"/>
              <a:gd name="T90" fmla="*/ 198 w 368"/>
              <a:gd name="T91" fmla="*/ 83 h 105"/>
              <a:gd name="T92" fmla="*/ 164 w 368"/>
              <a:gd name="T93" fmla="*/ 89 h 105"/>
              <a:gd name="T94" fmla="*/ 133 w 368"/>
              <a:gd name="T95" fmla="*/ 95 h 105"/>
              <a:gd name="T96" fmla="*/ 105 w 368"/>
              <a:gd name="T97" fmla="*/ 99 h 105"/>
              <a:gd name="T98" fmla="*/ 77 w 368"/>
              <a:gd name="T99" fmla="*/ 102 h 105"/>
              <a:gd name="T100" fmla="*/ 50 w 368"/>
              <a:gd name="T101" fmla="*/ 102 h 105"/>
              <a:gd name="T102" fmla="*/ 25 w 368"/>
              <a:gd name="T103" fmla="*/ 105 h 105"/>
              <a:gd name="T104" fmla="*/ 0 w 368"/>
              <a:gd name="T105" fmla="*/ 105 h 105"/>
              <a:gd name="T106" fmla="*/ 0 w 368"/>
              <a:gd name="T107" fmla="*/ 5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8" h="105">
                <a:moveTo>
                  <a:pt x="0" y="52"/>
                </a:moveTo>
                <a:lnTo>
                  <a:pt x="28" y="46"/>
                </a:lnTo>
                <a:lnTo>
                  <a:pt x="56" y="40"/>
                </a:lnTo>
                <a:lnTo>
                  <a:pt x="81" y="34"/>
                </a:lnTo>
                <a:lnTo>
                  <a:pt x="105" y="31"/>
                </a:lnTo>
                <a:lnTo>
                  <a:pt x="127" y="24"/>
                </a:lnTo>
                <a:lnTo>
                  <a:pt x="149" y="21"/>
                </a:lnTo>
                <a:lnTo>
                  <a:pt x="170" y="18"/>
                </a:lnTo>
                <a:lnTo>
                  <a:pt x="189" y="12"/>
                </a:lnTo>
                <a:lnTo>
                  <a:pt x="207" y="9"/>
                </a:lnTo>
                <a:lnTo>
                  <a:pt x="223" y="6"/>
                </a:lnTo>
                <a:lnTo>
                  <a:pt x="238" y="6"/>
                </a:lnTo>
                <a:lnTo>
                  <a:pt x="251" y="3"/>
                </a:lnTo>
                <a:lnTo>
                  <a:pt x="263" y="3"/>
                </a:lnTo>
                <a:lnTo>
                  <a:pt x="275" y="0"/>
                </a:lnTo>
                <a:lnTo>
                  <a:pt x="285" y="0"/>
                </a:lnTo>
                <a:lnTo>
                  <a:pt x="294" y="0"/>
                </a:lnTo>
                <a:lnTo>
                  <a:pt x="309" y="0"/>
                </a:lnTo>
                <a:lnTo>
                  <a:pt x="322" y="0"/>
                </a:lnTo>
                <a:lnTo>
                  <a:pt x="331" y="0"/>
                </a:lnTo>
                <a:lnTo>
                  <a:pt x="340" y="3"/>
                </a:lnTo>
                <a:lnTo>
                  <a:pt x="349" y="3"/>
                </a:lnTo>
                <a:lnTo>
                  <a:pt x="356" y="6"/>
                </a:lnTo>
                <a:lnTo>
                  <a:pt x="359" y="6"/>
                </a:lnTo>
                <a:lnTo>
                  <a:pt x="362" y="9"/>
                </a:lnTo>
                <a:lnTo>
                  <a:pt x="365" y="15"/>
                </a:lnTo>
                <a:lnTo>
                  <a:pt x="365" y="21"/>
                </a:lnTo>
                <a:lnTo>
                  <a:pt x="368" y="27"/>
                </a:lnTo>
                <a:lnTo>
                  <a:pt x="368" y="37"/>
                </a:lnTo>
                <a:lnTo>
                  <a:pt x="368" y="40"/>
                </a:lnTo>
                <a:lnTo>
                  <a:pt x="365" y="40"/>
                </a:lnTo>
                <a:lnTo>
                  <a:pt x="362" y="43"/>
                </a:lnTo>
                <a:lnTo>
                  <a:pt x="359" y="46"/>
                </a:lnTo>
                <a:lnTo>
                  <a:pt x="356" y="46"/>
                </a:lnTo>
                <a:lnTo>
                  <a:pt x="349" y="49"/>
                </a:lnTo>
                <a:lnTo>
                  <a:pt x="340" y="52"/>
                </a:lnTo>
                <a:lnTo>
                  <a:pt x="334" y="55"/>
                </a:lnTo>
                <a:lnTo>
                  <a:pt x="325" y="58"/>
                </a:lnTo>
                <a:lnTo>
                  <a:pt x="315" y="61"/>
                </a:lnTo>
                <a:lnTo>
                  <a:pt x="303" y="61"/>
                </a:lnTo>
                <a:lnTo>
                  <a:pt x="291" y="65"/>
                </a:lnTo>
                <a:lnTo>
                  <a:pt x="278" y="68"/>
                </a:lnTo>
                <a:lnTo>
                  <a:pt x="263" y="71"/>
                </a:lnTo>
                <a:lnTo>
                  <a:pt x="247" y="74"/>
                </a:lnTo>
                <a:lnTo>
                  <a:pt x="232" y="77"/>
                </a:lnTo>
                <a:lnTo>
                  <a:pt x="198" y="83"/>
                </a:lnTo>
                <a:lnTo>
                  <a:pt x="164" y="89"/>
                </a:lnTo>
                <a:lnTo>
                  <a:pt x="133" y="95"/>
                </a:lnTo>
                <a:lnTo>
                  <a:pt x="105" y="99"/>
                </a:lnTo>
                <a:lnTo>
                  <a:pt x="77" y="102"/>
                </a:lnTo>
                <a:lnTo>
                  <a:pt x="50" y="102"/>
                </a:lnTo>
                <a:lnTo>
                  <a:pt x="25" y="105"/>
                </a:lnTo>
                <a:lnTo>
                  <a:pt x="0" y="105"/>
                </a:lnTo>
                <a:lnTo>
                  <a:pt x="0" y="5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9" name="Freeform 66"/>
          <p:cNvSpPr>
            <a:spLocks noChangeArrowheads="1"/>
          </p:cNvSpPr>
          <p:nvPr/>
        </p:nvSpPr>
        <p:spPr bwMode="auto">
          <a:xfrm>
            <a:off x="7735888" y="3529013"/>
            <a:ext cx="211137" cy="741362"/>
          </a:xfrm>
          <a:custGeom>
            <a:avLst/>
            <a:gdLst>
              <a:gd name="T0" fmla="*/ 12 w 133"/>
              <a:gd name="T1" fmla="*/ 46 h 467"/>
              <a:gd name="T2" fmla="*/ 6 w 133"/>
              <a:gd name="T3" fmla="*/ 37 h 467"/>
              <a:gd name="T4" fmla="*/ 0 w 133"/>
              <a:gd name="T5" fmla="*/ 28 h 467"/>
              <a:gd name="T6" fmla="*/ 0 w 133"/>
              <a:gd name="T7" fmla="*/ 21 h 467"/>
              <a:gd name="T8" fmla="*/ 6 w 133"/>
              <a:gd name="T9" fmla="*/ 9 h 467"/>
              <a:gd name="T10" fmla="*/ 15 w 133"/>
              <a:gd name="T11" fmla="*/ 3 h 467"/>
              <a:gd name="T12" fmla="*/ 25 w 133"/>
              <a:gd name="T13" fmla="*/ 0 h 467"/>
              <a:gd name="T14" fmla="*/ 40 w 133"/>
              <a:gd name="T15" fmla="*/ 0 h 467"/>
              <a:gd name="T16" fmla="*/ 68 w 133"/>
              <a:gd name="T17" fmla="*/ 6 h 467"/>
              <a:gd name="T18" fmla="*/ 99 w 133"/>
              <a:gd name="T19" fmla="*/ 18 h 467"/>
              <a:gd name="T20" fmla="*/ 120 w 133"/>
              <a:gd name="T21" fmla="*/ 34 h 467"/>
              <a:gd name="T22" fmla="*/ 130 w 133"/>
              <a:gd name="T23" fmla="*/ 49 h 467"/>
              <a:gd name="T24" fmla="*/ 133 w 133"/>
              <a:gd name="T25" fmla="*/ 71 h 467"/>
              <a:gd name="T26" fmla="*/ 133 w 133"/>
              <a:gd name="T27" fmla="*/ 102 h 467"/>
              <a:gd name="T28" fmla="*/ 130 w 133"/>
              <a:gd name="T29" fmla="*/ 127 h 467"/>
              <a:gd name="T30" fmla="*/ 127 w 133"/>
              <a:gd name="T31" fmla="*/ 151 h 467"/>
              <a:gd name="T32" fmla="*/ 120 w 133"/>
              <a:gd name="T33" fmla="*/ 182 h 467"/>
              <a:gd name="T34" fmla="*/ 117 w 133"/>
              <a:gd name="T35" fmla="*/ 219 h 467"/>
              <a:gd name="T36" fmla="*/ 111 w 133"/>
              <a:gd name="T37" fmla="*/ 263 h 467"/>
              <a:gd name="T38" fmla="*/ 108 w 133"/>
              <a:gd name="T39" fmla="*/ 312 h 467"/>
              <a:gd name="T40" fmla="*/ 102 w 133"/>
              <a:gd name="T41" fmla="*/ 368 h 467"/>
              <a:gd name="T42" fmla="*/ 96 w 133"/>
              <a:gd name="T43" fmla="*/ 426 h 467"/>
              <a:gd name="T44" fmla="*/ 25 w 133"/>
              <a:gd name="T45" fmla="*/ 467 h 467"/>
              <a:gd name="T46" fmla="*/ 34 w 133"/>
              <a:gd name="T47" fmla="*/ 405 h 467"/>
              <a:gd name="T48" fmla="*/ 40 w 133"/>
              <a:gd name="T49" fmla="*/ 340 h 467"/>
              <a:gd name="T50" fmla="*/ 46 w 133"/>
              <a:gd name="T51" fmla="*/ 204 h 467"/>
              <a:gd name="T52" fmla="*/ 46 w 133"/>
              <a:gd name="T53" fmla="*/ 170 h 467"/>
              <a:gd name="T54" fmla="*/ 43 w 133"/>
              <a:gd name="T55" fmla="*/ 142 h 467"/>
              <a:gd name="T56" fmla="*/ 43 w 133"/>
              <a:gd name="T57" fmla="*/ 117 h 467"/>
              <a:gd name="T58" fmla="*/ 40 w 133"/>
              <a:gd name="T59" fmla="*/ 96 h 467"/>
              <a:gd name="T60" fmla="*/ 37 w 133"/>
              <a:gd name="T61" fmla="*/ 80 h 467"/>
              <a:gd name="T62" fmla="*/ 31 w 133"/>
              <a:gd name="T63" fmla="*/ 65 h 467"/>
              <a:gd name="T64" fmla="*/ 25 w 133"/>
              <a:gd name="T65" fmla="*/ 55 h 467"/>
              <a:gd name="T66" fmla="*/ 18 w 133"/>
              <a:gd name="T67" fmla="*/ 49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3" h="467">
                <a:moveTo>
                  <a:pt x="18" y="49"/>
                </a:moveTo>
                <a:lnTo>
                  <a:pt x="12" y="46"/>
                </a:lnTo>
                <a:lnTo>
                  <a:pt x="9" y="43"/>
                </a:lnTo>
                <a:lnTo>
                  <a:pt x="6" y="37"/>
                </a:lnTo>
                <a:lnTo>
                  <a:pt x="3" y="34"/>
                </a:lnTo>
                <a:lnTo>
                  <a:pt x="0" y="28"/>
                </a:lnTo>
                <a:lnTo>
                  <a:pt x="0" y="25"/>
                </a:lnTo>
                <a:lnTo>
                  <a:pt x="0" y="21"/>
                </a:lnTo>
                <a:lnTo>
                  <a:pt x="3" y="15"/>
                </a:lnTo>
                <a:lnTo>
                  <a:pt x="6" y="9"/>
                </a:lnTo>
                <a:lnTo>
                  <a:pt x="9" y="6"/>
                </a:lnTo>
                <a:lnTo>
                  <a:pt x="15" y="3"/>
                </a:lnTo>
                <a:lnTo>
                  <a:pt x="18" y="0"/>
                </a:lnTo>
                <a:lnTo>
                  <a:pt x="25" y="0"/>
                </a:lnTo>
                <a:lnTo>
                  <a:pt x="34" y="0"/>
                </a:lnTo>
                <a:lnTo>
                  <a:pt x="40" y="0"/>
                </a:lnTo>
                <a:lnTo>
                  <a:pt x="49" y="0"/>
                </a:lnTo>
                <a:lnTo>
                  <a:pt x="68" y="6"/>
                </a:lnTo>
                <a:lnTo>
                  <a:pt x="83" y="12"/>
                </a:lnTo>
                <a:lnTo>
                  <a:pt x="99" y="18"/>
                </a:lnTo>
                <a:lnTo>
                  <a:pt x="114" y="28"/>
                </a:lnTo>
                <a:lnTo>
                  <a:pt x="120" y="34"/>
                </a:lnTo>
                <a:lnTo>
                  <a:pt x="127" y="40"/>
                </a:lnTo>
                <a:lnTo>
                  <a:pt x="130" y="49"/>
                </a:lnTo>
                <a:lnTo>
                  <a:pt x="133" y="59"/>
                </a:lnTo>
                <a:lnTo>
                  <a:pt x="133" y="71"/>
                </a:lnTo>
                <a:lnTo>
                  <a:pt x="133" y="86"/>
                </a:lnTo>
                <a:lnTo>
                  <a:pt x="133" y="102"/>
                </a:lnTo>
                <a:lnTo>
                  <a:pt x="130" y="117"/>
                </a:lnTo>
                <a:lnTo>
                  <a:pt x="130" y="127"/>
                </a:lnTo>
                <a:lnTo>
                  <a:pt x="127" y="139"/>
                </a:lnTo>
                <a:lnTo>
                  <a:pt x="127" y="151"/>
                </a:lnTo>
                <a:lnTo>
                  <a:pt x="124" y="167"/>
                </a:lnTo>
                <a:lnTo>
                  <a:pt x="120" y="182"/>
                </a:lnTo>
                <a:lnTo>
                  <a:pt x="120" y="201"/>
                </a:lnTo>
                <a:lnTo>
                  <a:pt x="117" y="219"/>
                </a:lnTo>
                <a:lnTo>
                  <a:pt x="114" y="241"/>
                </a:lnTo>
                <a:lnTo>
                  <a:pt x="111" y="263"/>
                </a:lnTo>
                <a:lnTo>
                  <a:pt x="108" y="287"/>
                </a:lnTo>
                <a:lnTo>
                  <a:pt x="108" y="312"/>
                </a:lnTo>
                <a:lnTo>
                  <a:pt x="105" y="337"/>
                </a:lnTo>
                <a:lnTo>
                  <a:pt x="102" y="368"/>
                </a:lnTo>
                <a:lnTo>
                  <a:pt x="99" y="395"/>
                </a:lnTo>
                <a:lnTo>
                  <a:pt x="96" y="426"/>
                </a:lnTo>
                <a:lnTo>
                  <a:pt x="93" y="460"/>
                </a:lnTo>
                <a:lnTo>
                  <a:pt x="25" y="467"/>
                </a:lnTo>
                <a:lnTo>
                  <a:pt x="31" y="436"/>
                </a:lnTo>
                <a:lnTo>
                  <a:pt x="34" y="405"/>
                </a:lnTo>
                <a:lnTo>
                  <a:pt x="37" y="371"/>
                </a:lnTo>
                <a:lnTo>
                  <a:pt x="40" y="340"/>
                </a:lnTo>
                <a:lnTo>
                  <a:pt x="46" y="272"/>
                </a:lnTo>
                <a:lnTo>
                  <a:pt x="46" y="204"/>
                </a:lnTo>
                <a:lnTo>
                  <a:pt x="46" y="188"/>
                </a:lnTo>
                <a:lnTo>
                  <a:pt x="46" y="170"/>
                </a:lnTo>
                <a:lnTo>
                  <a:pt x="46" y="157"/>
                </a:lnTo>
                <a:lnTo>
                  <a:pt x="43" y="142"/>
                </a:lnTo>
                <a:lnTo>
                  <a:pt x="43" y="130"/>
                </a:lnTo>
                <a:lnTo>
                  <a:pt x="43" y="117"/>
                </a:lnTo>
                <a:lnTo>
                  <a:pt x="40" y="108"/>
                </a:lnTo>
                <a:lnTo>
                  <a:pt x="40" y="96"/>
                </a:lnTo>
                <a:lnTo>
                  <a:pt x="37" y="86"/>
                </a:lnTo>
                <a:lnTo>
                  <a:pt x="37" y="80"/>
                </a:lnTo>
                <a:lnTo>
                  <a:pt x="34" y="71"/>
                </a:lnTo>
                <a:lnTo>
                  <a:pt x="31" y="65"/>
                </a:lnTo>
                <a:lnTo>
                  <a:pt x="28" y="62"/>
                </a:lnTo>
                <a:lnTo>
                  <a:pt x="25" y="55"/>
                </a:lnTo>
                <a:lnTo>
                  <a:pt x="22" y="52"/>
                </a:lnTo>
                <a:lnTo>
                  <a:pt x="18" y="4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3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左窄右宽，“土”末笔为提。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51200" y="1835150"/>
            <a:ext cx="19304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chǎnɡ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424" name="Freeform 67"/>
          <p:cNvSpPr>
            <a:spLocks noChangeArrowheads="1"/>
          </p:cNvSpPr>
          <p:nvPr/>
        </p:nvSpPr>
        <p:spPr bwMode="auto">
          <a:xfrm>
            <a:off x="7404100" y="2867025"/>
            <a:ext cx="284163" cy="1447800"/>
          </a:xfrm>
          <a:custGeom>
            <a:avLst/>
            <a:gdLst>
              <a:gd name="T0" fmla="*/ 148 w 179"/>
              <a:gd name="T1" fmla="*/ 387 h 912"/>
              <a:gd name="T2" fmla="*/ 145 w 179"/>
              <a:gd name="T3" fmla="*/ 433 h 912"/>
              <a:gd name="T4" fmla="*/ 142 w 179"/>
              <a:gd name="T5" fmla="*/ 482 h 912"/>
              <a:gd name="T6" fmla="*/ 142 w 179"/>
              <a:gd name="T7" fmla="*/ 541 h 912"/>
              <a:gd name="T8" fmla="*/ 139 w 179"/>
              <a:gd name="T9" fmla="*/ 606 h 912"/>
              <a:gd name="T10" fmla="*/ 139 w 179"/>
              <a:gd name="T11" fmla="*/ 680 h 912"/>
              <a:gd name="T12" fmla="*/ 136 w 179"/>
              <a:gd name="T13" fmla="*/ 761 h 912"/>
              <a:gd name="T14" fmla="*/ 133 w 179"/>
              <a:gd name="T15" fmla="*/ 847 h 912"/>
              <a:gd name="T16" fmla="*/ 55 w 179"/>
              <a:gd name="T17" fmla="*/ 912 h 912"/>
              <a:gd name="T18" fmla="*/ 58 w 179"/>
              <a:gd name="T19" fmla="*/ 829 h 912"/>
              <a:gd name="T20" fmla="*/ 58 w 179"/>
              <a:gd name="T21" fmla="*/ 748 h 912"/>
              <a:gd name="T22" fmla="*/ 58 w 179"/>
              <a:gd name="T23" fmla="*/ 674 h 912"/>
              <a:gd name="T24" fmla="*/ 61 w 179"/>
              <a:gd name="T25" fmla="*/ 606 h 912"/>
              <a:gd name="T26" fmla="*/ 61 w 179"/>
              <a:gd name="T27" fmla="*/ 541 h 912"/>
              <a:gd name="T28" fmla="*/ 61 w 179"/>
              <a:gd name="T29" fmla="*/ 479 h 912"/>
              <a:gd name="T30" fmla="*/ 61 w 179"/>
              <a:gd name="T31" fmla="*/ 427 h 912"/>
              <a:gd name="T32" fmla="*/ 61 w 179"/>
              <a:gd name="T33" fmla="*/ 374 h 912"/>
              <a:gd name="T34" fmla="*/ 61 w 179"/>
              <a:gd name="T35" fmla="*/ 331 h 912"/>
              <a:gd name="T36" fmla="*/ 61 w 179"/>
              <a:gd name="T37" fmla="*/ 288 h 912"/>
              <a:gd name="T38" fmla="*/ 61 w 179"/>
              <a:gd name="T39" fmla="*/ 254 h 912"/>
              <a:gd name="T40" fmla="*/ 61 w 179"/>
              <a:gd name="T41" fmla="*/ 223 h 912"/>
              <a:gd name="T42" fmla="*/ 58 w 179"/>
              <a:gd name="T43" fmla="*/ 198 h 912"/>
              <a:gd name="T44" fmla="*/ 58 w 179"/>
              <a:gd name="T45" fmla="*/ 176 h 912"/>
              <a:gd name="T46" fmla="*/ 58 w 179"/>
              <a:gd name="T47" fmla="*/ 161 h 912"/>
              <a:gd name="T48" fmla="*/ 55 w 179"/>
              <a:gd name="T49" fmla="*/ 149 h 912"/>
              <a:gd name="T50" fmla="*/ 49 w 179"/>
              <a:gd name="T51" fmla="*/ 115 h 912"/>
              <a:gd name="T52" fmla="*/ 40 w 179"/>
              <a:gd name="T53" fmla="*/ 87 h 912"/>
              <a:gd name="T54" fmla="*/ 27 w 179"/>
              <a:gd name="T55" fmla="*/ 65 h 912"/>
              <a:gd name="T56" fmla="*/ 15 w 179"/>
              <a:gd name="T57" fmla="*/ 50 h 912"/>
              <a:gd name="T58" fmla="*/ 6 w 179"/>
              <a:gd name="T59" fmla="*/ 37 h 912"/>
              <a:gd name="T60" fmla="*/ 0 w 179"/>
              <a:gd name="T61" fmla="*/ 25 h 912"/>
              <a:gd name="T62" fmla="*/ 0 w 179"/>
              <a:gd name="T63" fmla="*/ 16 h 912"/>
              <a:gd name="T64" fmla="*/ 3 w 179"/>
              <a:gd name="T65" fmla="*/ 6 h 912"/>
              <a:gd name="T66" fmla="*/ 12 w 179"/>
              <a:gd name="T67" fmla="*/ 0 h 912"/>
              <a:gd name="T68" fmla="*/ 27 w 179"/>
              <a:gd name="T69" fmla="*/ 0 h 912"/>
              <a:gd name="T70" fmla="*/ 49 w 179"/>
              <a:gd name="T71" fmla="*/ 0 h 912"/>
              <a:gd name="T72" fmla="*/ 74 w 179"/>
              <a:gd name="T73" fmla="*/ 6 h 912"/>
              <a:gd name="T74" fmla="*/ 102 w 179"/>
              <a:gd name="T75" fmla="*/ 16 h 912"/>
              <a:gd name="T76" fmla="*/ 126 w 179"/>
              <a:gd name="T77" fmla="*/ 25 h 912"/>
              <a:gd name="T78" fmla="*/ 145 w 179"/>
              <a:gd name="T79" fmla="*/ 37 h 912"/>
              <a:gd name="T80" fmla="*/ 160 w 179"/>
              <a:gd name="T81" fmla="*/ 50 h 912"/>
              <a:gd name="T82" fmla="*/ 173 w 179"/>
              <a:gd name="T83" fmla="*/ 62 h 912"/>
              <a:gd name="T84" fmla="*/ 176 w 179"/>
              <a:gd name="T85" fmla="*/ 78 h 912"/>
              <a:gd name="T86" fmla="*/ 179 w 179"/>
              <a:gd name="T87" fmla="*/ 96 h 912"/>
              <a:gd name="T88" fmla="*/ 173 w 179"/>
              <a:gd name="T89" fmla="*/ 115 h 912"/>
              <a:gd name="T90" fmla="*/ 163 w 179"/>
              <a:gd name="T91" fmla="*/ 152 h 912"/>
              <a:gd name="T92" fmla="*/ 157 w 179"/>
              <a:gd name="T93" fmla="*/ 189 h 912"/>
              <a:gd name="T94" fmla="*/ 157 w 179"/>
              <a:gd name="T95" fmla="*/ 201 h 912"/>
              <a:gd name="T96" fmla="*/ 154 w 179"/>
              <a:gd name="T97" fmla="*/ 214 h 912"/>
              <a:gd name="T98" fmla="*/ 154 w 179"/>
              <a:gd name="T99" fmla="*/ 232 h 912"/>
              <a:gd name="T100" fmla="*/ 154 w 179"/>
              <a:gd name="T101" fmla="*/ 251 h 912"/>
              <a:gd name="T102" fmla="*/ 151 w 179"/>
              <a:gd name="T103" fmla="*/ 275 h 912"/>
              <a:gd name="T104" fmla="*/ 151 w 179"/>
              <a:gd name="T105" fmla="*/ 303 h 912"/>
              <a:gd name="T106" fmla="*/ 148 w 179"/>
              <a:gd name="T107" fmla="*/ 334 h 912"/>
              <a:gd name="T108" fmla="*/ 148 w 179"/>
              <a:gd name="T109" fmla="*/ 368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9" h="912">
                <a:moveTo>
                  <a:pt x="148" y="368"/>
                </a:moveTo>
                <a:lnTo>
                  <a:pt x="148" y="387"/>
                </a:lnTo>
                <a:lnTo>
                  <a:pt x="145" y="408"/>
                </a:lnTo>
                <a:lnTo>
                  <a:pt x="145" y="433"/>
                </a:lnTo>
                <a:lnTo>
                  <a:pt x="145" y="458"/>
                </a:lnTo>
                <a:lnTo>
                  <a:pt x="142" y="482"/>
                </a:lnTo>
                <a:lnTo>
                  <a:pt x="142" y="510"/>
                </a:lnTo>
                <a:lnTo>
                  <a:pt x="142" y="541"/>
                </a:lnTo>
                <a:lnTo>
                  <a:pt x="142" y="572"/>
                </a:lnTo>
                <a:lnTo>
                  <a:pt x="139" y="606"/>
                </a:lnTo>
                <a:lnTo>
                  <a:pt x="139" y="643"/>
                </a:lnTo>
                <a:lnTo>
                  <a:pt x="139" y="680"/>
                </a:lnTo>
                <a:lnTo>
                  <a:pt x="136" y="717"/>
                </a:lnTo>
                <a:lnTo>
                  <a:pt x="136" y="761"/>
                </a:lnTo>
                <a:lnTo>
                  <a:pt x="136" y="801"/>
                </a:lnTo>
                <a:lnTo>
                  <a:pt x="133" y="847"/>
                </a:lnTo>
                <a:lnTo>
                  <a:pt x="133" y="893"/>
                </a:lnTo>
                <a:lnTo>
                  <a:pt x="55" y="912"/>
                </a:lnTo>
                <a:lnTo>
                  <a:pt x="55" y="869"/>
                </a:lnTo>
                <a:lnTo>
                  <a:pt x="58" y="829"/>
                </a:lnTo>
                <a:lnTo>
                  <a:pt x="58" y="788"/>
                </a:lnTo>
                <a:lnTo>
                  <a:pt x="58" y="748"/>
                </a:lnTo>
                <a:lnTo>
                  <a:pt x="58" y="711"/>
                </a:lnTo>
                <a:lnTo>
                  <a:pt x="58" y="674"/>
                </a:lnTo>
                <a:lnTo>
                  <a:pt x="61" y="640"/>
                </a:lnTo>
                <a:lnTo>
                  <a:pt x="61" y="606"/>
                </a:lnTo>
                <a:lnTo>
                  <a:pt x="61" y="572"/>
                </a:lnTo>
                <a:lnTo>
                  <a:pt x="61" y="541"/>
                </a:lnTo>
                <a:lnTo>
                  <a:pt x="61" y="510"/>
                </a:lnTo>
                <a:lnTo>
                  <a:pt x="61" y="479"/>
                </a:lnTo>
                <a:lnTo>
                  <a:pt x="61" y="451"/>
                </a:lnTo>
                <a:lnTo>
                  <a:pt x="61" y="427"/>
                </a:lnTo>
                <a:lnTo>
                  <a:pt x="61" y="399"/>
                </a:lnTo>
                <a:lnTo>
                  <a:pt x="61" y="374"/>
                </a:lnTo>
                <a:lnTo>
                  <a:pt x="61" y="353"/>
                </a:lnTo>
                <a:lnTo>
                  <a:pt x="61" y="331"/>
                </a:lnTo>
                <a:lnTo>
                  <a:pt x="61" y="309"/>
                </a:lnTo>
                <a:lnTo>
                  <a:pt x="61" y="288"/>
                </a:lnTo>
                <a:lnTo>
                  <a:pt x="61" y="272"/>
                </a:lnTo>
                <a:lnTo>
                  <a:pt x="61" y="254"/>
                </a:lnTo>
                <a:lnTo>
                  <a:pt x="61" y="238"/>
                </a:lnTo>
                <a:lnTo>
                  <a:pt x="61" y="223"/>
                </a:lnTo>
                <a:lnTo>
                  <a:pt x="61" y="210"/>
                </a:lnTo>
                <a:lnTo>
                  <a:pt x="58" y="198"/>
                </a:lnTo>
                <a:lnTo>
                  <a:pt x="58" y="186"/>
                </a:lnTo>
                <a:lnTo>
                  <a:pt x="58" y="176"/>
                </a:lnTo>
                <a:lnTo>
                  <a:pt x="58" y="167"/>
                </a:lnTo>
                <a:lnTo>
                  <a:pt x="58" y="161"/>
                </a:lnTo>
                <a:lnTo>
                  <a:pt x="55" y="155"/>
                </a:lnTo>
                <a:lnTo>
                  <a:pt x="55" y="149"/>
                </a:lnTo>
                <a:lnTo>
                  <a:pt x="52" y="130"/>
                </a:lnTo>
                <a:lnTo>
                  <a:pt x="49" y="115"/>
                </a:lnTo>
                <a:lnTo>
                  <a:pt x="43" y="99"/>
                </a:lnTo>
                <a:lnTo>
                  <a:pt x="40" y="87"/>
                </a:lnTo>
                <a:lnTo>
                  <a:pt x="34" y="74"/>
                </a:lnTo>
                <a:lnTo>
                  <a:pt x="27" y="65"/>
                </a:lnTo>
                <a:lnTo>
                  <a:pt x="21" y="56"/>
                </a:lnTo>
                <a:lnTo>
                  <a:pt x="15" y="50"/>
                </a:lnTo>
                <a:lnTo>
                  <a:pt x="9" y="44"/>
                </a:lnTo>
                <a:lnTo>
                  <a:pt x="6" y="37"/>
                </a:lnTo>
                <a:lnTo>
                  <a:pt x="3" y="31"/>
                </a:lnTo>
                <a:lnTo>
                  <a:pt x="0" y="25"/>
                </a:lnTo>
                <a:lnTo>
                  <a:pt x="0" y="22"/>
                </a:lnTo>
                <a:lnTo>
                  <a:pt x="0" y="16"/>
                </a:lnTo>
                <a:lnTo>
                  <a:pt x="0" y="13"/>
                </a:lnTo>
                <a:lnTo>
                  <a:pt x="3" y="6"/>
                </a:lnTo>
                <a:lnTo>
                  <a:pt x="6" y="3"/>
                </a:lnTo>
                <a:lnTo>
                  <a:pt x="12" y="0"/>
                </a:lnTo>
                <a:lnTo>
                  <a:pt x="18" y="0"/>
                </a:lnTo>
                <a:lnTo>
                  <a:pt x="27" y="0"/>
                </a:lnTo>
                <a:lnTo>
                  <a:pt x="37" y="0"/>
                </a:lnTo>
                <a:lnTo>
                  <a:pt x="49" y="0"/>
                </a:lnTo>
                <a:lnTo>
                  <a:pt x="61" y="3"/>
                </a:lnTo>
                <a:lnTo>
                  <a:pt x="74" y="6"/>
                </a:lnTo>
                <a:lnTo>
                  <a:pt x="89" y="13"/>
                </a:lnTo>
                <a:lnTo>
                  <a:pt x="102" y="16"/>
                </a:lnTo>
                <a:lnTo>
                  <a:pt x="114" y="22"/>
                </a:lnTo>
                <a:lnTo>
                  <a:pt x="126" y="25"/>
                </a:lnTo>
                <a:lnTo>
                  <a:pt x="136" y="31"/>
                </a:lnTo>
                <a:lnTo>
                  <a:pt x="145" y="37"/>
                </a:lnTo>
                <a:lnTo>
                  <a:pt x="154" y="44"/>
                </a:lnTo>
                <a:lnTo>
                  <a:pt x="160" y="50"/>
                </a:lnTo>
                <a:lnTo>
                  <a:pt x="167" y="56"/>
                </a:lnTo>
                <a:lnTo>
                  <a:pt x="173" y="62"/>
                </a:lnTo>
                <a:lnTo>
                  <a:pt x="176" y="71"/>
                </a:lnTo>
                <a:lnTo>
                  <a:pt x="176" y="78"/>
                </a:lnTo>
                <a:lnTo>
                  <a:pt x="179" y="87"/>
                </a:lnTo>
                <a:lnTo>
                  <a:pt x="179" y="96"/>
                </a:lnTo>
                <a:lnTo>
                  <a:pt x="176" y="105"/>
                </a:lnTo>
                <a:lnTo>
                  <a:pt x="173" y="115"/>
                </a:lnTo>
                <a:lnTo>
                  <a:pt x="167" y="133"/>
                </a:lnTo>
                <a:lnTo>
                  <a:pt x="163" y="152"/>
                </a:lnTo>
                <a:lnTo>
                  <a:pt x="160" y="170"/>
                </a:lnTo>
                <a:lnTo>
                  <a:pt x="157" y="189"/>
                </a:lnTo>
                <a:lnTo>
                  <a:pt x="157" y="195"/>
                </a:lnTo>
                <a:lnTo>
                  <a:pt x="157" y="201"/>
                </a:lnTo>
                <a:lnTo>
                  <a:pt x="154" y="207"/>
                </a:lnTo>
                <a:lnTo>
                  <a:pt x="154" y="214"/>
                </a:lnTo>
                <a:lnTo>
                  <a:pt x="154" y="223"/>
                </a:lnTo>
                <a:lnTo>
                  <a:pt x="154" y="232"/>
                </a:lnTo>
                <a:lnTo>
                  <a:pt x="154" y="241"/>
                </a:lnTo>
                <a:lnTo>
                  <a:pt x="154" y="251"/>
                </a:lnTo>
                <a:lnTo>
                  <a:pt x="151" y="263"/>
                </a:lnTo>
                <a:lnTo>
                  <a:pt x="151" y="275"/>
                </a:lnTo>
                <a:lnTo>
                  <a:pt x="151" y="288"/>
                </a:lnTo>
                <a:lnTo>
                  <a:pt x="151" y="303"/>
                </a:lnTo>
                <a:lnTo>
                  <a:pt x="151" y="319"/>
                </a:lnTo>
                <a:lnTo>
                  <a:pt x="148" y="334"/>
                </a:lnTo>
                <a:lnTo>
                  <a:pt x="148" y="350"/>
                </a:lnTo>
                <a:lnTo>
                  <a:pt x="148" y="36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5" name="Freeform 68"/>
          <p:cNvSpPr>
            <a:spLocks noChangeArrowheads="1"/>
          </p:cNvSpPr>
          <p:nvPr/>
        </p:nvSpPr>
        <p:spPr bwMode="auto">
          <a:xfrm>
            <a:off x="7167563" y="3465513"/>
            <a:ext cx="781050" cy="292100"/>
          </a:xfrm>
          <a:custGeom>
            <a:avLst/>
            <a:gdLst>
              <a:gd name="T0" fmla="*/ 433 w 492"/>
              <a:gd name="T1" fmla="*/ 74 h 183"/>
              <a:gd name="T2" fmla="*/ 405 w 492"/>
              <a:gd name="T3" fmla="*/ 87 h 183"/>
              <a:gd name="T4" fmla="*/ 377 w 492"/>
              <a:gd name="T5" fmla="*/ 99 h 183"/>
              <a:gd name="T6" fmla="*/ 340 w 492"/>
              <a:gd name="T7" fmla="*/ 112 h 183"/>
              <a:gd name="T8" fmla="*/ 285 w 492"/>
              <a:gd name="T9" fmla="*/ 130 h 183"/>
              <a:gd name="T10" fmla="*/ 232 w 492"/>
              <a:gd name="T11" fmla="*/ 146 h 183"/>
              <a:gd name="T12" fmla="*/ 201 w 492"/>
              <a:gd name="T13" fmla="*/ 158 h 183"/>
              <a:gd name="T14" fmla="*/ 170 w 492"/>
              <a:gd name="T15" fmla="*/ 167 h 183"/>
              <a:gd name="T16" fmla="*/ 146 w 492"/>
              <a:gd name="T17" fmla="*/ 176 h 183"/>
              <a:gd name="T18" fmla="*/ 127 w 492"/>
              <a:gd name="T19" fmla="*/ 180 h 183"/>
              <a:gd name="T20" fmla="*/ 112 w 492"/>
              <a:gd name="T21" fmla="*/ 183 h 183"/>
              <a:gd name="T22" fmla="*/ 99 w 492"/>
              <a:gd name="T23" fmla="*/ 183 h 183"/>
              <a:gd name="T24" fmla="*/ 87 w 492"/>
              <a:gd name="T25" fmla="*/ 180 h 183"/>
              <a:gd name="T26" fmla="*/ 62 w 492"/>
              <a:gd name="T27" fmla="*/ 173 h 183"/>
              <a:gd name="T28" fmla="*/ 34 w 492"/>
              <a:gd name="T29" fmla="*/ 158 h 183"/>
              <a:gd name="T30" fmla="*/ 19 w 492"/>
              <a:gd name="T31" fmla="*/ 149 h 183"/>
              <a:gd name="T32" fmla="*/ 6 w 492"/>
              <a:gd name="T33" fmla="*/ 142 h 183"/>
              <a:gd name="T34" fmla="*/ 0 w 492"/>
              <a:gd name="T35" fmla="*/ 136 h 183"/>
              <a:gd name="T36" fmla="*/ 3 w 492"/>
              <a:gd name="T37" fmla="*/ 130 h 183"/>
              <a:gd name="T38" fmla="*/ 13 w 492"/>
              <a:gd name="T39" fmla="*/ 124 h 183"/>
              <a:gd name="T40" fmla="*/ 28 w 492"/>
              <a:gd name="T41" fmla="*/ 118 h 183"/>
              <a:gd name="T42" fmla="*/ 50 w 492"/>
              <a:gd name="T43" fmla="*/ 112 h 183"/>
              <a:gd name="T44" fmla="*/ 81 w 492"/>
              <a:gd name="T45" fmla="*/ 99 h 183"/>
              <a:gd name="T46" fmla="*/ 115 w 492"/>
              <a:gd name="T47" fmla="*/ 90 h 183"/>
              <a:gd name="T48" fmla="*/ 155 w 492"/>
              <a:gd name="T49" fmla="*/ 78 h 183"/>
              <a:gd name="T50" fmla="*/ 201 w 492"/>
              <a:gd name="T51" fmla="*/ 62 h 183"/>
              <a:gd name="T52" fmla="*/ 248 w 492"/>
              <a:gd name="T53" fmla="*/ 47 h 183"/>
              <a:gd name="T54" fmla="*/ 291 w 492"/>
              <a:gd name="T55" fmla="*/ 34 h 183"/>
              <a:gd name="T56" fmla="*/ 325 w 492"/>
              <a:gd name="T57" fmla="*/ 25 h 183"/>
              <a:gd name="T58" fmla="*/ 356 w 492"/>
              <a:gd name="T59" fmla="*/ 16 h 183"/>
              <a:gd name="T60" fmla="*/ 380 w 492"/>
              <a:gd name="T61" fmla="*/ 10 h 183"/>
              <a:gd name="T62" fmla="*/ 399 w 492"/>
              <a:gd name="T63" fmla="*/ 3 h 183"/>
              <a:gd name="T64" fmla="*/ 414 w 492"/>
              <a:gd name="T65" fmla="*/ 0 h 183"/>
              <a:gd name="T66" fmla="*/ 421 w 492"/>
              <a:gd name="T67" fmla="*/ 0 h 183"/>
              <a:gd name="T68" fmla="*/ 442 w 492"/>
              <a:gd name="T69" fmla="*/ 3 h 183"/>
              <a:gd name="T70" fmla="*/ 467 w 492"/>
              <a:gd name="T71" fmla="*/ 10 h 183"/>
              <a:gd name="T72" fmla="*/ 486 w 492"/>
              <a:gd name="T73" fmla="*/ 19 h 183"/>
              <a:gd name="T74" fmla="*/ 489 w 492"/>
              <a:gd name="T75" fmla="*/ 25 h 183"/>
              <a:gd name="T76" fmla="*/ 492 w 492"/>
              <a:gd name="T77" fmla="*/ 31 h 183"/>
              <a:gd name="T78" fmla="*/ 489 w 492"/>
              <a:gd name="T79" fmla="*/ 37 h 183"/>
              <a:gd name="T80" fmla="*/ 479 w 492"/>
              <a:gd name="T81" fmla="*/ 47 h 183"/>
              <a:gd name="T82" fmla="*/ 467 w 492"/>
              <a:gd name="T83" fmla="*/ 56 h 183"/>
              <a:gd name="T84" fmla="*/ 445 w 492"/>
              <a:gd name="T85" fmla="*/ 68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2" h="183">
                <a:moveTo>
                  <a:pt x="445" y="68"/>
                </a:moveTo>
                <a:lnTo>
                  <a:pt x="433" y="74"/>
                </a:lnTo>
                <a:lnTo>
                  <a:pt x="421" y="81"/>
                </a:lnTo>
                <a:lnTo>
                  <a:pt x="405" y="87"/>
                </a:lnTo>
                <a:lnTo>
                  <a:pt x="393" y="93"/>
                </a:lnTo>
                <a:lnTo>
                  <a:pt x="377" y="99"/>
                </a:lnTo>
                <a:lnTo>
                  <a:pt x="359" y="105"/>
                </a:lnTo>
                <a:lnTo>
                  <a:pt x="340" y="112"/>
                </a:lnTo>
                <a:lnTo>
                  <a:pt x="322" y="118"/>
                </a:lnTo>
                <a:lnTo>
                  <a:pt x="285" y="130"/>
                </a:lnTo>
                <a:lnTo>
                  <a:pt x="248" y="142"/>
                </a:lnTo>
                <a:lnTo>
                  <a:pt x="232" y="146"/>
                </a:lnTo>
                <a:lnTo>
                  <a:pt x="217" y="152"/>
                </a:lnTo>
                <a:lnTo>
                  <a:pt x="201" y="158"/>
                </a:lnTo>
                <a:lnTo>
                  <a:pt x="186" y="164"/>
                </a:lnTo>
                <a:lnTo>
                  <a:pt x="170" y="167"/>
                </a:lnTo>
                <a:lnTo>
                  <a:pt x="158" y="173"/>
                </a:lnTo>
                <a:lnTo>
                  <a:pt x="146" y="176"/>
                </a:lnTo>
                <a:lnTo>
                  <a:pt x="136" y="180"/>
                </a:lnTo>
                <a:lnTo>
                  <a:pt x="127" y="180"/>
                </a:lnTo>
                <a:lnTo>
                  <a:pt x="118" y="183"/>
                </a:lnTo>
                <a:lnTo>
                  <a:pt x="112" y="183"/>
                </a:lnTo>
                <a:lnTo>
                  <a:pt x="105" y="183"/>
                </a:lnTo>
                <a:lnTo>
                  <a:pt x="99" y="183"/>
                </a:lnTo>
                <a:lnTo>
                  <a:pt x="93" y="183"/>
                </a:lnTo>
                <a:lnTo>
                  <a:pt x="87" y="180"/>
                </a:lnTo>
                <a:lnTo>
                  <a:pt x="81" y="180"/>
                </a:lnTo>
                <a:lnTo>
                  <a:pt x="62" y="173"/>
                </a:lnTo>
                <a:lnTo>
                  <a:pt x="44" y="164"/>
                </a:lnTo>
                <a:lnTo>
                  <a:pt x="34" y="158"/>
                </a:lnTo>
                <a:lnTo>
                  <a:pt x="25" y="155"/>
                </a:lnTo>
                <a:lnTo>
                  <a:pt x="19" y="149"/>
                </a:lnTo>
                <a:lnTo>
                  <a:pt x="13" y="146"/>
                </a:lnTo>
                <a:lnTo>
                  <a:pt x="6" y="142"/>
                </a:lnTo>
                <a:lnTo>
                  <a:pt x="3" y="139"/>
                </a:lnTo>
                <a:lnTo>
                  <a:pt x="0" y="136"/>
                </a:lnTo>
                <a:lnTo>
                  <a:pt x="0" y="133"/>
                </a:lnTo>
                <a:lnTo>
                  <a:pt x="3" y="130"/>
                </a:lnTo>
                <a:lnTo>
                  <a:pt x="6" y="127"/>
                </a:lnTo>
                <a:lnTo>
                  <a:pt x="13" y="124"/>
                </a:lnTo>
                <a:lnTo>
                  <a:pt x="19" y="121"/>
                </a:lnTo>
                <a:lnTo>
                  <a:pt x="28" y="118"/>
                </a:lnTo>
                <a:lnTo>
                  <a:pt x="40" y="115"/>
                </a:lnTo>
                <a:lnTo>
                  <a:pt x="50" y="112"/>
                </a:lnTo>
                <a:lnTo>
                  <a:pt x="65" y="105"/>
                </a:lnTo>
                <a:lnTo>
                  <a:pt x="81" y="99"/>
                </a:lnTo>
                <a:lnTo>
                  <a:pt x="96" y="96"/>
                </a:lnTo>
                <a:lnTo>
                  <a:pt x="115" y="90"/>
                </a:lnTo>
                <a:lnTo>
                  <a:pt x="133" y="84"/>
                </a:lnTo>
                <a:lnTo>
                  <a:pt x="155" y="78"/>
                </a:lnTo>
                <a:lnTo>
                  <a:pt x="176" y="68"/>
                </a:lnTo>
                <a:lnTo>
                  <a:pt x="201" y="62"/>
                </a:lnTo>
                <a:lnTo>
                  <a:pt x="226" y="53"/>
                </a:lnTo>
                <a:lnTo>
                  <a:pt x="248" y="47"/>
                </a:lnTo>
                <a:lnTo>
                  <a:pt x="269" y="40"/>
                </a:lnTo>
                <a:lnTo>
                  <a:pt x="291" y="34"/>
                </a:lnTo>
                <a:lnTo>
                  <a:pt x="309" y="28"/>
                </a:lnTo>
                <a:lnTo>
                  <a:pt x="325" y="25"/>
                </a:lnTo>
                <a:lnTo>
                  <a:pt x="340" y="19"/>
                </a:lnTo>
                <a:lnTo>
                  <a:pt x="356" y="16"/>
                </a:lnTo>
                <a:lnTo>
                  <a:pt x="368" y="13"/>
                </a:lnTo>
                <a:lnTo>
                  <a:pt x="380" y="10"/>
                </a:lnTo>
                <a:lnTo>
                  <a:pt x="390" y="6"/>
                </a:lnTo>
                <a:lnTo>
                  <a:pt x="399" y="3"/>
                </a:lnTo>
                <a:lnTo>
                  <a:pt x="408" y="3"/>
                </a:lnTo>
                <a:lnTo>
                  <a:pt x="414" y="0"/>
                </a:lnTo>
                <a:lnTo>
                  <a:pt x="418" y="0"/>
                </a:lnTo>
                <a:lnTo>
                  <a:pt x="421" y="0"/>
                </a:lnTo>
                <a:lnTo>
                  <a:pt x="430" y="0"/>
                </a:lnTo>
                <a:lnTo>
                  <a:pt x="442" y="3"/>
                </a:lnTo>
                <a:lnTo>
                  <a:pt x="455" y="6"/>
                </a:lnTo>
                <a:lnTo>
                  <a:pt x="467" y="10"/>
                </a:lnTo>
                <a:lnTo>
                  <a:pt x="476" y="16"/>
                </a:lnTo>
                <a:lnTo>
                  <a:pt x="486" y="19"/>
                </a:lnTo>
                <a:lnTo>
                  <a:pt x="489" y="22"/>
                </a:lnTo>
                <a:lnTo>
                  <a:pt x="489" y="25"/>
                </a:lnTo>
                <a:lnTo>
                  <a:pt x="492" y="28"/>
                </a:lnTo>
                <a:lnTo>
                  <a:pt x="492" y="31"/>
                </a:lnTo>
                <a:lnTo>
                  <a:pt x="492" y="34"/>
                </a:lnTo>
                <a:lnTo>
                  <a:pt x="489" y="37"/>
                </a:lnTo>
                <a:lnTo>
                  <a:pt x="486" y="44"/>
                </a:lnTo>
                <a:lnTo>
                  <a:pt x="479" y="47"/>
                </a:lnTo>
                <a:lnTo>
                  <a:pt x="473" y="53"/>
                </a:lnTo>
                <a:lnTo>
                  <a:pt x="467" y="56"/>
                </a:lnTo>
                <a:lnTo>
                  <a:pt x="458" y="62"/>
                </a:lnTo>
                <a:lnTo>
                  <a:pt x="445" y="6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6" name="Freeform 69"/>
          <p:cNvSpPr>
            <a:spLocks noChangeArrowheads="1"/>
          </p:cNvSpPr>
          <p:nvPr/>
        </p:nvSpPr>
        <p:spPr bwMode="auto">
          <a:xfrm>
            <a:off x="7040563" y="4068763"/>
            <a:ext cx="887412" cy="565150"/>
          </a:xfrm>
          <a:custGeom>
            <a:avLst/>
            <a:gdLst>
              <a:gd name="T0" fmla="*/ 559 w 559"/>
              <a:gd name="T1" fmla="*/ 4 h 356"/>
              <a:gd name="T2" fmla="*/ 556 w 559"/>
              <a:gd name="T3" fmla="*/ 13 h 356"/>
              <a:gd name="T4" fmla="*/ 544 w 559"/>
              <a:gd name="T5" fmla="*/ 25 h 356"/>
              <a:gd name="T6" fmla="*/ 525 w 559"/>
              <a:gd name="T7" fmla="*/ 44 h 356"/>
              <a:gd name="T8" fmla="*/ 501 w 559"/>
              <a:gd name="T9" fmla="*/ 68 h 356"/>
              <a:gd name="T10" fmla="*/ 467 w 559"/>
              <a:gd name="T11" fmla="*/ 96 h 356"/>
              <a:gd name="T12" fmla="*/ 423 w 559"/>
              <a:gd name="T13" fmla="*/ 127 h 356"/>
              <a:gd name="T14" fmla="*/ 377 w 559"/>
              <a:gd name="T15" fmla="*/ 164 h 356"/>
              <a:gd name="T16" fmla="*/ 321 w 559"/>
              <a:gd name="T17" fmla="*/ 207 h 356"/>
              <a:gd name="T18" fmla="*/ 272 w 559"/>
              <a:gd name="T19" fmla="*/ 241 h 356"/>
              <a:gd name="T20" fmla="*/ 229 w 559"/>
              <a:gd name="T21" fmla="*/ 275 h 356"/>
              <a:gd name="T22" fmla="*/ 192 w 559"/>
              <a:gd name="T23" fmla="*/ 300 h 356"/>
              <a:gd name="T24" fmla="*/ 161 w 559"/>
              <a:gd name="T25" fmla="*/ 322 h 356"/>
              <a:gd name="T26" fmla="*/ 136 w 559"/>
              <a:gd name="T27" fmla="*/ 337 h 356"/>
              <a:gd name="T28" fmla="*/ 117 w 559"/>
              <a:gd name="T29" fmla="*/ 350 h 356"/>
              <a:gd name="T30" fmla="*/ 105 w 559"/>
              <a:gd name="T31" fmla="*/ 356 h 356"/>
              <a:gd name="T32" fmla="*/ 96 w 559"/>
              <a:gd name="T33" fmla="*/ 356 h 356"/>
              <a:gd name="T34" fmla="*/ 80 w 559"/>
              <a:gd name="T35" fmla="*/ 353 h 356"/>
              <a:gd name="T36" fmla="*/ 65 w 559"/>
              <a:gd name="T37" fmla="*/ 340 h 356"/>
              <a:gd name="T38" fmla="*/ 46 w 559"/>
              <a:gd name="T39" fmla="*/ 322 h 356"/>
              <a:gd name="T40" fmla="*/ 28 w 559"/>
              <a:gd name="T41" fmla="*/ 297 h 356"/>
              <a:gd name="T42" fmla="*/ 12 w 559"/>
              <a:gd name="T43" fmla="*/ 275 h 356"/>
              <a:gd name="T44" fmla="*/ 3 w 559"/>
              <a:gd name="T45" fmla="*/ 260 h 356"/>
              <a:gd name="T46" fmla="*/ 0 w 559"/>
              <a:gd name="T47" fmla="*/ 248 h 356"/>
              <a:gd name="T48" fmla="*/ 3 w 559"/>
              <a:gd name="T49" fmla="*/ 238 h 356"/>
              <a:gd name="T50" fmla="*/ 9 w 559"/>
              <a:gd name="T51" fmla="*/ 229 h 356"/>
              <a:gd name="T52" fmla="*/ 18 w 559"/>
              <a:gd name="T53" fmla="*/ 223 h 356"/>
              <a:gd name="T54" fmla="*/ 34 w 559"/>
              <a:gd name="T55" fmla="*/ 220 h 356"/>
              <a:gd name="T56" fmla="*/ 62 w 559"/>
              <a:gd name="T57" fmla="*/ 220 h 356"/>
              <a:gd name="T58" fmla="*/ 93 w 559"/>
              <a:gd name="T59" fmla="*/ 217 h 356"/>
              <a:gd name="T60" fmla="*/ 108 w 559"/>
              <a:gd name="T61" fmla="*/ 214 h 356"/>
              <a:gd name="T62" fmla="*/ 120 w 559"/>
              <a:gd name="T63" fmla="*/ 207 h 356"/>
              <a:gd name="T64" fmla="*/ 139 w 559"/>
              <a:gd name="T65" fmla="*/ 201 h 356"/>
              <a:gd name="T66" fmla="*/ 161 w 559"/>
              <a:gd name="T67" fmla="*/ 189 h 356"/>
              <a:gd name="T68" fmla="*/ 188 w 559"/>
              <a:gd name="T69" fmla="*/ 173 h 356"/>
              <a:gd name="T70" fmla="*/ 226 w 559"/>
              <a:gd name="T71" fmla="*/ 155 h 356"/>
              <a:gd name="T72" fmla="*/ 266 w 559"/>
              <a:gd name="T73" fmla="*/ 133 h 356"/>
              <a:gd name="T74" fmla="*/ 312 w 559"/>
              <a:gd name="T75" fmla="*/ 109 h 356"/>
              <a:gd name="T76" fmla="*/ 362 w 559"/>
              <a:gd name="T77" fmla="*/ 84 h 356"/>
              <a:gd name="T78" fmla="*/ 408 w 559"/>
              <a:gd name="T79" fmla="*/ 59 h 356"/>
              <a:gd name="T80" fmla="*/ 448 w 559"/>
              <a:gd name="T81" fmla="*/ 41 h 356"/>
              <a:gd name="T82" fmla="*/ 482 w 559"/>
              <a:gd name="T83" fmla="*/ 22 h 356"/>
              <a:gd name="T84" fmla="*/ 510 w 559"/>
              <a:gd name="T85" fmla="*/ 13 h 356"/>
              <a:gd name="T86" fmla="*/ 532 w 559"/>
              <a:gd name="T87" fmla="*/ 4 h 356"/>
              <a:gd name="T88" fmla="*/ 547 w 559"/>
              <a:gd name="T89" fmla="*/ 0 h 356"/>
              <a:gd name="T90" fmla="*/ 556 w 559"/>
              <a:gd name="T9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9" h="356">
                <a:moveTo>
                  <a:pt x="559" y="0"/>
                </a:moveTo>
                <a:lnTo>
                  <a:pt x="559" y="4"/>
                </a:lnTo>
                <a:lnTo>
                  <a:pt x="559" y="7"/>
                </a:lnTo>
                <a:lnTo>
                  <a:pt x="556" y="13"/>
                </a:lnTo>
                <a:lnTo>
                  <a:pt x="550" y="19"/>
                </a:lnTo>
                <a:lnTo>
                  <a:pt x="544" y="25"/>
                </a:lnTo>
                <a:lnTo>
                  <a:pt x="535" y="34"/>
                </a:lnTo>
                <a:lnTo>
                  <a:pt x="525" y="44"/>
                </a:lnTo>
                <a:lnTo>
                  <a:pt x="513" y="56"/>
                </a:lnTo>
                <a:lnTo>
                  <a:pt x="501" y="68"/>
                </a:lnTo>
                <a:lnTo>
                  <a:pt x="482" y="81"/>
                </a:lnTo>
                <a:lnTo>
                  <a:pt x="467" y="96"/>
                </a:lnTo>
                <a:lnTo>
                  <a:pt x="445" y="112"/>
                </a:lnTo>
                <a:lnTo>
                  <a:pt x="423" y="127"/>
                </a:lnTo>
                <a:lnTo>
                  <a:pt x="402" y="146"/>
                </a:lnTo>
                <a:lnTo>
                  <a:pt x="377" y="164"/>
                </a:lnTo>
                <a:lnTo>
                  <a:pt x="349" y="186"/>
                </a:lnTo>
                <a:lnTo>
                  <a:pt x="321" y="207"/>
                </a:lnTo>
                <a:lnTo>
                  <a:pt x="297" y="226"/>
                </a:lnTo>
                <a:lnTo>
                  <a:pt x="272" y="241"/>
                </a:lnTo>
                <a:lnTo>
                  <a:pt x="250" y="260"/>
                </a:lnTo>
                <a:lnTo>
                  <a:pt x="229" y="275"/>
                </a:lnTo>
                <a:lnTo>
                  <a:pt x="210" y="288"/>
                </a:lnTo>
                <a:lnTo>
                  <a:pt x="192" y="300"/>
                </a:lnTo>
                <a:lnTo>
                  <a:pt x="176" y="313"/>
                </a:lnTo>
                <a:lnTo>
                  <a:pt x="161" y="322"/>
                </a:lnTo>
                <a:lnTo>
                  <a:pt x="148" y="331"/>
                </a:lnTo>
                <a:lnTo>
                  <a:pt x="136" y="337"/>
                </a:lnTo>
                <a:lnTo>
                  <a:pt x="127" y="343"/>
                </a:lnTo>
                <a:lnTo>
                  <a:pt x="117" y="350"/>
                </a:lnTo>
                <a:lnTo>
                  <a:pt x="111" y="353"/>
                </a:lnTo>
                <a:lnTo>
                  <a:pt x="105" y="356"/>
                </a:lnTo>
                <a:lnTo>
                  <a:pt x="102" y="356"/>
                </a:lnTo>
                <a:lnTo>
                  <a:pt x="96" y="356"/>
                </a:lnTo>
                <a:lnTo>
                  <a:pt x="86" y="356"/>
                </a:lnTo>
                <a:lnTo>
                  <a:pt x="80" y="353"/>
                </a:lnTo>
                <a:lnTo>
                  <a:pt x="71" y="347"/>
                </a:lnTo>
                <a:lnTo>
                  <a:pt x="65" y="340"/>
                </a:lnTo>
                <a:lnTo>
                  <a:pt x="56" y="331"/>
                </a:lnTo>
                <a:lnTo>
                  <a:pt x="46" y="322"/>
                </a:lnTo>
                <a:lnTo>
                  <a:pt x="37" y="309"/>
                </a:lnTo>
                <a:lnTo>
                  <a:pt x="28" y="297"/>
                </a:lnTo>
                <a:lnTo>
                  <a:pt x="18" y="288"/>
                </a:lnTo>
                <a:lnTo>
                  <a:pt x="12" y="275"/>
                </a:lnTo>
                <a:lnTo>
                  <a:pt x="6" y="266"/>
                </a:lnTo>
                <a:lnTo>
                  <a:pt x="3" y="260"/>
                </a:lnTo>
                <a:lnTo>
                  <a:pt x="0" y="254"/>
                </a:lnTo>
                <a:lnTo>
                  <a:pt x="0" y="248"/>
                </a:lnTo>
                <a:lnTo>
                  <a:pt x="0" y="241"/>
                </a:lnTo>
                <a:lnTo>
                  <a:pt x="3" y="238"/>
                </a:lnTo>
                <a:lnTo>
                  <a:pt x="3" y="232"/>
                </a:lnTo>
                <a:lnTo>
                  <a:pt x="9" y="229"/>
                </a:lnTo>
                <a:lnTo>
                  <a:pt x="12" y="226"/>
                </a:lnTo>
                <a:lnTo>
                  <a:pt x="18" y="223"/>
                </a:lnTo>
                <a:lnTo>
                  <a:pt x="25" y="223"/>
                </a:lnTo>
                <a:lnTo>
                  <a:pt x="34" y="220"/>
                </a:lnTo>
                <a:lnTo>
                  <a:pt x="43" y="220"/>
                </a:lnTo>
                <a:lnTo>
                  <a:pt x="62" y="220"/>
                </a:lnTo>
                <a:lnTo>
                  <a:pt x="77" y="220"/>
                </a:lnTo>
                <a:lnTo>
                  <a:pt x="93" y="217"/>
                </a:lnTo>
                <a:lnTo>
                  <a:pt x="105" y="214"/>
                </a:lnTo>
                <a:lnTo>
                  <a:pt x="108" y="214"/>
                </a:lnTo>
                <a:lnTo>
                  <a:pt x="114" y="211"/>
                </a:lnTo>
                <a:lnTo>
                  <a:pt x="120" y="207"/>
                </a:lnTo>
                <a:lnTo>
                  <a:pt x="130" y="204"/>
                </a:lnTo>
                <a:lnTo>
                  <a:pt x="139" y="201"/>
                </a:lnTo>
                <a:lnTo>
                  <a:pt x="148" y="195"/>
                </a:lnTo>
                <a:lnTo>
                  <a:pt x="161" y="189"/>
                </a:lnTo>
                <a:lnTo>
                  <a:pt x="176" y="183"/>
                </a:lnTo>
                <a:lnTo>
                  <a:pt x="188" y="173"/>
                </a:lnTo>
                <a:lnTo>
                  <a:pt x="207" y="164"/>
                </a:lnTo>
                <a:lnTo>
                  <a:pt x="226" y="155"/>
                </a:lnTo>
                <a:lnTo>
                  <a:pt x="244" y="146"/>
                </a:lnTo>
                <a:lnTo>
                  <a:pt x="266" y="133"/>
                </a:lnTo>
                <a:lnTo>
                  <a:pt x="287" y="124"/>
                </a:lnTo>
                <a:lnTo>
                  <a:pt x="312" y="109"/>
                </a:lnTo>
                <a:lnTo>
                  <a:pt x="337" y="96"/>
                </a:lnTo>
                <a:lnTo>
                  <a:pt x="362" y="84"/>
                </a:lnTo>
                <a:lnTo>
                  <a:pt x="386" y="72"/>
                </a:lnTo>
                <a:lnTo>
                  <a:pt x="408" y="59"/>
                </a:lnTo>
                <a:lnTo>
                  <a:pt x="430" y="50"/>
                </a:lnTo>
                <a:lnTo>
                  <a:pt x="448" y="41"/>
                </a:lnTo>
                <a:lnTo>
                  <a:pt x="467" y="31"/>
                </a:lnTo>
                <a:lnTo>
                  <a:pt x="482" y="22"/>
                </a:lnTo>
                <a:lnTo>
                  <a:pt x="498" y="16"/>
                </a:lnTo>
                <a:lnTo>
                  <a:pt x="510" y="13"/>
                </a:lnTo>
                <a:lnTo>
                  <a:pt x="522" y="7"/>
                </a:lnTo>
                <a:lnTo>
                  <a:pt x="532" y="4"/>
                </a:lnTo>
                <a:lnTo>
                  <a:pt x="541" y="0"/>
                </a:lnTo>
                <a:lnTo>
                  <a:pt x="547" y="0"/>
                </a:lnTo>
                <a:lnTo>
                  <a:pt x="553" y="0"/>
                </a:lnTo>
                <a:lnTo>
                  <a:pt x="556" y="0"/>
                </a:lnTo>
                <a:lnTo>
                  <a:pt x="559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7" name="Freeform 70"/>
          <p:cNvSpPr>
            <a:spLocks noChangeArrowheads="1"/>
          </p:cNvSpPr>
          <p:nvPr/>
        </p:nvSpPr>
        <p:spPr bwMode="auto">
          <a:xfrm>
            <a:off x="7658100" y="3744913"/>
            <a:ext cx="809625" cy="727075"/>
          </a:xfrm>
          <a:custGeom>
            <a:avLst/>
            <a:gdLst>
              <a:gd name="T0" fmla="*/ 155 w 510"/>
              <a:gd name="T1" fmla="*/ 325 h 458"/>
              <a:gd name="T2" fmla="*/ 192 w 510"/>
              <a:gd name="T3" fmla="*/ 294 h 458"/>
              <a:gd name="T4" fmla="*/ 226 w 510"/>
              <a:gd name="T5" fmla="*/ 260 h 458"/>
              <a:gd name="T6" fmla="*/ 263 w 510"/>
              <a:gd name="T7" fmla="*/ 223 h 458"/>
              <a:gd name="T8" fmla="*/ 300 w 510"/>
              <a:gd name="T9" fmla="*/ 180 h 458"/>
              <a:gd name="T10" fmla="*/ 337 w 510"/>
              <a:gd name="T11" fmla="*/ 133 h 458"/>
              <a:gd name="T12" fmla="*/ 371 w 510"/>
              <a:gd name="T13" fmla="*/ 84 h 458"/>
              <a:gd name="T14" fmla="*/ 408 w 510"/>
              <a:gd name="T15" fmla="*/ 28 h 458"/>
              <a:gd name="T16" fmla="*/ 442 w 510"/>
              <a:gd name="T17" fmla="*/ 13 h 458"/>
              <a:gd name="T18" fmla="*/ 470 w 510"/>
              <a:gd name="T19" fmla="*/ 34 h 458"/>
              <a:gd name="T20" fmla="*/ 492 w 510"/>
              <a:gd name="T21" fmla="*/ 50 h 458"/>
              <a:gd name="T22" fmla="*/ 504 w 510"/>
              <a:gd name="T23" fmla="*/ 59 h 458"/>
              <a:gd name="T24" fmla="*/ 510 w 510"/>
              <a:gd name="T25" fmla="*/ 65 h 458"/>
              <a:gd name="T26" fmla="*/ 510 w 510"/>
              <a:gd name="T27" fmla="*/ 75 h 458"/>
              <a:gd name="T28" fmla="*/ 504 w 510"/>
              <a:gd name="T29" fmla="*/ 84 h 458"/>
              <a:gd name="T30" fmla="*/ 492 w 510"/>
              <a:gd name="T31" fmla="*/ 99 h 458"/>
              <a:gd name="T32" fmla="*/ 476 w 510"/>
              <a:gd name="T33" fmla="*/ 118 h 458"/>
              <a:gd name="T34" fmla="*/ 452 w 510"/>
              <a:gd name="T35" fmla="*/ 146 h 458"/>
              <a:gd name="T36" fmla="*/ 421 w 510"/>
              <a:gd name="T37" fmla="*/ 177 h 458"/>
              <a:gd name="T38" fmla="*/ 381 w 510"/>
              <a:gd name="T39" fmla="*/ 217 h 458"/>
              <a:gd name="T40" fmla="*/ 337 w 510"/>
              <a:gd name="T41" fmla="*/ 263 h 458"/>
              <a:gd name="T42" fmla="*/ 288 w 510"/>
              <a:gd name="T43" fmla="*/ 306 h 458"/>
              <a:gd name="T44" fmla="*/ 232 w 510"/>
              <a:gd name="T45" fmla="*/ 347 h 458"/>
              <a:gd name="T46" fmla="*/ 170 w 510"/>
              <a:gd name="T47" fmla="*/ 384 h 458"/>
              <a:gd name="T48" fmla="*/ 121 w 510"/>
              <a:gd name="T49" fmla="*/ 411 h 458"/>
              <a:gd name="T50" fmla="*/ 93 w 510"/>
              <a:gd name="T51" fmla="*/ 424 h 458"/>
              <a:gd name="T52" fmla="*/ 68 w 510"/>
              <a:gd name="T53" fmla="*/ 436 h 458"/>
              <a:gd name="T54" fmla="*/ 47 w 510"/>
              <a:gd name="T55" fmla="*/ 445 h 458"/>
              <a:gd name="T56" fmla="*/ 28 w 510"/>
              <a:gd name="T57" fmla="*/ 452 h 458"/>
              <a:gd name="T58" fmla="*/ 16 w 510"/>
              <a:gd name="T59" fmla="*/ 455 h 458"/>
              <a:gd name="T60" fmla="*/ 7 w 510"/>
              <a:gd name="T61" fmla="*/ 458 h 458"/>
              <a:gd name="T62" fmla="*/ 0 w 510"/>
              <a:gd name="T63" fmla="*/ 455 h 458"/>
              <a:gd name="T64" fmla="*/ 0 w 510"/>
              <a:gd name="T65" fmla="*/ 449 h 458"/>
              <a:gd name="T66" fmla="*/ 7 w 510"/>
              <a:gd name="T67" fmla="*/ 439 h 458"/>
              <a:gd name="T68" fmla="*/ 16 w 510"/>
              <a:gd name="T69" fmla="*/ 430 h 458"/>
              <a:gd name="T70" fmla="*/ 31 w 510"/>
              <a:gd name="T71" fmla="*/ 418 h 458"/>
              <a:gd name="T72" fmla="*/ 50 w 510"/>
              <a:gd name="T73" fmla="*/ 402 h 458"/>
              <a:gd name="T74" fmla="*/ 75 w 510"/>
              <a:gd name="T75" fmla="*/ 384 h 458"/>
              <a:gd name="T76" fmla="*/ 102 w 510"/>
              <a:gd name="T77" fmla="*/ 362 h 458"/>
              <a:gd name="T78" fmla="*/ 136 w 510"/>
              <a:gd name="T79" fmla="*/ 337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0" h="458">
                <a:moveTo>
                  <a:pt x="136" y="337"/>
                </a:moveTo>
                <a:lnTo>
                  <a:pt x="155" y="325"/>
                </a:lnTo>
                <a:lnTo>
                  <a:pt x="173" y="310"/>
                </a:lnTo>
                <a:lnTo>
                  <a:pt x="192" y="294"/>
                </a:lnTo>
                <a:lnTo>
                  <a:pt x="207" y="279"/>
                </a:lnTo>
                <a:lnTo>
                  <a:pt x="226" y="260"/>
                </a:lnTo>
                <a:lnTo>
                  <a:pt x="245" y="242"/>
                </a:lnTo>
                <a:lnTo>
                  <a:pt x="263" y="223"/>
                </a:lnTo>
                <a:lnTo>
                  <a:pt x="282" y="201"/>
                </a:lnTo>
                <a:lnTo>
                  <a:pt x="300" y="180"/>
                </a:lnTo>
                <a:lnTo>
                  <a:pt x="319" y="158"/>
                </a:lnTo>
                <a:lnTo>
                  <a:pt x="337" y="133"/>
                </a:lnTo>
                <a:lnTo>
                  <a:pt x="356" y="109"/>
                </a:lnTo>
                <a:lnTo>
                  <a:pt x="371" y="84"/>
                </a:lnTo>
                <a:lnTo>
                  <a:pt x="390" y="56"/>
                </a:lnTo>
                <a:lnTo>
                  <a:pt x="408" y="28"/>
                </a:lnTo>
                <a:lnTo>
                  <a:pt x="427" y="0"/>
                </a:lnTo>
                <a:lnTo>
                  <a:pt x="442" y="13"/>
                </a:lnTo>
                <a:lnTo>
                  <a:pt x="458" y="25"/>
                </a:lnTo>
                <a:lnTo>
                  <a:pt x="470" y="34"/>
                </a:lnTo>
                <a:lnTo>
                  <a:pt x="483" y="41"/>
                </a:lnTo>
                <a:lnTo>
                  <a:pt x="492" y="50"/>
                </a:lnTo>
                <a:lnTo>
                  <a:pt x="498" y="56"/>
                </a:lnTo>
                <a:lnTo>
                  <a:pt x="504" y="59"/>
                </a:lnTo>
                <a:lnTo>
                  <a:pt x="507" y="62"/>
                </a:lnTo>
                <a:lnTo>
                  <a:pt x="510" y="65"/>
                </a:lnTo>
                <a:lnTo>
                  <a:pt x="510" y="68"/>
                </a:lnTo>
                <a:lnTo>
                  <a:pt x="510" y="75"/>
                </a:lnTo>
                <a:lnTo>
                  <a:pt x="507" y="78"/>
                </a:lnTo>
                <a:lnTo>
                  <a:pt x="504" y="84"/>
                </a:lnTo>
                <a:lnTo>
                  <a:pt x="498" y="93"/>
                </a:lnTo>
                <a:lnTo>
                  <a:pt x="492" y="99"/>
                </a:lnTo>
                <a:lnTo>
                  <a:pt x="486" y="109"/>
                </a:lnTo>
                <a:lnTo>
                  <a:pt x="476" y="118"/>
                </a:lnTo>
                <a:lnTo>
                  <a:pt x="464" y="130"/>
                </a:lnTo>
                <a:lnTo>
                  <a:pt x="452" y="146"/>
                </a:lnTo>
                <a:lnTo>
                  <a:pt x="436" y="161"/>
                </a:lnTo>
                <a:lnTo>
                  <a:pt x="421" y="177"/>
                </a:lnTo>
                <a:lnTo>
                  <a:pt x="402" y="195"/>
                </a:lnTo>
                <a:lnTo>
                  <a:pt x="381" y="217"/>
                </a:lnTo>
                <a:lnTo>
                  <a:pt x="359" y="238"/>
                </a:lnTo>
                <a:lnTo>
                  <a:pt x="337" y="263"/>
                </a:lnTo>
                <a:lnTo>
                  <a:pt x="313" y="285"/>
                </a:lnTo>
                <a:lnTo>
                  <a:pt x="288" y="306"/>
                </a:lnTo>
                <a:lnTo>
                  <a:pt x="260" y="328"/>
                </a:lnTo>
                <a:lnTo>
                  <a:pt x="232" y="347"/>
                </a:lnTo>
                <a:lnTo>
                  <a:pt x="201" y="365"/>
                </a:lnTo>
                <a:lnTo>
                  <a:pt x="170" y="384"/>
                </a:lnTo>
                <a:lnTo>
                  <a:pt x="136" y="402"/>
                </a:lnTo>
                <a:lnTo>
                  <a:pt x="121" y="411"/>
                </a:lnTo>
                <a:lnTo>
                  <a:pt x="105" y="418"/>
                </a:lnTo>
                <a:lnTo>
                  <a:pt x="93" y="424"/>
                </a:lnTo>
                <a:lnTo>
                  <a:pt x="78" y="430"/>
                </a:lnTo>
                <a:lnTo>
                  <a:pt x="68" y="436"/>
                </a:lnTo>
                <a:lnTo>
                  <a:pt x="56" y="442"/>
                </a:lnTo>
                <a:lnTo>
                  <a:pt x="47" y="445"/>
                </a:lnTo>
                <a:lnTo>
                  <a:pt x="37" y="449"/>
                </a:lnTo>
                <a:lnTo>
                  <a:pt x="28" y="452"/>
                </a:lnTo>
                <a:lnTo>
                  <a:pt x="22" y="455"/>
                </a:lnTo>
                <a:lnTo>
                  <a:pt x="16" y="455"/>
                </a:lnTo>
                <a:lnTo>
                  <a:pt x="10" y="458"/>
                </a:lnTo>
                <a:lnTo>
                  <a:pt x="7" y="458"/>
                </a:lnTo>
                <a:lnTo>
                  <a:pt x="3" y="458"/>
                </a:lnTo>
                <a:lnTo>
                  <a:pt x="0" y="455"/>
                </a:lnTo>
                <a:lnTo>
                  <a:pt x="0" y="452"/>
                </a:lnTo>
                <a:lnTo>
                  <a:pt x="0" y="449"/>
                </a:lnTo>
                <a:lnTo>
                  <a:pt x="3" y="445"/>
                </a:lnTo>
                <a:lnTo>
                  <a:pt x="7" y="439"/>
                </a:lnTo>
                <a:lnTo>
                  <a:pt x="13" y="436"/>
                </a:lnTo>
                <a:lnTo>
                  <a:pt x="16" y="430"/>
                </a:lnTo>
                <a:lnTo>
                  <a:pt x="22" y="424"/>
                </a:lnTo>
                <a:lnTo>
                  <a:pt x="31" y="418"/>
                </a:lnTo>
                <a:lnTo>
                  <a:pt x="41" y="408"/>
                </a:lnTo>
                <a:lnTo>
                  <a:pt x="50" y="402"/>
                </a:lnTo>
                <a:lnTo>
                  <a:pt x="62" y="393"/>
                </a:lnTo>
                <a:lnTo>
                  <a:pt x="75" y="384"/>
                </a:lnTo>
                <a:lnTo>
                  <a:pt x="87" y="371"/>
                </a:lnTo>
                <a:lnTo>
                  <a:pt x="102" y="362"/>
                </a:lnTo>
                <a:lnTo>
                  <a:pt x="118" y="350"/>
                </a:lnTo>
                <a:lnTo>
                  <a:pt x="136" y="33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8" name="Freeform 71"/>
          <p:cNvSpPr>
            <a:spLocks noChangeArrowheads="1"/>
          </p:cNvSpPr>
          <p:nvPr/>
        </p:nvSpPr>
        <p:spPr bwMode="auto">
          <a:xfrm>
            <a:off x="7810500" y="3681413"/>
            <a:ext cx="1044575" cy="1066800"/>
          </a:xfrm>
          <a:custGeom>
            <a:avLst/>
            <a:gdLst>
              <a:gd name="T0" fmla="*/ 127 w 658"/>
              <a:gd name="T1" fmla="*/ 584 h 671"/>
              <a:gd name="T2" fmla="*/ 183 w 658"/>
              <a:gd name="T3" fmla="*/ 547 h 671"/>
              <a:gd name="T4" fmla="*/ 241 w 658"/>
              <a:gd name="T5" fmla="*/ 504 h 671"/>
              <a:gd name="T6" fmla="*/ 303 w 658"/>
              <a:gd name="T7" fmla="*/ 448 h 671"/>
              <a:gd name="T8" fmla="*/ 349 w 658"/>
              <a:gd name="T9" fmla="*/ 405 h 671"/>
              <a:gd name="T10" fmla="*/ 380 w 658"/>
              <a:gd name="T11" fmla="*/ 368 h 671"/>
              <a:gd name="T12" fmla="*/ 411 w 658"/>
              <a:gd name="T13" fmla="*/ 325 h 671"/>
              <a:gd name="T14" fmla="*/ 442 w 658"/>
              <a:gd name="T15" fmla="*/ 278 h 671"/>
              <a:gd name="T16" fmla="*/ 473 w 658"/>
              <a:gd name="T17" fmla="*/ 226 h 671"/>
              <a:gd name="T18" fmla="*/ 504 w 658"/>
              <a:gd name="T19" fmla="*/ 167 h 671"/>
              <a:gd name="T20" fmla="*/ 535 w 658"/>
              <a:gd name="T21" fmla="*/ 105 h 671"/>
              <a:gd name="T22" fmla="*/ 563 w 658"/>
              <a:gd name="T23" fmla="*/ 37 h 671"/>
              <a:gd name="T24" fmla="*/ 597 w 658"/>
              <a:gd name="T25" fmla="*/ 19 h 671"/>
              <a:gd name="T26" fmla="*/ 628 w 658"/>
              <a:gd name="T27" fmla="*/ 50 h 671"/>
              <a:gd name="T28" fmla="*/ 649 w 658"/>
              <a:gd name="T29" fmla="*/ 71 h 671"/>
              <a:gd name="T30" fmla="*/ 658 w 658"/>
              <a:gd name="T31" fmla="*/ 90 h 671"/>
              <a:gd name="T32" fmla="*/ 658 w 658"/>
              <a:gd name="T33" fmla="*/ 102 h 671"/>
              <a:gd name="T34" fmla="*/ 652 w 658"/>
              <a:gd name="T35" fmla="*/ 121 h 671"/>
              <a:gd name="T36" fmla="*/ 637 w 658"/>
              <a:gd name="T37" fmla="*/ 155 h 671"/>
              <a:gd name="T38" fmla="*/ 624 w 658"/>
              <a:gd name="T39" fmla="*/ 180 h 671"/>
              <a:gd name="T40" fmla="*/ 603 w 658"/>
              <a:gd name="T41" fmla="*/ 214 h 671"/>
              <a:gd name="T42" fmla="*/ 572 w 658"/>
              <a:gd name="T43" fmla="*/ 260 h 671"/>
              <a:gd name="T44" fmla="*/ 532 w 658"/>
              <a:gd name="T45" fmla="*/ 316 h 671"/>
              <a:gd name="T46" fmla="*/ 488 w 658"/>
              <a:gd name="T47" fmla="*/ 374 h 671"/>
              <a:gd name="T48" fmla="*/ 439 w 658"/>
              <a:gd name="T49" fmla="*/ 430 h 671"/>
              <a:gd name="T50" fmla="*/ 390 w 658"/>
              <a:gd name="T51" fmla="*/ 479 h 671"/>
              <a:gd name="T52" fmla="*/ 334 w 658"/>
              <a:gd name="T53" fmla="*/ 523 h 671"/>
              <a:gd name="T54" fmla="*/ 275 w 658"/>
              <a:gd name="T55" fmla="*/ 563 h 671"/>
              <a:gd name="T56" fmla="*/ 220 w 658"/>
              <a:gd name="T57" fmla="*/ 597 h 671"/>
              <a:gd name="T58" fmla="*/ 164 w 658"/>
              <a:gd name="T59" fmla="*/ 625 h 671"/>
              <a:gd name="T60" fmla="*/ 111 w 658"/>
              <a:gd name="T61" fmla="*/ 646 h 671"/>
              <a:gd name="T62" fmla="*/ 87 w 658"/>
              <a:gd name="T63" fmla="*/ 652 h 671"/>
              <a:gd name="T64" fmla="*/ 62 w 658"/>
              <a:gd name="T65" fmla="*/ 659 h 671"/>
              <a:gd name="T66" fmla="*/ 43 w 658"/>
              <a:gd name="T67" fmla="*/ 665 h 671"/>
              <a:gd name="T68" fmla="*/ 28 w 658"/>
              <a:gd name="T69" fmla="*/ 668 h 671"/>
              <a:gd name="T70" fmla="*/ 16 w 658"/>
              <a:gd name="T71" fmla="*/ 671 h 671"/>
              <a:gd name="T72" fmla="*/ 6 w 658"/>
              <a:gd name="T73" fmla="*/ 671 h 671"/>
              <a:gd name="T74" fmla="*/ 0 w 658"/>
              <a:gd name="T75" fmla="*/ 671 h 671"/>
              <a:gd name="T76" fmla="*/ 0 w 658"/>
              <a:gd name="T77" fmla="*/ 665 h 671"/>
              <a:gd name="T78" fmla="*/ 6 w 658"/>
              <a:gd name="T79" fmla="*/ 659 h 671"/>
              <a:gd name="T80" fmla="*/ 13 w 658"/>
              <a:gd name="T81" fmla="*/ 652 h 671"/>
              <a:gd name="T82" fmla="*/ 22 w 658"/>
              <a:gd name="T83" fmla="*/ 643 h 671"/>
              <a:gd name="T84" fmla="*/ 37 w 658"/>
              <a:gd name="T85" fmla="*/ 634 h 671"/>
              <a:gd name="T86" fmla="*/ 56 w 658"/>
              <a:gd name="T87" fmla="*/ 625 h 671"/>
              <a:gd name="T88" fmla="*/ 74 w 658"/>
              <a:gd name="T89" fmla="*/ 612 h 671"/>
              <a:gd name="T90" fmla="*/ 99 w 658"/>
              <a:gd name="T91" fmla="*/ 60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58" h="671">
                <a:moveTo>
                  <a:pt x="99" y="600"/>
                </a:moveTo>
                <a:lnTo>
                  <a:pt x="127" y="584"/>
                </a:lnTo>
                <a:lnTo>
                  <a:pt x="155" y="569"/>
                </a:lnTo>
                <a:lnTo>
                  <a:pt x="183" y="547"/>
                </a:lnTo>
                <a:lnTo>
                  <a:pt x="210" y="526"/>
                </a:lnTo>
                <a:lnTo>
                  <a:pt x="241" y="504"/>
                </a:lnTo>
                <a:lnTo>
                  <a:pt x="272" y="476"/>
                </a:lnTo>
                <a:lnTo>
                  <a:pt x="303" y="448"/>
                </a:lnTo>
                <a:lnTo>
                  <a:pt x="334" y="421"/>
                </a:lnTo>
                <a:lnTo>
                  <a:pt x="349" y="405"/>
                </a:lnTo>
                <a:lnTo>
                  <a:pt x="365" y="387"/>
                </a:lnTo>
                <a:lnTo>
                  <a:pt x="380" y="368"/>
                </a:lnTo>
                <a:lnTo>
                  <a:pt x="396" y="346"/>
                </a:lnTo>
                <a:lnTo>
                  <a:pt x="411" y="325"/>
                </a:lnTo>
                <a:lnTo>
                  <a:pt x="427" y="303"/>
                </a:lnTo>
                <a:lnTo>
                  <a:pt x="442" y="278"/>
                </a:lnTo>
                <a:lnTo>
                  <a:pt x="458" y="254"/>
                </a:lnTo>
                <a:lnTo>
                  <a:pt x="473" y="226"/>
                </a:lnTo>
                <a:lnTo>
                  <a:pt x="488" y="198"/>
                </a:lnTo>
                <a:lnTo>
                  <a:pt x="504" y="167"/>
                </a:lnTo>
                <a:lnTo>
                  <a:pt x="519" y="136"/>
                </a:lnTo>
                <a:lnTo>
                  <a:pt x="535" y="105"/>
                </a:lnTo>
                <a:lnTo>
                  <a:pt x="550" y="71"/>
                </a:lnTo>
                <a:lnTo>
                  <a:pt x="563" y="37"/>
                </a:lnTo>
                <a:lnTo>
                  <a:pt x="578" y="0"/>
                </a:lnTo>
                <a:lnTo>
                  <a:pt x="597" y="19"/>
                </a:lnTo>
                <a:lnTo>
                  <a:pt x="615" y="34"/>
                </a:lnTo>
                <a:lnTo>
                  <a:pt x="628" y="50"/>
                </a:lnTo>
                <a:lnTo>
                  <a:pt x="640" y="62"/>
                </a:lnTo>
                <a:lnTo>
                  <a:pt x="649" y="71"/>
                </a:lnTo>
                <a:lnTo>
                  <a:pt x="655" y="81"/>
                </a:lnTo>
                <a:lnTo>
                  <a:pt x="658" y="90"/>
                </a:lnTo>
                <a:lnTo>
                  <a:pt x="658" y="96"/>
                </a:lnTo>
                <a:lnTo>
                  <a:pt x="658" y="102"/>
                </a:lnTo>
                <a:lnTo>
                  <a:pt x="655" y="108"/>
                </a:lnTo>
                <a:lnTo>
                  <a:pt x="652" y="121"/>
                </a:lnTo>
                <a:lnTo>
                  <a:pt x="646" y="136"/>
                </a:lnTo>
                <a:lnTo>
                  <a:pt x="637" y="155"/>
                </a:lnTo>
                <a:lnTo>
                  <a:pt x="631" y="164"/>
                </a:lnTo>
                <a:lnTo>
                  <a:pt x="624" y="180"/>
                </a:lnTo>
                <a:lnTo>
                  <a:pt x="615" y="195"/>
                </a:lnTo>
                <a:lnTo>
                  <a:pt x="603" y="214"/>
                </a:lnTo>
                <a:lnTo>
                  <a:pt x="587" y="235"/>
                </a:lnTo>
                <a:lnTo>
                  <a:pt x="572" y="260"/>
                </a:lnTo>
                <a:lnTo>
                  <a:pt x="553" y="285"/>
                </a:lnTo>
                <a:lnTo>
                  <a:pt x="532" y="316"/>
                </a:lnTo>
                <a:lnTo>
                  <a:pt x="510" y="346"/>
                </a:lnTo>
                <a:lnTo>
                  <a:pt x="488" y="374"/>
                </a:lnTo>
                <a:lnTo>
                  <a:pt x="464" y="402"/>
                </a:lnTo>
                <a:lnTo>
                  <a:pt x="439" y="430"/>
                </a:lnTo>
                <a:lnTo>
                  <a:pt x="414" y="455"/>
                </a:lnTo>
                <a:lnTo>
                  <a:pt x="390" y="479"/>
                </a:lnTo>
                <a:lnTo>
                  <a:pt x="362" y="501"/>
                </a:lnTo>
                <a:lnTo>
                  <a:pt x="334" y="523"/>
                </a:lnTo>
                <a:lnTo>
                  <a:pt x="306" y="544"/>
                </a:lnTo>
                <a:lnTo>
                  <a:pt x="275" y="563"/>
                </a:lnTo>
                <a:lnTo>
                  <a:pt x="247" y="581"/>
                </a:lnTo>
                <a:lnTo>
                  <a:pt x="220" y="597"/>
                </a:lnTo>
                <a:lnTo>
                  <a:pt x="192" y="612"/>
                </a:lnTo>
                <a:lnTo>
                  <a:pt x="164" y="625"/>
                </a:lnTo>
                <a:lnTo>
                  <a:pt x="139" y="637"/>
                </a:lnTo>
                <a:lnTo>
                  <a:pt x="111" y="646"/>
                </a:lnTo>
                <a:lnTo>
                  <a:pt x="99" y="649"/>
                </a:lnTo>
                <a:lnTo>
                  <a:pt x="87" y="652"/>
                </a:lnTo>
                <a:lnTo>
                  <a:pt x="74" y="659"/>
                </a:lnTo>
                <a:lnTo>
                  <a:pt x="62" y="659"/>
                </a:lnTo>
                <a:lnTo>
                  <a:pt x="53" y="662"/>
                </a:lnTo>
                <a:lnTo>
                  <a:pt x="43" y="665"/>
                </a:lnTo>
                <a:lnTo>
                  <a:pt x="34" y="668"/>
                </a:lnTo>
                <a:lnTo>
                  <a:pt x="28" y="668"/>
                </a:lnTo>
                <a:lnTo>
                  <a:pt x="22" y="671"/>
                </a:lnTo>
                <a:lnTo>
                  <a:pt x="16" y="671"/>
                </a:lnTo>
                <a:lnTo>
                  <a:pt x="13" y="671"/>
                </a:lnTo>
                <a:lnTo>
                  <a:pt x="6" y="671"/>
                </a:lnTo>
                <a:lnTo>
                  <a:pt x="3" y="671"/>
                </a:lnTo>
                <a:lnTo>
                  <a:pt x="0" y="671"/>
                </a:lnTo>
                <a:lnTo>
                  <a:pt x="0" y="668"/>
                </a:lnTo>
                <a:lnTo>
                  <a:pt x="0" y="665"/>
                </a:lnTo>
                <a:lnTo>
                  <a:pt x="3" y="662"/>
                </a:lnTo>
                <a:lnTo>
                  <a:pt x="6" y="659"/>
                </a:lnTo>
                <a:lnTo>
                  <a:pt x="9" y="655"/>
                </a:lnTo>
                <a:lnTo>
                  <a:pt x="13" y="652"/>
                </a:lnTo>
                <a:lnTo>
                  <a:pt x="19" y="649"/>
                </a:lnTo>
                <a:lnTo>
                  <a:pt x="22" y="643"/>
                </a:lnTo>
                <a:lnTo>
                  <a:pt x="31" y="640"/>
                </a:lnTo>
                <a:lnTo>
                  <a:pt x="37" y="634"/>
                </a:lnTo>
                <a:lnTo>
                  <a:pt x="47" y="631"/>
                </a:lnTo>
                <a:lnTo>
                  <a:pt x="56" y="625"/>
                </a:lnTo>
                <a:lnTo>
                  <a:pt x="65" y="618"/>
                </a:lnTo>
                <a:lnTo>
                  <a:pt x="74" y="612"/>
                </a:lnTo>
                <a:lnTo>
                  <a:pt x="87" y="606"/>
                </a:lnTo>
                <a:lnTo>
                  <a:pt x="99" y="60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9" name="Freeform 72"/>
          <p:cNvSpPr>
            <a:spLocks noChangeArrowheads="1"/>
          </p:cNvSpPr>
          <p:nvPr/>
        </p:nvSpPr>
        <p:spPr bwMode="auto">
          <a:xfrm>
            <a:off x="7993063" y="2892425"/>
            <a:ext cx="1284287" cy="2163763"/>
          </a:xfrm>
          <a:custGeom>
            <a:avLst/>
            <a:gdLst>
              <a:gd name="T0" fmla="*/ 210 w 809"/>
              <a:gd name="T1" fmla="*/ 448 h 1363"/>
              <a:gd name="T2" fmla="*/ 154 w 809"/>
              <a:gd name="T3" fmla="*/ 519 h 1363"/>
              <a:gd name="T4" fmla="*/ 163 w 809"/>
              <a:gd name="T5" fmla="*/ 531 h 1363"/>
              <a:gd name="T6" fmla="*/ 219 w 809"/>
              <a:gd name="T7" fmla="*/ 522 h 1363"/>
              <a:gd name="T8" fmla="*/ 343 w 809"/>
              <a:gd name="T9" fmla="*/ 497 h 1363"/>
              <a:gd name="T10" fmla="*/ 516 w 809"/>
              <a:gd name="T11" fmla="*/ 469 h 1363"/>
              <a:gd name="T12" fmla="*/ 608 w 809"/>
              <a:gd name="T13" fmla="*/ 445 h 1363"/>
              <a:gd name="T14" fmla="*/ 673 w 809"/>
              <a:gd name="T15" fmla="*/ 439 h 1363"/>
              <a:gd name="T16" fmla="*/ 772 w 809"/>
              <a:gd name="T17" fmla="*/ 503 h 1363"/>
              <a:gd name="T18" fmla="*/ 809 w 809"/>
              <a:gd name="T19" fmla="*/ 556 h 1363"/>
              <a:gd name="T20" fmla="*/ 778 w 809"/>
              <a:gd name="T21" fmla="*/ 596 h 1363"/>
              <a:gd name="T22" fmla="*/ 757 w 809"/>
              <a:gd name="T23" fmla="*/ 658 h 1363"/>
              <a:gd name="T24" fmla="*/ 741 w 809"/>
              <a:gd name="T25" fmla="*/ 735 h 1363"/>
              <a:gd name="T26" fmla="*/ 707 w 809"/>
              <a:gd name="T27" fmla="*/ 868 h 1363"/>
              <a:gd name="T28" fmla="*/ 630 w 809"/>
              <a:gd name="T29" fmla="*/ 1106 h 1363"/>
              <a:gd name="T30" fmla="*/ 568 w 809"/>
              <a:gd name="T31" fmla="*/ 1220 h 1363"/>
              <a:gd name="T32" fmla="*/ 469 w 809"/>
              <a:gd name="T33" fmla="*/ 1332 h 1363"/>
              <a:gd name="T34" fmla="*/ 404 w 809"/>
              <a:gd name="T35" fmla="*/ 1363 h 1363"/>
              <a:gd name="T36" fmla="*/ 386 w 809"/>
              <a:gd name="T37" fmla="*/ 1319 h 1363"/>
              <a:gd name="T38" fmla="*/ 349 w 809"/>
              <a:gd name="T39" fmla="*/ 1227 h 1363"/>
              <a:gd name="T40" fmla="*/ 265 w 809"/>
              <a:gd name="T41" fmla="*/ 1143 h 1363"/>
              <a:gd name="T42" fmla="*/ 284 w 809"/>
              <a:gd name="T43" fmla="*/ 1125 h 1363"/>
              <a:gd name="T44" fmla="*/ 383 w 809"/>
              <a:gd name="T45" fmla="*/ 1165 h 1363"/>
              <a:gd name="T46" fmla="*/ 448 w 809"/>
              <a:gd name="T47" fmla="*/ 1171 h 1363"/>
              <a:gd name="T48" fmla="*/ 482 w 809"/>
              <a:gd name="T49" fmla="*/ 1140 h 1363"/>
              <a:gd name="T50" fmla="*/ 525 w 809"/>
              <a:gd name="T51" fmla="*/ 1066 h 1363"/>
              <a:gd name="T52" fmla="*/ 611 w 809"/>
              <a:gd name="T53" fmla="*/ 825 h 1363"/>
              <a:gd name="T54" fmla="*/ 642 w 809"/>
              <a:gd name="T55" fmla="*/ 667 h 1363"/>
              <a:gd name="T56" fmla="*/ 655 w 809"/>
              <a:gd name="T57" fmla="*/ 590 h 1363"/>
              <a:gd name="T58" fmla="*/ 642 w 809"/>
              <a:gd name="T59" fmla="*/ 544 h 1363"/>
              <a:gd name="T60" fmla="*/ 571 w 809"/>
              <a:gd name="T61" fmla="*/ 516 h 1363"/>
              <a:gd name="T62" fmla="*/ 506 w 809"/>
              <a:gd name="T63" fmla="*/ 522 h 1363"/>
              <a:gd name="T64" fmla="*/ 380 w 809"/>
              <a:gd name="T65" fmla="*/ 544 h 1363"/>
              <a:gd name="T66" fmla="*/ 225 w 809"/>
              <a:gd name="T67" fmla="*/ 575 h 1363"/>
              <a:gd name="T68" fmla="*/ 129 w 809"/>
              <a:gd name="T69" fmla="*/ 599 h 1363"/>
              <a:gd name="T70" fmla="*/ 77 w 809"/>
              <a:gd name="T71" fmla="*/ 624 h 1363"/>
              <a:gd name="T72" fmla="*/ 37 w 809"/>
              <a:gd name="T73" fmla="*/ 624 h 1363"/>
              <a:gd name="T74" fmla="*/ 6 w 809"/>
              <a:gd name="T75" fmla="*/ 571 h 1363"/>
              <a:gd name="T76" fmla="*/ 3 w 809"/>
              <a:gd name="T77" fmla="*/ 537 h 1363"/>
              <a:gd name="T78" fmla="*/ 40 w 809"/>
              <a:gd name="T79" fmla="*/ 516 h 1363"/>
              <a:gd name="T80" fmla="*/ 142 w 809"/>
              <a:gd name="T81" fmla="*/ 439 h 1363"/>
              <a:gd name="T82" fmla="*/ 349 w 809"/>
              <a:gd name="T83" fmla="*/ 185 h 1363"/>
              <a:gd name="T84" fmla="*/ 380 w 809"/>
              <a:gd name="T85" fmla="*/ 123 h 1363"/>
              <a:gd name="T86" fmla="*/ 343 w 809"/>
              <a:gd name="T87" fmla="*/ 130 h 1363"/>
              <a:gd name="T88" fmla="*/ 265 w 809"/>
              <a:gd name="T89" fmla="*/ 154 h 1363"/>
              <a:gd name="T90" fmla="*/ 173 w 809"/>
              <a:gd name="T91" fmla="*/ 185 h 1363"/>
              <a:gd name="T92" fmla="*/ 95 w 809"/>
              <a:gd name="T93" fmla="*/ 198 h 1363"/>
              <a:gd name="T94" fmla="*/ 12 w 809"/>
              <a:gd name="T95" fmla="*/ 167 h 1363"/>
              <a:gd name="T96" fmla="*/ 6 w 809"/>
              <a:gd name="T97" fmla="*/ 139 h 1363"/>
              <a:gd name="T98" fmla="*/ 77 w 809"/>
              <a:gd name="T99" fmla="*/ 126 h 1363"/>
              <a:gd name="T100" fmla="*/ 238 w 809"/>
              <a:gd name="T101" fmla="*/ 92 h 1363"/>
              <a:gd name="T102" fmla="*/ 389 w 809"/>
              <a:gd name="T103" fmla="*/ 37 h 1363"/>
              <a:gd name="T104" fmla="*/ 448 w 809"/>
              <a:gd name="T105" fmla="*/ 3 h 1363"/>
              <a:gd name="T106" fmla="*/ 485 w 809"/>
              <a:gd name="T107" fmla="*/ 15 h 1363"/>
              <a:gd name="T108" fmla="*/ 550 w 809"/>
              <a:gd name="T109" fmla="*/ 74 h 1363"/>
              <a:gd name="T110" fmla="*/ 556 w 809"/>
              <a:gd name="T111" fmla="*/ 120 h 1363"/>
              <a:gd name="T112" fmla="*/ 513 w 809"/>
              <a:gd name="T113" fmla="*/ 151 h 1363"/>
              <a:gd name="T114" fmla="*/ 441 w 809"/>
              <a:gd name="T115" fmla="*/ 216 h 1363"/>
              <a:gd name="T116" fmla="*/ 315 w 809"/>
              <a:gd name="T117" fmla="*/ 340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9" h="1363">
                <a:moveTo>
                  <a:pt x="315" y="340"/>
                </a:moveTo>
                <a:lnTo>
                  <a:pt x="293" y="361"/>
                </a:lnTo>
                <a:lnTo>
                  <a:pt x="275" y="380"/>
                </a:lnTo>
                <a:lnTo>
                  <a:pt x="256" y="401"/>
                </a:lnTo>
                <a:lnTo>
                  <a:pt x="241" y="417"/>
                </a:lnTo>
                <a:lnTo>
                  <a:pt x="225" y="435"/>
                </a:lnTo>
                <a:lnTo>
                  <a:pt x="210" y="448"/>
                </a:lnTo>
                <a:lnTo>
                  <a:pt x="197" y="463"/>
                </a:lnTo>
                <a:lnTo>
                  <a:pt x="188" y="476"/>
                </a:lnTo>
                <a:lnTo>
                  <a:pt x="179" y="488"/>
                </a:lnTo>
                <a:lnTo>
                  <a:pt x="170" y="497"/>
                </a:lnTo>
                <a:lnTo>
                  <a:pt x="163" y="507"/>
                </a:lnTo>
                <a:lnTo>
                  <a:pt x="157" y="513"/>
                </a:lnTo>
                <a:lnTo>
                  <a:pt x="154" y="519"/>
                </a:lnTo>
                <a:lnTo>
                  <a:pt x="151" y="522"/>
                </a:lnTo>
                <a:lnTo>
                  <a:pt x="151" y="525"/>
                </a:lnTo>
                <a:lnTo>
                  <a:pt x="151" y="528"/>
                </a:lnTo>
                <a:lnTo>
                  <a:pt x="154" y="528"/>
                </a:lnTo>
                <a:lnTo>
                  <a:pt x="157" y="531"/>
                </a:lnTo>
                <a:lnTo>
                  <a:pt x="160" y="531"/>
                </a:lnTo>
                <a:lnTo>
                  <a:pt x="163" y="531"/>
                </a:lnTo>
                <a:lnTo>
                  <a:pt x="170" y="531"/>
                </a:lnTo>
                <a:lnTo>
                  <a:pt x="176" y="531"/>
                </a:lnTo>
                <a:lnTo>
                  <a:pt x="182" y="528"/>
                </a:lnTo>
                <a:lnTo>
                  <a:pt x="191" y="528"/>
                </a:lnTo>
                <a:lnTo>
                  <a:pt x="200" y="528"/>
                </a:lnTo>
                <a:lnTo>
                  <a:pt x="210" y="525"/>
                </a:lnTo>
                <a:lnTo>
                  <a:pt x="219" y="522"/>
                </a:lnTo>
                <a:lnTo>
                  <a:pt x="231" y="522"/>
                </a:lnTo>
                <a:lnTo>
                  <a:pt x="244" y="519"/>
                </a:lnTo>
                <a:lnTo>
                  <a:pt x="256" y="516"/>
                </a:lnTo>
                <a:lnTo>
                  <a:pt x="268" y="513"/>
                </a:lnTo>
                <a:lnTo>
                  <a:pt x="284" y="510"/>
                </a:lnTo>
                <a:lnTo>
                  <a:pt x="315" y="503"/>
                </a:lnTo>
                <a:lnTo>
                  <a:pt x="343" y="497"/>
                </a:lnTo>
                <a:lnTo>
                  <a:pt x="370" y="494"/>
                </a:lnTo>
                <a:lnTo>
                  <a:pt x="395" y="488"/>
                </a:lnTo>
                <a:lnTo>
                  <a:pt x="423" y="482"/>
                </a:lnTo>
                <a:lnTo>
                  <a:pt x="448" y="479"/>
                </a:lnTo>
                <a:lnTo>
                  <a:pt x="469" y="476"/>
                </a:lnTo>
                <a:lnTo>
                  <a:pt x="494" y="473"/>
                </a:lnTo>
                <a:lnTo>
                  <a:pt x="516" y="469"/>
                </a:lnTo>
                <a:lnTo>
                  <a:pt x="534" y="466"/>
                </a:lnTo>
                <a:lnTo>
                  <a:pt x="550" y="463"/>
                </a:lnTo>
                <a:lnTo>
                  <a:pt x="565" y="460"/>
                </a:lnTo>
                <a:lnTo>
                  <a:pt x="581" y="454"/>
                </a:lnTo>
                <a:lnTo>
                  <a:pt x="590" y="451"/>
                </a:lnTo>
                <a:lnTo>
                  <a:pt x="599" y="448"/>
                </a:lnTo>
                <a:lnTo>
                  <a:pt x="608" y="445"/>
                </a:lnTo>
                <a:lnTo>
                  <a:pt x="621" y="439"/>
                </a:lnTo>
                <a:lnTo>
                  <a:pt x="630" y="435"/>
                </a:lnTo>
                <a:lnTo>
                  <a:pt x="642" y="432"/>
                </a:lnTo>
                <a:lnTo>
                  <a:pt x="652" y="432"/>
                </a:lnTo>
                <a:lnTo>
                  <a:pt x="658" y="432"/>
                </a:lnTo>
                <a:lnTo>
                  <a:pt x="667" y="435"/>
                </a:lnTo>
                <a:lnTo>
                  <a:pt x="673" y="439"/>
                </a:lnTo>
                <a:lnTo>
                  <a:pt x="686" y="445"/>
                </a:lnTo>
                <a:lnTo>
                  <a:pt x="698" y="451"/>
                </a:lnTo>
                <a:lnTo>
                  <a:pt x="710" y="460"/>
                </a:lnTo>
                <a:lnTo>
                  <a:pt x="726" y="469"/>
                </a:lnTo>
                <a:lnTo>
                  <a:pt x="741" y="482"/>
                </a:lnTo>
                <a:lnTo>
                  <a:pt x="757" y="494"/>
                </a:lnTo>
                <a:lnTo>
                  <a:pt x="772" y="503"/>
                </a:lnTo>
                <a:lnTo>
                  <a:pt x="785" y="513"/>
                </a:lnTo>
                <a:lnTo>
                  <a:pt x="794" y="522"/>
                </a:lnTo>
                <a:lnTo>
                  <a:pt x="800" y="528"/>
                </a:lnTo>
                <a:lnTo>
                  <a:pt x="806" y="534"/>
                </a:lnTo>
                <a:lnTo>
                  <a:pt x="809" y="541"/>
                </a:lnTo>
                <a:lnTo>
                  <a:pt x="809" y="547"/>
                </a:lnTo>
                <a:lnTo>
                  <a:pt x="809" y="556"/>
                </a:lnTo>
                <a:lnTo>
                  <a:pt x="803" y="565"/>
                </a:lnTo>
                <a:lnTo>
                  <a:pt x="800" y="568"/>
                </a:lnTo>
                <a:lnTo>
                  <a:pt x="797" y="575"/>
                </a:lnTo>
                <a:lnTo>
                  <a:pt x="794" y="578"/>
                </a:lnTo>
                <a:lnTo>
                  <a:pt x="788" y="584"/>
                </a:lnTo>
                <a:lnTo>
                  <a:pt x="781" y="590"/>
                </a:lnTo>
                <a:lnTo>
                  <a:pt x="778" y="596"/>
                </a:lnTo>
                <a:lnTo>
                  <a:pt x="772" y="602"/>
                </a:lnTo>
                <a:lnTo>
                  <a:pt x="769" y="609"/>
                </a:lnTo>
                <a:lnTo>
                  <a:pt x="766" y="618"/>
                </a:lnTo>
                <a:lnTo>
                  <a:pt x="763" y="630"/>
                </a:lnTo>
                <a:lnTo>
                  <a:pt x="760" y="639"/>
                </a:lnTo>
                <a:lnTo>
                  <a:pt x="757" y="652"/>
                </a:lnTo>
                <a:lnTo>
                  <a:pt x="757" y="658"/>
                </a:lnTo>
                <a:lnTo>
                  <a:pt x="754" y="667"/>
                </a:lnTo>
                <a:lnTo>
                  <a:pt x="754" y="673"/>
                </a:lnTo>
                <a:lnTo>
                  <a:pt x="751" y="686"/>
                </a:lnTo>
                <a:lnTo>
                  <a:pt x="751" y="695"/>
                </a:lnTo>
                <a:lnTo>
                  <a:pt x="747" y="707"/>
                </a:lnTo>
                <a:lnTo>
                  <a:pt x="744" y="720"/>
                </a:lnTo>
                <a:lnTo>
                  <a:pt x="741" y="735"/>
                </a:lnTo>
                <a:lnTo>
                  <a:pt x="738" y="751"/>
                </a:lnTo>
                <a:lnTo>
                  <a:pt x="732" y="766"/>
                </a:lnTo>
                <a:lnTo>
                  <a:pt x="729" y="785"/>
                </a:lnTo>
                <a:lnTo>
                  <a:pt x="723" y="803"/>
                </a:lnTo>
                <a:lnTo>
                  <a:pt x="720" y="825"/>
                </a:lnTo>
                <a:lnTo>
                  <a:pt x="713" y="843"/>
                </a:lnTo>
                <a:lnTo>
                  <a:pt x="707" y="868"/>
                </a:lnTo>
                <a:lnTo>
                  <a:pt x="701" y="890"/>
                </a:lnTo>
                <a:lnTo>
                  <a:pt x="689" y="936"/>
                </a:lnTo>
                <a:lnTo>
                  <a:pt x="676" y="979"/>
                </a:lnTo>
                <a:lnTo>
                  <a:pt x="664" y="1020"/>
                </a:lnTo>
                <a:lnTo>
                  <a:pt x="652" y="1057"/>
                </a:lnTo>
                <a:lnTo>
                  <a:pt x="636" y="1091"/>
                </a:lnTo>
                <a:lnTo>
                  <a:pt x="630" y="1106"/>
                </a:lnTo>
                <a:lnTo>
                  <a:pt x="624" y="1122"/>
                </a:lnTo>
                <a:lnTo>
                  <a:pt x="618" y="1137"/>
                </a:lnTo>
                <a:lnTo>
                  <a:pt x="611" y="1149"/>
                </a:lnTo>
                <a:lnTo>
                  <a:pt x="602" y="1162"/>
                </a:lnTo>
                <a:lnTo>
                  <a:pt x="596" y="1174"/>
                </a:lnTo>
                <a:lnTo>
                  <a:pt x="584" y="1199"/>
                </a:lnTo>
                <a:lnTo>
                  <a:pt x="568" y="1220"/>
                </a:lnTo>
                <a:lnTo>
                  <a:pt x="553" y="1239"/>
                </a:lnTo>
                <a:lnTo>
                  <a:pt x="540" y="1258"/>
                </a:lnTo>
                <a:lnTo>
                  <a:pt x="525" y="1276"/>
                </a:lnTo>
                <a:lnTo>
                  <a:pt x="513" y="1292"/>
                </a:lnTo>
                <a:lnTo>
                  <a:pt x="497" y="1307"/>
                </a:lnTo>
                <a:lnTo>
                  <a:pt x="482" y="1319"/>
                </a:lnTo>
                <a:lnTo>
                  <a:pt x="469" y="1332"/>
                </a:lnTo>
                <a:lnTo>
                  <a:pt x="457" y="1341"/>
                </a:lnTo>
                <a:lnTo>
                  <a:pt x="445" y="1347"/>
                </a:lnTo>
                <a:lnTo>
                  <a:pt x="435" y="1353"/>
                </a:lnTo>
                <a:lnTo>
                  <a:pt x="426" y="1360"/>
                </a:lnTo>
                <a:lnTo>
                  <a:pt x="417" y="1363"/>
                </a:lnTo>
                <a:lnTo>
                  <a:pt x="411" y="1363"/>
                </a:lnTo>
                <a:lnTo>
                  <a:pt x="404" y="1363"/>
                </a:lnTo>
                <a:lnTo>
                  <a:pt x="401" y="1360"/>
                </a:lnTo>
                <a:lnTo>
                  <a:pt x="395" y="1356"/>
                </a:lnTo>
                <a:lnTo>
                  <a:pt x="392" y="1350"/>
                </a:lnTo>
                <a:lnTo>
                  <a:pt x="392" y="1344"/>
                </a:lnTo>
                <a:lnTo>
                  <a:pt x="389" y="1338"/>
                </a:lnTo>
                <a:lnTo>
                  <a:pt x="386" y="1329"/>
                </a:lnTo>
                <a:lnTo>
                  <a:pt x="386" y="1319"/>
                </a:lnTo>
                <a:lnTo>
                  <a:pt x="386" y="1307"/>
                </a:lnTo>
                <a:lnTo>
                  <a:pt x="386" y="1295"/>
                </a:lnTo>
                <a:lnTo>
                  <a:pt x="383" y="1282"/>
                </a:lnTo>
                <a:lnTo>
                  <a:pt x="377" y="1267"/>
                </a:lnTo>
                <a:lnTo>
                  <a:pt x="370" y="1254"/>
                </a:lnTo>
                <a:lnTo>
                  <a:pt x="361" y="1239"/>
                </a:lnTo>
                <a:lnTo>
                  <a:pt x="349" y="1227"/>
                </a:lnTo>
                <a:lnTo>
                  <a:pt x="333" y="1214"/>
                </a:lnTo>
                <a:lnTo>
                  <a:pt x="318" y="1199"/>
                </a:lnTo>
                <a:lnTo>
                  <a:pt x="302" y="1183"/>
                </a:lnTo>
                <a:lnTo>
                  <a:pt x="290" y="1171"/>
                </a:lnTo>
                <a:lnTo>
                  <a:pt x="281" y="1162"/>
                </a:lnTo>
                <a:lnTo>
                  <a:pt x="272" y="1149"/>
                </a:lnTo>
                <a:lnTo>
                  <a:pt x="265" y="1143"/>
                </a:lnTo>
                <a:lnTo>
                  <a:pt x="262" y="1134"/>
                </a:lnTo>
                <a:lnTo>
                  <a:pt x="259" y="1128"/>
                </a:lnTo>
                <a:lnTo>
                  <a:pt x="259" y="1125"/>
                </a:lnTo>
                <a:lnTo>
                  <a:pt x="262" y="1122"/>
                </a:lnTo>
                <a:lnTo>
                  <a:pt x="268" y="1122"/>
                </a:lnTo>
                <a:lnTo>
                  <a:pt x="275" y="1125"/>
                </a:lnTo>
                <a:lnTo>
                  <a:pt x="284" y="1125"/>
                </a:lnTo>
                <a:lnTo>
                  <a:pt x="293" y="1128"/>
                </a:lnTo>
                <a:lnTo>
                  <a:pt x="305" y="1134"/>
                </a:lnTo>
                <a:lnTo>
                  <a:pt x="321" y="1140"/>
                </a:lnTo>
                <a:lnTo>
                  <a:pt x="336" y="1146"/>
                </a:lnTo>
                <a:lnTo>
                  <a:pt x="352" y="1152"/>
                </a:lnTo>
                <a:lnTo>
                  <a:pt x="367" y="1162"/>
                </a:lnTo>
                <a:lnTo>
                  <a:pt x="383" y="1165"/>
                </a:lnTo>
                <a:lnTo>
                  <a:pt x="395" y="1171"/>
                </a:lnTo>
                <a:lnTo>
                  <a:pt x="407" y="1171"/>
                </a:lnTo>
                <a:lnTo>
                  <a:pt x="420" y="1174"/>
                </a:lnTo>
                <a:lnTo>
                  <a:pt x="429" y="1174"/>
                </a:lnTo>
                <a:lnTo>
                  <a:pt x="438" y="1174"/>
                </a:lnTo>
                <a:lnTo>
                  <a:pt x="441" y="1174"/>
                </a:lnTo>
                <a:lnTo>
                  <a:pt x="448" y="1171"/>
                </a:lnTo>
                <a:lnTo>
                  <a:pt x="451" y="1171"/>
                </a:lnTo>
                <a:lnTo>
                  <a:pt x="457" y="1168"/>
                </a:lnTo>
                <a:lnTo>
                  <a:pt x="460" y="1165"/>
                </a:lnTo>
                <a:lnTo>
                  <a:pt x="466" y="1159"/>
                </a:lnTo>
                <a:lnTo>
                  <a:pt x="469" y="1152"/>
                </a:lnTo>
                <a:lnTo>
                  <a:pt x="475" y="1146"/>
                </a:lnTo>
                <a:lnTo>
                  <a:pt x="482" y="1140"/>
                </a:lnTo>
                <a:lnTo>
                  <a:pt x="488" y="1131"/>
                </a:lnTo>
                <a:lnTo>
                  <a:pt x="494" y="1122"/>
                </a:lnTo>
                <a:lnTo>
                  <a:pt x="500" y="1112"/>
                </a:lnTo>
                <a:lnTo>
                  <a:pt x="506" y="1103"/>
                </a:lnTo>
                <a:lnTo>
                  <a:pt x="513" y="1091"/>
                </a:lnTo>
                <a:lnTo>
                  <a:pt x="519" y="1078"/>
                </a:lnTo>
                <a:lnTo>
                  <a:pt x="525" y="1066"/>
                </a:lnTo>
                <a:lnTo>
                  <a:pt x="537" y="1038"/>
                </a:lnTo>
                <a:lnTo>
                  <a:pt x="553" y="1010"/>
                </a:lnTo>
                <a:lnTo>
                  <a:pt x="565" y="979"/>
                </a:lnTo>
                <a:lnTo>
                  <a:pt x="577" y="942"/>
                </a:lnTo>
                <a:lnTo>
                  <a:pt x="587" y="905"/>
                </a:lnTo>
                <a:lnTo>
                  <a:pt x="599" y="868"/>
                </a:lnTo>
                <a:lnTo>
                  <a:pt x="611" y="825"/>
                </a:lnTo>
                <a:lnTo>
                  <a:pt x="621" y="782"/>
                </a:lnTo>
                <a:lnTo>
                  <a:pt x="624" y="760"/>
                </a:lnTo>
                <a:lnTo>
                  <a:pt x="630" y="738"/>
                </a:lnTo>
                <a:lnTo>
                  <a:pt x="633" y="720"/>
                </a:lnTo>
                <a:lnTo>
                  <a:pt x="636" y="701"/>
                </a:lnTo>
                <a:lnTo>
                  <a:pt x="639" y="683"/>
                </a:lnTo>
                <a:lnTo>
                  <a:pt x="642" y="667"/>
                </a:lnTo>
                <a:lnTo>
                  <a:pt x="645" y="655"/>
                </a:lnTo>
                <a:lnTo>
                  <a:pt x="649" y="639"/>
                </a:lnTo>
                <a:lnTo>
                  <a:pt x="652" y="627"/>
                </a:lnTo>
                <a:lnTo>
                  <a:pt x="652" y="618"/>
                </a:lnTo>
                <a:lnTo>
                  <a:pt x="655" y="605"/>
                </a:lnTo>
                <a:lnTo>
                  <a:pt x="655" y="599"/>
                </a:lnTo>
                <a:lnTo>
                  <a:pt x="655" y="590"/>
                </a:lnTo>
                <a:lnTo>
                  <a:pt x="655" y="584"/>
                </a:lnTo>
                <a:lnTo>
                  <a:pt x="655" y="578"/>
                </a:lnTo>
                <a:lnTo>
                  <a:pt x="655" y="575"/>
                </a:lnTo>
                <a:lnTo>
                  <a:pt x="655" y="568"/>
                </a:lnTo>
                <a:lnTo>
                  <a:pt x="652" y="562"/>
                </a:lnTo>
                <a:lnTo>
                  <a:pt x="649" y="553"/>
                </a:lnTo>
                <a:lnTo>
                  <a:pt x="642" y="544"/>
                </a:lnTo>
                <a:lnTo>
                  <a:pt x="633" y="534"/>
                </a:lnTo>
                <a:lnTo>
                  <a:pt x="627" y="531"/>
                </a:lnTo>
                <a:lnTo>
                  <a:pt x="621" y="525"/>
                </a:lnTo>
                <a:lnTo>
                  <a:pt x="615" y="522"/>
                </a:lnTo>
                <a:lnTo>
                  <a:pt x="608" y="522"/>
                </a:lnTo>
                <a:lnTo>
                  <a:pt x="590" y="516"/>
                </a:lnTo>
                <a:lnTo>
                  <a:pt x="571" y="516"/>
                </a:lnTo>
                <a:lnTo>
                  <a:pt x="565" y="516"/>
                </a:lnTo>
                <a:lnTo>
                  <a:pt x="559" y="516"/>
                </a:lnTo>
                <a:lnTo>
                  <a:pt x="550" y="516"/>
                </a:lnTo>
                <a:lnTo>
                  <a:pt x="540" y="519"/>
                </a:lnTo>
                <a:lnTo>
                  <a:pt x="531" y="519"/>
                </a:lnTo>
                <a:lnTo>
                  <a:pt x="519" y="522"/>
                </a:lnTo>
                <a:lnTo>
                  <a:pt x="506" y="522"/>
                </a:lnTo>
                <a:lnTo>
                  <a:pt x="491" y="525"/>
                </a:lnTo>
                <a:lnTo>
                  <a:pt x="475" y="528"/>
                </a:lnTo>
                <a:lnTo>
                  <a:pt x="457" y="531"/>
                </a:lnTo>
                <a:lnTo>
                  <a:pt x="441" y="534"/>
                </a:lnTo>
                <a:lnTo>
                  <a:pt x="423" y="537"/>
                </a:lnTo>
                <a:lnTo>
                  <a:pt x="401" y="541"/>
                </a:lnTo>
                <a:lnTo>
                  <a:pt x="380" y="544"/>
                </a:lnTo>
                <a:lnTo>
                  <a:pt x="358" y="550"/>
                </a:lnTo>
                <a:lnTo>
                  <a:pt x="333" y="553"/>
                </a:lnTo>
                <a:lnTo>
                  <a:pt x="309" y="556"/>
                </a:lnTo>
                <a:lnTo>
                  <a:pt x="287" y="562"/>
                </a:lnTo>
                <a:lnTo>
                  <a:pt x="265" y="565"/>
                </a:lnTo>
                <a:lnTo>
                  <a:pt x="244" y="571"/>
                </a:lnTo>
                <a:lnTo>
                  <a:pt x="225" y="575"/>
                </a:lnTo>
                <a:lnTo>
                  <a:pt x="207" y="578"/>
                </a:lnTo>
                <a:lnTo>
                  <a:pt x="191" y="581"/>
                </a:lnTo>
                <a:lnTo>
                  <a:pt x="176" y="587"/>
                </a:lnTo>
                <a:lnTo>
                  <a:pt x="163" y="590"/>
                </a:lnTo>
                <a:lnTo>
                  <a:pt x="148" y="593"/>
                </a:lnTo>
                <a:lnTo>
                  <a:pt x="139" y="596"/>
                </a:lnTo>
                <a:lnTo>
                  <a:pt x="129" y="599"/>
                </a:lnTo>
                <a:lnTo>
                  <a:pt x="120" y="602"/>
                </a:lnTo>
                <a:lnTo>
                  <a:pt x="111" y="605"/>
                </a:lnTo>
                <a:lnTo>
                  <a:pt x="108" y="609"/>
                </a:lnTo>
                <a:lnTo>
                  <a:pt x="102" y="612"/>
                </a:lnTo>
                <a:lnTo>
                  <a:pt x="92" y="618"/>
                </a:lnTo>
                <a:lnTo>
                  <a:pt x="83" y="621"/>
                </a:lnTo>
                <a:lnTo>
                  <a:pt x="77" y="624"/>
                </a:lnTo>
                <a:lnTo>
                  <a:pt x="71" y="627"/>
                </a:lnTo>
                <a:lnTo>
                  <a:pt x="61" y="630"/>
                </a:lnTo>
                <a:lnTo>
                  <a:pt x="55" y="630"/>
                </a:lnTo>
                <a:lnTo>
                  <a:pt x="52" y="630"/>
                </a:lnTo>
                <a:lnTo>
                  <a:pt x="46" y="627"/>
                </a:lnTo>
                <a:lnTo>
                  <a:pt x="40" y="624"/>
                </a:lnTo>
                <a:lnTo>
                  <a:pt x="37" y="624"/>
                </a:lnTo>
                <a:lnTo>
                  <a:pt x="30" y="618"/>
                </a:lnTo>
                <a:lnTo>
                  <a:pt x="27" y="615"/>
                </a:lnTo>
                <a:lnTo>
                  <a:pt x="24" y="609"/>
                </a:lnTo>
                <a:lnTo>
                  <a:pt x="18" y="602"/>
                </a:lnTo>
                <a:lnTo>
                  <a:pt x="12" y="587"/>
                </a:lnTo>
                <a:lnTo>
                  <a:pt x="9" y="578"/>
                </a:lnTo>
                <a:lnTo>
                  <a:pt x="6" y="571"/>
                </a:lnTo>
                <a:lnTo>
                  <a:pt x="3" y="562"/>
                </a:lnTo>
                <a:lnTo>
                  <a:pt x="3" y="556"/>
                </a:lnTo>
                <a:lnTo>
                  <a:pt x="3" y="553"/>
                </a:lnTo>
                <a:lnTo>
                  <a:pt x="3" y="547"/>
                </a:lnTo>
                <a:lnTo>
                  <a:pt x="3" y="544"/>
                </a:lnTo>
                <a:lnTo>
                  <a:pt x="3" y="541"/>
                </a:lnTo>
                <a:lnTo>
                  <a:pt x="3" y="537"/>
                </a:lnTo>
                <a:lnTo>
                  <a:pt x="6" y="534"/>
                </a:lnTo>
                <a:lnTo>
                  <a:pt x="9" y="531"/>
                </a:lnTo>
                <a:lnTo>
                  <a:pt x="12" y="528"/>
                </a:lnTo>
                <a:lnTo>
                  <a:pt x="18" y="525"/>
                </a:lnTo>
                <a:lnTo>
                  <a:pt x="24" y="522"/>
                </a:lnTo>
                <a:lnTo>
                  <a:pt x="30" y="519"/>
                </a:lnTo>
                <a:lnTo>
                  <a:pt x="40" y="516"/>
                </a:lnTo>
                <a:lnTo>
                  <a:pt x="49" y="513"/>
                </a:lnTo>
                <a:lnTo>
                  <a:pt x="61" y="507"/>
                </a:lnTo>
                <a:lnTo>
                  <a:pt x="74" y="497"/>
                </a:lnTo>
                <a:lnTo>
                  <a:pt x="89" y="485"/>
                </a:lnTo>
                <a:lnTo>
                  <a:pt x="105" y="473"/>
                </a:lnTo>
                <a:lnTo>
                  <a:pt x="123" y="457"/>
                </a:lnTo>
                <a:lnTo>
                  <a:pt x="142" y="439"/>
                </a:lnTo>
                <a:lnTo>
                  <a:pt x="163" y="417"/>
                </a:lnTo>
                <a:lnTo>
                  <a:pt x="204" y="371"/>
                </a:lnTo>
                <a:lnTo>
                  <a:pt x="244" y="324"/>
                </a:lnTo>
                <a:lnTo>
                  <a:pt x="281" y="278"/>
                </a:lnTo>
                <a:lnTo>
                  <a:pt x="318" y="228"/>
                </a:lnTo>
                <a:lnTo>
                  <a:pt x="336" y="207"/>
                </a:lnTo>
                <a:lnTo>
                  <a:pt x="349" y="185"/>
                </a:lnTo>
                <a:lnTo>
                  <a:pt x="361" y="170"/>
                </a:lnTo>
                <a:lnTo>
                  <a:pt x="370" y="154"/>
                </a:lnTo>
                <a:lnTo>
                  <a:pt x="377" y="142"/>
                </a:lnTo>
                <a:lnTo>
                  <a:pt x="383" y="133"/>
                </a:lnTo>
                <a:lnTo>
                  <a:pt x="383" y="126"/>
                </a:lnTo>
                <a:lnTo>
                  <a:pt x="383" y="123"/>
                </a:lnTo>
                <a:lnTo>
                  <a:pt x="380" y="123"/>
                </a:lnTo>
                <a:lnTo>
                  <a:pt x="377" y="123"/>
                </a:lnTo>
                <a:lnTo>
                  <a:pt x="373" y="123"/>
                </a:lnTo>
                <a:lnTo>
                  <a:pt x="370" y="123"/>
                </a:lnTo>
                <a:lnTo>
                  <a:pt x="364" y="126"/>
                </a:lnTo>
                <a:lnTo>
                  <a:pt x="358" y="126"/>
                </a:lnTo>
                <a:lnTo>
                  <a:pt x="352" y="130"/>
                </a:lnTo>
                <a:lnTo>
                  <a:pt x="343" y="130"/>
                </a:lnTo>
                <a:lnTo>
                  <a:pt x="333" y="133"/>
                </a:lnTo>
                <a:lnTo>
                  <a:pt x="324" y="136"/>
                </a:lnTo>
                <a:lnTo>
                  <a:pt x="315" y="139"/>
                </a:lnTo>
                <a:lnTo>
                  <a:pt x="302" y="142"/>
                </a:lnTo>
                <a:lnTo>
                  <a:pt x="290" y="145"/>
                </a:lnTo>
                <a:lnTo>
                  <a:pt x="278" y="151"/>
                </a:lnTo>
                <a:lnTo>
                  <a:pt x="265" y="154"/>
                </a:lnTo>
                <a:lnTo>
                  <a:pt x="250" y="160"/>
                </a:lnTo>
                <a:lnTo>
                  <a:pt x="234" y="167"/>
                </a:lnTo>
                <a:lnTo>
                  <a:pt x="222" y="170"/>
                </a:lnTo>
                <a:lnTo>
                  <a:pt x="210" y="176"/>
                </a:lnTo>
                <a:lnTo>
                  <a:pt x="197" y="179"/>
                </a:lnTo>
                <a:lnTo>
                  <a:pt x="185" y="182"/>
                </a:lnTo>
                <a:lnTo>
                  <a:pt x="173" y="185"/>
                </a:lnTo>
                <a:lnTo>
                  <a:pt x="154" y="191"/>
                </a:lnTo>
                <a:lnTo>
                  <a:pt x="139" y="198"/>
                </a:lnTo>
                <a:lnTo>
                  <a:pt x="126" y="201"/>
                </a:lnTo>
                <a:lnTo>
                  <a:pt x="114" y="201"/>
                </a:lnTo>
                <a:lnTo>
                  <a:pt x="108" y="201"/>
                </a:lnTo>
                <a:lnTo>
                  <a:pt x="102" y="201"/>
                </a:lnTo>
                <a:lnTo>
                  <a:pt x="95" y="198"/>
                </a:lnTo>
                <a:lnTo>
                  <a:pt x="86" y="194"/>
                </a:lnTo>
                <a:lnTo>
                  <a:pt x="77" y="194"/>
                </a:lnTo>
                <a:lnTo>
                  <a:pt x="58" y="188"/>
                </a:lnTo>
                <a:lnTo>
                  <a:pt x="37" y="179"/>
                </a:lnTo>
                <a:lnTo>
                  <a:pt x="27" y="176"/>
                </a:lnTo>
                <a:lnTo>
                  <a:pt x="18" y="173"/>
                </a:lnTo>
                <a:lnTo>
                  <a:pt x="12" y="167"/>
                </a:lnTo>
                <a:lnTo>
                  <a:pt x="6" y="164"/>
                </a:lnTo>
                <a:lnTo>
                  <a:pt x="3" y="160"/>
                </a:lnTo>
                <a:lnTo>
                  <a:pt x="0" y="154"/>
                </a:lnTo>
                <a:lnTo>
                  <a:pt x="0" y="151"/>
                </a:lnTo>
                <a:lnTo>
                  <a:pt x="0" y="148"/>
                </a:lnTo>
                <a:lnTo>
                  <a:pt x="3" y="145"/>
                </a:lnTo>
                <a:lnTo>
                  <a:pt x="6" y="139"/>
                </a:lnTo>
                <a:lnTo>
                  <a:pt x="12" y="136"/>
                </a:lnTo>
                <a:lnTo>
                  <a:pt x="18" y="133"/>
                </a:lnTo>
                <a:lnTo>
                  <a:pt x="27" y="133"/>
                </a:lnTo>
                <a:lnTo>
                  <a:pt x="37" y="130"/>
                </a:lnTo>
                <a:lnTo>
                  <a:pt x="49" y="126"/>
                </a:lnTo>
                <a:lnTo>
                  <a:pt x="61" y="126"/>
                </a:lnTo>
                <a:lnTo>
                  <a:pt x="77" y="126"/>
                </a:lnTo>
                <a:lnTo>
                  <a:pt x="92" y="123"/>
                </a:lnTo>
                <a:lnTo>
                  <a:pt x="111" y="120"/>
                </a:lnTo>
                <a:lnTo>
                  <a:pt x="132" y="117"/>
                </a:lnTo>
                <a:lnTo>
                  <a:pt x="157" y="114"/>
                </a:lnTo>
                <a:lnTo>
                  <a:pt x="182" y="108"/>
                </a:lnTo>
                <a:lnTo>
                  <a:pt x="210" y="102"/>
                </a:lnTo>
                <a:lnTo>
                  <a:pt x="238" y="92"/>
                </a:lnTo>
                <a:lnTo>
                  <a:pt x="265" y="83"/>
                </a:lnTo>
                <a:lnTo>
                  <a:pt x="293" y="77"/>
                </a:lnTo>
                <a:lnTo>
                  <a:pt x="318" y="68"/>
                </a:lnTo>
                <a:lnTo>
                  <a:pt x="339" y="62"/>
                </a:lnTo>
                <a:lnTo>
                  <a:pt x="358" y="52"/>
                </a:lnTo>
                <a:lnTo>
                  <a:pt x="377" y="46"/>
                </a:lnTo>
                <a:lnTo>
                  <a:pt x="389" y="37"/>
                </a:lnTo>
                <a:lnTo>
                  <a:pt x="401" y="31"/>
                </a:lnTo>
                <a:lnTo>
                  <a:pt x="411" y="24"/>
                </a:lnTo>
                <a:lnTo>
                  <a:pt x="420" y="18"/>
                </a:lnTo>
                <a:lnTo>
                  <a:pt x="429" y="12"/>
                </a:lnTo>
                <a:lnTo>
                  <a:pt x="435" y="6"/>
                </a:lnTo>
                <a:lnTo>
                  <a:pt x="441" y="3"/>
                </a:lnTo>
                <a:lnTo>
                  <a:pt x="448" y="3"/>
                </a:lnTo>
                <a:lnTo>
                  <a:pt x="454" y="0"/>
                </a:lnTo>
                <a:lnTo>
                  <a:pt x="457" y="0"/>
                </a:lnTo>
                <a:lnTo>
                  <a:pt x="460" y="0"/>
                </a:lnTo>
                <a:lnTo>
                  <a:pt x="466" y="3"/>
                </a:lnTo>
                <a:lnTo>
                  <a:pt x="472" y="6"/>
                </a:lnTo>
                <a:lnTo>
                  <a:pt x="479" y="9"/>
                </a:lnTo>
                <a:lnTo>
                  <a:pt x="485" y="15"/>
                </a:lnTo>
                <a:lnTo>
                  <a:pt x="494" y="21"/>
                </a:lnTo>
                <a:lnTo>
                  <a:pt x="503" y="31"/>
                </a:lnTo>
                <a:lnTo>
                  <a:pt x="516" y="40"/>
                </a:lnTo>
                <a:lnTo>
                  <a:pt x="528" y="49"/>
                </a:lnTo>
                <a:lnTo>
                  <a:pt x="537" y="58"/>
                </a:lnTo>
                <a:lnTo>
                  <a:pt x="543" y="68"/>
                </a:lnTo>
                <a:lnTo>
                  <a:pt x="550" y="74"/>
                </a:lnTo>
                <a:lnTo>
                  <a:pt x="556" y="83"/>
                </a:lnTo>
                <a:lnTo>
                  <a:pt x="559" y="89"/>
                </a:lnTo>
                <a:lnTo>
                  <a:pt x="562" y="96"/>
                </a:lnTo>
                <a:lnTo>
                  <a:pt x="562" y="102"/>
                </a:lnTo>
                <a:lnTo>
                  <a:pt x="562" y="108"/>
                </a:lnTo>
                <a:lnTo>
                  <a:pt x="559" y="114"/>
                </a:lnTo>
                <a:lnTo>
                  <a:pt x="556" y="120"/>
                </a:lnTo>
                <a:lnTo>
                  <a:pt x="553" y="123"/>
                </a:lnTo>
                <a:lnTo>
                  <a:pt x="547" y="130"/>
                </a:lnTo>
                <a:lnTo>
                  <a:pt x="540" y="136"/>
                </a:lnTo>
                <a:lnTo>
                  <a:pt x="534" y="139"/>
                </a:lnTo>
                <a:lnTo>
                  <a:pt x="525" y="145"/>
                </a:lnTo>
                <a:lnTo>
                  <a:pt x="519" y="148"/>
                </a:lnTo>
                <a:lnTo>
                  <a:pt x="513" y="151"/>
                </a:lnTo>
                <a:lnTo>
                  <a:pt x="506" y="157"/>
                </a:lnTo>
                <a:lnTo>
                  <a:pt x="497" y="164"/>
                </a:lnTo>
                <a:lnTo>
                  <a:pt x="488" y="173"/>
                </a:lnTo>
                <a:lnTo>
                  <a:pt x="479" y="182"/>
                </a:lnTo>
                <a:lnTo>
                  <a:pt x="466" y="191"/>
                </a:lnTo>
                <a:lnTo>
                  <a:pt x="454" y="204"/>
                </a:lnTo>
                <a:lnTo>
                  <a:pt x="441" y="216"/>
                </a:lnTo>
                <a:lnTo>
                  <a:pt x="426" y="228"/>
                </a:lnTo>
                <a:lnTo>
                  <a:pt x="411" y="244"/>
                </a:lnTo>
                <a:lnTo>
                  <a:pt x="395" y="262"/>
                </a:lnTo>
                <a:lnTo>
                  <a:pt x="377" y="278"/>
                </a:lnTo>
                <a:lnTo>
                  <a:pt x="358" y="300"/>
                </a:lnTo>
                <a:lnTo>
                  <a:pt x="336" y="318"/>
                </a:lnTo>
                <a:lnTo>
                  <a:pt x="315" y="34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“木”横长而托上，撇、捺舒展。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62655" y="1868805"/>
            <a:ext cx="8921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jí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448" name="Freeform 73"/>
          <p:cNvSpPr>
            <a:spLocks noChangeArrowheads="1"/>
          </p:cNvSpPr>
          <p:nvPr/>
        </p:nvSpPr>
        <p:spPr bwMode="auto">
          <a:xfrm>
            <a:off x="7121525" y="2667000"/>
            <a:ext cx="765175" cy="908050"/>
          </a:xfrm>
          <a:custGeom>
            <a:avLst/>
            <a:gdLst>
              <a:gd name="T0" fmla="*/ 102 w 482"/>
              <a:gd name="T1" fmla="*/ 458 h 572"/>
              <a:gd name="T2" fmla="*/ 148 w 482"/>
              <a:gd name="T3" fmla="*/ 411 h 572"/>
              <a:gd name="T4" fmla="*/ 192 w 482"/>
              <a:gd name="T5" fmla="*/ 362 h 572"/>
              <a:gd name="T6" fmla="*/ 232 w 482"/>
              <a:gd name="T7" fmla="*/ 306 h 572"/>
              <a:gd name="T8" fmla="*/ 272 w 482"/>
              <a:gd name="T9" fmla="*/ 250 h 572"/>
              <a:gd name="T10" fmla="*/ 306 w 482"/>
              <a:gd name="T11" fmla="*/ 198 h 572"/>
              <a:gd name="T12" fmla="*/ 331 w 482"/>
              <a:gd name="T13" fmla="*/ 155 h 572"/>
              <a:gd name="T14" fmla="*/ 346 w 482"/>
              <a:gd name="T15" fmla="*/ 121 h 572"/>
              <a:gd name="T16" fmla="*/ 356 w 482"/>
              <a:gd name="T17" fmla="*/ 93 h 572"/>
              <a:gd name="T18" fmla="*/ 359 w 482"/>
              <a:gd name="T19" fmla="*/ 71 h 572"/>
              <a:gd name="T20" fmla="*/ 362 w 482"/>
              <a:gd name="T21" fmla="*/ 56 h 572"/>
              <a:gd name="T22" fmla="*/ 359 w 482"/>
              <a:gd name="T23" fmla="*/ 43 h 572"/>
              <a:gd name="T24" fmla="*/ 352 w 482"/>
              <a:gd name="T25" fmla="*/ 34 h 572"/>
              <a:gd name="T26" fmla="*/ 349 w 482"/>
              <a:gd name="T27" fmla="*/ 28 h 572"/>
              <a:gd name="T28" fmla="*/ 349 w 482"/>
              <a:gd name="T29" fmla="*/ 16 h 572"/>
              <a:gd name="T30" fmla="*/ 359 w 482"/>
              <a:gd name="T31" fmla="*/ 3 h 572"/>
              <a:gd name="T32" fmla="*/ 371 w 482"/>
              <a:gd name="T33" fmla="*/ 0 h 572"/>
              <a:gd name="T34" fmla="*/ 383 w 482"/>
              <a:gd name="T35" fmla="*/ 0 h 572"/>
              <a:gd name="T36" fmla="*/ 399 w 482"/>
              <a:gd name="T37" fmla="*/ 6 h 572"/>
              <a:gd name="T38" fmla="*/ 414 w 482"/>
              <a:gd name="T39" fmla="*/ 9 h 572"/>
              <a:gd name="T40" fmla="*/ 430 w 482"/>
              <a:gd name="T41" fmla="*/ 19 h 572"/>
              <a:gd name="T42" fmla="*/ 448 w 482"/>
              <a:gd name="T43" fmla="*/ 34 h 572"/>
              <a:gd name="T44" fmla="*/ 464 w 482"/>
              <a:gd name="T45" fmla="*/ 50 h 572"/>
              <a:gd name="T46" fmla="*/ 476 w 482"/>
              <a:gd name="T47" fmla="*/ 65 h 572"/>
              <a:gd name="T48" fmla="*/ 482 w 482"/>
              <a:gd name="T49" fmla="*/ 80 h 572"/>
              <a:gd name="T50" fmla="*/ 482 w 482"/>
              <a:gd name="T51" fmla="*/ 96 h 572"/>
              <a:gd name="T52" fmla="*/ 476 w 482"/>
              <a:gd name="T53" fmla="*/ 105 h 572"/>
              <a:gd name="T54" fmla="*/ 470 w 482"/>
              <a:gd name="T55" fmla="*/ 118 h 572"/>
              <a:gd name="T56" fmla="*/ 461 w 482"/>
              <a:gd name="T57" fmla="*/ 133 h 572"/>
              <a:gd name="T58" fmla="*/ 448 w 482"/>
              <a:gd name="T59" fmla="*/ 152 h 572"/>
              <a:gd name="T60" fmla="*/ 433 w 482"/>
              <a:gd name="T61" fmla="*/ 170 h 572"/>
              <a:gd name="T62" fmla="*/ 414 w 482"/>
              <a:gd name="T63" fmla="*/ 195 h 572"/>
              <a:gd name="T64" fmla="*/ 390 w 482"/>
              <a:gd name="T65" fmla="*/ 223 h 572"/>
              <a:gd name="T66" fmla="*/ 365 w 482"/>
              <a:gd name="T67" fmla="*/ 257 h 572"/>
              <a:gd name="T68" fmla="*/ 325 w 482"/>
              <a:gd name="T69" fmla="*/ 306 h 572"/>
              <a:gd name="T70" fmla="*/ 266 w 482"/>
              <a:gd name="T71" fmla="*/ 371 h 572"/>
              <a:gd name="T72" fmla="*/ 210 w 482"/>
              <a:gd name="T73" fmla="*/ 427 h 572"/>
              <a:gd name="T74" fmla="*/ 158 w 482"/>
              <a:gd name="T75" fmla="*/ 473 h 572"/>
              <a:gd name="T76" fmla="*/ 118 w 482"/>
              <a:gd name="T77" fmla="*/ 504 h 572"/>
              <a:gd name="T78" fmla="*/ 93 w 482"/>
              <a:gd name="T79" fmla="*/ 522 h 572"/>
              <a:gd name="T80" fmla="*/ 62 w 482"/>
              <a:gd name="T81" fmla="*/ 544 h 572"/>
              <a:gd name="T82" fmla="*/ 28 w 482"/>
              <a:gd name="T83" fmla="*/ 563 h 572"/>
              <a:gd name="T84" fmla="*/ 9 w 482"/>
              <a:gd name="T85" fmla="*/ 572 h 572"/>
              <a:gd name="T86" fmla="*/ 0 w 482"/>
              <a:gd name="T87" fmla="*/ 569 h 572"/>
              <a:gd name="T88" fmla="*/ 3 w 482"/>
              <a:gd name="T89" fmla="*/ 563 h 572"/>
              <a:gd name="T90" fmla="*/ 6 w 482"/>
              <a:gd name="T91" fmla="*/ 556 h 572"/>
              <a:gd name="T92" fmla="*/ 16 w 482"/>
              <a:gd name="T93" fmla="*/ 544 h 572"/>
              <a:gd name="T94" fmla="*/ 28 w 482"/>
              <a:gd name="T95" fmla="*/ 532 h 572"/>
              <a:gd name="T96" fmla="*/ 40 w 482"/>
              <a:gd name="T97" fmla="*/ 516 h 572"/>
              <a:gd name="T98" fmla="*/ 59 w 482"/>
              <a:gd name="T99" fmla="*/ 501 h 572"/>
              <a:gd name="T100" fmla="*/ 80 w 482"/>
              <a:gd name="T101" fmla="*/ 479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2" h="572">
                <a:moveTo>
                  <a:pt x="80" y="479"/>
                </a:moveTo>
                <a:lnTo>
                  <a:pt x="102" y="458"/>
                </a:lnTo>
                <a:lnTo>
                  <a:pt x="127" y="436"/>
                </a:lnTo>
                <a:lnTo>
                  <a:pt x="148" y="411"/>
                </a:lnTo>
                <a:lnTo>
                  <a:pt x="170" y="386"/>
                </a:lnTo>
                <a:lnTo>
                  <a:pt x="192" y="362"/>
                </a:lnTo>
                <a:lnTo>
                  <a:pt x="210" y="334"/>
                </a:lnTo>
                <a:lnTo>
                  <a:pt x="232" y="306"/>
                </a:lnTo>
                <a:lnTo>
                  <a:pt x="254" y="278"/>
                </a:lnTo>
                <a:lnTo>
                  <a:pt x="272" y="250"/>
                </a:lnTo>
                <a:lnTo>
                  <a:pt x="291" y="223"/>
                </a:lnTo>
                <a:lnTo>
                  <a:pt x="306" y="198"/>
                </a:lnTo>
                <a:lnTo>
                  <a:pt x="318" y="176"/>
                </a:lnTo>
                <a:lnTo>
                  <a:pt x="331" y="155"/>
                </a:lnTo>
                <a:lnTo>
                  <a:pt x="340" y="136"/>
                </a:lnTo>
                <a:lnTo>
                  <a:pt x="346" y="121"/>
                </a:lnTo>
                <a:lnTo>
                  <a:pt x="352" y="105"/>
                </a:lnTo>
                <a:lnTo>
                  <a:pt x="356" y="93"/>
                </a:lnTo>
                <a:lnTo>
                  <a:pt x="359" y="84"/>
                </a:lnTo>
                <a:lnTo>
                  <a:pt x="359" y="71"/>
                </a:lnTo>
                <a:lnTo>
                  <a:pt x="362" y="62"/>
                </a:lnTo>
                <a:lnTo>
                  <a:pt x="362" y="56"/>
                </a:lnTo>
                <a:lnTo>
                  <a:pt x="362" y="50"/>
                </a:lnTo>
                <a:lnTo>
                  <a:pt x="359" y="43"/>
                </a:lnTo>
                <a:lnTo>
                  <a:pt x="356" y="37"/>
                </a:lnTo>
                <a:lnTo>
                  <a:pt x="352" y="34"/>
                </a:lnTo>
                <a:lnTo>
                  <a:pt x="349" y="31"/>
                </a:lnTo>
                <a:lnTo>
                  <a:pt x="349" y="28"/>
                </a:lnTo>
                <a:lnTo>
                  <a:pt x="349" y="25"/>
                </a:lnTo>
                <a:lnTo>
                  <a:pt x="349" y="16"/>
                </a:lnTo>
                <a:lnTo>
                  <a:pt x="352" y="9"/>
                </a:lnTo>
                <a:lnTo>
                  <a:pt x="359" y="3"/>
                </a:lnTo>
                <a:lnTo>
                  <a:pt x="368" y="0"/>
                </a:lnTo>
                <a:lnTo>
                  <a:pt x="371" y="0"/>
                </a:lnTo>
                <a:lnTo>
                  <a:pt x="377" y="0"/>
                </a:lnTo>
                <a:lnTo>
                  <a:pt x="383" y="0"/>
                </a:lnTo>
                <a:lnTo>
                  <a:pt x="390" y="3"/>
                </a:lnTo>
                <a:lnTo>
                  <a:pt x="399" y="6"/>
                </a:lnTo>
                <a:lnTo>
                  <a:pt x="405" y="6"/>
                </a:lnTo>
                <a:lnTo>
                  <a:pt x="414" y="9"/>
                </a:lnTo>
                <a:lnTo>
                  <a:pt x="424" y="16"/>
                </a:lnTo>
                <a:lnTo>
                  <a:pt x="430" y="19"/>
                </a:lnTo>
                <a:lnTo>
                  <a:pt x="439" y="25"/>
                </a:lnTo>
                <a:lnTo>
                  <a:pt x="448" y="34"/>
                </a:lnTo>
                <a:lnTo>
                  <a:pt x="457" y="40"/>
                </a:lnTo>
                <a:lnTo>
                  <a:pt x="464" y="50"/>
                </a:lnTo>
                <a:lnTo>
                  <a:pt x="470" y="56"/>
                </a:lnTo>
                <a:lnTo>
                  <a:pt x="476" y="65"/>
                </a:lnTo>
                <a:lnTo>
                  <a:pt x="479" y="71"/>
                </a:lnTo>
                <a:lnTo>
                  <a:pt x="482" y="80"/>
                </a:lnTo>
                <a:lnTo>
                  <a:pt x="482" y="87"/>
                </a:lnTo>
                <a:lnTo>
                  <a:pt x="482" y="96"/>
                </a:lnTo>
                <a:lnTo>
                  <a:pt x="479" y="102"/>
                </a:lnTo>
                <a:lnTo>
                  <a:pt x="476" y="105"/>
                </a:lnTo>
                <a:lnTo>
                  <a:pt x="473" y="111"/>
                </a:lnTo>
                <a:lnTo>
                  <a:pt x="470" y="118"/>
                </a:lnTo>
                <a:lnTo>
                  <a:pt x="467" y="124"/>
                </a:lnTo>
                <a:lnTo>
                  <a:pt x="461" y="133"/>
                </a:lnTo>
                <a:lnTo>
                  <a:pt x="454" y="142"/>
                </a:lnTo>
                <a:lnTo>
                  <a:pt x="448" y="152"/>
                </a:lnTo>
                <a:lnTo>
                  <a:pt x="439" y="161"/>
                </a:lnTo>
                <a:lnTo>
                  <a:pt x="433" y="170"/>
                </a:lnTo>
                <a:lnTo>
                  <a:pt x="424" y="182"/>
                </a:lnTo>
                <a:lnTo>
                  <a:pt x="414" y="195"/>
                </a:lnTo>
                <a:lnTo>
                  <a:pt x="402" y="210"/>
                </a:lnTo>
                <a:lnTo>
                  <a:pt x="390" y="223"/>
                </a:lnTo>
                <a:lnTo>
                  <a:pt x="380" y="238"/>
                </a:lnTo>
                <a:lnTo>
                  <a:pt x="365" y="257"/>
                </a:lnTo>
                <a:lnTo>
                  <a:pt x="352" y="272"/>
                </a:lnTo>
                <a:lnTo>
                  <a:pt x="325" y="306"/>
                </a:lnTo>
                <a:lnTo>
                  <a:pt x="294" y="340"/>
                </a:lnTo>
                <a:lnTo>
                  <a:pt x="266" y="371"/>
                </a:lnTo>
                <a:lnTo>
                  <a:pt x="238" y="399"/>
                </a:lnTo>
                <a:lnTo>
                  <a:pt x="210" y="427"/>
                </a:lnTo>
                <a:lnTo>
                  <a:pt x="182" y="451"/>
                </a:lnTo>
                <a:lnTo>
                  <a:pt x="158" y="473"/>
                </a:lnTo>
                <a:lnTo>
                  <a:pt x="130" y="495"/>
                </a:lnTo>
                <a:lnTo>
                  <a:pt x="118" y="504"/>
                </a:lnTo>
                <a:lnTo>
                  <a:pt x="105" y="513"/>
                </a:lnTo>
                <a:lnTo>
                  <a:pt x="93" y="522"/>
                </a:lnTo>
                <a:lnTo>
                  <a:pt x="80" y="532"/>
                </a:lnTo>
                <a:lnTo>
                  <a:pt x="62" y="544"/>
                </a:lnTo>
                <a:lnTo>
                  <a:pt x="43" y="556"/>
                </a:lnTo>
                <a:lnTo>
                  <a:pt x="28" y="563"/>
                </a:lnTo>
                <a:lnTo>
                  <a:pt x="19" y="569"/>
                </a:lnTo>
                <a:lnTo>
                  <a:pt x="9" y="572"/>
                </a:lnTo>
                <a:lnTo>
                  <a:pt x="3" y="572"/>
                </a:lnTo>
                <a:lnTo>
                  <a:pt x="0" y="569"/>
                </a:lnTo>
                <a:lnTo>
                  <a:pt x="3" y="566"/>
                </a:lnTo>
                <a:lnTo>
                  <a:pt x="3" y="563"/>
                </a:lnTo>
                <a:lnTo>
                  <a:pt x="3" y="559"/>
                </a:lnTo>
                <a:lnTo>
                  <a:pt x="6" y="556"/>
                </a:lnTo>
                <a:lnTo>
                  <a:pt x="9" y="550"/>
                </a:lnTo>
                <a:lnTo>
                  <a:pt x="16" y="544"/>
                </a:lnTo>
                <a:lnTo>
                  <a:pt x="22" y="538"/>
                </a:lnTo>
                <a:lnTo>
                  <a:pt x="28" y="532"/>
                </a:lnTo>
                <a:lnTo>
                  <a:pt x="34" y="525"/>
                </a:lnTo>
                <a:lnTo>
                  <a:pt x="40" y="516"/>
                </a:lnTo>
                <a:lnTo>
                  <a:pt x="50" y="510"/>
                </a:lnTo>
                <a:lnTo>
                  <a:pt x="59" y="501"/>
                </a:lnTo>
                <a:lnTo>
                  <a:pt x="68" y="488"/>
                </a:lnTo>
                <a:lnTo>
                  <a:pt x="80" y="47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9" name="Freeform 74"/>
          <p:cNvSpPr>
            <a:spLocks noChangeArrowheads="1"/>
          </p:cNvSpPr>
          <p:nvPr/>
        </p:nvSpPr>
        <p:spPr bwMode="auto">
          <a:xfrm>
            <a:off x="8039100" y="2692400"/>
            <a:ext cx="279400" cy="195263"/>
          </a:xfrm>
          <a:custGeom>
            <a:avLst/>
            <a:gdLst>
              <a:gd name="T0" fmla="*/ 0 w 176"/>
              <a:gd name="T1" fmla="*/ 9 h 123"/>
              <a:gd name="T2" fmla="*/ 0 w 176"/>
              <a:gd name="T3" fmla="*/ 6 h 123"/>
              <a:gd name="T4" fmla="*/ 3 w 176"/>
              <a:gd name="T5" fmla="*/ 6 h 123"/>
              <a:gd name="T6" fmla="*/ 9 w 176"/>
              <a:gd name="T7" fmla="*/ 3 h 123"/>
              <a:gd name="T8" fmla="*/ 15 w 176"/>
              <a:gd name="T9" fmla="*/ 3 h 123"/>
              <a:gd name="T10" fmla="*/ 25 w 176"/>
              <a:gd name="T11" fmla="*/ 0 h 123"/>
              <a:gd name="T12" fmla="*/ 34 w 176"/>
              <a:gd name="T13" fmla="*/ 0 h 123"/>
              <a:gd name="T14" fmla="*/ 46 w 176"/>
              <a:gd name="T15" fmla="*/ 0 h 123"/>
              <a:gd name="T16" fmla="*/ 62 w 176"/>
              <a:gd name="T17" fmla="*/ 0 h 123"/>
              <a:gd name="T18" fmla="*/ 77 w 176"/>
              <a:gd name="T19" fmla="*/ 0 h 123"/>
              <a:gd name="T20" fmla="*/ 90 w 176"/>
              <a:gd name="T21" fmla="*/ 3 h 123"/>
              <a:gd name="T22" fmla="*/ 102 w 176"/>
              <a:gd name="T23" fmla="*/ 3 h 123"/>
              <a:gd name="T24" fmla="*/ 114 w 176"/>
              <a:gd name="T25" fmla="*/ 6 h 123"/>
              <a:gd name="T26" fmla="*/ 124 w 176"/>
              <a:gd name="T27" fmla="*/ 9 h 123"/>
              <a:gd name="T28" fmla="*/ 133 w 176"/>
              <a:gd name="T29" fmla="*/ 15 h 123"/>
              <a:gd name="T30" fmla="*/ 142 w 176"/>
              <a:gd name="T31" fmla="*/ 18 h 123"/>
              <a:gd name="T32" fmla="*/ 148 w 176"/>
              <a:gd name="T33" fmla="*/ 24 h 123"/>
              <a:gd name="T34" fmla="*/ 155 w 176"/>
              <a:gd name="T35" fmla="*/ 30 h 123"/>
              <a:gd name="T36" fmla="*/ 161 w 176"/>
              <a:gd name="T37" fmla="*/ 40 h 123"/>
              <a:gd name="T38" fmla="*/ 167 w 176"/>
              <a:gd name="T39" fmla="*/ 46 h 123"/>
              <a:gd name="T40" fmla="*/ 170 w 176"/>
              <a:gd name="T41" fmla="*/ 52 h 123"/>
              <a:gd name="T42" fmla="*/ 173 w 176"/>
              <a:gd name="T43" fmla="*/ 58 h 123"/>
              <a:gd name="T44" fmla="*/ 173 w 176"/>
              <a:gd name="T45" fmla="*/ 64 h 123"/>
              <a:gd name="T46" fmla="*/ 176 w 176"/>
              <a:gd name="T47" fmla="*/ 71 h 123"/>
              <a:gd name="T48" fmla="*/ 176 w 176"/>
              <a:gd name="T49" fmla="*/ 77 h 123"/>
              <a:gd name="T50" fmla="*/ 176 w 176"/>
              <a:gd name="T51" fmla="*/ 89 h 123"/>
              <a:gd name="T52" fmla="*/ 173 w 176"/>
              <a:gd name="T53" fmla="*/ 102 h 123"/>
              <a:gd name="T54" fmla="*/ 170 w 176"/>
              <a:gd name="T55" fmla="*/ 108 h 123"/>
              <a:gd name="T56" fmla="*/ 167 w 176"/>
              <a:gd name="T57" fmla="*/ 114 h 123"/>
              <a:gd name="T58" fmla="*/ 161 w 176"/>
              <a:gd name="T59" fmla="*/ 117 h 123"/>
              <a:gd name="T60" fmla="*/ 155 w 176"/>
              <a:gd name="T61" fmla="*/ 120 h 123"/>
              <a:gd name="T62" fmla="*/ 148 w 176"/>
              <a:gd name="T63" fmla="*/ 123 h 123"/>
              <a:gd name="T64" fmla="*/ 139 w 176"/>
              <a:gd name="T65" fmla="*/ 123 h 123"/>
              <a:gd name="T66" fmla="*/ 136 w 176"/>
              <a:gd name="T67" fmla="*/ 123 h 123"/>
              <a:gd name="T68" fmla="*/ 130 w 176"/>
              <a:gd name="T69" fmla="*/ 120 h 123"/>
              <a:gd name="T70" fmla="*/ 121 w 176"/>
              <a:gd name="T71" fmla="*/ 117 h 123"/>
              <a:gd name="T72" fmla="*/ 111 w 176"/>
              <a:gd name="T73" fmla="*/ 111 h 123"/>
              <a:gd name="T74" fmla="*/ 102 w 176"/>
              <a:gd name="T75" fmla="*/ 102 h 123"/>
              <a:gd name="T76" fmla="*/ 90 w 176"/>
              <a:gd name="T77" fmla="*/ 92 h 123"/>
              <a:gd name="T78" fmla="*/ 77 w 176"/>
              <a:gd name="T79" fmla="*/ 83 h 123"/>
              <a:gd name="T80" fmla="*/ 62 w 176"/>
              <a:gd name="T81" fmla="*/ 71 h 123"/>
              <a:gd name="T82" fmla="*/ 46 w 176"/>
              <a:gd name="T83" fmla="*/ 58 h 123"/>
              <a:gd name="T84" fmla="*/ 34 w 176"/>
              <a:gd name="T85" fmla="*/ 49 h 123"/>
              <a:gd name="T86" fmla="*/ 25 w 176"/>
              <a:gd name="T87" fmla="*/ 37 h 123"/>
              <a:gd name="T88" fmla="*/ 15 w 176"/>
              <a:gd name="T89" fmla="*/ 30 h 123"/>
              <a:gd name="T90" fmla="*/ 9 w 176"/>
              <a:gd name="T91" fmla="*/ 21 h 123"/>
              <a:gd name="T92" fmla="*/ 3 w 176"/>
              <a:gd name="T93" fmla="*/ 15 h 123"/>
              <a:gd name="T94" fmla="*/ 0 w 176"/>
              <a:gd name="T95" fmla="*/ 12 h 123"/>
              <a:gd name="T96" fmla="*/ 0 w 176"/>
              <a:gd name="T97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23">
                <a:moveTo>
                  <a:pt x="0" y="9"/>
                </a:moveTo>
                <a:lnTo>
                  <a:pt x="0" y="6"/>
                </a:lnTo>
                <a:lnTo>
                  <a:pt x="3" y="6"/>
                </a:lnTo>
                <a:lnTo>
                  <a:pt x="9" y="3"/>
                </a:lnTo>
                <a:lnTo>
                  <a:pt x="15" y="3"/>
                </a:lnTo>
                <a:lnTo>
                  <a:pt x="25" y="0"/>
                </a:lnTo>
                <a:lnTo>
                  <a:pt x="34" y="0"/>
                </a:lnTo>
                <a:lnTo>
                  <a:pt x="46" y="0"/>
                </a:lnTo>
                <a:lnTo>
                  <a:pt x="62" y="0"/>
                </a:lnTo>
                <a:lnTo>
                  <a:pt x="77" y="0"/>
                </a:lnTo>
                <a:lnTo>
                  <a:pt x="90" y="3"/>
                </a:lnTo>
                <a:lnTo>
                  <a:pt x="102" y="3"/>
                </a:lnTo>
                <a:lnTo>
                  <a:pt x="114" y="6"/>
                </a:lnTo>
                <a:lnTo>
                  <a:pt x="124" y="9"/>
                </a:lnTo>
                <a:lnTo>
                  <a:pt x="133" y="15"/>
                </a:lnTo>
                <a:lnTo>
                  <a:pt x="142" y="18"/>
                </a:lnTo>
                <a:lnTo>
                  <a:pt x="148" y="24"/>
                </a:lnTo>
                <a:lnTo>
                  <a:pt x="155" y="30"/>
                </a:lnTo>
                <a:lnTo>
                  <a:pt x="161" y="40"/>
                </a:lnTo>
                <a:lnTo>
                  <a:pt x="167" y="46"/>
                </a:lnTo>
                <a:lnTo>
                  <a:pt x="170" y="52"/>
                </a:lnTo>
                <a:lnTo>
                  <a:pt x="173" y="58"/>
                </a:lnTo>
                <a:lnTo>
                  <a:pt x="173" y="64"/>
                </a:lnTo>
                <a:lnTo>
                  <a:pt x="176" y="71"/>
                </a:lnTo>
                <a:lnTo>
                  <a:pt x="176" y="77"/>
                </a:lnTo>
                <a:lnTo>
                  <a:pt x="176" y="89"/>
                </a:lnTo>
                <a:lnTo>
                  <a:pt x="173" y="102"/>
                </a:lnTo>
                <a:lnTo>
                  <a:pt x="170" y="108"/>
                </a:lnTo>
                <a:lnTo>
                  <a:pt x="167" y="114"/>
                </a:lnTo>
                <a:lnTo>
                  <a:pt x="161" y="117"/>
                </a:lnTo>
                <a:lnTo>
                  <a:pt x="155" y="120"/>
                </a:lnTo>
                <a:lnTo>
                  <a:pt x="148" y="123"/>
                </a:lnTo>
                <a:lnTo>
                  <a:pt x="139" y="123"/>
                </a:lnTo>
                <a:lnTo>
                  <a:pt x="136" y="123"/>
                </a:lnTo>
                <a:lnTo>
                  <a:pt x="130" y="120"/>
                </a:lnTo>
                <a:lnTo>
                  <a:pt x="121" y="117"/>
                </a:lnTo>
                <a:lnTo>
                  <a:pt x="111" y="111"/>
                </a:lnTo>
                <a:lnTo>
                  <a:pt x="102" y="102"/>
                </a:lnTo>
                <a:lnTo>
                  <a:pt x="90" y="92"/>
                </a:lnTo>
                <a:lnTo>
                  <a:pt x="77" y="83"/>
                </a:lnTo>
                <a:lnTo>
                  <a:pt x="62" y="71"/>
                </a:lnTo>
                <a:lnTo>
                  <a:pt x="46" y="58"/>
                </a:lnTo>
                <a:lnTo>
                  <a:pt x="34" y="49"/>
                </a:lnTo>
                <a:lnTo>
                  <a:pt x="25" y="37"/>
                </a:lnTo>
                <a:lnTo>
                  <a:pt x="15" y="30"/>
                </a:lnTo>
                <a:lnTo>
                  <a:pt x="9" y="21"/>
                </a:lnTo>
                <a:lnTo>
                  <a:pt x="3" y="15"/>
                </a:lnTo>
                <a:lnTo>
                  <a:pt x="0" y="12"/>
                </a:lnTo>
                <a:lnTo>
                  <a:pt x="0" y="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0" name="Freeform 75"/>
          <p:cNvSpPr>
            <a:spLocks noChangeArrowheads="1"/>
          </p:cNvSpPr>
          <p:nvPr/>
        </p:nvSpPr>
        <p:spPr bwMode="auto">
          <a:xfrm>
            <a:off x="7818438" y="3221038"/>
            <a:ext cx="779462" cy="177800"/>
          </a:xfrm>
          <a:custGeom>
            <a:avLst/>
            <a:gdLst>
              <a:gd name="T0" fmla="*/ 0 w 491"/>
              <a:gd name="T1" fmla="*/ 78 h 112"/>
              <a:gd name="T2" fmla="*/ 49 w 491"/>
              <a:gd name="T3" fmla="*/ 68 h 112"/>
              <a:gd name="T4" fmla="*/ 93 w 491"/>
              <a:gd name="T5" fmla="*/ 59 h 112"/>
              <a:gd name="T6" fmla="*/ 136 w 491"/>
              <a:gd name="T7" fmla="*/ 50 h 112"/>
              <a:gd name="T8" fmla="*/ 176 w 491"/>
              <a:gd name="T9" fmla="*/ 44 h 112"/>
              <a:gd name="T10" fmla="*/ 216 w 491"/>
              <a:gd name="T11" fmla="*/ 37 h 112"/>
              <a:gd name="T12" fmla="*/ 250 w 491"/>
              <a:gd name="T13" fmla="*/ 31 h 112"/>
              <a:gd name="T14" fmla="*/ 281 w 491"/>
              <a:gd name="T15" fmla="*/ 25 h 112"/>
              <a:gd name="T16" fmla="*/ 312 w 491"/>
              <a:gd name="T17" fmla="*/ 19 h 112"/>
              <a:gd name="T18" fmla="*/ 337 w 491"/>
              <a:gd name="T19" fmla="*/ 16 h 112"/>
              <a:gd name="T20" fmla="*/ 362 w 491"/>
              <a:gd name="T21" fmla="*/ 10 h 112"/>
              <a:gd name="T22" fmla="*/ 383 w 491"/>
              <a:gd name="T23" fmla="*/ 7 h 112"/>
              <a:gd name="T24" fmla="*/ 399 w 491"/>
              <a:gd name="T25" fmla="*/ 7 h 112"/>
              <a:gd name="T26" fmla="*/ 414 w 491"/>
              <a:gd name="T27" fmla="*/ 3 h 112"/>
              <a:gd name="T28" fmla="*/ 426 w 491"/>
              <a:gd name="T29" fmla="*/ 0 h 112"/>
              <a:gd name="T30" fmla="*/ 439 w 491"/>
              <a:gd name="T31" fmla="*/ 0 h 112"/>
              <a:gd name="T32" fmla="*/ 445 w 491"/>
              <a:gd name="T33" fmla="*/ 0 h 112"/>
              <a:gd name="T34" fmla="*/ 457 w 491"/>
              <a:gd name="T35" fmla="*/ 0 h 112"/>
              <a:gd name="T36" fmla="*/ 467 w 491"/>
              <a:gd name="T37" fmla="*/ 0 h 112"/>
              <a:gd name="T38" fmla="*/ 473 w 491"/>
              <a:gd name="T39" fmla="*/ 3 h 112"/>
              <a:gd name="T40" fmla="*/ 479 w 491"/>
              <a:gd name="T41" fmla="*/ 7 h 112"/>
              <a:gd name="T42" fmla="*/ 485 w 491"/>
              <a:gd name="T43" fmla="*/ 7 h 112"/>
              <a:gd name="T44" fmla="*/ 488 w 491"/>
              <a:gd name="T45" fmla="*/ 10 h 112"/>
              <a:gd name="T46" fmla="*/ 491 w 491"/>
              <a:gd name="T47" fmla="*/ 16 h 112"/>
              <a:gd name="T48" fmla="*/ 491 w 491"/>
              <a:gd name="T49" fmla="*/ 19 h 112"/>
              <a:gd name="T50" fmla="*/ 491 w 491"/>
              <a:gd name="T51" fmla="*/ 25 h 112"/>
              <a:gd name="T52" fmla="*/ 488 w 491"/>
              <a:gd name="T53" fmla="*/ 28 h 112"/>
              <a:gd name="T54" fmla="*/ 482 w 491"/>
              <a:gd name="T55" fmla="*/ 34 h 112"/>
              <a:gd name="T56" fmla="*/ 476 w 491"/>
              <a:gd name="T57" fmla="*/ 37 h 112"/>
              <a:gd name="T58" fmla="*/ 467 w 491"/>
              <a:gd name="T59" fmla="*/ 44 h 112"/>
              <a:gd name="T60" fmla="*/ 454 w 491"/>
              <a:gd name="T61" fmla="*/ 47 h 112"/>
              <a:gd name="T62" fmla="*/ 439 w 491"/>
              <a:gd name="T63" fmla="*/ 53 h 112"/>
              <a:gd name="T64" fmla="*/ 423 w 491"/>
              <a:gd name="T65" fmla="*/ 56 h 112"/>
              <a:gd name="T66" fmla="*/ 405 w 491"/>
              <a:gd name="T67" fmla="*/ 59 h 112"/>
              <a:gd name="T68" fmla="*/ 383 w 491"/>
              <a:gd name="T69" fmla="*/ 65 h 112"/>
              <a:gd name="T70" fmla="*/ 362 w 491"/>
              <a:gd name="T71" fmla="*/ 68 h 112"/>
              <a:gd name="T72" fmla="*/ 337 w 491"/>
              <a:gd name="T73" fmla="*/ 75 h 112"/>
              <a:gd name="T74" fmla="*/ 309 w 491"/>
              <a:gd name="T75" fmla="*/ 81 h 112"/>
              <a:gd name="T76" fmla="*/ 281 w 491"/>
              <a:gd name="T77" fmla="*/ 84 h 112"/>
              <a:gd name="T78" fmla="*/ 250 w 491"/>
              <a:gd name="T79" fmla="*/ 90 h 112"/>
              <a:gd name="T80" fmla="*/ 216 w 491"/>
              <a:gd name="T81" fmla="*/ 96 h 112"/>
              <a:gd name="T82" fmla="*/ 201 w 491"/>
              <a:gd name="T83" fmla="*/ 99 h 112"/>
              <a:gd name="T84" fmla="*/ 182 w 491"/>
              <a:gd name="T85" fmla="*/ 102 h 112"/>
              <a:gd name="T86" fmla="*/ 167 w 491"/>
              <a:gd name="T87" fmla="*/ 102 h 112"/>
              <a:gd name="T88" fmla="*/ 154 w 491"/>
              <a:gd name="T89" fmla="*/ 105 h 112"/>
              <a:gd name="T90" fmla="*/ 139 w 491"/>
              <a:gd name="T91" fmla="*/ 109 h 112"/>
              <a:gd name="T92" fmla="*/ 127 w 491"/>
              <a:gd name="T93" fmla="*/ 109 h 112"/>
              <a:gd name="T94" fmla="*/ 117 w 491"/>
              <a:gd name="T95" fmla="*/ 109 h 112"/>
              <a:gd name="T96" fmla="*/ 105 w 491"/>
              <a:gd name="T97" fmla="*/ 112 h 112"/>
              <a:gd name="T98" fmla="*/ 96 w 491"/>
              <a:gd name="T99" fmla="*/ 112 h 112"/>
              <a:gd name="T100" fmla="*/ 86 w 491"/>
              <a:gd name="T101" fmla="*/ 112 h 112"/>
              <a:gd name="T102" fmla="*/ 77 w 491"/>
              <a:gd name="T103" fmla="*/ 112 h 112"/>
              <a:gd name="T104" fmla="*/ 71 w 491"/>
              <a:gd name="T105" fmla="*/ 112 h 112"/>
              <a:gd name="T106" fmla="*/ 65 w 491"/>
              <a:gd name="T107" fmla="*/ 112 h 112"/>
              <a:gd name="T108" fmla="*/ 59 w 491"/>
              <a:gd name="T109" fmla="*/ 112 h 112"/>
              <a:gd name="T110" fmla="*/ 52 w 491"/>
              <a:gd name="T111" fmla="*/ 112 h 112"/>
              <a:gd name="T112" fmla="*/ 49 w 491"/>
              <a:gd name="T113" fmla="*/ 112 h 112"/>
              <a:gd name="T114" fmla="*/ 37 w 491"/>
              <a:gd name="T115" fmla="*/ 105 h 112"/>
              <a:gd name="T116" fmla="*/ 22 w 491"/>
              <a:gd name="T117" fmla="*/ 99 h 112"/>
              <a:gd name="T118" fmla="*/ 9 w 491"/>
              <a:gd name="T119" fmla="*/ 90 h 112"/>
              <a:gd name="T120" fmla="*/ 6 w 491"/>
              <a:gd name="T121" fmla="*/ 84 h 112"/>
              <a:gd name="T122" fmla="*/ 0 w 491"/>
              <a:gd name="T123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91" h="112">
                <a:moveTo>
                  <a:pt x="0" y="78"/>
                </a:moveTo>
                <a:lnTo>
                  <a:pt x="49" y="68"/>
                </a:lnTo>
                <a:lnTo>
                  <a:pt x="93" y="59"/>
                </a:lnTo>
                <a:lnTo>
                  <a:pt x="136" y="50"/>
                </a:lnTo>
                <a:lnTo>
                  <a:pt x="176" y="44"/>
                </a:lnTo>
                <a:lnTo>
                  <a:pt x="216" y="37"/>
                </a:lnTo>
                <a:lnTo>
                  <a:pt x="250" y="31"/>
                </a:lnTo>
                <a:lnTo>
                  <a:pt x="281" y="25"/>
                </a:lnTo>
                <a:lnTo>
                  <a:pt x="312" y="19"/>
                </a:lnTo>
                <a:lnTo>
                  <a:pt x="337" y="16"/>
                </a:lnTo>
                <a:lnTo>
                  <a:pt x="362" y="10"/>
                </a:lnTo>
                <a:lnTo>
                  <a:pt x="383" y="7"/>
                </a:lnTo>
                <a:lnTo>
                  <a:pt x="399" y="7"/>
                </a:lnTo>
                <a:lnTo>
                  <a:pt x="414" y="3"/>
                </a:lnTo>
                <a:lnTo>
                  <a:pt x="426" y="0"/>
                </a:lnTo>
                <a:lnTo>
                  <a:pt x="439" y="0"/>
                </a:lnTo>
                <a:lnTo>
                  <a:pt x="445" y="0"/>
                </a:lnTo>
                <a:lnTo>
                  <a:pt x="457" y="0"/>
                </a:lnTo>
                <a:lnTo>
                  <a:pt x="467" y="0"/>
                </a:lnTo>
                <a:lnTo>
                  <a:pt x="473" y="3"/>
                </a:lnTo>
                <a:lnTo>
                  <a:pt x="479" y="7"/>
                </a:lnTo>
                <a:lnTo>
                  <a:pt x="485" y="7"/>
                </a:lnTo>
                <a:lnTo>
                  <a:pt x="488" y="10"/>
                </a:lnTo>
                <a:lnTo>
                  <a:pt x="491" y="16"/>
                </a:lnTo>
                <a:lnTo>
                  <a:pt x="491" y="19"/>
                </a:lnTo>
                <a:lnTo>
                  <a:pt x="491" y="25"/>
                </a:lnTo>
                <a:lnTo>
                  <a:pt x="488" y="28"/>
                </a:lnTo>
                <a:lnTo>
                  <a:pt x="482" y="34"/>
                </a:lnTo>
                <a:lnTo>
                  <a:pt x="476" y="37"/>
                </a:lnTo>
                <a:lnTo>
                  <a:pt x="467" y="44"/>
                </a:lnTo>
                <a:lnTo>
                  <a:pt x="454" y="47"/>
                </a:lnTo>
                <a:lnTo>
                  <a:pt x="439" y="53"/>
                </a:lnTo>
                <a:lnTo>
                  <a:pt x="423" y="56"/>
                </a:lnTo>
                <a:lnTo>
                  <a:pt x="405" y="59"/>
                </a:lnTo>
                <a:lnTo>
                  <a:pt x="383" y="65"/>
                </a:lnTo>
                <a:lnTo>
                  <a:pt x="362" y="68"/>
                </a:lnTo>
                <a:lnTo>
                  <a:pt x="337" y="75"/>
                </a:lnTo>
                <a:lnTo>
                  <a:pt x="309" y="81"/>
                </a:lnTo>
                <a:lnTo>
                  <a:pt x="281" y="84"/>
                </a:lnTo>
                <a:lnTo>
                  <a:pt x="250" y="90"/>
                </a:lnTo>
                <a:lnTo>
                  <a:pt x="216" y="96"/>
                </a:lnTo>
                <a:lnTo>
                  <a:pt x="201" y="99"/>
                </a:lnTo>
                <a:lnTo>
                  <a:pt x="182" y="102"/>
                </a:lnTo>
                <a:lnTo>
                  <a:pt x="167" y="102"/>
                </a:lnTo>
                <a:lnTo>
                  <a:pt x="154" y="105"/>
                </a:lnTo>
                <a:lnTo>
                  <a:pt x="139" y="109"/>
                </a:lnTo>
                <a:lnTo>
                  <a:pt x="127" y="109"/>
                </a:lnTo>
                <a:lnTo>
                  <a:pt x="117" y="109"/>
                </a:lnTo>
                <a:lnTo>
                  <a:pt x="105" y="112"/>
                </a:lnTo>
                <a:lnTo>
                  <a:pt x="96" y="112"/>
                </a:lnTo>
                <a:lnTo>
                  <a:pt x="86" y="112"/>
                </a:lnTo>
                <a:lnTo>
                  <a:pt x="77" y="112"/>
                </a:lnTo>
                <a:lnTo>
                  <a:pt x="71" y="112"/>
                </a:lnTo>
                <a:lnTo>
                  <a:pt x="65" y="112"/>
                </a:lnTo>
                <a:lnTo>
                  <a:pt x="59" y="112"/>
                </a:lnTo>
                <a:lnTo>
                  <a:pt x="52" y="112"/>
                </a:lnTo>
                <a:lnTo>
                  <a:pt x="49" y="112"/>
                </a:lnTo>
                <a:lnTo>
                  <a:pt x="37" y="105"/>
                </a:lnTo>
                <a:lnTo>
                  <a:pt x="22" y="99"/>
                </a:lnTo>
                <a:lnTo>
                  <a:pt x="9" y="90"/>
                </a:lnTo>
                <a:lnTo>
                  <a:pt x="6" y="84"/>
                </a:lnTo>
                <a:lnTo>
                  <a:pt x="0" y="7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1" name="Freeform 76"/>
          <p:cNvSpPr>
            <a:spLocks noChangeArrowheads="1"/>
          </p:cNvSpPr>
          <p:nvPr/>
        </p:nvSpPr>
        <p:spPr bwMode="auto">
          <a:xfrm>
            <a:off x="7818438" y="3471863"/>
            <a:ext cx="800100" cy="180975"/>
          </a:xfrm>
          <a:custGeom>
            <a:avLst/>
            <a:gdLst>
              <a:gd name="T0" fmla="*/ 86 w 504"/>
              <a:gd name="T1" fmla="*/ 114 h 114"/>
              <a:gd name="T2" fmla="*/ 68 w 504"/>
              <a:gd name="T3" fmla="*/ 111 h 114"/>
              <a:gd name="T4" fmla="*/ 49 w 504"/>
              <a:gd name="T5" fmla="*/ 105 h 114"/>
              <a:gd name="T6" fmla="*/ 37 w 504"/>
              <a:gd name="T7" fmla="*/ 102 h 114"/>
              <a:gd name="T8" fmla="*/ 25 w 504"/>
              <a:gd name="T9" fmla="*/ 96 h 114"/>
              <a:gd name="T10" fmla="*/ 12 w 504"/>
              <a:gd name="T11" fmla="*/ 90 h 114"/>
              <a:gd name="T12" fmla="*/ 0 w 504"/>
              <a:gd name="T13" fmla="*/ 83 h 114"/>
              <a:gd name="T14" fmla="*/ 46 w 504"/>
              <a:gd name="T15" fmla="*/ 74 h 114"/>
              <a:gd name="T16" fmla="*/ 90 w 504"/>
              <a:gd name="T17" fmla="*/ 65 h 114"/>
              <a:gd name="T18" fmla="*/ 133 w 504"/>
              <a:gd name="T19" fmla="*/ 56 h 114"/>
              <a:gd name="T20" fmla="*/ 173 w 504"/>
              <a:gd name="T21" fmla="*/ 49 h 114"/>
              <a:gd name="T22" fmla="*/ 210 w 504"/>
              <a:gd name="T23" fmla="*/ 40 h 114"/>
              <a:gd name="T24" fmla="*/ 244 w 504"/>
              <a:gd name="T25" fmla="*/ 34 h 114"/>
              <a:gd name="T26" fmla="*/ 275 w 504"/>
              <a:gd name="T27" fmla="*/ 28 h 114"/>
              <a:gd name="T28" fmla="*/ 306 w 504"/>
              <a:gd name="T29" fmla="*/ 22 h 114"/>
              <a:gd name="T30" fmla="*/ 334 w 504"/>
              <a:gd name="T31" fmla="*/ 15 h 114"/>
              <a:gd name="T32" fmla="*/ 355 w 504"/>
              <a:gd name="T33" fmla="*/ 12 h 114"/>
              <a:gd name="T34" fmla="*/ 377 w 504"/>
              <a:gd name="T35" fmla="*/ 9 h 114"/>
              <a:gd name="T36" fmla="*/ 399 w 504"/>
              <a:gd name="T37" fmla="*/ 6 h 114"/>
              <a:gd name="T38" fmla="*/ 414 w 504"/>
              <a:gd name="T39" fmla="*/ 3 h 114"/>
              <a:gd name="T40" fmla="*/ 426 w 504"/>
              <a:gd name="T41" fmla="*/ 0 h 114"/>
              <a:gd name="T42" fmla="*/ 439 w 504"/>
              <a:gd name="T43" fmla="*/ 0 h 114"/>
              <a:gd name="T44" fmla="*/ 442 w 504"/>
              <a:gd name="T45" fmla="*/ 0 h 114"/>
              <a:gd name="T46" fmla="*/ 445 w 504"/>
              <a:gd name="T47" fmla="*/ 0 h 114"/>
              <a:gd name="T48" fmla="*/ 460 w 504"/>
              <a:gd name="T49" fmla="*/ 0 h 114"/>
              <a:gd name="T50" fmla="*/ 473 w 504"/>
              <a:gd name="T51" fmla="*/ 3 h 114"/>
              <a:gd name="T52" fmla="*/ 485 w 504"/>
              <a:gd name="T53" fmla="*/ 6 h 114"/>
              <a:gd name="T54" fmla="*/ 498 w 504"/>
              <a:gd name="T55" fmla="*/ 12 h 114"/>
              <a:gd name="T56" fmla="*/ 501 w 504"/>
              <a:gd name="T57" fmla="*/ 15 h 114"/>
              <a:gd name="T58" fmla="*/ 504 w 504"/>
              <a:gd name="T59" fmla="*/ 15 h 114"/>
              <a:gd name="T60" fmla="*/ 504 w 504"/>
              <a:gd name="T61" fmla="*/ 18 h 114"/>
              <a:gd name="T62" fmla="*/ 504 w 504"/>
              <a:gd name="T63" fmla="*/ 22 h 114"/>
              <a:gd name="T64" fmla="*/ 504 w 504"/>
              <a:gd name="T65" fmla="*/ 25 h 114"/>
              <a:gd name="T66" fmla="*/ 501 w 504"/>
              <a:gd name="T67" fmla="*/ 28 h 114"/>
              <a:gd name="T68" fmla="*/ 494 w 504"/>
              <a:gd name="T69" fmla="*/ 34 h 114"/>
              <a:gd name="T70" fmla="*/ 482 w 504"/>
              <a:gd name="T71" fmla="*/ 37 h 114"/>
              <a:gd name="T72" fmla="*/ 470 w 504"/>
              <a:gd name="T73" fmla="*/ 43 h 114"/>
              <a:gd name="T74" fmla="*/ 454 w 504"/>
              <a:gd name="T75" fmla="*/ 46 h 114"/>
              <a:gd name="T76" fmla="*/ 436 w 504"/>
              <a:gd name="T77" fmla="*/ 52 h 114"/>
              <a:gd name="T78" fmla="*/ 417 w 504"/>
              <a:gd name="T79" fmla="*/ 59 h 114"/>
              <a:gd name="T80" fmla="*/ 396 w 504"/>
              <a:gd name="T81" fmla="*/ 65 h 114"/>
              <a:gd name="T82" fmla="*/ 371 w 504"/>
              <a:gd name="T83" fmla="*/ 71 h 114"/>
              <a:gd name="T84" fmla="*/ 346 w 504"/>
              <a:gd name="T85" fmla="*/ 74 h 114"/>
              <a:gd name="T86" fmla="*/ 315 w 504"/>
              <a:gd name="T87" fmla="*/ 80 h 114"/>
              <a:gd name="T88" fmla="*/ 287 w 504"/>
              <a:gd name="T89" fmla="*/ 86 h 114"/>
              <a:gd name="T90" fmla="*/ 253 w 504"/>
              <a:gd name="T91" fmla="*/ 93 h 114"/>
              <a:gd name="T92" fmla="*/ 238 w 504"/>
              <a:gd name="T93" fmla="*/ 96 h 114"/>
              <a:gd name="T94" fmla="*/ 222 w 504"/>
              <a:gd name="T95" fmla="*/ 99 h 114"/>
              <a:gd name="T96" fmla="*/ 207 w 504"/>
              <a:gd name="T97" fmla="*/ 102 h 114"/>
              <a:gd name="T98" fmla="*/ 192 w 504"/>
              <a:gd name="T99" fmla="*/ 102 h 114"/>
              <a:gd name="T100" fmla="*/ 179 w 504"/>
              <a:gd name="T101" fmla="*/ 105 h 114"/>
              <a:gd name="T102" fmla="*/ 167 w 504"/>
              <a:gd name="T103" fmla="*/ 105 h 114"/>
              <a:gd name="T104" fmla="*/ 154 w 504"/>
              <a:gd name="T105" fmla="*/ 108 h 114"/>
              <a:gd name="T106" fmla="*/ 145 w 504"/>
              <a:gd name="T107" fmla="*/ 108 h 114"/>
              <a:gd name="T108" fmla="*/ 136 w 504"/>
              <a:gd name="T109" fmla="*/ 111 h 114"/>
              <a:gd name="T110" fmla="*/ 127 w 504"/>
              <a:gd name="T111" fmla="*/ 111 h 114"/>
              <a:gd name="T112" fmla="*/ 117 w 504"/>
              <a:gd name="T113" fmla="*/ 111 h 114"/>
              <a:gd name="T114" fmla="*/ 108 w 504"/>
              <a:gd name="T115" fmla="*/ 114 h 114"/>
              <a:gd name="T116" fmla="*/ 102 w 504"/>
              <a:gd name="T117" fmla="*/ 114 h 114"/>
              <a:gd name="T118" fmla="*/ 96 w 504"/>
              <a:gd name="T119" fmla="*/ 114 h 114"/>
              <a:gd name="T120" fmla="*/ 90 w 504"/>
              <a:gd name="T121" fmla="*/ 114 h 114"/>
              <a:gd name="T122" fmla="*/ 86 w 504"/>
              <a:gd name="T12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04" h="114">
                <a:moveTo>
                  <a:pt x="86" y="114"/>
                </a:moveTo>
                <a:lnTo>
                  <a:pt x="68" y="111"/>
                </a:lnTo>
                <a:lnTo>
                  <a:pt x="49" y="105"/>
                </a:lnTo>
                <a:lnTo>
                  <a:pt x="37" y="102"/>
                </a:lnTo>
                <a:lnTo>
                  <a:pt x="25" y="96"/>
                </a:lnTo>
                <a:lnTo>
                  <a:pt x="12" y="90"/>
                </a:lnTo>
                <a:lnTo>
                  <a:pt x="0" y="83"/>
                </a:lnTo>
                <a:lnTo>
                  <a:pt x="46" y="74"/>
                </a:lnTo>
                <a:lnTo>
                  <a:pt x="90" y="65"/>
                </a:lnTo>
                <a:lnTo>
                  <a:pt x="133" y="56"/>
                </a:lnTo>
                <a:lnTo>
                  <a:pt x="173" y="49"/>
                </a:lnTo>
                <a:lnTo>
                  <a:pt x="210" y="40"/>
                </a:lnTo>
                <a:lnTo>
                  <a:pt x="244" y="34"/>
                </a:lnTo>
                <a:lnTo>
                  <a:pt x="275" y="28"/>
                </a:lnTo>
                <a:lnTo>
                  <a:pt x="306" y="22"/>
                </a:lnTo>
                <a:lnTo>
                  <a:pt x="334" y="15"/>
                </a:lnTo>
                <a:lnTo>
                  <a:pt x="355" y="12"/>
                </a:lnTo>
                <a:lnTo>
                  <a:pt x="377" y="9"/>
                </a:lnTo>
                <a:lnTo>
                  <a:pt x="399" y="6"/>
                </a:lnTo>
                <a:lnTo>
                  <a:pt x="414" y="3"/>
                </a:lnTo>
                <a:lnTo>
                  <a:pt x="426" y="0"/>
                </a:lnTo>
                <a:lnTo>
                  <a:pt x="439" y="0"/>
                </a:lnTo>
                <a:lnTo>
                  <a:pt x="442" y="0"/>
                </a:lnTo>
                <a:lnTo>
                  <a:pt x="445" y="0"/>
                </a:lnTo>
                <a:lnTo>
                  <a:pt x="460" y="0"/>
                </a:lnTo>
                <a:lnTo>
                  <a:pt x="473" y="3"/>
                </a:lnTo>
                <a:lnTo>
                  <a:pt x="485" y="6"/>
                </a:lnTo>
                <a:lnTo>
                  <a:pt x="498" y="12"/>
                </a:lnTo>
                <a:lnTo>
                  <a:pt x="501" y="15"/>
                </a:lnTo>
                <a:lnTo>
                  <a:pt x="504" y="15"/>
                </a:lnTo>
                <a:lnTo>
                  <a:pt x="504" y="18"/>
                </a:lnTo>
                <a:lnTo>
                  <a:pt x="504" y="22"/>
                </a:lnTo>
                <a:lnTo>
                  <a:pt x="504" y="25"/>
                </a:lnTo>
                <a:lnTo>
                  <a:pt x="501" y="28"/>
                </a:lnTo>
                <a:lnTo>
                  <a:pt x="494" y="34"/>
                </a:lnTo>
                <a:lnTo>
                  <a:pt x="482" y="37"/>
                </a:lnTo>
                <a:lnTo>
                  <a:pt x="470" y="43"/>
                </a:lnTo>
                <a:lnTo>
                  <a:pt x="454" y="46"/>
                </a:lnTo>
                <a:lnTo>
                  <a:pt x="436" y="52"/>
                </a:lnTo>
                <a:lnTo>
                  <a:pt x="417" y="59"/>
                </a:lnTo>
                <a:lnTo>
                  <a:pt x="396" y="65"/>
                </a:lnTo>
                <a:lnTo>
                  <a:pt x="371" y="71"/>
                </a:lnTo>
                <a:lnTo>
                  <a:pt x="346" y="74"/>
                </a:lnTo>
                <a:lnTo>
                  <a:pt x="315" y="80"/>
                </a:lnTo>
                <a:lnTo>
                  <a:pt x="287" y="86"/>
                </a:lnTo>
                <a:lnTo>
                  <a:pt x="253" y="93"/>
                </a:lnTo>
                <a:lnTo>
                  <a:pt x="238" y="96"/>
                </a:lnTo>
                <a:lnTo>
                  <a:pt x="222" y="99"/>
                </a:lnTo>
                <a:lnTo>
                  <a:pt x="207" y="102"/>
                </a:lnTo>
                <a:lnTo>
                  <a:pt x="192" y="102"/>
                </a:lnTo>
                <a:lnTo>
                  <a:pt x="179" y="105"/>
                </a:lnTo>
                <a:lnTo>
                  <a:pt x="167" y="105"/>
                </a:lnTo>
                <a:lnTo>
                  <a:pt x="154" y="108"/>
                </a:lnTo>
                <a:lnTo>
                  <a:pt x="145" y="108"/>
                </a:lnTo>
                <a:lnTo>
                  <a:pt x="136" y="111"/>
                </a:lnTo>
                <a:lnTo>
                  <a:pt x="127" y="111"/>
                </a:lnTo>
                <a:lnTo>
                  <a:pt x="117" y="111"/>
                </a:lnTo>
                <a:lnTo>
                  <a:pt x="108" y="114"/>
                </a:lnTo>
                <a:lnTo>
                  <a:pt x="102" y="114"/>
                </a:lnTo>
                <a:lnTo>
                  <a:pt x="96" y="114"/>
                </a:lnTo>
                <a:lnTo>
                  <a:pt x="90" y="114"/>
                </a:lnTo>
                <a:lnTo>
                  <a:pt x="86" y="11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2" name="Freeform 77"/>
          <p:cNvSpPr>
            <a:spLocks noChangeArrowheads="1"/>
          </p:cNvSpPr>
          <p:nvPr/>
        </p:nvSpPr>
        <p:spPr bwMode="auto">
          <a:xfrm>
            <a:off x="8142288" y="3054350"/>
            <a:ext cx="122237" cy="819150"/>
          </a:xfrm>
          <a:custGeom>
            <a:avLst/>
            <a:gdLst>
              <a:gd name="T0" fmla="*/ 0 w 77"/>
              <a:gd name="T1" fmla="*/ 0 h 516"/>
              <a:gd name="T2" fmla="*/ 71 w 77"/>
              <a:gd name="T3" fmla="*/ 0 h 516"/>
              <a:gd name="T4" fmla="*/ 77 w 77"/>
              <a:gd name="T5" fmla="*/ 516 h 516"/>
              <a:gd name="T6" fmla="*/ 6 w 77"/>
              <a:gd name="T7" fmla="*/ 516 h 516"/>
              <a:gd name="T8" fmla="*/ 6 w 77"/>
              <a:gd name="T9" fmla="*/ 485 h 516"/>
              <a:gd name="T10" fmla="*/ 6 w 77"/>
              <a:gd name="T11" fmla="*/ 458 h 516"/>
              <a:gd name="T12" fmla="*/ 6 w 77"/>
              <a:gd name="T13" fmla="*/ 430 h 516"/>
              <a:gd name="T14" fmla="*/ 6 w 77"/>
              <a:gd name="T15" fmla="*/ 402 h 516"/>
              <a:gd name="T16" fmla="*/ 6 w 77"/>
              <a:gd name="T17" fmla="*/ 377 h 516"/>
              <a:gd name="T18" fmla="*/ 6 w 77"/>
              <a:gd name="T19" fmla="*/ 356 h 516"/>
              <a:gd name="T20" fmla="*/ 6 w 77"/>
              <a:gd name="T21" fmla="*/ 337 h 516"/>
              <a:gd name="T22" fmla="*/ 6 w 77"/>
              <a:gd name="T23" fmla="*/ 319 h 516"/>
              <a:gd name="T24" fmla="*/ 6 w 77"/>
              <a:gd name="T25" fmla="*/ 300 h 516"/>
              <a:gd name="T26" fmla="*/ 6 w 77"/>
              <a:gd name="T27" fmla="*/ 285 h 516"/>
              <a:gd name="T28" fmla="*/ 6 w 77"/>
              <a:gd name="T29" fmla="*/ 272 h 516"/>
              <a:gd name="T30" fmla="*/ 6 w 77"/>
              <a:gd name="T31" fmla="*/ 260 h 516"/>
              <a:gd name="T32" fmla="*/ 6 w 77"/>
              <a:gd name="T33" fmla="*/ 248 h 516"/>
              <a:gd name="T34" fmla="*/ 6 w 77"/>
              <a:gd name="T35" fmla="*/ 241 h 516"/>
              <a:gd name="T36" fmla="*/ 6 w 77"/>
              <a:gd name="T37" fmla="*/ 235 h 516"/>
              <a:gd name="T38" fmla="*/ 6 w 77"/>
              <a:gd name="T39" fmla="*/ 229 h 516"/>
              <a:gd name="T40" fmla="*/ 6 w 77"/>
              <a:gd name="T41" fmla="*/ 223 h 516"/>
              <a:gd name="T42" fmla="*/ 6 w 77"/>
              <a:gd name="T43" fmla="*/ 220 h 516"/>
              <a:gd name="T44" fmla="*/ 6 w 77"/>
              <a:gd name="T45" fmla="*/ 210 h 516"/>
              <a:gd name="T46" fmla="*/ 6 w 77"/>
              <a:gd name="T47" fmla="*/ 201 h 516"/>
              <a:gd name="T48" fmla="*/ 6 w 77"/>
              <a:gd name="T49" fmla="*/ 192 h 516"/>
              <a:gd name="T50" fmla="*/ 6 w 77"/>
              <a:gd name="T51" fmla="*/ 183 h 516"/>
              <a:gd name="T52" fmla="*/ 6 w 77"/>
              <a:gd name="T53" fmla="*/ 170 h 516"/>
              <a:gd name="T54" fmla="*/ 3 w 77"/>
              <a:gd name="T55" fmla="*/ 155 h 516"/>
              <a:gd name="T56" fmla="*/ 3 w 77"/>
              <a:gd name="T57" fmla="*/ 139 h 516"/>
              <a:gd name="T58" fmla="*/ 3 w 77"/>
              <a:gd name="T59" fmla="*/ 124 h 516"/>
              <a:gd name="T60" fmla="*/ 3 w 77"/>
              <a:gd name="T61" fmla="*/ 105 h 516"/>
              <a:gd name="T62" fmla="*/ 3 w 77"/>
              <a:gd name="T63" fmla="*/ 87 h 516"/>
              <a:gd name="T64" fmla="*/ 3 w 77"/>
              <a:gd name="T65" fmla="*/ 68 h 516"/>
              <a:gd name="T66" fmla="*/ 0 w 77"/>
              <a:gd name="T67" fmla="*/ 47 h 516"/>
              <a:gd name="T68" fmla="*/ 0 w 77"/>
              <a:gd name="T69" fmla="*/ 25 h 516"/>
              <a:gd name="T70" fmla="*/ 0 w 77"/>
              <a:gd name="T71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516">
                <a:moveTo>
                  <a:pt x="0" y="0"/>
                </a:moveTo>
                <a:lnTo>
                  <a:pt x="71" y="0"/>
                </a:lnTo>
                <a:lnTo>
                  <a:pt x="77" y="516"/>
                </a:lnTo>
                <a:lnTo>
                  <a:pt x="6" y="516"/>
                </a:lnTo>
                <a:lnTo>
                  <a:pt x="6" y="485"/>
                </a:lnTo>
                <a:lnTo>
                  <a:pt x="6" y="458"/>
                </a:lnTo>
                <a:lnTo>
                  <a:pt x="6" y="430"/>
                </a:lnTo>
                <a:lnTo>
                  <a:pt x="6" y="402"/>
                </a:lnTo>
                <a:lnTo>
                  <a:pt x="6" y="377"/>
                </a:lnTo>
                <a:lnTo>
                  <a:pt x="6" y="356"/>
                </a:lnTo>
                <a:lnTo>
                  <a:pt x="6" y="337"/>
                </a:lnTo>
                <a:lnTo>
                  <a:pt x="6" y="319"/>
                </a:lnTo>
                <a:lnTo>
                  <a:pt x="6" y="300"/>
                </a:lnTo>
                <a:lnTo>
                  <a:pt x="6" y="285"/>
                </a:lnTo>
                <a:lnTo>
                  <a:pt x="6" y="272"/>
                </a:lnTo>
                <a:lnTo>
                  <a:pt x="6" y="260"/>
                </a:lnTo>
                <a:lnTo>
                  <a:pt x="6" y="248"/>
                </a:lnTo>
                <a:lnTo>
                  <a:pt x="6" y="241"/>
                </a:lnTo>
                <a:lnTo>
                  <a:pt x="6" y="235"/>
                </a:lnTo>
                <a:lnTo>
                  <a:pt x="6" y="229"/>
                </a:lnTo>
                <a:lnTo>
                  <a:pt x="6" y="223"/>
                </a:lnTo>
                <a:lnTo>
                  <a:pt x="6" y="220"/>
                </a:lnTo>
                <a:lnTo>
                  <a:pt x="6" y="210"/>
                </a:lnTo>
                <a:lnTo>
                  <a:pt x="6" y="201"/>
                </a:lnTo>
                <a:lnTo>
                  <a:pt x="6" y="192"/>
                </a:lnTo>
                <a:lnTo>
                  <a:pt x="6" y="183"/>
                </a:lnTo>
                <a:lnTo>
                  <a:pt x="6" y="170"/>
                </a:lnTo>
                <a:lnTo>
                  <a:pt x="3" y="155"/>
                </a:lnTo>
                <a:lnTo>
                  <a:pt x="3" y="139"/>
                </a:lnTo>
                <a:lnTo>
                  <a:pt x="3" y="124"/>
                </a:lnTo>
                <a:lnTo>
                  <a:pt x="3" y="105"/>
                </a:lnTo>
                <a:lnTo>
                  <a:pt x="3" y="87"/>
                </a:lnTo>
                <a:lnTo>
                  <a:pt x="3" y="68"/>
                </a:lnTo>
                <a:lnTo>
                  <a:pt x="0" y="47"/>
                </a:lnTo>
                <a:lnTo>
                  <a:pt x="0" y="25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3" name="Freeform 78"/>
          <p:cNvSpPr>
            <a:spLocks noChangeArrowheads="1"/>
          </p:cNvSpPr>
          <p:nvPr/>
        </p:nvSpPr>
        <p:spPr bwMode="auto">
          <a:xfrm>
            <a:off x="6973888" y="4051300"/>
            <a:ext cx="2174875" cy="333375"/>
          </a:xfrm>
          <a:custGeom>
            <a:avLst/>
            <a:gdLst>
              <a:gd name="T0" fmla="*/ 900 w 1370"/>
              <a:gd name="T1" fmla="*/ 40 h 210"/>
              <a:gd name="T2" fmla="*/ 1008 w 1370"/>
              <a:gd name="T3" fmla="*/ 24 h 210"/>
              <a:gd name="T4" fmla="*/ 1091 w 1370"/>
              <a:gd name="T5" fmla="*/ 12 h 210"/>
              <a:gd name="T6" fmla="*/ 1153 w 1370"/>
              <a:gd name="T7" fmla="*/ 6 h 210"/>
              <a:gd name="T8" fmla="*/ 1187 w 1370"/>
              <a:gd name="T9" fmla="*/ 0 h 210"/>
              <a:gd name="T10" fmla="*/ 1206 w 1370"/>
              <a:gd name="T11" fmla="*/ 0 h 210"/>
              <a:gd name="T12" fmla="*/ 1237 w 1370"/>
              <a:gd name="T13" fmla="*/ 6 h 210"/>
              <a:gd name="T14" fmla="*/ 1280 w 1370"/>
              <a:gd name="T15" fmla="*/ 21 h 210"/>
              <a:gd name="T16" fmla="*/ 1329 w 1370"/>
              <a:gd name="T17" fmla="*/ 40 h 210"/>
              <a:gd name="T18" fmla="*/ 1360 w 1370"/>
              <a:gd name="T19" fmla="*/ 55 h 210"/>
              <a:gd name="T20" fmla="*/ 1370 w 1370"/>
              <a:gd name="T21" fmla="*/ 68 h 210"/>
              <a:gd name="T22" fmla="*/ 1360 w 1370"/>
              <a:gd name="T23" fmla="*/ 80 h 210"/>
              <a:gd name="T24" fmla="*/ 1336 w 1370"/>
              <a:gd name="T25" fmla="*/ 89 h 210"/>
              <a:gd name="T26" fmla="*/ 1298 w 1370"/>
              <a:gd name="T27" fmla="*/ 95 h 210"/>
              <a:gd name="T28" fmla="*/ 1268 w 1370"/>
              <a:gd name="T29" fmla="*/ 99 h 210"/>
              <a:gd name="T30" fmla="*/ 1230 w 1370"/>
              <a:gd name="T31" fmla="*/ 102 h 210"/>
              <a:gd name="T32" fmla="*/ 1181 w 1370"/>
              <a:gd name="T33" fmla="*/ 105 h 210"/>
              <a:gd name="T34" fmla="*/ 1122 w 1370"/>
              <a:gd name="T35" fmla="*/ 105 h 210"/>
              <a:gd name="T36" fmla="*/ 1054 w 1370"/>
              <a:gd name="T37" fmla="*/ 105 h 210"/>
              <a:gd name="T38" fmla="*/ 915 w 1370"/>
              <a:gd name="T39" fmla="*/ 108 h 210"/>
              <a:gd name="T40" fmla="*/ 788 w 1370"/>
              <a:gd name="T41" fmla="*/ 114 h 210"/>
              <a:gd name="T42" fmla="*/ 674 w 1370"/>
              <a:gd name="T43" fmla="*/ 126 h 210"/>
              <a:gd name="T44" fmla="*/ 544 w 1370"/>
              <a:gd name="T45" fmla="*/ 142 h 210"/>
              <a:gd name="T46" fmla="*/ 396 w 1370"/>
              <a:gd name="T47" fmla="*/ 163 h 210"/>
              <a:gd name="T48" fmla="*/ 288 w 1370"/>
              <a:gd name="T49" fmla="*/ 182 h 210"/>
              <a:gd name="T50" fmla="*/ 217 w 1370"/>
              <a:gd name="T51" fmla="*/ 191 h 210"/>
              <a:gd name="T52" fmla="*/ 164 w 1370"/>
              <a:gd name="T53" fmla="*/ 200 h 210"/>
              <a:gd name="T54" fmla="*/ 124 w 1370"/>
              <a:gd name="T55" fmla="*/ 207 h 210"/>
              <a:gd name="T56" fmla="*/ 96 w 1370"/>
              <a:gd name="T57" fmla="*/ 210 h 210"/>
              <a:gd name="T58" fmla="*/ 81 w 1370"/>
              <a:gd name="T59" fmla="*/ 210 h 210"/>
              <a:gd name="T60" fmla="*/ 59 w 1370"/>
              <a:gd name="T61" fmla="*/ 204 h 210"/>
              <a:gd name="T62" fmla="*/ 34 w 1370"/>
              <a:gd name="T63" fmla="*/ 188 h 210"/>
              <a:gd name="T64" fmla="*/ 10 w 1370"/>
              <a:gd name="T65" fmla="*/ 173 h 210"/>
              <a:gd name="T66" fmla="*/ 0 w 1370"/>
              <a:gd name="T67" fmla="*/ 160 h 210"/>
              <a:gd name="T68" fmla="*/ 7 w 1370"/>
              <a:gd name="T69" fmla="*/ 154 h 210"/>
              <a:gd name="T70" fmla="*/ 19 w 1370"/>
              <a:gd name="T71" fmla="*/ 151 h 210"/>
              <a:gd name="T72" fmla="*/ 47 w 1370"/>
              <a:gd name="T73" fmla="*/ 148 h 210"/>
              <a:gd name="T74" fmla="*/ 90 w 1370"/>
              <a:gd name="T75" fmla="*/ 142 h 210"/>
              <a:gd name="T76" fmla="*/ 146 w 1370"/>
              <a:gd name="T77" fmla="*/ 136 h 210"/>
              <a:gd name="T78" fmla="*/ 214 w 1370"/>
              <a:gd name="T79" fmla="*/ 129 h 210"/>
              <a:gd name="T80" fmla="*/ 297 w 1370"/>
              <a:gd name="T81" fmla="*/ 120 h 210"/>
              <a:gd name="T82" fmla="*/ 390 w 1370"/>
              <a:gd name="T83" fmla="*/ 111 h 210"/>
              <a:gd name="T84" fmla="*/ 495 w 1370"/>
              <a:gd name="T85" fmla="*/ 99 h 210"/>
              <a:gd name="T86" fmla="*/ 606 w 1370"/>
              <a:gd name="T87" fmla="*/ 83 h 210"/>
              <a:gd name="T88" fmla="*/ 730 w 1370"/>
              <a:gd name="T89" fmla="*/ 6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70" h="210">
                <a:moveTo>
                  <a:pt x="816" y="52"/>
                </a:moveTo>
                <a:lnTo>
                  <a:pt x="860" y="46"/>
                </a:lnTo>
                <a:lnTo>
                  <a:pt x="900" y="40"/>
                </a:lnTo>
                <a:lnTo>
                  <a:pt x="940" y="34"/>
                </a:lnTo>
                <a:lnTo>
                  <a:pt x="974" y="31"/>
                </a:lnTo>
                <a:lnTo>
                  <a:pt x="1008" y="24"/>
                </a:lnTo>
                <a:lnTo>
                  <a:pt x="1039" y="21"/>
                </a:lnTo>
                <a:lnTo>
                  <a:pt x="1067" y="18"/>
                </a:lnTo>
                <a:lnTo>
                  <a:pt x="1091" y="12"/>
                </a:lnTo>
                <a:lnTo>
                  <a:pt x="1113" y="9"/>
                </a:lnTo>
                <a:lnTo>
                  <a:pt x="1135" y="6"/>
                </a:lnTo>
                <a:lnTo>
                  <a:pt x="1153" y="6"/>
                </a:lnTo>
                <a:lnTo>
                  <a:pt x="1166" y="3"/>
                </a:lnTo>
                <a:lnTo>
                  <a:pt x="1178" y="3"/>
                </a:lnTo>
                <a:lnTo>
                  <a:pt x="1187" y="0"/>
                </a:lnTo>
                <a:lnTo>
                  <a:pt x="1196" y="0"/>
                </a:lnTo>
                <a:lnTo>
                  <a:pt x="1200" y="0"/>
                </a:lnTo>
                <a:lnTo>
                  <a:pt x="1206" y="0"/>
                </a:lnTo>
                <a:lnTo>
                  <a:pt x="1215" y="3"/>
                </a:lnTo>
                <a:lnTo>
                  <a:pt x="1227" y="3"/>
                </a:lnTo>
                <a:lnTo>
                  <a:pt x="1237" y="6"/>
                </a:lnTo>
                <a:lnTo>
                  <a:pt x="1249" y="12"/>
                </a:lnTo>
                <a:lnTo>
                  <a:pt x="1264" y="15"/>
                </a:lnTo>
                <a:lnTo>
                  <a:pt x="1280" y="21"/>
                </a:lnTo>
                <a:lnTo>
                  <a:pt x="1298" y="27"/>
                </a:lnTo>
                <a:lnTo>
                  <a:pt x="1314" y="34"/>
                </a:lnTo>
                <a:lnTo>
                  <a:pt x="1329" y="40"/>
                </a:lnTo>
                <a:lnTo>
                  <a:pt x="1342" y="46"/>
                </a:lnTo>
                <a:lnTo>
                  <a:pt x="1351" y="49"/>
                </a:lnTo>
                <a:lnTo>
                  <a:pt x="1360" y="55"/>
                </a:lnTo>
                <a:lnTo>
                  <a:pt x="1366" y="58"/>
                </a:lnTo>
                <a:lnTo>
                  <a:pt x="1370" y="65"/>
                </a:lnTo>
                <a:lnTo>
                  <a:pt x="1370" y="68"/>
                </a:lnTo>
                <a:lnTo>
                  <a:pt x="1370" y="71"/>
                </a:lnTo>
                <a:lnTo>
                  <a:pt x="1366" y="77"/>
                </a:lnTo>
                <a:lnTo>
                  <a:pt x="1360" y="80"/>
                </a:lnTo>
                <a:lnTo>
                  <a:pt x="1354" y="83"/>
                </a:lnTo>
                <a:lnTo>
                  <a:pt x="1348" y="86"/>
                </a:lnTo>
                <a:lnTo>
                  <a:pt x="1336" y="89"/>
                </a:lnTo>
                <a:lnTo>
                  <a:pt x="1323" y="92"/>
                </a:lnTo>
                <a:lnTo>
                  <a:pt x="1308" y="95"/>
                </a:lnTo>
                <a:lnTo>
                  <a:pt x="1298" y="95"/>
                </a:lnTo>
                <a:lnTo>
                  <a:pt x="1289" y="99"/>
                </a:lnTo>
                <a:lnTo>
                  <a:pt x="1280" y="99"/>
                </a:lnTo>
                <a:lnTo>
                  <a:pt x="1268" y="99"/>
                </a:lnTo>
                <a:lnTo>
                  <a:pt x="1255" y="102"/>
                </a:lnTo>
                <a:lnTo>
                  <a:pt x="1243" y="102"/>
                </a:lnTo>
                <a:lnTo>
                  <a:pt x="1230" y="102"/>
                </a:lnTo>
                <a:lnTo>
                  <a:pt x="1215" y="102"/>
                </a:lnTo>
                <a:lnTo>
                  <a:pt x="1196" y="102"/>
                </a:lnTo>
                <a:lnTo>
                  <a:pt x="1181" y="105"/>
                </a:lnTo>
                <a:lnTo>
                  <a:pt x="1162" y="105"/>
                </a:lnTo>
                <a:lnTo>
                  <a:pt x="1141" y="105"/>
                </a:lnTo>
                <a:lnTo>
                  <a:pt x="1122" y="105"/>
                </a:lnTo>
                <a:lnTo>
                  <a:pt x="1101" y="105"/>
                </a:lnTo>
                <a:lnTo>
                  <a:pt x="1079" y="105"/>
                </a:lnTo>
                <a:lnTo>
                  <a:pt x="1054" y="105"/>
                </a:lnTo>
                <a:lnTo>
                  <a:pt x="1008" y="105"/>
                </a:lnTo>
                <a:lnTo>
                  <a:pt x="958" y="105"/>
                </a:lnTo>
                <a:lnTo>
                  <a:pt x="915" y="108"/>
                </a:lnTo>
                <a:lnTo>
                  <a:pt x="872" y="108"/>
                </a:lnTo>
                <a:lnTo>
                  <a:pt x="829" y="111"/>
                </a:lnTo>
                <a:lnTo>
                  <a:pt x="788" y="114"/>
                </a:lnTo>
                <a:lnTo>
                  <a:pt x="748" y="117"/>
                </a:lnTo>
                <a:lnTo>
                  <a:pt x="711" y="120"/>
                </a:lnTo>
                <a:lnTo>
                  <a:pt x="674" y="126"/>
                </a:lnTo>
                <a:lnTo>
                  <a:pt x="634" y="129"/>
                </a:lnTo>
                <a:lnTo>
                  <a:pt x="591" y="136"/>
                </a:lnTo>
                <a:lnTo>
                  <a:pt x="544" y="142"/>
                </a:lnTo>
                <a:lnTo>
                  <a:pt x="498" y="151"/>
                </a:lnTo>
                <a:lnTo>
                  <a:pt x="449" y="157"/>
                </a:lnTo>
                <a:lnTo>
                  <a:pt x="396" y="163"/>
                </a:lnTo>
                <a:lnTo>
                  <a:pt x="340" y="173"/>
                </a:lnTo>
                <a:lnTo>
                  <a:pt x="313" y="176"/>
                </a:lnTo>
                <a:lnTo>
                  <a:pt x="288" y="182"/>
                </a:lnTo>
                <a:lnTo>
                  <a:pt x="263" y="185"/>
                </a:lnTo>
                <a:lnTo>
                  <a:pt x="238" y="188"/>
                </a:lnTo>
                <a:lnTo>
                  <a:pt x="217" y="191"/>
                </a:lnTo>
                <a:lnTo>
                  <a:pt x="198" y="194"/>
                </a:lnTo>
                <a:lnTo>
                  <a:pt x="180" y="197"/>
                </a:lnTo>
                <a:lnTo>
                  <a:pt x="164" y="200"/>
                </a:lnTo>
                <a:lnTo>
                  <a:pt x="149" y="204"/>
                </a:lnTo>
                <a:lnTo>
                  <a:pt x="136" y="204"/>
                </a:lnTo>
                <a:lnTo>
                  <a:pt x="124" y="207"/>
                </a:lnTo>
                <a:lnTo>
                  <a:pt x="112" y="207"/>
                </a:lnTo>
                <a:lnTo>
                  <a:pt x="105" y="210"/>
                </a:lnTo>
                <a:lnTo>
                  <a:pt x="96" y="210"/>
                </a:lnTo>
                <a:lnTo>
                  <a:pt x="90" y="210"/>
                </a:lnTo>
                <a:lnTo>
                  <a:pt x="87" y="210"/>
                </a:lnTo>
                <a:lnTo>
                  <a:pt x="81" y="210"/>
                </a:lnTo>
                <a:lnTo>
                  <a:pt x="75" y="207"/>
                </a:lnTo>
                <a:lnTo>
                  <a:pt x="68" y="207"/>
                </a:lnTo>
                <a:lnTo>
                  <a:pt x="59" y="204"/>
                </a:lnTo>
                <a:lnTo>
                  <a:pt x="53" y="200"/>
                </a:lnTo>
                <a:lnTo>
                  <a:pt x="44" y="194"/>
                </a:lnTo>
                <a:lnTo>
                  <a:pt x="34" y="188"/>
                </a:lnTo>
                <a:lnTo>
                  <a:pt x="25" y="182"/>
                </a:lnTo>
                <a:lnTo>
                  <a:pt x="16" y="176"/>
                </a:lnTo>
                <a:lnTo>
                  <a:pt x="10" y="173"/>
                </a:lnTo>
                <a:lnTo>
                  <a:pt x="7" y="167"/>
                </a:lnTo>
                <a:lnTo>
                  <a:pt x="3" y="163"/>
                </a:lnTo>
                <a:lnTo>
                  <a:pt x="0" y="160"/>
                </a:lnTo>
                <a:lnTo>
                  <a:pt x="0" y="157"/>
                </a:lnTo>
                <a:lnTo>
                  <a:pt x="3" y="154"/>
                </a:lnTo>
                <a:lnTo>
                  <a:pt x="7" y="154"/>
                </a:lnTo>
                <a:lnTo>
                  <a:pt x="10" y="154"/>
                </a:lnTo>
                <a:lnTo>
                  <a:pt x="13" y="154"/>
                </a:lnTo>
                <a:lnTo>
                  <a:pt x="19" y="151"/>
                </a:lnTo>
                <a:lnTo>
                  <a:pt x="28" y="151"/>
                </a:lnTo>
                <a:lnTo>
                  <a:pt x="37" y="148"/>
                </a:lnTo>
                <a:lnTo>
                  <a:pt x="47" y="148"/>
                </a:lnTo>
                <a:lnTo>
                  <a:pt x="59" y="148"/>
                </a:lnTo>
                <a:lnTo>
                  <a:pt x="75" y="145"/>
                </a:lnTo>
                <a:lnTo>
                  <a:pt x="90" y="142"/>
                </a:lnTo>
                <a:lnTo>
                  <a:pt x="105" y="142"/>
                </a:lnTo>
                <a:lnTo>
                  <a:pt x="124" y="139"/>
                </a:lnTo>
                <a:lnTo>
                  <a:pt x="146" y="136"/>
                </a:lnTo>
                <a:lnTo>
                  <a:pt x="167" y="136"/>
                </a:lnTo>
                <a:lnTo>
                  <a:pt x="189" y="133"/>
                </a:lnTo>
                <a:lnTo>
                  <a:pt x="214" y="129"/>
                </a:lnTo>
                <a:lnTo>
                  <a:pt x="241" y="126"/>
                </a:lnTo>
                <a:lnTo>
                  <a:pt x="269" y="123"/>
                </a:lnTo>
                <a:lnTo>
                  <a:pt x="297" y="120"/>
                </a:lnTo>
                <a:lnTo>
                  <a:pt x="328" y="117"/>
                </a:lnTo>
                <a:lnTo>
                  <a:pt x="359" y="114"/>
                </a:lnTo>
                <a:lnTo>
                  <a:pt x="390" y="111"/>
                </a:lnTo>
                <a:lnTo>
                  <a:pt x="424" y="108"/>
                </a:lnTo>
                <a:lnTo>
                  <a:pt x="458" y="102"/>
                </a:lnTo>
                <a:lnTo>
                  <a:pt x="495" y="99"/>
                </a:lnTo>
                <a:lnTo>
                  <a:pt x="532" y="92"/>
                </a:lnTo>
                <a:lnTo>
                  <a:pt x="569" y="86"/>
                </a:lnTo>
                <a:lnTo>
                  <a:pt x="606" y="83"/>
                </a:lnTo>
                <a:lnTo>
                  <a:pt x="646" y="77"/>
                </a:lnTo>
                <a:lnTo>
                  <a:pt x="686" y="71"/>
                </a:lnTo>
                <a:lnTo>
                  <a:pt x="730" y="65"/>
                </a:lnTo>
                <a:lnTo>
                  <a:pt x="773" y="58"/>
                </a:lnTo>
                <a:lnTo>
                  <a:pt x="816" y="5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4" name="Freeform 79"/>
          <p:cNvSpPr>
            <a:spLocks noChangeArrowheads="1"/>
          </p:cNvSpPr>
          <p:nvPr/>
        </p:nvSpPr>
        <p:spPr bwMode="auto">
          <a:xfrm>
            <a:off x="8151813" y="4197350"/>
            <a:ext cx="1128712" cy="722313"/>
          </a:xfrm>
          <a:custGeom>
            <a:avLst/>
            <a:gdLst>
              <a:gd name="T0" fmla="*/ 396 w 711"/>
              <a:gd name="T1" fmla="*/ 452 h 455"/>
              <a:gd name="T2" fmla="*/ 371 w 711"/>
              <a:gd name="T3" fmla="*/ 442 h 455"/>
              <a:gd name="T4" fmla="*/ 346 w 711"/>
              <a:gd name="T5" fmla="*/ 424 h 455"/>
              <a:gd name="T6" fmla="*/ 315 w 711"/>
              <a:gd name="T7" fmla="*/ 396 h 455"/>
              <a:gd name="T8" fmla="*/ 288 w 711"/>
              <a:gd name="T9" fmla="*/ 371 h 455"/>
              <a:gd name="T10" fmla="*/ 266 w 711"/>
              <a:gd name="T11" fmla="*/ 346 h 455"/>
              <a:gd name="T12" fmla="*/ 238 w 711"/>
              <a:gd name="T13" fmla="*/ 312 h 455"/>
              <a:gd name="T14" fmla="*/ 207 w 711"/>
              <a:gd name="T15" fmla="*/ 275 h 455"/>
              <a:gd name="T16" fmla="*/ 170 w 711"/>
              <a:gd name="T17" fmla="*/ 229 h 455"/>
              <a:gd name="T18" fmla="*/ 127 w 711"/>
              <a:gd name="T19" fmla="*/ 176 h 455"/>
              <a:gd name="T20" fmla="*/ 80 w 711"/>
              <a:gd name="T21" fmla="*/ 115 h 455"/>
              <a:gd name="T22" fmla="*/ 28 w 711"/>
              <a:gd name="T23" fmla="*/ 50 h 455"/>
              <a:gd name="T24" fmla="*/ 34 w 711"/>
              <a:gd name="T25" fmla="*/ 0 h 455"/>
              <a:gd name="T26" fmla="*/ 108 w 711"/>
              <a:gd name="T27" fmla="*/ 75 h 455"/>
              <a:gd name="T28" fmla="*/ 176 w 711"/>
              <a:gd name="T29" fmla="*/ 136 h 455"/>
              <a:gd name="T30" fmla="*/ 238 w 711"/>
              <a:gd name="T31" fmla="*/ 189 h 455"/>
              <a:gd name="T32" fmla="*/ 294 w 711"/>
              <a:gd name="T33" fmla="*/ 232 h 455"/>
              <a:gd name="T34" fmla="*/ 349 w 711"/>
              <a:gd name="T35" fmla="*/ 266 h 455"/>
              <a:gd name="T36" fmla="*/ 411 w 711"/>
              <a:gd name="T37" fmla="*/ 300 h 455"/>
              <a:gd name="T38" fmla="*/ 482 w 711"/>
              <a:gd name="T39" fmla="*/ 328 h 455"/>
              <a:gd name="T40" fmla="*/ 556 w 711"/>
              <a:gd name="T41" fmla="*/ 353 h 455"/>
              <a:gd name="T42" fmla="*/ 594 w 711"/>
              <a:gd name="T43" fmla="*/ 365 h 455"/>
              <a:gd name="T44" fmla="*/ 624 w 711"/>
              <a:gd name="T45" fmla="*/ 374 h 455"/>
              <a:gd name="T46" fmla="*/ 652 w 711"/>
              <a:gd name="T47" fmla="*/ 384 h 455"/>
              <a:gd name="T48" fmla="*/ 674 w 711"/>
              <a:gd name="T49" fmla="*/ 390 h 455"/>
              <a:gd name="T50" fmla="*/ 689 w 711"/>
              <a:gd name="T51" fmla="*/ 396 h 455"/>
              <a:gd name="T52" fmla="*/ 702 w 711"/>
              <a:gd name="T53" fmla="*/ 402 h 455"/>
              <a:gd name="T54" fmla="*/ 708 w 711"/>
              <a:gd name="T55" fmla="*/ 408 h 455"/>
              <a:gd name="T56" fmla="*/ 711 w 711"/>
              <a:gd name="T57" fmla="*/ 411 h 455"/>
              <a:gd name="T58" fmla="*/ 708 w 711"/>
              <a:gd name="T59" fmla="*/ 414 h 455"/>
              <a:gd name="T60" fmla="*/ 702 w 711"/>
              <a:gd name="T61" fmla="*/ 418 h 455"/>
              <a:gd name="T62" fmla="*/ 689 w 711"/>
              <a:gd name="T63" fmla="*/ 421 h 455"/>
              <a:gd name="T64" fmla="*/ 677 w 711"/>
              <a:gd name="T65" fmla="*/ 427 h 455"/>
              <a:gd name="T66" fmla="*/ 655 w 711"/>
              <a:gd name="T67" fmla="*/ 430 h 455"/>
              <a:gd name="T68" fmla="*/ 634 w 711"/>
              <a:gd name="T69" fmla="*/ 433 h 455"/>
              <a:gd name="T70" fmla="*/ 606 w 711"/>
              <a:gd name="T71" fmla="*/ 439 h 455"/>
              <a:gd name="T72" fmla="*/ 575 w 711"/>
              <a:gd name="T73" fmla="*/ 442 h 455"/>
              <a:gd name="T74" fmla="*/ 516 w 711"/>
              <a:gd name="T75" fmla="*/ 448 h 455"/>
              <a:gd name="T76" fmla="*/ 467 w 711"/>
              <a:gd name="T77" fmla="*/ 455 h 455"/>
              <a:gd name="T78" fmla="*/ 430 w 711"/>
              <a:gd name="T79" fmla="*/ 455 h 455"/>
              <a:gd name="T80" fmla="*/ 405 w 711"/>
              <a:gd name="T81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1" h="455">
                <a:moveTo>
                  <a:pt x="405" y="455"/>
                </a:moveTo>
                <a:lnTo>
                  <a:pt x="396" y="452"/>
                </a:lnTo>
                <a:lnTo>
                  <a:pt x="383" y="448"/>
                </a:lnTo>
                <a:lnTo>
                  <a:pt x="371" y="442"/>
                </a:lnTo>
                <a:lnTo>
                  <a:pt x="359" y="433"/>
                </a:lnTo>
                <a:lnTo>
                  <a:pt x="346" y="424"/>
                </a:lnTo>
                <a:lnTo>
                  <a:pt x="331" y="411"/>
                </a:lnTo>
                <a:lnTo>
                  <a:pt x="315" y="396"/>
                </a:lnTo>
                <a:lnTo>
                  <a:pt x="297" y="380"/>
                </a:lnTo>
                <a:lnTo>
                  <a:pt x="288" y="371"/>
                </a:lnTo>
                <a:lnTo>
                  <a:pt x="278" y="359"/>
                </a:lnTo>
                <a:lnTo>
                  <a:pt x="266" y="346"/>
                </a:lnTo>
                <a:lnTo>
                  <a:pt x="254" y="331"/>
                </a:lnTo>
                <a:lnTo>
                  <a:pt x="238" y="312"/>
                </a:lnTo>
                <a:lnTo>
                  <a:pt x="223" y="294"/>
                </a:lnTo>
                <a:lnTo>
                  <a:pt x="207" y="275"/>
                </a:lnTo>
                <a:lnTo>
                  <a:pt x="189" y="254"/>
                </a:lnTo>
                <a:lnTo>
                  <a:pt x="170" y="229"/>
                </a:lnTo>
                <a:lnTo>
                  <a:pt x="148" y="204"/>
                </a:lnTo>
                <a:lnTo>
                  <a:pt x="127" y="176"/>
                </a:lnTo>
                <a:lnTo>
                  <a:pt x="105" y="146"/>
                </a:lnTo>
                <a:lnTo>
                  <a:pt x="80" y="115"/>
                </a:lnTo>
                <a:lnTo>
                  <a:pt x="56" y="84"/>
                </a:lnTo>
                <a:lnTo>
                  <a:pt x="28" y="50"/>
                </a:lnTo>
                <a:lnTo>
                  <a:pt x="0" y="13"/>
                </a:lnTo>
                <a:lnTo>
                  <a:pt x="34" y="0"/>
                </a:lnTo>
                <a:lnTo>
                  <a:pt x="71" y="37"/>
                </a:lnTo>
                <a:lnTo>
                  <a:pt x="108" y="75"/>
                </a:lnTo>
                <a:lnTo>
                  <a:pt x="142" y="105"/>
                </a:lnTo>
                <a:lnTo>
                  <a:pt x="176" y="136"/>
                </a:lnTo>
                <a:lnTo>
                  <a:pt x="207" y="164"/>
                </a:lnTo>
                <a:lnTo>
                  <a:pt x="238" y="189"/>
                </a:lnTo>
                <a:lnTo>
                  <a:pt x="266" y="214"/>
                </a:lnTo>
                <a:lnTo>
                  <a:pt x="294" y="232"/>
                </a:lnTo>
                <a:lnTo>
                  <a:pt x="322" y="251"/>
                </a:lnTo>
                <a:lnTo>
                  <a:pt x="349" y="266"/>
                </a:lnTo>
                <a:lnTo>
                  <a:pt x="380" y="285"/>
                </a:lnTo>
                <a:lnTo>
                  <a:pt x="411" y="300"/>
                </a:lnTo>
                <a:lnTo>
                  <a:pt x="445" y="316"/>
                </a:lnTo>
                <a:lnTo>
                  <a:pt x="482" y="328"/>
                </a:lnTo>
                <a:lnTo>
                  <a:pt x="519" y="340"/>
                </a:lnTo>
                <a:lnTo>
                  <a:pt x="556" y="353"/>
                </a:lnTo>
                <a:lnTo>
                  <a:pt x="575" y="359"/>
                </a:lnTo>
                <a:lnTo>
                  <a:pt x="594" y="365"/>
                </a:lnTo>
                <a:lnTo>
                  <a:pt x="609" y="368"/>
                </a:lnTo>
                <a:lnTo>
                  <a:pt x="624" y="374"/>
                </a:lnTo>
                <a:lnTo>
                  <a:pt x="640" y="377"/>
                </a:lnTo>
                <a:lnTo>
                  <a:pt x="652" y="384"/>
                </a:lnTo>
                <a:lnTo>
                  <a:pt x="662" y="387"/>
                </a:lnTo>
                <a:lnTo>
                  <a:pt x="674" y="390"/>
                </a:lnTo>
                <a:lnTo>
                  <a:pt x="683" y="393"/>
                </a:lnTo>
                <a:lnTo>
                  <a:pt x="689" y="396"/>
                </a:lnTo>
                <a:lnTo>
                  <a:pt x="696" y="399"/>
                </a:lnTo>
                <a:lnTo>
                  <a:pt x="702" y="402"/>
                </a:lnTo>
                <a:lnTo>
                  <a:pt x="705" y="405"/>
                </a:lnTo>
                <a:lnTo>
                  <a:pt x="708" y="408"/>
                </a:lnTo>
                <a:lnTo>
                  <a:pt x="711" y="408"/>
                </a:lnTo>
                <a:lnTo>
                  <a:pt x="711" y="411"/>
                </a:lnTo>
                <a:lnTo>
                  <a:pt x="711" y="414"/>
                </a:lnTo>
                <a:lnTo>
                  <a:pt x="708" y="414"/>
                </a:lnTo>
                <a:lnTo>
                  <a:pt x="705" y="418"/>
                </a:lnTo>
                <a:lnTo>
                  <a:pt x="702" y="418"/>
                </a:lnTo>
                <a:lnTo>
                  <a:pt x="696" y="421"/>
                </a:lnTo>
                <a:lnTo>
                  <a:pt x="689" y="421"/>
                </a:lnTo>
                <a:lnTo>
                  <a:pt x="683" y="424"/>
                </a:lnTo>
                <a:lnTo>
                  <a:pt x="677" y="427"/>
                </a:lnTo>
                <a:lnTo>
                  <a:pt x="668" y="427"/>
                </a:lnTo>
                <a:lnTo>
                  <a:pt x="655" y="430"/>
                </a:lnTo>
                <a:lnTo>
                  <a:pt x="646" y="433"/>
                </a:lnTo>
                <a:lnTo>
                  <a:pt x="634" y="433"/>
                </a:lnTo>
                <a:lnTo>
                  <a:pt x="621" y="436"/>
                </a:lnTo>
                <a:lnTo>
                  <a:pt x="606" y="439"/>
                </a:lnTo>
                <a:lnTo>
                  <a:pt x="590" y="439"/>
                </a:lnTo>
                <a:lnTo>
                  <a:pt x="575" y="442"/>
                </a:lnTo>
                <a:lnTo>
                  <a:pt x="544" y="445"/>
                </a:lnTo>
                <a:lnTo>
                  <a:pt x="516" y="448"/>
                </a:lnTo>
                <a:lnTo>
                  <a:pt x="492" y="452"/>
                </a:lnTo>
                <a:lnTo>
                  <a:pt x="467" y="455"/>
                </a:lnTo>
                <a:lnTo>
                  <a:pt x="448" y="455"/>
                </a:lnTo>
                <a:lnTo>
                  <a:pt x="430" y="455"/>
                </a:lnTo>
                <a:lnTo>
                  <a:pt x="417" y="455"/>
                </a:lnTo>
                <a:lnTo>
                  <a:pt x="405" y="45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5" name="Freeform 80"/>
          <p:cNvSpPr>
            <a:spLocks noChangeArrowheads="1"/>
          </p:cNvSpPr>
          <p:nvPr/>
        </p:nvSpPr>
        <p:spPr bwMode="auto">
          <a:xfrm>
            <a:off x="7975600" y="4002088"/>
            <a:ext cx="185738" cy="1143000"/>
          </a:xfrm>
          <a:custGeom>
            <a:avLst/>
            <a:gdLst>
              <a:gd name="T0" fmla="*/ 9 w 117"/>
              <a:gd name="T1" fmla="*/ 43 h 720"/>
              <a:gd name="T2" fmla="*/ 3 w 117"/>
              <a:gd name="T3" fmla="*/ 34 h 720"/>
              <a:gd name="T4" fmla="*/ 0 w 117"/>
              <a:gd name="T5" fmla="*/ 28 h 720"/>
              <a:gd name="T6" fmla="*/ 0 w 117"/>
              <a:gd name="T7" fmla="*/ 18 h 720"/>
              <a:gd name="T8" fmla="*/ 6 w 117"/>
              <a:gd name="T9" fmla="*/ 12 h 720"/>
              <a:gd name="T10" fmla="*/ 12 w 117"/>
              <a:gd name="T11" fmla="*/ 6 h 720"/>
              <a:gd name="T12" fmla="*/ 31 w 117"/>
              <a:gd name="T13" fmla="*/ 0 h 720"/>
              <a:gd name="T14" fmla="*/ 62 w 117"/>
              <a:gd name="T15" fmla="*/ 0 h 720"/>
              <a:gd name="T16" fmla="*/ 86 w 117"/>
              <a:gd name="T17" fmla="*/ 6 h 720"/>
              <a:gd name="T18" fmla="*/ 108 w 117"/>
              <a:gd name="T19" fmla="*/ 15 h 720"/>
              <a:gd name="T20" fmla="*/ 117 w 117"/>
              <a:gd name="T21" fmla="*/ 28 h 720"/>
              <a:gd name="T22" fmla="*/ 117 w 117"/>
              <a:gd name="T23" fmla="*/ 49 h 720"/>
              <a:gd name="T24" fmla="*/ 114 w 117"/>
              <a:gd name="T25" fmla="*/ 77 h 720"/>
              <a:gd name="T26" fmla="*/ 111 w 117"/>
              <a:gd name="T27" fmla="*/ 102 h 720"/>
              <a:gd name="T28" fmla="*/ 108 w 117"/>
              <a:gd name="T29" fmla="*/ 120 h 720"/>
              <a:gd name="T30" fmla="*/ 108 w 117"/>
              <a:gd name="T31" fmla="*/ 145 h 720"/>
              <a:gd name="T32" fmla="*/ 108 w 117"/>
              <a:gd name="T33" fmla="*/ 176 h 720"/>
              <a:gd name="T34" fmla="*/ 105 w 117"/>
              <a:gd name="T35" fmla="*/ 216 h 720"/>
              <a:gd name="T36" fmla="*/ 105 w 117"/>
              <a:gd name="T37" fmla="*/ 265 h 720"/>
              <a:gd name="T38" fmla="*/ 105 w 117"/>
              <a:gd name="T39" fmla="*/ 321 h 720"/>
              <a:gd name="T40" fmla="*/ 102 w 117"/>
              <a:gd name="T41" fmla="*/ 383 h 720"/>
              <a:gd name="T42" fmla="*/ 102 w 117"/>
              <a:gd name="T43" fmla="*/ 451 h 720"/>
              <a:gd name="T44" fmla="*/ 99 w 117"/>
              <a:gd name="T45" fmla="*/ 513 h 720"/>
              <a:gd name="T46" fmla="*/ 99 w 117"/>
              <a:gd name="T47" fmla="*/ 568 h 720"/>
              <a:gd name="T48" fmla="*/ 96 w 117"/>
              <a:gd name="T49" fmla="*/ 612 h 720"/>
              <a:gd name="T50" fmla="*/ 93 w 117"/>
              <a:gd name="T51" fmla="*/ 649 h 720"/>
              <a:gd name="T52" fmla="*/ 89 w 117"/>
              <a:gd name="T53" fmla="*/ 680 h 720"/>
              <a:gd name="T54" fmla="*/ 86 w 117"/>
              <a:gd name="T55" fmla="*/ 698 h 720"/>
              <a:gd name="T56" fmla="*/ 83 w 117"/>
              <a:gd name="T57" fmla="*/ 711 h 720"/>
              <a:gd name="T58" fmla="*/ 77 w 117"/>
              <a:gd name="T59" fmla="*/ 717 h 720"/>
              <a:gd name="T60" fmla="*/ 68 w 117"/>
              <a:gd name="T61" fmla="*/ 720 h 720"/>
              <a:gd name="T62" fmla="*/ 59 w 117"/>
              <a:gd name="T63" fmla="*/ 717 h 720"/>
              <a:gd name="T64" fmla="*/ 52 w 117"/>
              <a:gd name="T65" fmla="*/ 704 h 720"/>
              <a:gd name="T66" fmla="*/ 37 w 117"/>
              <a:gd name="T67" fmla="*/ 683 h 720"/>
              <a:gd name="T68" fmla="*/ 21 w 117"/>
              <a:gd name="T69" fmla="*/ 649 h 720"/>
              <a:gd name="T70" fmla="*/ 12 w 117"/>
              <a:gd name="T71" fmla="*/ 621 h 720"/>
              <a:gd name="T72" fmla="*/ 12 w 117"/>
              <a:gd name="T73" fmla="*/ 593 h 720"/>
              <a:gd name="T74" fmla="*/ 15 w 117"/>
              <a:gd name="T75" fmla="*/ 553 h 720"/>
              <a:gd name="T76" fmla="*/ 18 w 117"/>
              <a:gd name="T77" fmla="*/ 507 h 720"/>
              <a:gd name="T78" fmla="*/ 25 w 117"/>
              <a:gd name="T79" fmla="*/ 451 h 720"/>
              <a:gd name="T80" fmla="*/ 34 w 117"/>
              <a:gd name="T81" fmla="*/ 389 h 720"/>
              <a:gd name="T82" fmla="*/ 37 w 117"/>
              <a:gd name="T83" fmla="*/ 321 h 720"/>
              <a:gd name="T84" fmla="*/ 40 w 117"/>
              <a:gd name="T85" fmla="*/ 250 h 720"/>
              <a:gd name="T86" fmla="*/ 40 w 117"/>
              <a:gd name="T87" fmla="*/ 194 h 720"/>
              <a:gd name="T88" fmla="*/ 40 w 117"/>
              <a:gd name="T89" fmla="*/ 160 h 720"/>
              <a:gd name="T90" fmla="*/ 37 w 117"/>
              <a:gd name="T91" fmla="*/ 133 h 720"/>
              <a:gd name="T92" fmla="*/ 34 w 117"/>
              <a:gd name="T93" fmla="*/ 108 h 720"/>
              <a:gd name="T94" fmla="*/ 31 w 117"/>
              <a:gd name="T95" fmla="*/ 86 h 720"/>
              <a:gd name="T96" fmla="*/ 28 w 117"/>
              <a:gd name="T97" fmla="*/ 71 h 720"/>
              <a:gd name="T98" fmla="*/ 25 w 117"/>
              <a:gd name="T99" fmla="*/ 58 h 720"/>
              <a:gd name="T100" fmla="*/ 18 w 117"/>
              <a:gd name="T101" fmla="*/ 49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7" h="720">
                <a:moveTo>
                  <a:pt x="15" y="46"/>
                </a:moveTo>
                <a:lnTo>
                  <a:pt x="9" y="43"/>
                </a:lnTo>
                <a:lnTo>
                  <a:pt x="6" y="40"/>
                </a:lnTo>
                <a:lnTo>
                  <a:pt x="3" y="34"/>
                </a:lnTo>
                <a:lnTo>
                  <a:pt x="0" y="31"/>
                </a:lnTo>
                <a:lnTo>
                  <a:pt x="0" y="28"/>
                </a:lnTo>
                <a:lnTo>
                  <a:pt x="0" y="21"/>
                </a:lnTo>
                <a:lnTo>
                  <a:pt x="0" y="18"/>
                </a:lnTo>
                <a:lnTo>
                  <a:pt x="3" y="15"/>
                </a:lnTo>
                <a:lnTo>
                  <a:pt x="6" y="12"/>
                </a:lnTo>
                <a:lnTo>
                  <a:pt x="9" y="9"/>
                </a:lnTo>
                <a:lnTo>
                  <a:pt x="12" y="6"/>
                </a:lnTo>
                <a:lnTo>
                  <a:pt x="18" y="3"/>
                </a:lnTo>
                <a:lnTo>
                  <a:pt x="31" y="0"/>
                </a:lnTo>
                <a:lnTo>
                  <a:pt x="46" y="0"/>
                </a:lnTo>
                <a:lnTo>
                  <a:pt x="62" y="0"/>
                </a:lnTo>
                <a:lnTo>
                  <a:pt x="74" y="3"/>
                </a:lnTo>
                <a:lnTo>
                  <a:pt x="86" y="6"/>
                </a:lnTo>
                <a:lnTo>
                  <a:pt x="99" y="9"/>
                </a:lnTo>
                <a:lnTo>
                  <a:pt x="108" y="15"/>
                </a:lnTo>
                <a:lnTo>
                  <a:pt x="114" y="21"/>
                </a:lnTo>
                <a:lnTo>
                  <a:pt x="117" y="28"/>
                </a:lnTo>
                <a:lnTo>
                  <a:pt x="117" y="37"/>
                </a:lnTo>
                <a:lnTo>
                  <a:pt x="117" y="49"/>
                </a:lnTo>
                <a:lnTo>
                  <a:pt x="114" y="62"/>
                </a:lnTo>
                <a:lnTo>
                  <a:pt x="114" y="77"/>
                </a:lnTo>
                <a:lnTo>
                  <a:pt x="111" y="96"/>
                </a:lnTo>
                <a:lnTo>
                  <a:pt x="111" y="102"/>
                </a:lnTo>
                <a:lnTo>
                  <a:pt x="111" y="111"/>
                </a:lnTo>
                <a:lnTo>
                  <a:pt x="108" y="120"/>
                </a:lnTo>
                <a:lnTo>
                  <a:pt x="108" y="130"/>
                </a:lnTo>
                <a:lnTo>
                  <a:pt x="108" y="145"/>
                </a:lnTo>
                <a:lnTo>
                  <a:pt x="108" y="160"/>
                </a:lnTo>
                <a:lnTo>
                  <a:pt x="108" y="176"/>
                </a:lnTo>
                <a:lnTo>
                  <a:pt x="108" y="198"/>
                </a:lnTo>
                <a:lnTo>
                  <a:pt x="105" y="216"/>
                </a:lnTo>
                <a:lnTo>
                  <a:pt x="105" y="241"/>
                </a:lnTo>
                <a:lnTo>
                  <a:pt x="105" y="265"/>
                </a:lnTo>
                <a:lnTo>
                  <a:pt x="105" y="290"/>
                </a:lnTo>
                <a:lnTo>
                  <a:pt x="105" y="321"/>
                </a:lnTo>
                <a:lnTo>
                  <a:pt x="102" y="349"/>
                </a:lnTo>
                <a:lnTo>
                  <a:pt x="102" y="383"/>
                </a:lnTo>
                <a:lnTo>
                  <a:pt x="102" y="417"/>
                </a:lnTo>
                <a:lnTo>
                  <a:pt x="102" y="451"/>
                </a:lnTo>
                <a:lnTo>
                  <a:pt x="102" y="485"/>
                </a:lnTo>
                <a:lnTo>
                  <a:pt x="99" y="513"/>
                </a:lnTo>
                <a:lnTo>
                  <a:pt x="99" y="541"/>
                </a:lnTo>
                <a:lnTo>
                  <a:pt x="99" y="568"/>
                </a:lnTo>
                <a:lnTo>
                  <a:pt x="96" y="590"/>
                </a:lnTo>
                <a:lnTo>
                  <a:pt x="96" y="612"/>
                </a:lnTo>
                <a:lnTo>
                  <a:pt x="96" y="633"/>
                </a:lnTo>
                <a:lnTo>
                  <a:pt x="93" y="649"/>
                </a:lnTo>
                <a:lnTo>
                  <a:pt x="93" y="664"/>
                </a:lnTo>
                <a:lnTo>
                  <a:pt x="89" y="680"/>
                </a:lnTo>
                <a:lnTo>
                  <a:pt x="89" y="689"/>
                </a:lnTo>
                <a:lnTo>
                  <a:pt x="86" y="698"/>
                </a:lnTo>
                <a:lnTo>
                  <a:pt x="83" y="707"/>
                </a:lnTo>
                <a:lnTo>
                  <a:pt x="83" y="711"/>
                </a:lnTo>
                <a:lnTo>
                  <a:pt x="80" y="714"/>
                </a:lnTo>
                <a:lnTo>
                  <a:pt x="77" y="717"/>
                </a:lnTo>
                <a:lnTo>
                  <a:pt x="74" y="720"/>
                </a:lnTo>
                <a:lnTo>
                  <a:pt x="68" y="720"/>
                </a:lnTo>
                <a:lnTo>
                  <a:pt x="65" y="720"/>
                </a:lnTo>
                <a:lnTo>
                  <a:pt x="59" y="717"/>
                </a:lnTo>
                <a:lnTo>
                  <a:pt x="55" y="711"/>
                </a:lnTo>
                <a:lnTo>
                  <a:pt x="52" y="704"/>
                </a:lnTo>
                <a:lnTo>
                  <a:pt x="46" y="698"/>
                </a:lnTo>
                <a:lnTo>
                  <a:pt x="37" y="683"/>
                </a:lnTo>
                <a:lnTo>
                  <a:pt x="28" y="664"/>
                </a:lnTo>
                <a:lnTo>
                  <a:pt x="21" y="649"/>
                </a:lnTo>
                <a:lnTo>
                  <a:pt x="15" y="630"/>
                </a:lnTo>
                <a:lnTo>
                  <a:pt x="12" y="621"/>
                </a:lnTo>
                <a:lnTo>
                  <a:pt x="12" y="609"/>
                </a:lnTo>
                <a:lnTo>
                  <a:pt x="12" y="593"/>
                </a:lnTo>
                <a:lnTo>
                  <a:pt x="12" y="575"/>
                </a:lnTo>
                <a:lnTo>
                  <a:pt x="15" y="553"/>
                </a:lnTo>
                <a:lnTo>
                  <a:pt x="15" y="531"/>
                </a:lnTo>
                <a:lnTo>
                  <a:pt x="18" y="507"/>
                </a:lnTo>
                <a:lnTo>
                  <a:pt x="21" y="479"/>
                </a:lnTo>
                <a:lnTo>
                  <a:pt x="25" y="451"/>
                </a:lnTo>
                <a:lnTo>
                  <a:pt x="31" y="420"/>
                </a:lnTo>
                <a:lnTo>
                  <a:pt x="34" y="389"/>
                </a:lnTo>
                <a:lnTo>
                  <a:pt x="37" y="355"/>
                </a:lnTo>
                <a:lnTo>
                  <a:pt x="37" y="321"/>
                </a:lnTo>
                <a:lnTo>
                  <a:pt x="40" y="287"/>
                </a:lnTo>
                <a:lnTo>
                  <a:pt x="40" y="250"/>
                </a:lnTo>
                <a:lnTo>
                  <a:pt x="40" y="213"/>
                </a:lnTo>
                <a:lnTo>
                  <a:pt x="40" y="194"/>
                </a:lnTo>
                <a:lnTo>
                  <a:pt x="40" y="179"/>
                </a:lnTo>
                <a:lnTo>
                  <a:pt x="40" y="160"/>
                </a:lnTo>
                <a:lnTo>
                  <a:pt x="37" y="148"/>
                </a:lnTo>
                <a:lnTo>
                  <a:pt x="37" y="133"/>
                </a:lnTo>
                <a:lnTo>
                  <a:pt x="37" y="120"/>
                </a:lnTo>
                <a:lnTo>
                  <a:pt x="34" y="108"/>
                </a:lnTo>
                <a:lnTo>
                  <a:pt x="34" y="99"/>
                </a:lnTo>
                <a:lnTo>
                  <a:pt x="31" y="86"/>
                </a:lnTo>
                <a:lnTo>
                  <a:pt x="31" y="77"/>
                </a:lnTo>
                <a:lnTo>
                  <a:pt x="28" y="71"/>
                </a:lnTo>
                <a:lnTo>
                  <a:pt x="25" y="65"/>
                </a:lnTo>
                <a:lnTo>
                  <a:pt x="25" y="58"/>
                </a:lnTo>
                <a:lnTo>
                  <a:pt x="21" y="52"/>
                </a:lnTo>
                <a:lnTo>
                  <a:pt x="18" y="49"/>
                </a:lnTo>
                <a:lnTo>
                  <a:pt x="15" y="4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6" name="Freeform 81"/>
          <p:cNvSpPr>
            <a:spLocks noChangeArrowheads="1"/>
          </p:cNvSpPr>
          <p:nvPr/>
        </p:nvSpPr>
        <p:spPr bwMode="auto">
          <a:xfrm>
            <a:off x="7529513" y="3054350"/>
            <a:ext cx="141287" cy="1055688"/>
          </a:xfrm>
          <a:custGeom>
            <a:avLst/>
            <a:gdLst>
              <a:gd name="T0" fmla="*/ 9 w 89"/>
              <a:gd name="T1" fmla="*/ 591 h 665"/>
              <a:gd name="T2" fmla="*/ 3 w 89"/>
              <a:gd name="T3" fmla="*/ 566 h 665"/>
              <a:gd name="T4" fmla="*/ 0 w 89"/>
              <a:gd name="T5" fmla="*/ 541 h 665"/>
              <a:gd name="T6" fmla="*/ 3 w 89"/>
              <a:gd name="T7" fmla="*/ 513 h 665"/>
              <a:gd name="T8" fmla="*/ 9 w 89"/>
              <a:gd name="T9" fmla="*/ 485 h 665"/>
              <a:gd name="T10" fmla="*/ 15 w 89"/>
              <a:gd name="T11" fmla="*/ 448 h 665"/>
              <a:gd name="T12" fmla="*/ 18 w 89"/>
              <a:gd name="T13" fmla="*/ 402 h 665"/>
              <a:gd name="T14" fmla="*/ 21 w 89"/>
              <a:gd name="T15" fmla="*/ 349 h 665"/>
              <a:gd name="T16" fmla="*/ 21 w 89"/>
              <a:gd name="T17" fmla="*/ 285 h 665"/>
              <a:gd name="T18" fmla="*/ 24 w 89"/>
              <a:gd name="T19" fmla="*/ 214 h 665"/>
              <a:gd name="T20" fmla="*/ 21 w 89"/>
              <a:gd name="T21" fmla="*/ 133 h 665"/>
              <a:gd name="T22" fmla="*/ 21 w 89"/>
              <a:gd name="T23" fmla="*/ 47 h 665"/>
              <a:gd name="T24" fmla="*/ 34 w 89"/>
              <a:gd name="T25" fmla="*/ 19 h 665"/>
              <a:gd name="T26" fmla="*/ 58 w 89"/>
              <a:gd name="T27" fmla="*/ 53 h 665"/>
              <a:gd name="T28" fmla="*/ 77 w 89"/>
              <a:gd name="T29" fmla="*/ 84 h 665"/>
              <a:gd name="T30" fmla="*/ 86 w 89"/>
              <a:gd name="T31" fmla="*/ 115 h 665"/>
              <a:gd name="T32" fmla="*/ 89 w 89"/>
              <a:gd name="T33" fmla="*/ 139 h 665"/>
              <a:gd name="T34" fmla="*/ 89 w 89"/>
              <a:gd name="T35" fmla="*/ 158 h 665"/>
              <a:gd name="T36" fmla="*/ 89 w 89"/>
              <a:gd name="T37" fmla="*/ 186 h 665"/>
              <a:gd name="T38" fmla="*/ 89 w 89"/>
              <a:gd name="T39" fmla="*/ 220 h 665"/>
              <a:gd name="T40" fmla="*/ 86 w 89"/>
              <a:gd name="T41" fmla="*/ 257 h 665"/>
              <a:gd name="T42" fmla="*/ 86 w 89"/>
              <a:gd name="T43" fmla="*/ 300 h 665"/>
              <a:gd name="T44" fmla="*/ 83 w 89"/>
              <a:gd name="T45" fmla="*/ 349 h 665"/>
              <a:gd name="T46" fmla="*/ 83 w 89"/>
              <a:gd name="T47" fmla="*/ 405 h 665"/>
              <a:gd name="T48" fmla="*/ 80 w 89"/>
              <a:gd name="T49" fmla="*/ 467 h 665"/>
              <a:gd name="T50" fmla="*/ 77 w 89"/>
              <a:gd name="T51" fmla="*/ 519 h 665"/>
              <a:gd name="T52" fmla="*/ 74 w 89"/>
              <a:gd name="T53" fmla="*/ 563 h 665"/>
              <a:gd name="T54" fmla="*/ 71 w 89"/>
              <a:gd name="T55" fmla="*/ 600 h 665"/>
              <a:gd name="T56" fmla="*/ 68 w 89"/>
              <a:gd name="T57" fmla="*/ 628 h 665"/>
              <a:gd name="T58" fmla="*/ 61 w 89"/>
              <a:gd name="T59" fmla="*/ 649 h 665"/>
              <a:gd name="T60" fmla="*/ 58 w 89"/>
              <a:gd name="T61" fmla="*/ 662 h 665"/>
              <a:gd name="T62" fmla="*/ 52 w 89"/>
              <a:gd name="T63" fmla="*/ 665 h 665"/>
              <a:gd name="T64" fmla="*/ 37 w 89"/>
              <a:gd name="T65" fmla="*/ 649 h 665"/>
              <a:gd name="T66" fmla="*/ 27 w 89"/>
              <a:gd name="T67" fmla="*/ 634 h 665"/>
              <a:gd name="T68" fmla="*/ 18 w 89"/>
              <a:gd name="T69" fmla="*/ 61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9" h="665">
                <a:moveTo>
                  <a:pt x="12" y="603"/>
                </a:moveTo>
                <a:lnTo>
                  <a:pt x="9" y="591"/>
                </a:lnTo>
                <a:lnTo>
                  <a:pt x="6" y="578"/>
                </a:lnTo>
                <a:lnTo>
                  <a:pt x="3" y="566"/>
                </a:lnTo>
                <a:lnTo>
                  <a:pt x="0" y="553"/>
                </a:lnTo>
                <a:lnTo>
                  <a:pt x="0" y="541"/>
                </a:lnTo>
                <a:lnTo>
                  <a:pt x="3" y="529"/>
                </a:lnTo>
                <a:lnTo>
                  <a:pt x="3" y="513"/>
                </a:lnTo>
                <a:lnTo>
                  <a:pt x="6" y="501"/>
                </a:lnTo>
                <a:lnTo>
                  <a:pt x="9" y="485"/>
                </a:lnTo>
                <a:lnTo>
                  <a:pt x="12" y="470"/>
                </a:lnTo>
                <a:lnTo>
                  <a:pt x="15" y="448"/>
                </a:lnTo>
                <a:lnTo>
                  <a:pt x="18" y="427"/>
                </a:lnTo>
                <a:lnTo>
                  <a:pt x="18" y="402"/>
                </a:lnTo>
                <a:lnTo>
                  <a:pt x="21" y="377"/>
                </a:lnTo>
                <a:lnTo>
                  <a:pt x="21" y="349"/>
                </a:lnTo>
                <a:lnTo>
                  <a:pt x="21" y="319"/>
                </a:lnTo>
                <a:lnTo>
                  <a:pt x="21" y="285"/>
                </a:lnTo>
                <a:lnTo>
                  <a:pt x="24" y="251"/>
                </a:lnTo>
                <a:lnTo>
                  <a:pt x="24" y="214"/>
                </a:lnTo>
                <a:lnTo>
                  <a:pt x="24" y="173"/>
                </a:lnTo>
                <a:lnTo>
                  <a:pt x="21" y="133"/>
                </a:lnTo>
                <a:lnTo>
                  <a:pt x="21" y="90"/>
                </a:lnTo>
                <a:lnTo>
                  <a:pt x="21" y="47"/>
                </a:lnTo>
                <a:lnTo>
                  <a:pt x="18" y="0"/>
                </a:lnTo>
                <a:lnTo>
                  <a:pt x="34" y="19"/>
                </a:lnTo>
                <a:lnTo>
                  <a:pt x="46" y="34"/>
                </a:lnTo>
                <a:lnTo>
                  <a:pt x="58" y="53"/>
                </a:lnTo>
                <a:lnTo>
                  <a:pt x="68" y="68"/>
                </a:lnTo>
                <a:lnTo>
                  <a:pt x="77" y="84"/>
                </a:lnTo>
                <a:lnTo>
                  <a:pt x="83" y="102"/>
                </a:lnTo>
                <a:lnTo>
                  <a:pt x="86" y="115"/>
                </a:lnTo>
                <a:lnTo>
                  <a:pt x="89" y="130"/>
                </a:lnTo>
                <a:lnTo>
                  <a:pt x="89" y="139"/>
                </a:lnTo>
                <a:lnTo>
                  <a:pt x="89" y="149"/>
                </a:lnTo>
                <a:lnTo>
                  <a:pt x="89" y="158"/>
                </a:lnTo>
                <a:lnTo>
                  <a:pt x="89" y="173"/>
                </a:lnTo>
                <a:lnTo>
                  <a:pt x="89" y="186"/>
                </a:lnTo>
                <a:lnTo>
                  <a:pt x="89" y="201"/>
                </a:lnTo>
                <a:lnTo>
                  <a:pt x="89" y="220"/>
                </a:lnTo>
                <a:lnTo>
                  <a:pt x="89" y="238"/>
                </a:lnTo>
                <a:lnTo>
                  <a:pt x="86" y="257"/>
                </a:lnTo>
                <a:lnTo>
                  <a:pt x="86" y="278"/>
                </a:lnTo>
                <a:lnTo>
                  <a:pt x="86" y="300"/>
                </a:lnTo>
                <a:lnTo>
                  <a:pt x="86" y="325"/>
                </a:lnTo>
                <a:lnTo>
                  <a:pt x="83" y="349"/>
                </a:lnTo>
                <a:lnTo>
                  <a:pt x="83" y="377"/>
                </a:lnTo>
                <a:lnTo>
                  <a:pt x="83" y="405"/>
                </a:lnTo>
                <a:lnTo>
                  <a:pt x="80" y="436"/>
                </a:lnTo>
                <a:lnTo>
                  <a:pt x="80" y="467"/>
                </a:lnTo>
                <a:lnTo>
                  <a:pt x="77" y="495"/>
                </a:lnTo>
                <a:lnTo>
                  <a:pt x="77" y="519"/>
                </a:lnTo>
                <a:lnTo>
                  <a:pt x="74" y="541"/>
                </a:lnTo>
                <a:lnTo>
                  <a:pt x="74" y="563"/>
                </a:lnTo>
                <a:lnTo>
                  <a:pt x="71" y="584"/>
                </a:lnTo>
                <a:lnTo>
                  <a:pt x="71" y="600"/>
                </a:lnTo>
                <a:lnTo>
                  <a:pt x="68" y="615"/>
                </a:lnTo>
                <a:lnTo>
                  <a:pt x="68" y="628"/>
                </a:lnTo>
                <a:lnTo>
                  <a:pt x="65" y="640"/>
                </a:lnTo>
                <a:lnTo>
                  <a:pt x="61" y="649"/>
                </a:lnTo>
                <a:lnTo>
                  <a:pt x="61" y="655"/>
                </a:lnTo>
                <a:lnTo>
                  <a:pt x="58" y="662"/>
                </a:lnTo>
                <a:lnTo>
                  <a:pt x="55" y="665"/>
                </a:lnTo>
                <a:lnTo>
                  <a:pt x="52" y="665"/>
                </a:lnTo>
                <a:lnTo>
                  <a:pt x="43" y="655"/>
                </a:lnTo>
                <a:lnTo>
                  <a:pt x="37" y="649"/>
                </a:lnTo>
                <a:lnTo>
                  <a:pt x="34" y="640"/>
                </a:lnTo>
                <a:lnTo>
                  <a:pt x="27" y="634"/>
                </a:lnTo>
                <a:lnTo>
                  <a:pt x="21" y="625"/>
                </a:lnTo>
                <a:lnTo>
                  <a:pt x="18" y="615"/>
                </a:lnTo>
                <a:lnTo>
                  <a:pt x="12" y="60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7" name="Freeform 82"/>
          <p:cNvSpPr>
            <a:spLocks noChangeArrowheads="1"/>
          </p:cNvSpPr>
          <p:nvPr/>
        </p:nvSpPr>
        <p:spPr bwMode="auto">
          <a:xfrm>
            <a:off x="7102475" y="4217988"/>
            <a:ext cx="985838" cy="736600"/>
          </a:xfrm>
          <a:custGeom>
            <a:avLst/>
            <a:gdLst>
              <a:gd name="T0" fmla="*/ 596 w 621"/>
              <a:gd name="T1" fmla="*/ 40 h 463"/>
              <a:gd name="T2" fmla="*/ 553 w 621"/>
              <a:gd name="T3" fmla="*/ 89 h 463"/>
              <a:gd name="T4" fmla="*/ 510 w 621"/>
              <a:gd name="T5" fmla="*/ 136 h 463"/>
              <a:gd name="T6" fmla="*/ 469 w 621"/>
              <a:gd name="T7" fmla="*/ 176 h 463"/>
              <a:gd name="T8" fmla="*/ 432 w 621"/>
              <a:gd name="T9" fmla="*/ 213 h 463"/>
              <a:gd name="T10" fmla="*/ 398 w 621"/>
              <a:gd name="T11" fmla="*/ 247 h 463"/>
              <a:gd name="T12" fmla="*/ 364 w 621"/>
              <a:gd name="T13" fmla="*/ 275 h 463"/>
              <a:gd name="T14" fmla="*/ 334 w 621"/>
              <a:gd name="T15" fmla="*/ 299 h 463"/>
              <a:gd name="T16" fmla="*/ 290 w 621"/>
              <a:gd name="T17" fmla="*/ 330 h 463"/>
              <a:gd name="T18" fmla="*/ 235 w 621"/>
              <a:gd name="T19" fmla="*/ 364 h 463"/>
              <a:gd name="T20" fmla="*/ 179 w 621"/>
              <a:gd name="T21" fmla="*/ 395 h 463"/>
              <a:gd name="T22" fmla="*/ 126 w 621"/>
              <a:gd name="T23" fmla="*/ 420 h 463"/>
              <a:gd name="T24" fmla="*/ 89 w 621"/>
              <a:gd name="T25" fmla="*/ 435 h 463"/>
              <a:gd name="T26" fmla="*/ 68 w 621"/>
              <a:gd name="T27" fmla="*/ 445 h 463"/>
              <a:gd name="T28" fmla="*/ 49 w 621"/>
              <a:gd name="T29" fmla="*/ 451 h 463"/>
              <a:gd name="T30" fmla="*/ 31 w 621"/>
              <a:gd name="T31" fmla="*/ 457 h 463"/>
              <a:gd name="T32" fmla="*/ 18 w 621"/>
              <a:gd name="T33" fmla="*/ 460 h 463"/>
              <a:gd name="T34" fmla="*/ 9 w 621"/>
              <a:gd name="T35" fmla="*/ 460 h 463"/>
              <a:gd name="T36" fmla="*/ 3 w 621"/>
              <a:gd name="T37" fmla="*/ 463 h 463"/>
              <a:gd name="T38" fmla="*/ 3 w 621"/>
              <a:gd name="T39" fmla="*/ 457 h 463"/>
              <a:gd name="T40" fmla="*/ 9 w 621"/>
              <a:gd name="T41" fmla="*/ 448 h 463"/>
              <a:gd name="T42" fmla="*/ 24 w 621"/>
              <a:gd name="T43" fmla="*/ 439 h 463"/>
              <a:gd name="T44" fmla="*/ 43 w 621"/>
              <a:gd name="T45" fmla="*/ 426 h 463"/>
              <a:gd name="T46" fmla="*/ 65 w 621"/>
              <a:gd name="T47" fmla="*/ 411 h 463"/>
              <a:gd name="T48" fmla="*/ 92 w 621"/>
              <a:gd name="T49" fmla="*/ 389 h 463"/>
              <a:gd name="T50" fmla="*/ 126 w 621"/>
              <a:gd name="T51" fmla="*/ 367 h 463"/>
              <a:gd name="T52" fmla="*/ 167 w 621"/>
              <a:gd name="T53" fmla="*/ 343 h 463"/>
              <a:gd name="T54" fmla="*/ 210 w 621"/>
              <a:gd name="T55" fmla="*/ 315 h 463"/>
              <a:gd name="T56" fmla="*/ 253 w 621"/>
              <a:gd name="T57" fmla="*/ 281 h 463"/>
              <a:gd name="T58" fmla="*/ 296 w 621"/>
              <a:gd name="T59" fmla="*/ 244 h 463"/>
              <a:gd name="T60" fmla="*/ 340 w 621"/>
              <a:gd name="T61" fmla="*/ 204 h 463"/>
              <a:gd name="T62" fmla="*/ 386 w 621"/>
              <a:gd name="T63" fmla="*/ 157 h 463"/>
              <a:gd name="T64" fmla="*/ 429 w 621"/>
              <a:gd name="T65" fmla="*/ 111 h 463"/>
              <a:gd name="T66" fmla="*/ 476 w 621"/>
              <a:gd name="T67" fmla="*/ 55 h 463"/>
              <a:gd name="T68" fmla="*/ 522 w 621"/>
              <a:gd name="T69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1" h="463">
                <a:moveTo>
                  <a:pt x="621" y="12"/>
                </a:moveTo>
                <a:lnTo>
                  <a:pt x="596" y="40"/>
                </a:lnTo>
                <a:lnTo>
                  <a:pt x="575" y="65"/>
                </a:lnTo>
                <a:lnTo>
                  <a:pt x="553" y="89"/>
                </a:lnTo>
                <a:lnTo>
                  <a:pt x="531" y="111"/>
                </a:lnTo>
                <a:lnTo>
                  <a:pt x="510" y="136"/>
                </a:lnTo>
                <a:lnTo>
                  <a:pt x="491" y="157"/>
                </a:lnTo>
                <a:lnTo>
                  <a:pt x="469" y="176"/>
                </a:lnTo>
                <a:lnTo>
                  <a:pt x="451" y="194"/>
                </a:lnTo>
                <a:lnTo>
                  <a:pt x="432" y="213"/>
                </a:lnTo>
                <a:lnTo>
                  <a:pt x="414" y="231"/>
                </a:lnTo>
                <a:lnTo>
                  <a:pt x="398" y="247"/>
                </a:lnTo>
                <a:lnTo>
                  <a:pt x="380" y="262"/>
                </a:lnTo>
                <a:lnTo>
                  <a:pt x="364" y="275"/>
                </a:lnTo>
                <a:lnTo>
                  <a:pt x="349" y="290"/>
                </a:lnTo>
                <a:lnTo>
                  <a:pt x="334" y="299"/>
                </a:lnTo>
                <a:lnTo>
                  <a:pt x="318" y="312"/>
                </a:lnTo>
                <a:lnTo>
                  <a:pt x="290" y="330"/>
                </a:lnTo>
                <a:lnTo>
                  <a:pt x="262" y="349"/>
                </a:lnTo>
                <a:lnTo>
                  <a:pt x="235" y="364"/>
                </a:lnTo>
                <a:lnTo>
                  <a:pt x="207" y="383"/>
                </a:lnTo>
                <a:lnTo>
                  <a:pt x="179" y="395"/>
                </a:lnTo>
                <a:lnTo>
                  <a:pt x="154" y="411"/>
                </a:lnTo>
                <a:lnTo>
                  <a:pt x="126" y="420"/>
                </a:lnTo>
                <a:lnTo>
                  <a:pt x="102" y="432"/>
                </a:lnTo>
                <a:lnTo>
                  <a:pt x="89" y="435"/>
                </a:lnTo>
                <a:lnTo>
                  <a:pt x="77" y="442"/>
                </a:lnTo>
                <a:lnTo>
                  <a:pt x="68" y="445"/>
                </a:lnTo>
                <a:lnTo>
                  <a:pt x="58" y="448"/>
                </a:lnTo>
                <a:lnTo>
                  <a:pt x="49" y="451"/>
                </a:lnTo>
                <a:lnTo>
                  <a:pt x="40" y="454"/>
                </a:lnTo>
                <a:lnTo>
                  <a:pt x="31" y="457"/>
                </a:lnTo>
                <a:lnTo>
                  <a:pt x="24" y="457"/>
                </a:lnTo>
                <a:lnTo>
                  <a:pt x="18" y="460"/>
                </a:lnTo>
                <a:lnTo>
                  <a:pt x="15" y="460"/>
                </a:lnTo>
                <a:lnTo>
                  <a:pt x="9" y="460"/>
                </a:lnTo>
                <a:lnTo>
                  <a:pt x="6" y="463"/>
                </a:lnTo>
                <a:lnTo>
                  <a:pt x="3" y="463"/>
                </a:lnTo>
                <a:lnTo>
                  <a:pt x="0" y="460"/>
                </a:lnTo>
                <a:lnTo>
                  <a:pt x="3" y="457"/>
                </a:lnTo>
                <a:lnTo>
                  <a:pt x="6" y="454"/>
                </a:lnTo>
                <a:lnTo>
                  <a:pt x="9" y="448"/>
                </a:lnTo>
                <a:lnTo>
                  <a:pt x="15" y="445"/>
                </a:lnTo>
                <a:lnTo>
                  <a:pt x="24" y="439"/>
                </a:lnTo>
                <a:lnTo>
                  <a:pt x="31" y="432"/>
                </a:lnTo>
                <a:lnTo>
                  <a:pt x="43" y="426"/>
                </a:lnTo>
                <a:lnTo>
                  <a:pt x="52" y="417"/>
                </a:lnTo>
                <a:lnTo>
                  <a:pt x="65" y="411"/>
                </a:lnTo>
                <a:lnTo>
                  <a:pt x="80" y="401"/>
                </a:lnTo>
                <a:lnTo>
                  <a:pt x="92" y="389"/>
                </a:lnTo>
                <a:lnTo>
                  <a:pt x="111" y="380"/>
                </a:lnTo>
                <a:lnTo>
                  <a:pt x="126" y="367"/>
                </a:lnTo>
                <a:lnTo>
                  <a:pt x="145" y="355"/>
                </a:lnTo>
                <a:lnTo>
                  <a:pt x="167" y="343"/>
                </a:lnTo>
                <a:lnTo>
                  <a:pt x="188" y="330"/>
                </a:lnTo>
                <a:lnTo>
                  <a:pt x="210" y="315"/>
                </a:lnTo>
                <a:lnTo>
                  <a:pt x="232" y="299"/>
                </a:lnTo>
                <a:lnTo>
                  <a:pt x="253" y="281"/>
                </a:lnTo>
                <a:lnTo>
                  <a:pt x="275" y="262"/>
                </a:lnTo>
                <a:lnTo>
                  <a:pt x="296" y="244"/>
                </a:lnTo>
                <a:lnTo>
                  <a:pt x="318" y="225"/>
                </a:lnTo>
                <a:lnTo>
                  <a:pt x="340" y="204"/>
                </a:lnTo>
                <a:lnTo>
                  <a:pt x="361" y="182"/>
                </a:lnTo>
                <a:lnTo>
                  <a:pt x="386" y="157"/>
                </a:lnTo>
                <a:lnTo>
                  <a:pt x="408" y="136"/>
                </a:lnTo>
                <a:lnTo>
                  <a:pt x="429" y="111"/>
                </a:lnTo>
                <a:lnTo>
                  <a:pt x="454" y="83"/>
                </a:lnTo>
                <a:lnTo>
                  <a:pt x="476" y="55"/>
                </a:lnTo>
                <a:lnTo>
                  <a:pt x="500" y="28"/>
                </a:lnTo>
                <a:lnTo>
                  <a:pt x="522" y="0"/>
                </a:lnTo>
                <a:lnTo>
                  <a:pt x="621" y="1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8" name="Freeform 83"/>
          <p:cNvSpPr>
            <a:spLocks noChangeArrowheads="1"/>
          </p:cNvSpPr>
          <p:nvPr/>
        </p:nvSpPr>
        <p:spPr bwMode="auto">
          <a:xfrm>
            <a:off x="7720013" y="2917825"/>
            <a:ext cx="1065212" cy="230188"/>
          </a:xfrm>
          <a:custGeom>
            <a:avLst/>
            <a:gdLst>
              <a:gd name="T0" fmla="*/ 102 w 671"/>
              <a:gd name="T1" fmla="*/ 89 h 145"/>
              <a:gd name="T2" fmla="*/ 124 w 671"/>
              <a:gd name="T3" fmla="*/ 86 h 145"/>
              <a:gd name="T4" fmla="*/ 148 w 671"/>
              <a:gd name="T5" fmla="*/ 80 h 145"/>
              <a:gd name="T6" fmla="*/ 192 w 671"/>
              <a:gd name="T7" fmla="*/ 74 h 145"/>
              <a:gd name="T8" fmla="*/ 260 w 671"/>
              <a:gd name="T9" fmla="*/ 58 h 145"/>
              <a:gd name="T10" fmla="*/ 340 w 671"/>
              <a:gd name="T11" fmla="*/ 40 h 145"/>
              <a:gd name="T12" fmla="*/ 383 w 671"/>
              <a:gd name="T13" fmla="*/ 31 h 145"/>
              <a:gd name="T14" fmla="*/ 420 w 671"/>
              <a:gd name="T15" fmla="*/ 24 h 145"/>
              <a:gd name="T16" fmla="*/ 454 w 671"/>
              <a:gd name="T17" fmla="*/ 15 h 145"/>
              <a:gd name="T18" fmla="*/ 485 w 671"/>
              <a:gd name="T19" fmla="*/ 12 h 145"/>
              <a:gd name="T20" fmla="*/ 510 w 671"/>
              <a:gd name="T21" fmla="*/ 6 h 145"/>
              <a:gd name="T22" fmla="*/ 532 w 671"/>
              <a:gd name="T23" fmla="*/ 3 h 145"/>
              <a:gd name="T24" fmla="*/ 550 w 671"/>
              <a:gd name="T25" fmla="*/ 0 h 145"/>
              <a:gd name="T26" fmla="*/ 566 w 671"/>
              <a:gd name="T27" fmla="*/ 0 h 145"/>
              <a:gd name="T28" fmla="*/ 590 w 671"/>
              <a:gd name="T29" fmla="*/ 0 h 145"/>
              <a:gd name="T30" fmla="*/ 612 w 671"/>
              <a:gd name="T31" fmla="*/ 3 h 145"/>
              <a:gd name="T32" fmla="*/ 631 w 671"/>
              <a:gd name="T33" fmla="*/ 6 h 145"/>
              <a:gd name="T34" fmla="*/ 655 w 671"/>
              <a:gd name="T35" fmla="*/ 18 h 145"/>
              <a:gd name="T36" fmla="*/ 668 w 671"/>
              <a:gd name="T37" fmla="*/ 28 h 145"/>
              <a:gd name="T38" fmla="*/ 671 w 671"/>
              <a:gd name="T39" fmla="*/ 34 h 145"/>
              <a:gd name="T40" fmla="*/ 671 w 671"/>
              <a:gd name="T41" fmla="*/ 40 h 145"/>
              <a:gd name="T42" fmla="*/ 662 w 671"/>
              <a:gd name="T43" fmla="*/ 49 h 145"/>
              <a:gd name="T44" fmla="*/ 646 w 671"/>
              <a:gd name="T45" fmla="*/ 55 h 145"/>
              <a:gd name="T46" fmla="*/ 624 w 671"/>
              <a:gd name="T47" fmla="*/ 62 h 145"/>
              <a:gd name="T48" fmla="*/ 594 w 671"/>
              <a:gd name="T49" fmla="*/ 68 h 145"/>
              <a:gd name="T50" fmla="*/ 560 w 671"/>
              <a:gd name="T51" fmla="*/ 71 h 145"/>
              <a:gd name="T52" fmla="*/ 519 w 671"/>
              <a:gd name="T53" fmla="*/ 77 h 145"/>
              <a:gd name="T54" fmla="*/ 476 w 671"/>
              <a:gd name="T55" fmla="*/ 86 h 145"/>
              <a:gd name="T56" fmla="*/ 427 w 671"/>
              <a:gd name="T57" fmla="*/ 92 h 145"/>
              <a:gd name="T58" fmla="*/ 377 w 671"/>
              <a:gd name="T59" fmla="*/ 102 h 145"/>
              <a:gd name="T60" fmla="*/ 318 w 671"/>
              <a:gd name="T61" fmla="*/ 111 h 145"/>
              <a:gd name="T62" fmla="*/ 257 w 671"/>
              <a:gd name="T63" fmla="*/ 120 h 145"/>
              <a:gd name="T64" fmla="*/ 210 w 671"/>
              <a:gd name="T65" fmla="*/ 130 h 145"/>
              <a:gd name="T66" fmla="*/ 179 w 671"/>
              <a:gd name="T67" fmla="*/ 133 h 145"/>
              <a:gd name="T68" fmla="*/ 155 w 671"/>
              <a:gd name="T69" fmla="*/ 136 h 145"/>
              <a:gd name="T70" fmla="*/ 133 w 671"/>
              <a:gd name="T71" fmla="*/ 139 h 145"/>
              <a:gd name="T72" fmla="*/ 111 w 671"/>
              <a:gd name="T73" fmla="*/ 142 h 145"/>
              <a:gd name="T74" fmla="*/ 96 w 671"/>
              <a:gd name="T75" fmla="*/ 142 h 145"/>
              <a:gd name="T76" fmla="*/ 84 w 671"/>
              <a:gd name="T77" fmla="*/ 145 h 145"/>
              <a:gd name="T78" fmla="*/ 71 w 671"/>
              <a:gd name="T79" fmla="*/ 145 h 145"/>
              <a:gd name="T80" fmla="*/ 56 w 671"/>
              <a:gd name="T81" fmla="*/ 145 h 145"/>
              <a:gd name="T82" fmla="*/ 31 w 671"/>
              <a:gd name="T83" fmla="*/ 136 h 145"/>
              <a:gd name="T84" fmla="*/ 9 w 671"/>
              <a:gd name="T85" fmla="*/ 120 h 145"/>
              <a:gd name="T86" fmla="*/ 3 w 671"/>
              <a:gd name="T87" fmla="*/ 114 h 145"/>
              <a:gd name="T88" fmla="*/ 0 w 671"/>
              <a:gd name="T89" fmla="*/ 108 h 145"/>
              <a:gd name="T90" fmla="*/ 0 w 671"/>
              <a:gd name="T91" fmla="*/ 102 h 145"/>
              <a:gd name="T92" fmla="*/ 6 w 671"/>
              <a:gd name="T93" fmla="*/ 102 h 145"/>
              <a:gd name="T94" fmla="*/ 22 w 671"/>
              <a:gd name="T95" fmla="*/ 99 h 145"/>
              <a:gd name="T96" fmla="*/ 47 w 671"/>
              <a:gd name="T97" fmla="*/ 96 h 145"/>
              <a:gd name="T98" fmla="*/ 74 w 671"/>
              <a:gd name="T99" fmla="*/ 9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71" h="145">
                <a:moveTo>
                  <a:pt x="93" y="89"/>
                </a:moveTo>
                <a:lnTo>
                  <a:pt x="102" y="89"/>
                </a:lnTo>
                <a:lnTo>
                  <a:pt x="114" y="86"/>
                </a:lnTo>
                <a:lnTo>
                  <a:pt x="124" y="86"/>
                </a:lnTo>
                <a:lnTo>
                  <a:pt x="136" y="83"/>
                </a:lnTo>
                <a:lnTo>
                  <a:pt x="148" y="80"/>
                </a:lnTo>
                <a:lnTo>
                  <a:pt x="164" y="77"/>
                </a:lnTo>
                <a:lnTo>
                  <a:pt x="192" y="74"/>
                </a:lnTo>
                <a:lnTo>
                  <a:pt x="226" y="68"/>
                </a:lnTo>
                <a:lnTo>
                  <a:pt x="260" y="58"/>
                </a:lnTo>
                <a:lnTo>
                  <a:pt x="300" y="49"/>
                </a:lnTo>
                <a:lnTo>
                  <a:pt x="340" y="40"/>
                </a:lnTo>
                <a:lnTo>
                  <a:pt x="362" y="37"/>
                </a:lnTo>
                <a:lnTo>
                  <a:pt x="383" y="31"/>
                </a:lnTo>
                <a:lnTo>
                  <a:pt x="402" y="28"/>
                </a:lnTo>
                <a:lnTo>
                  <a:pt x="420" y="24"/>
                </a:lnTo>
                <a:lnTo>
                  <a:pt x="439" y="18"/>
                </a:lnTo>
                <a:lnTo>
                  <a:pt x="454" y="15"/>
                </a:lnTo>
                <a:lnTo>
                  <a:pt x="470" y="12"/>
                </a:lnTo>
                <a:lnTo>
                  <a:pt x="485" y="12"/>
                </a:lnTo>
                <a:lnTo>
                  <a:pt x="498" y="9"/>
                </a:lnTo>
                <a:lnTo>
                  <a:pt x="510" y="6"/>
                </a:lnTo>
                <a:lnTo>
                  <a:pt x="522" y="3"/>
                </a:lnTo>
                <a:lnTo>
                  <a:pt x="532" y="3"/>
                </a:lnTo>
                <a:lnTo>
                  <a:pt x="541" y="3"/>
                </a:lnTo>
                <a:lnTo>
                  <a:pt x="550" y="0"/>
                </a:lnTo>
                <a:lnTo>
                  <a:pt x="560" y="0"/>
                </a:lnTo>
                <a:lnTo>
                  <a:pt x="566" y="0"/>
                </a:lnTo>
                <a:lnTo>
                  <a:pt x="578" y="0"/>
                </a:lnTo>
                <a:lnTo>
                  <a:pt x="590" y="0"/>
                </a:lnTo>
                <a:lnTo>
                  <a:pt x="603" y="0"/>
                </a:lnTo>
                <a:lnTo>
                  <a:pt x="612" y="3"/>
                </a:lnTo>
                <a:lnTo>
                  <a:pt x="621" y="3"/>
                </a:lnTo>
                <a:lnTo>
                  <a:pt x="631" y="6"/>
                </a:lnTo>
                <a:lnTo>
                  <a:pt x="646" y="12"/>
                </a:lnTo>
                <a:lnTo>
                  <a:pt x="655" y="18"/>
                </a:lnTo>
                <a:lnTo>
                  <a:pt x="665" y="24"/>
                </a:lnTo>
                <a:lnTo>
                  <a:pt x="668" y="28"/>
                </a:lnTo>
                <a:lnTo>
                  <a:pt x="668" y="31"/>
                </a:lnTo>
                <a:lnTo>
                  <a:pt x="671" y="34"/>
                </a:lnTo>
                <a:lnTo>
                  <a:pt x="671" y="37"/>
                </a:lnTo>
                <a:lnTo>
                  <a:pt x="671" y="40"/>
                </a:lnTo>
                <a:lnTo>
                  <a:pt x="668" y="46"/>
                </a:lnTo>
                <a:lnTo>
                  <a:pt x="662" y="49"/>
                </a:lnTo>
                <a:lnTo>
                  <a:pt x="655" y="52"/>
                </a:lnTo>
                <a:lnTo>
                  <a:pt x="646" y="55"/>
                </a:lnTo>
                <a:lnTo>
                  <a:pt x="637" y="58"/>
                </a:lnTo>
                <a:lnTo>
                  <a:pt x="624" y="62"/>
                </a:lnTo>
                <a:lnTo>
                  <a:pt x="609" y="65"/>
                </a:lnTo>
                <a:lnTo>
                  <a:pt x="594" y="68"/>
                </a:lnTo>
                <a:lnTo>
                  <a:pt x="578" y="71"/>
                </a:lnTo>
                <a:lnTo>
                  <a:pt x="560" y="71"/>
                </a:lnTo>
                <a:lnTo>
                  <a:pt x="541" y="74"/>
                </a:lnTo>
                <a:lnTo>
                  <a:pt x="519" y="77"/>
                </a:lnTo>
                <a:lnTo>
                  <a:pt x="498" y="80"/>
                </a:lnTo>
                <a:lnTo>
                  <a:pt x="476" y="86"/>
                </a:lnTo>
                <a:lnTo>
                  <a:pt x="451" y="89"/>
                </a:lnTo>
                <a:lnTo>
                  <a:pt x="427" y="92"/>
                </a:lnTo>
                <a:lnTo>
                  <a:pt x="402" y="99"/>
                </a:lnTo>
                <a:lnTo>
                  <a:pt x="377" y="102"/>
                </a:lnTo>
                <a:lnTo>
                  <a:pt x="349" y="108"/>
                </a:lnTo>
                <a:lnTo>
                  <a:pt x="318" y="111"/>
                </a:lnTo>
                <a:lnTo>
                  <a:pt x="288" y="117"/>
                </a:lnTo>
                <a:lnTo>
                  <a:pt x="257" y="120"/>
                </a:lnTo>
                <a:lnTo>
                  <a:pt x="226" y="126"/>
                </a:lnTo>
                <a:lnTo>
                  <a:pt x="210" y="130"/>
                </a:lnTo>
                <a:lnTo>
                  <a:pt x="195" y="130"/>
                </a:lnTo>
                <a:lnTo>
                  <a:pt x="179" y="133"/>
                </a:lnTo>
                <a:lnTo>
                  <a:pt x="167" y="136"/>
                </a:lnTo>
                <a:lnTo>
                  <a:pt x="155" y="136"/>
                </a:lnTo>
                <a:lnTo>
                  <a:pt x="142" y="139"/>
                </a:lnTo>
                <a:lnTo>
                  <a:pt x="133" y="139"/>
                </a:lnTo>
                <a:lnTo>
                  <a:pt x="121" y="142"/>
                </a:lnTo>
                <a:lnTo>
                  <a:pt x="111" y="142"/>
                </a:lnTo>
                <a:lnTo>
                  <a:pt x="102" y="142"/>
                </a:lnTo>
                <a:lnTo>
                  <a:pt x="96" y="142"/>
                </a:lnTo>
                <a:lnTo>
                  <a:pt x="90" y="145"/>
                </a:lnTo>
                <a:lnTo>
                  <a:pt x="84" y="145"/>
                </a:lnTo>
                <a:lnTo>
                  <a:pt x="77" y="145"/>
                </a:lnTo>
                <a:lnTo>
                  <a:pt x="71" y="145"/>
                </a:lnTo>
                <a:lnTo>
                  <a:pt x="68" y="145"/>
                </a:lnTo>
                <a:lnTo>
                  <a:pt x="56" y="145"/>
                </a:lnTo>
                <a:lnTo>
                  <a:pt x="43" y="142"/>
                </a:lnTo>
                <a:lnTo>
                  <a:pt x="31" y="136"/>
                </a:lnTo>
                <a:lnTo>
                  <a:pt x="16" y="126"/>
                </a:lnTo>
                <a:lnTo>
                  <a:pt x="9" y="120"/>
                </a:lnTo>
                <a:lnTo>
                  <a:pt x="6" y="117"/>
                </a:lnTo>
                <a:lnTo>
                  <a:pt x="3" y="114"/>
                </a:lnTo>
                <a:lnTo>
                  <a:pt x="0" y="111"/>
                </a:lnTo>
                <a:lnTo>
                  <a:pt x="0" y="108"/>
                </a:lnTo>
                <a:lnTo>
                  <a:pt x="0" y="105"/>
                </a:lnTo>
                <a:lnTo>
                  <a:pt x="0" y="102"/>
                </a:lnTo>
                <a:lnTo>
                  <a:pt x="3" y="102"/>
                </a:lnTo>
                <a:lnTo>
                  <a:pt x="6" y="102"/>
                </a:lnTo>
                <a:lnTo>
                  <a:pt x="16" y="102"/>
                </a:lnTo>
                <a:lnTo>
                  <a:pt x="22" y="99"/>
                </a:lnTo>
                <a:lnTo>
                  <a:pt x="34" y="99"/>
                </a:lnTo>
                <a:lnTo>
                  <a:pt x="47" y="96"/>
                </a:lnTo>
                <a:lnTo>
                  <a:pt x="59" y="92"/>
                </a:lnTo>
                <a:lnTo>
                  <a:pt x="74" y="92"/>
                </a:lnTo>
                <a:lnTo>
                  <a:pt x="93" y="8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9" name="Freeform 84"/>
          <p:cNvSpPr>
            <a:spLocks noChangeArrowheads="1"/>
          </p:cNvSpPr>
          <p:nvPr/>
        </p:nvSpPr>
        <p:spPr bwMode="auto">
          <a:xfrm>
            <a:off x="7621588" y="3741738"/>
            <a:ext cx="1182687" cy="196850"/>
          </a:xfrm>
          <a:custGeom>
            <a:avLst/>
            <a:gdLst>
              <a:gd name="T0" fmla="*/ 312 w 745"/>
              <a:gd name="T1" fmla="*/ 49 h 124"/>
              <a:gd name="T2" fmla="*/ 452 w 745"/>
              <a:gd name="T3" fmla="*/ 28 h 124"/>
              <a:gd name="T4" fmla="*/ 532 w 745"/>
              <a:gd name="T5" fmla="*/ 12 h 124"/>
              <a:gd name="T6" fmla="*/ 563 w 745"/>
              <a:gd name="T7" fmla="*/ 9 h 124"/>
              <a:gd name="T8" fmla="*/ 603 w 745"/>
              <a:gd name="T9" fmla="*/ 3 h 124"/>
              <a:gd name="T10" fmla="*/ 646 w 745"/>
              <a:gd name="T11" fmla="*/ 0 h 124"/>
              <a:gd name="T12" fmla="*/ 677 w 745"/>
              <a:gd name="T13" fmla="*/ 0 h 124"/>
              <a:gd name="T14" fmla="*/ 702 w 745"/>
              <a:gd name="T15" fmla="*/ 6 h 124"/>
              <a:gd name="T16" fmla="*/ 717 w 745"/>
              <a:gd name="T17" fmla="*/ 12 h 124"/>
              <a:gd name="T18" fmla="*/ 730 w 745"/>
              <a:gd name="T19" fmla="*/ 18 h 124"/>
              <a:gd name="T20" fmla="*/ 739 w 745"/>
              <a:gd name="T21" fmla="*/ 25 h 124"/>
              <a:gd name="T22" fmla="*/ 745 w 745"/>
              <a:gd name="T23" fmla="*/ 31 h 124"/>
              <a:gd name="T24" fmla="*/ 745 w 745"/>
              <a:gd name="T25" fmla="*/ 40 h 124"/>
              <a:gd name="T26" fmla="*/ 742 w 745"/>
              <a:gd name="T27" fmla="*/ 49 h 124"/>
              <a:gd name="T28" fmla="*/ 736 w 745"/>
              <a:gd name="T29" fmla="*/ 56 h 124"/>
              <a:gd name="T30" fmla="*/ 727 w 745"/>
              <a:gd name="T31" fmla="*/ 62 h 124"/>
              <a:gd name="T32" fmla="*/ 705 w 745"/>
              <a:gd name="T33" fmla="*/ 68 h 124"/>
              <a:gd name="T34" fmla="*/ 674 w 745"/>
              <a:gd name="T35" fmla="*/ 74 h 124"/>
              <a:gd name="T36" fmla="*/ 631 w 745"/>
              <a:gd name="T37" fmla="*/ 77 h 124"/>
              <a:gd name="T38" fmla="*/ 575 w 745"/>
              <a:gd name="T39" fmla="*/ 83 h 124"/>
              <a:gd name="T40" fmla="*/ 510 w 745"/>
              <a:gd name="T41" fmla="*/ 90 h 124"/>
              <a:gd name="T42" fmla="*/ 439 w 745"/>
              <a:gd name="T43" fmla="*/ 96 h 124"/>
              <a:gd name="T44" fmla="*/ 362 w 745"/>
              <a:gd name="T45" fmla="*/ 105 h 124"/>
              <a:gd name="T46" fmla="*/ 297 w 745"/>
              <a:gd name="T47" fmla="*/ 111 h 124"/>
              <a:gd name="T48" fmla="*/ 257 w 745"/>
              <a:gd name="T49" fmla="*/ 114 h 124"/>
              <a:gd name="T50" fmla="*/ 220 w 745"/>
              <a:gd name="T51" fmla="*/ 117 h 124"/>
              <a:gd name="T52" fmla="*/ 189 w 745"/>
              <a:gd name="T53" fmla="*/ 117 h 124"/>
              <a:gd name="T54" fmla="*/ 158 w 745"/>
              <a:gd name="T55" fmla="*/ 120 h 124"/>
              <a:gd name="T56" fmla="*/ 133 w 745"/>
              <a:gd name="T57" fmla="*/ 120 h 124"/>
              <a:gd name="T58" fmla="*/ 112 w 745"/>
              <a:gd name="T59" fmla="*/ 124 h 124"/>
              <a:gd name="T60" fmla="*/ 93 w 745"/>
              <a:gd name="T61" fmla="*/ 124 h 124"/>
              <a:gd name="T62" fmla="*/ 71 w 745"/>
              <a:gd name="T63" fmla="*/ 124 h 124"/>
              <a:gd name="T64" fmla="*/ 47 w 745"/>
              <a:gd name="T65" fmla="*/ 117 h 124"/>
              <a:gd name="T66" fmla="*/ 25 w 745"/>
              <a:gd name="T67" fmla="*/ 108 h 124"/>
              <a:gd name="T68" fmla="*/ 7 w 745"/>
              <a:gd name="T69" fmla="*/ 93 h 124"/>
              <a:gd name="T70" fmla="*/ 25 w 745"/>
              <a:gd name="T71" fmla="*/ 83 h 124"/>
              <a:gd name="T72" fmla="*/ 81 w 745"/>
              <a:gd name="T73" fmla="*/ 77 h 124"/>
              <a:gd name="T74" fmla="*/ 139 w 745"/>
              <a:gd name="T75" fmla="*/ 71 h 124"/>
              <a:gd name="T76" fmla="*/ 207 w 745"/>
              <a:gd name="T77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5" h="124">
                <a:moveTo>
                  <a:pt x="241" y="59"/>
                </a:moveTo>
                <a:lnTo>
                  <a:pt x="312" y="49"/>
                </a:lnTo>
                <a:lnTo>
                  <a:pt x="384" y="37"/>
                </a:lnTo>
                <a:lnTo>
                  <a:pt x="452" y="28"/>
                </a:lnTo>
                <a:lnTo>
                  <a:pt x="516" y="15"/>
                </a:lnTo>
                <a:lnTo>
                  <a:pt x="532" y="12"/>
                </a:lnTo>
                <a:lnTo>
                  <a:pt x="547" y="9"/>
                </a:lnTo>
                <a:lnTo>
                  <a:pt x="563" y="9"/>
                </a:lnTo>
                <a:lnTo>
                  <a:pt x="578" y="6"/>
                </a:lnTo>
                <a:lnTo>
                  <a:pt x="603" y="3"/>
                </a:lnTo>
                <a:lnTo>
                  <a:pt x="628" y="0"/>
                </a:lnTo>
                <a:lnTo>
                  <a:pt x="646" y="0"/>
                </a:lnTo>
                <a:lnTo>
                  <a:pt x="665" y="0"/>
                </a:lnTo>
                <a:lnTo>
                  <a:pt x="677" y="0"/>
                </a:lnTo>
                <a:lnTo>
                  <a:pt x="690" y="3"/>
                </a:lnTo>
                <a:lnTo>
                  <a:pt x="702" y="6"/>
                </a:lnTo>
                <a:lnTo>
                  <a:pt x="711" y="9"/>
                </a:lnTo>
                <a:lnTo>
                  <a:pt x="717" y="12"/>
                </a:lnTo>
                <a:lnTo>
                  <a:pt x="727" y="15"/>
                </a:lnTo>
                <a:lnTo>
                  <a:pt x="730" y="18"/>
                </a:lnTo>
                <a:lnTo>
                  <a:pt x="736" y="22"/>
                </a:lnTo>
                <a:lnTo>
                  <a:pt x="739" y="25"/>
                </a:lnTo>
                <a:lnTo>
                  <a:pt x="742" y="28"/>
                </a:lnTo>
                <a:lnTo>
                  <a:pt x="745" y="31"/>
                </a:lnTo>
                <a:lnTo>
                  <a:pt x="745" y="37"/>
                </a:lnTo>
                <a:lnTo>
                  <a:pt x="745" y="40"/>
                </a:lnTo>
                <a:lnTo>
                  <a:pt x="745" y="43"/>
                </a:lnTo>
                <a:lnTo>
                  <a:pt x="742" y="49"/>
                </a:lnTo>
                <a:lnTo>
                  <a:pt x="739" y="52"/>
                </a:lnTo>
                <a:lnTo>
                  <a:pt x="736" y="56"/>
                </a:lnTo>
                <a:lnTo>
                  <a:pt x="733" y="59"/>
                </a:lnTo>
                <a:lnTo>
                  <a:pt x="727" y="62"/>
                </a:lnTo>
                <a:lnTo>
                  <a:pt x="717" y="65"/>
                </a:lnTo>
                <a:lnTo>
                  <a:pt x="705" y="68"/>
                </a:lnTo>
                <a:lnTo>
                  <a:pt x="693" y="71"/>
                </a:lnTo>
                <a:lnTo>
                  <a:pt x="674" y="74"/>
                </a:lnTo>
                <a:lnTo>
                  <a:pt x="652" y="77"/>
                </a:lnTo>
                <a:lnTo>
                  <a:pt x="631" y="77"/>
                </a:lnTo>
                <a:lnTo>
                  <a:pt x="603" y="80"/>
                </a:lnTo>
                <a:lnTo>
                  <a:pt x="575" y="83"/>
                </a:lnTo>
                <a:lnTo>
                  <a:pt x="544" y="86"/>
                </a:lnTo>
                <a:lnTo>
                  <a:pt x="510" y="90"/>
                </a:lnTo>
                <a:lnTo>
                  <a:pt x="476" y="93"/>
                </a:lnTo>
                <a:lnTo>
                  <a:pt x="439" y="96"/>
                </a:lnTo>
                <a:lnTo>
                  <a:pt x="402" y="99"/>
                </a:lnTo>
                <a:lnTo>
                  <a:pt x="362" y="105"/>
                </a:lnTo>
                <a:lnTo>
                  <a:pt x="319" y="108"/>
                </a:lnTo>
                <a:lnTo>
                  <a:pt x="297" y="111"/>
                </a:lnTo>
                <a:lnTo>
                  <a:pt x="275" y="111"/>
                </a:lnTo>
                <a:lnTo>
                  <a:pt x="257" y="114"/>
                </a:lnTo>
                <a:lnTo>
                  <a:pt x="238" y="114"/>
                </a:lnTo>
                <a:lnTo>
                  <a:pt x="220" y="117"/>
                </a:lnTo>
                <a:lnTo>
                  <a:pt x="204" y="117"/>
                </a:lnTo>
                <a:lnTo>
                  <a:pt x="189" y="117"/>
                </a:lnTo>
                <a:lnTo>
                  <a:pt x="173" y="120"/>
                </a:lnTo>
                <a:lnTo>
                  <a:pt x="158" y="120"/>
                </a:lnTo>
                <a:lnTo>
                  <a:pt x="146" y="120"/>
                </a:lnTo>
                <a:lnTo>
                  <a:pt x="133" y="120"/>
                </a:lnTo>
                <a:lnTo>
                  <a:pt x="121" y="124"/>
                </a:lnTo>
                <a:lnTo>
                  <a:pt x="112" y="124"/>
                </a:lnTo>
                <a:lnTo>
                  <a:pt x="102" y="124"/>
                </a:lnTo>
                <a:lnTo>
                  <a:pt x="93" y="124"/>
                </a:lnTo>
                <a:lnTo>
                  <a:pt x="87" y="124"/>
                </a:lnTo>
                <a:lnTo>
                  <a:pt x="71" y="124"/>
                </a:lnTo>
                <a:lnTo>
                  <a:pt x="59" y="120"/>
                </a:lnTo>
                <a:lnTo>
                  <a:pt x="47" y="117"/>
                </a:lnTo>
                <a:lnTo>
                  <a:pt x="34" y="114"/>
                </a:lnTo>
                <a:lnTo>
                  <a:pt x="25" y="108"/>
                </a:lnTo>
                <a:lnTo>
                  <a:pt x="16" y="102"/>
                </a:lnTo>
                <a:lnTo>
                  <a:pt x="7" y="93"/>
                </a:lnTo>
                <a:lnTo>
                  <a:pt x="0" y="83"/>
                </a:lnTo>
                <a:lnTo>
                  <a:pt x="25" y="83"/>
                </a:lnTo>
                <a:lnTo>
                  <a:pt x="53" y="80"/>
                </a:lnTo>
                <a:lnTo>
                  <a:pt x="81" y="77"/>
                </a:lnTo>
                <a:lnTo>
                  <a:pt x="109" y="74"/>
                </a:lnTo>
                <a:lnTo>
                  <a:pt x="139" y="71"/>
                </a:lnTo>
                <a:lnTo>
                  <a:pt x="173" y="68"/>
                </a:lnTo>
                <a:lnTo>
                  <a:pt x="207" y="62"/>
                </a:lnTo>
                <a:lnTo>
                  <a:pt x="241" y="5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2089149"/>
            <a:chOff x="1400469" y="3974748"/>
            <a:chExt cx="2840461" cy="2089867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733"/>
              <a:ext cx="2791241" cy="147688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点要居中，第二笔横不要太长，撇起笔重，宜伸长。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89275" y="1868805"/>
            <a:ext cx="177355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diàn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72" name="Freeform 85"/>
          <p:cNvSpPr>
            <a:spLocks noChangeArrowheads="1"/>
          </p:cNvSpPr>
          <p:nvPr/>
        </p:nvSpPr>
        <p:spPr bwMode="auto">
          <a:xfrm>
            <a:off x="6935788" y="3170238"/>
            <a:ext cx="863600" cy="1855787"/>
          </a:xfrm>
          <a:custGeom>
            <a:avLst/>
            <a:gdLst>
              <a:gd name="T0" fmla="*/ 432 w 544"/>
              <a:gd name="T1" fmla="*/ 3 h 1169"/>
              <a:gd name="T2" fmla="*/ 451 w 544"/>
              <a:gd name="T3" fmla="*/ 3 h 1169"/>
              <a:gd name="T4" fmla="*/ 482 w 544"/>
              <a:gd name="T5" fmla="*/ 10 h 1169"/>
              <a:gd name="T6" fmla="*/ 522 w 544"/>
              <a:gd name="T7" fmla="*/ 25 h 1169"/>
              <a:gd name="T8" fmla="*/ 544 w 544"/>
              <a:gd name="T9" fmla="*/ 59 h 1169"/>
              <a:gd name="T10" fmla="*/ 541 w 544"/>
              <a:gd name="T11" fmla="*/ 112 h 1169"/>
              <a:gd name="T12" fmla="*/ 534 w 544"/>
              <a:gd name="T13" fmla="*/ 167 h 1169"/>
              <a:gd name="T14" fmla="*/ 528 w 544"/>
              <a:gd name="T15" fmla="*/ 232 h 1169"/>
              <a:gd name="T16" fmla="*/ 516 w 544"/>
              <a:gd name="T17" fmla="*/ 300 h 1169"/>
              <a:gd name="T18" fmla="*/ 503 w 544"/>
              <a:gd name="T19" fmla="*/ 374 h 1169"/>
              <a:gd name="T20" fmla="*/ 485 w 544"/>
              <a:gd name="T21" fmla="*/ 455 h 1169"/>
              <a:gd name="T22" fmla="*/ 460 w 544"/>
              <a:gd name="T23" fmla="*/ 535 h 1169"/>
              <a:gd name="T24" fmla="*/ 429 w 544"/>
              <a:gd name="T25" fmla="*/ 618 h 1169"/>
              <a:gd name="T26" fmla="*/ 395 w 544"/>
              <a:gd name="T27" fmla="*/ 702 h 1169"/>
              <a:gd name="T28" fmla="*/ 358 w 544"/>
              <a:gd name="T29" fmla="*/ 779 h 1169"/>
              <a:gd name="T30" fmla="*/ 315 w 544"/>
              <a:gd name="T31" fmla="*/ 853 h 1169"/>
              <a:gd name="T32" fmla="*/ 272 w 544"/>
              <a:gd name="T33" fmla="*/ 921 h 1169"/>
              <a:gd name="T34" fmla="*/ 222 w 544"/>
              <a:gd name="T35" fmla="*/ 983 h 1169"/>
              <a:gd name="T36" fmla="*/ 176 w 544"/>
              <a:gd name="T37" fmla="*/ 1039 h 1169"/>
              <a:gd name="T38" fmla="*/ 130 w 544"/>
              <a:gd name="T39" fmla="*/ 1085 h 1169"/>
              <a:gd name="T40" fmla="*/ 83 w 544"/>
              <a:gd name="T41" fmla="*/ 1122 h 1169"/>
              <a:gd name="T42" fmla="*/ 43 w 544"/>
              <a:gd name="T43" fmla="*/ 1147 h 1169"/>
              <a:gd name="T44" fmla="*/ 18 w 544"/>
              <a:gd name="T45" fmla="*/ 1162 h 1169"/>
              <a:gd name="T46" fmla="*/ 6 w 544"/>
              <a:gd name="T47" fmla="*/ 1169 h 1169"/>
              <a:gd name="T48" fmla="*/ 0 w 544"/>
              <a:gd name="T49" fmla="*/ 1169 h 1169"/>
              <a:gd name="T50" fmla="*/ 3 w 544"/>
              <a:gd name="T51" fmla="*/ 1162 h 1169"/>
              <a:gd name="T52" fmla="*/ 6 w 544"/>
              <a:gd name="T53" fmla="*/ 1153 h 1169"/>
              <a:gd name="T54" fmla="*/ 18 w 544"/>
              <a:gd name="T55" fmla="*/ 1135 h 1169"/>
              <a:gd name="T56" fmla="*/ 46 w 544"/>
              <a:gd name="T57" fmla="*/ 1097 h 1169"/>
              <a:gd name="T58" fmla="*/ 83 w 544"/>
              <a:gd name="T59" fmla="*/ 1051 h 1169"/>
              <a:gd name="T60" fmla="*/ 130 w 544"/>
              <a:gd name="T61" fmla="*/ 995 h 1169"/>
              <a:gd name="T62" fmla="*/ 173 w 544"/>
              <a:gd name="T63" fmla="*/ 931 h 1169"/>
              <a:gd name="T64" fmla="*/ 219 w 544"/>
              <a:gd name="T65" fmla="*/ 859 h 1169"/>
              <a:gd name="T66" fmla="*/ 262 w 544"/>
              <a:gd name="T67" fmla="*/ 782 h 1169"/>
              <a:gd name="T68" fmla="*/ 303 w 544"/>
              <a:gd name="T69" fmla="*/ 702 h 1169"/>
              <a:gd name="T70" fmla="*/ 337 w 544"/>
              <a:gd name="T71" fmla="*/ 625 h 1169"/>
              <a:gd name="T72" fmla="*/ 364 w 544"/>
              <a:gd name="T73" fmla="*/ 544 h 1169"/>
              <a:gd name="T74" fmla="*/ 389 w 544"/>
              <a:gd name="T75" fmla="*/ 464 h 1169"/>
              <a:gd name="T76" fmla="*/ 408 w 544"/>
              <a:gd name="T77" fmla="*/ 387 h 1169"/>
              <a:gd name="T78" fmla="*/ 423 w 544"/>
              <a:gd name="T79" fmla="*/ 316 h 1169"/>
              <a:gd name="T80" fmla="*/ 432 w 544"/>
              <a:gd name="T81" fmla="*/ 251 h 1169"/>
              <a:gd name="T82" fmla="*/ 435 w 544"/>
              <a:gd name="T83" fmla="*/ 195 h 1169"/>
              <a:gd name="T84" fmla="*/ 435 w 544"/>
              <a:gd name="T85" fmla="*/ 146 h 1169"/>
              <a:gd name="T86" fmla="*/ 432 w 544"/>
              <a:gd name="T87" fmla="*/ 105 h 1169"/>
              <a:gd name="T88" fmla="*/ 429 w 544"/>
              <a:gd name="T89" fmla="*/ 71 h 1169"/>
              <a:gd name="T90" fmla="*/ 423 w 544"/>
              <a:gd name="T91" fmla="*/ 50 h 1169"/>
              <a:gd name="T92" fmla="*/ 417 w 544"/>
              <a:gd name="T93" fmla="*/ 34 h 1169"/>
              <a:gd name="T94" fmla="*/ 414 w 544"/>
              <a:gd name="T95" fmla="*/ 19 h 1169"/>
              <a:gd name="T96" fmla="*/ 417 w 544"/>
              <a:gd name="T97" fmla="*/ 10 h 1169"/>
              <a:gd name="T98" fmla="*/ 426 w 544"/>
              <a:gd name="T99" fmla="*/ 3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44" h="1169">
                <a:moveTo>
                  <a:pt x="426" y="3"/>
                </a:moveTo>
                <a:lnTo>
                  <a:pt x="432" y="3"/>
                </a:lnTo>
                <a:lnTo>
                  <a:pt x="442" y="0"/>
                </a:lnTo>
                <a:lnTo>
                  <a:pt x="451" y="3"/>
                </a:lnTo>
                <a:lnTo>
                  <a:pt x="466" y="7"/>
                </a:lnTo>
                <a:lnTo>
                  <a:pt x="482" y="10"/>
                </a:lnTo>
                <a:lnTo>
                  <a:pt x="500" y="16"/>
                </a:lnTo>
                <a:lnTo>
                  <a:pt x="522" y="25"/>
                </a:lnTo>
                <a:lnTo>
                  <a:pt x="544" y="34"/>
                </a:lnTo>
                <a:lnTo>
                  <a:pt x="544" y="59"/>
                </a:lnTo>
                <a:lnTo>
                  <a:pt x="544" y="84"/>
                </a:lnTo>
                <a:lnTo>
                  <a:pt x="541" y="112"/>
                </a:lnTo>
                <a:lnTo>
                  <a:pt x="537" y="139"/>
                </a:lnTo>
                <a:lnTo>
                  <a:pt x="534" y="167"/>
                </a:lnTo>
                <a:lnTo>
                  <a:pt x="531" y="198"/>
                </a:lnTo>
                <a:lnTo>
                  <a:pt x="528" y="232"/>
                </a:lnTo>
                <a:lnTo>
                  <a:pt x="522" y="266"/>
                </a:lnTo>
                <a:lnTo>
                  <a:pt x="516" y="300"/>
                </a:lnTo>
                <a:lnTo>
                  <a:pt x="510" y="337"/>
                </a:lnTo>
                <a:lnTo>
                  <a:pt x="503" y="374"/>
                </a:lnTo>
                <a:lnTo>
                  <a:pt x="494" y="414"/>
                </a:lnTo>
                <a:lnTo>
                  <a:pt x="485" y="455"/>
                </a:lnTo>
                <a:lnTo>
                  <a:pt x="473" y="495"/>
                </a:lnTo>
                <a:lnTo>
                  <a:pt x="460" y="535"/>
                </a:lnTo>
                <a:lnTo>
                  <a:pt x="445" y="578"/>
                </a:lnTo>
                <a:lnTo>
                  <a:pt x="429" y="618"/>
                </a:lnTo>
                <a:lnTo>
                  <a:pt x="414" y="662"/>
                </a:lnTo>
                <a:lnTo>
                  <a:pt x="395" y="702"/>
                </a:lnTo>
                <a:lnTo>
                  <a:pt x="377" y="739"/>
                </a:lnTo>
                <a:lnTo>
                  <a:pt x="358" y="779"/>
                </a:lnTo>
                <a:lnTo>
                  <a:pt x="337" y="816"/>
                </a:lnTo>
                <a:lnTo>
                  <a:pt x="315" y="853"/>
                </a:lnTo>
                <a:lnTo>
                  <a:pt x="293" y="887"/>
                </a:lnTo>
                <a:lnTo>
                  <a:pt x="272" y="921"/>
                </a:lnTo>
                <a:lnTo>
                  <a:pt x="247" y="952"/>
                </a:lnTo>
                <a:lnTo>
                  <a:pt x="222" y="983"/>
                </a:lnTo>
                <a:lnTo>
                  <a:pt x="201" y="1011"/>
                </a:lnTo>
                <a:lnTo>
                  <a:pt x="176" y="1039"/>
                </a:lnTo>
                <a:lnTo>
                  <a:pt x="154" y="1063"/>
                </a:lnTo>
                <a:lnTo>
                  <a:pt x="130" y="1085"/>
                </a:lnTo>
                <a:lnTo>
                  <a:pt x="105" y="1104"/>
                </a:lnTo>
                <a:lnTo>
                  <a:pt x="83" y="1122"/>
                </a:lnTo>
                <a:lnTo>
                  <a:pt x="62" y="1135"/>
                </a:lnTo>
                <a:lnTo>
                  <a:pt x="43" y="1147"/>
                </a:lnTo>
                <a:lnTo>
                  <a:pt x="31" y="1156"/>
                </a:lnTo>
                <a:lnTo>
                  <a:pt x="18" y="1162"/>
                </a:lnTo>
                <a:lnTo>
                  <a:pt x="9" y="1169"/>
                </a:lnTo>
                <a:lnTo>
                  <a:pt x="6" y="1169"/>
                </a:lnTo>
                <a:lnTo>
                  <a:pt x="3" y="1169"/>
                </a:lnTo>
                <a:lnTo>
                  <a:pt x="0" y="1169"/>
                </a:lnTo>
                <a:lnTo>
                  <a:pt x="0" y="1165"/>
                </a:lnTo>
                <a:lnTo>
                  <a:pt x="3" y="1162"/>
                </a:lnTo>
                <a:lnTo>
                  <a:pt x="3" y="1156"/>
                </a:lnTo>
                <a:lnTo>
                  <a:pt x="6" y="1153"/>
                </a:lnTo>
                <a:lnTo>
                  <a:pt x="9" y="1147"/>
                </a:lnTo>
                <a:lnTo>
                  <a:pt x="18" y="1135"/>
                </a:lnTo>
                <a:lnTo>
                  <a:pt x="31" y="1119"/>
                </a:lnTo>
                <a:lnTo>
                  <a:pt x="46" y="1097"/>
                </a:lnTo>
                <a:lnTo>
                  <a:pt x="62" y="1076"/>
                </a:lnTo>
                <a:lnTo>
                  <a:pt x="83" y="1051"/>
                </a:lnTo>
                <a:lnTo>
                  <a:pt x="105" y="1023"/>
                </a:lnTo>
                <a:lnTo>
                  <a:pt x="130" y="995"/>
                </a:lnTo>
                <a:lnTo>
                  <a:pt x="151" y="965"/>
                </a:lnTo>
                <a:lnTo>
                  <a:pt x="173" y="931"/>
                </a:lnTo>
                <a:lnTo>
                  <a:pt x="198" y="897"/>
                </a:lnTo>
                <a:lnTo>
                  <a:pt x="219" y="859"/>
                </a:lnTo>
                <a:lnTo>
                  <a:pt x="241" y="822"/>
                </a:lnTo>
                <a:lnTo>
                  <a:pt x="262" y="782"/>
                </a:lnTo>
                <a:lnTo>
                  <a:pt x="284" y="742"/>
                </a:lnTo>
                <a:lnTo>
                  <a:pt x="303" y="702"/>
                </a:lnTo>
                <a:lnTo>
                  <a:pt x="321" y="662"/>
                </a:lnTo>
                <a:lnTo>
                  <a:pt x="337" y="625"/>
                </a:lnTo>
                <a:lnTo>
                  <a:pt x="352" y="584"/>
                </a:lnTo>
                <a:lnTo>
                  <a:pt x="364" y="544"/>
                </a:lnTo>
                <a:lnTo>
                  <a:pt x="377" y="504"/>
                </a:lnTo>
                <a:lnTo>
                  <a:pt x="389" y="464"/>
                </a:lnTo>
                <a:lnTo>
                  <a:pt x="398" y="424"/>
                </a:lnTo>
                <a:lnTo>
                  <a:pt x="408" y="387"/>
                </a:lnTo>
                <a:lnTo>
                  <a:pt x="414" y="350"/>
                </a:lnTo>
                <a:lnTo>
                  <a:pt x="423" y="316"/>
                </a:lnTo>
                <a:lnTo>
                  <a:pt x="426" y="282"/>
                </a:lnTo>
                <a:lnTo>
                  <a:pt x="432" y="251"/>
                </a:lnTo>
                <a:lnTo>
                  <a:pt x="432" y="223"/>
                </a:lnTo>
                <a:lnTo>
                  <a:pt x="435" y="195"/>
                </a:lnTo>
                <a:lnTo>
                  <a:pt x="435" y="167"/>
                </a:lnTo>
                <a:lnTo>
                  <a:pt x="435" y="146"/>
                </a:lnTo>
                <a:lnTo>
                  <a:pt x="435" y="124"/>
                </a:lnTo>
                <a:lnTo>
                  <a:pt x="432" y="105"/>
                </a:lnTo>
                <a:lnTo>
                  <a:pt x="432" y="87"/>
                </a:lnTo>
                <a:lnTo>
                  <a:pt x="429" y="71"/>
                </a:lnTo>
                <a:lnTo>
                  <a:pt x="426" y="59"/>
                </a:lnTo>
                <a:lnTo>
                  <a:pt x="423" y="50"/>
                </a:lnTo>
                <a:lnTo>
                  <a:pt x="420" y="41"/>
                </a:lnTo>
                <a:lnTo>
                  <a:pt x="417" y="34"/>
                </a:lnTo>
                <a:lnTo>
                  <a:pt x="414" y="25"/>
                </a:lnTo>
                <a:lnTo>
                  <a:pt x="414" y="19"/>
                </a:lnTo>
                <a:lnTo>
                  <a:pt x="414" y="16"/>
                </a:lnTo>
                <a:lnTo>
                  <a:pt x="417" y="10"/>
                </a:lnTo>
                <a:lnTo>
                  <a:pt x="420" y="7"/>
                </a:lnTo>
                <a:lnTo>
                  <a:pt x="426" y="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3" name="Freeform 86"/>
          <p:cNvSpPr>
            <a:spLocks noChangeArrowheads="1"/>
          </p:cNvSpPr>
          <p:nvPr/>
        </p:nvSpPr>
        <p:spPr bwMode="auto">
          <a:xfrm>
            <a:off x="8107363" y="2705100"/>
            <a:ext cx="373062" cy="298450"/>
          </a:xfrm>
          <a:custGeom>
            <a:avLst/>
            <a:gdLst>
              <a:gd name="T0" fmla="*/ 31 w 235"/>
              <a:gd name="T1" fmla="*/ 55 h 188"/>
              <a:gd name="T2" fmla="*/ 22 w 235"/>
              <a:gd name="T3" fmla="*/ 46 h 188"/>
              <a:gd name="T4" fmla="*/ 16 w 235"/>
              <a:gd name="T5" fmla="*/ 37 h 188"/>
              <a:gd name="T6" fmla="*/ 10 w 235"/>
              <a:gd name="T7" fmla="*/ 28 h 188"/>
              <a:gd name="T8" fmla="*/ 7 w 235"/>
              <a:gd name="T9" fmla="*/ 21 h 188"/>
              <a:gd name="T10" fmla="*/ 3 w 235"/>
              <a:gd name="T11" fmla="*/ 15 h 188"/>
              <a:gd name="T12" fmla="*/ 0 w 235"/>
              <a:gd name="T13" fmla="*/ 9 h 188"/>
              <a:gd name="T14" fmla="*/ 3 w 235"/>
              <a:gd name="T15" fmla="*/ 6 h 188"/>
              <a:gd name="T16" fmla="*/ 3 w 235"/>
              <a:gd name="T17" fmla="*/ 3 h 188"/>
              <a:gd name="T18" fmla="*/ 7 w 235"/>
              <a:gd name="T19" fmla="*/ 0 h 188"/>
              <a:gd name="T20" fmla="*/ 13 w 235"/>
              <a:gd name="T21" fmla="*/ 0 h 188"/>
              <a:gd name="T22" fmla="*/ 19 w 235"/>
              <a:gd name="T23" fmla="*/ 0 h 188"/>
              <a:gd name="T24" fmla="*/ 28 w 235"/>
              <a:gd name="T25" fmla="*/ 0 h 188"/>
              <a:gd name="T26" fmla="*/ 41 w 235"/>
              <a:gd name="T27" fmla="*/ 0 h 188"/>
              <a:gd name="T28" fmla="*/ 53 w 235"/>
              <a:gd name="T29" fmla="*/ 0 h 188"/>
              <a:gd name="T30" fmla="*/ 68 w 235"/>
              <a:gd name="T31" fmla="*/ 0 h 188"/>
              <a:gd name="T32" fmla="*/ 84 w 235"/>
              <a:gd name="T33" fmla="*/ 3 h 188"/>
              <a:gd name="T34" fmla="*/ 102 w 235"/>
              <a:gd name="T35" fmla="*/ 6 h 188"/>
              <a:gd name="T36" fmla="*/ 118 w 235"/>
              <a:gd name="T37" fmla="*/ 9 h 188"/>
              <a:gd name="T38" fmla="*/ 133 w 235"/>
              <a:gd name="T39" fmla="*/ 15 h 188"/>
              <a:gd name="T40" fmla="*/ 146 w 235"/>
              <a:gd name="T41" fmla="*/ 18 h 188"/>
              <a:gd name="T42" fmla="*/ 161 w 235"/>
              <a:gd name="T43" fmla="*/ 24 h 188"/>
              <a:gd name="T44" fmla="*/ 173 w 235"/>
              <a:gd name="T45" fmla="*/ 34 h 188"/>
              <a:gd name="T46" fmla="*/ 186 w 235"/>
              <a:gd name="T47" fmla="*/ 40 h 188"/>
              <a:gd name="T48" fmla="*/ 195 w 235"/>
              <a:gd name="T49" fmla="*/ 49 h 188"/>
              <a:gd name="T50" fmla="*/ 204 w 235"/>
              <a:gd name="T51" fmla="*/ 58 h 188"/>
              <a:gd name="T52" fmla="*/ 214 w 235"/>
              <a:gd name="T53" fmla="*/ 68 h 188"/>
              <a:gd name="T54" fmla="*/ 220 w 235"/>
              <a:gd name="T55" fmla="*/ 77 h 188"/>
              <a:gd name="T56" fmla="*/ 226 w 235"/>
              <a:gd name="T57" fmla="*/ 86 h 188"/>
              <a:gd name="T58" fmla="*/ 229 w 235"/>
              <a:gd name="T59" fmla="*/ 96 h 188"/>
              <a:gd name="T60" fmla="*/ 232 w 235"/>
              <a:gd name="T61" fmla="*/ 105 h 188"/>
              <a:gd name="T62" fmla="*/ 235 w 235"/>
              <a:gd name="T63" fmla="*/ 117 h 188"/>
              <a:gd name="T64" fmla="*/ 235 w 235"/>
              <a:gd name="T65" fmla="*/ 126 h 188"/>
              <a:gd name="T66" fmla="*/ 235 w 235"/>
              <a:gd name="T67" fmla="*/ 136 h 188"/>
              <a:gd name="T68" fmla="*/ 235 w 235"/>
              <a:gd name="T69" fmla="*/ 145 h 188"/>
              <a:gd name="T70" fmla="*/ 235 w 235"/>
              <a:gd name="T71" fmla="*/ 154 h 188"/>
              <a:gd name="T72" fmla="*/ 235 w 235"/>
              <a:gd name="T73" fmla="*/ 160 h 188"/>
              <a:gd name="T74" fmla="*/ 235 w 235"/>
              <a:gd name="T75" fmla="*/ 167 h 188"/>
              <a:gd name="T76" fmla="*/ 232 w 235"/>
              <a:gd name="T77" fmla="*/ 173 h 188"/>
              <a:gd name="T78" fmla="*/ 232 w 235"/>
              <a:gd name="T79" fmla="*/ 176 h 188"/>
              <a:gd name="T80" fmla="*/ 229 w 235"/>
              <a:gd name="T81" fmla="*/ 179 h 188"/>
              <a:gd name="T82" fmla="*/ 229 w 235"/>
              <a:gd name="T83" fmla="*/ 182 h 188"/>
              <a:gd name="T84" fmla="*/ 226 w 235"/>
              <a:gd name="T85" fmla="*/ 182 h 188"/>
              <a:gd name="T86" fmla="*/ 220 w 235"/>
              <a:gd name="T87" fmla="*/ 185 h 188"/>
              <a:gd name="T88" fmla="*/ 211 w 235"/>
              <a:gd name="T89" fmla="*/ 188 h 188"/>
              <a:gd name="T90" fmla="*/ 198 w 235"/>
              <a:gd name="T91" fmla="*/ 188 h 188"/>
              <a:gd name="T92" fmla="*/ 192 w 235"/>
              <a:gd name="T93" fmla="*/ 188 h 188"/>
              <a:gd name="T94" fmla="*/ 183 w 235"/>
              <a:gd name="T95" fmla="*/ 185 h 188"/>
              <a:gd name="T96" fmla="*/ 173 w 235"/>
              <a:gd name="T97" fmla="*/ 182 h 188"/>
              <a:gd name="T98" fmla="*/ 164 w 235"/>
              <a:gd name="T99" fmla="*/ 176 h 188"/>
              <a:gd name="T100" fmla="*/ 155 w 235"/>
              <a:gd name="T101" fmla="*/ 170 h 188"/>
              <a:gd name="T102" fmla="*/ 143 w 235"/>
              <a:gd name="T103" fmla="*/ 164 h 188"/>
              <a:gd name="T104" fmla="*/ 130 w 235"/>
              <a:gd name="T105" fmla="*/ 154 h 188"/>
              <a:gd name="T106" fmla="*/ 118 w 235"/>
              <a:gd name="T107" fmla="*/ 145 h 188"/>
              <a:gd name="T108" fmla="*/ 93 w 235"/>
              <a:gd name="T109" fmla="*/ 123 h 188"/>
              <a:gd name="T110" fmla="*/ 71 w 235"/>
              <a:gd name="T111" fmla="*/ 99 h 188"/>
              <a:gd name="T112" fmla="*/ 50 w 235"/>
              <a:gd name="T113" fmla="*/ 77 h 188"/>
              <a:gd name="T114" fmla="*/ 41 w 235"/>
              <a:gd name="T115" fmla="*/ 65 h 188"/>
              <a:gd name="T116" fmla="*/ 31 w 235"/>
              <a:gd name="T117" fmla="*/ 5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5" h="188">
                <a:moveTo>
                  <a:pt x="31" y="55"/>
                </a:moveTo>
                <a:lnTo>
                  <a:pt x="22" y="46"/>
                </a:lnTo>
                <a:lnTo>
                  <a:pt x="16" y="37"/>
                </a:lnTo>
                <a:lnTo>
                  <a:pt x="10" y="28"/>
                </a:lnTo>
                <a:lnTo>
                  <a:pt x="7" y="21"/>
                </a:lnTo>
                <a:lnTo>
                  <a:pt x="3" y="15"/>
                </a:lnTo>
                <a:lnTo>
                  <a:pt x="0" y="9"/>
                </a:lnTo>
                <a:lnTo>
                  <a:pt x="3" y="6"/>
                </a:lnTo>
                <a:lnTo>
                  <a:pt x="3" y="3"/>
                </a:lnTo>
                <a:lnTo>
                  <a:pt x="7" y="0"/>
                </a:lnTo>
                <a:lnTo>
                  <a:pt x="13" y="0"/>
                </a:lnTo>
                <a:lnTo>
                  <a:pt x="19" y="0"/>
                </a:lnTo>
                <a:lnTo>
                  <a:pt x="28" y="0"/>
                </a:lnTo>
                <a:lnTo>
                  <a:pt x="41" y="0"/>
                </a:lnTo>
                <a:lnTo>
                  <a:pt x="53" y="0"/>
                </a:lnTo>
                <a:lnTo>
                  <a:pt x="68" y="0"/>
                </a:lnTo>
                <a:lnTo>
                  <a:pt x="84" y="3"/>
                </a:lnTo>
                <a:lnTo>
                  <a:pt x="102" y="6"/>
                </a:lnTo>
                <a:lnTo>
                  <a:pt x="118" y="9"/>
                </a:lnTo>
                <a:lnTo>
                  <a:pt x="133" y="15"/>
                </a:lnTo>
                <a:lnTo>
                  <a:pt x="146" y="18"/>
                </a:lnTo>
                <a:lnTo>
                  <a:pt x="161" y="24"/>
                </a:lnTo>
                <a:lnTo>
                  <a:pt x="173" y="34"/>
                </a:lnTo>
                <a:lnTo>
                  <a:pt x="186" y="40"/>
                </a:lnTo>
                <a:lnTo>
                  <a:pt x="195" y="49"/>
                </a:lnTo>
                <a:lnTo>
                  <a:pt x="204" y="58"/>
                </a:lnTo>
                <a:lnTo>
                  <a:pt x="214" y="68"/>
                </a:lnTo>
                <a:lnTo>
                  <a:pt x="220" y="77"/>
                </a:lnTo>
                <a:lnTo>
                  <a:pt x="226" y="86"/>
                </a:lnTo>
                <a:lnTo>
                  <a:pt x="229" y="96"/>
                </a:lnTo>
                <a:lnTo>
                  <a:pt x="232" y="105"/>
                </a:lnTo>
                <a:lnTo>
                  <a:pt x="235" y="117"/>
                </a:lnTo>
                <a:lnTo>
                  <a:pt x="235" y="126"/>
                </a:lnTo>
                <a:lnTo>
                  <a:pt x="235" y="136"/>
                </a:lnTo>
                <a:lnTo>
                  <a:pt x="235" y="145"/>
                </a:lnTo>
                <a:lnTo>
                  <a:pt x="235" y="154"/>
                </a:lnTo>
                <a:lnTo>
                  <a:pt x="235" y="160"/>
                </a:lnTo>
                <a:lnTo>
                  <a:pt x="235" y="167"/>
                </a:lnTo>
                <a:lnTo>
                  <a:pt x="232" y="173"/>
                </a:lnTo>
                <a:lnTo>
                  <a:pt x="232" y="176"/>
                </a:lnTo>
                <a:lnTo>
                  <a:pt x="229" y="179"/>
                </a:lnTo>
                <a:lnTo>
                  <a:pt x="229" y="182"/>
                </a:lnTo>
                <a:lnTo>
                  <a:pt x="226" y="182"/>
                </a:lnTo>
                <a:lnTo>
                  <a:pt x="220" y="185"/>
                </a:lnTo>
                <a:lnTo>
                  <a:pt x="211" y="188"/>
                </a:lnTo>
                <a:lnTo>
                  <a:pt x="198" y="188"/>
                </a:lnTo>
                <a:lnTo>
                  <a:pt x="192" y="188"/>
                </a:lnTo>
                <a:lnTo>
                  <a:pt x="183" y="185"/>
                </a:lnTo>
                <a:lnTo>
                  <a:pt x="173" y="182"/>
                </a:lnTo>
                <a:lnTo>
                  <a:pt x="164" y="176"/>
                </a:lnTo>
                <a:lnTo>
                  <a:pt x="155" y="170"/>
                </a:lnTo>
                <a:lnTo>
                  <a:pt x="143" y="164"/>
                </a:lnTo>
                <a:lnTo>
                  <a:pt x="130" y="154"/>
                </a:lnTo>
                <a:lnTo>
                  <a:pt x="118" y="145"/>
                </a:lnTo>
                <a:lnTo>
                  <a:pt x="93" y="123"/>
                </a:lnTo>
                <a:lnTo>
                  <a:pt x="71" y="99"/>
                </a:lnTo>
                <a:lnTo>
                  <a:pt x="50" y="77"/>
                </a:lnTo>
                <a:lnTo>
                  <a:pt x="41" y="65"/>
                </a:lnTo>
                <a:lnTo>
                  <a:pt x="31" y="5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4" name="Freeform 87"/>
          <p:cNvSpPr>
            <a:spLocks noChangeArrowheads="1"/>
          </p:cNvSpPr>
          <p:nvPr/>
        </p:nvSpPr>
        <p:spPr bwMode="auto">
          <a:xfrm>
            <a:off x="7680325" y="3003550"/>
            <a:ext cx="1365250" cy="323850"/>
          </a:xfrm>
          <a:custGeom>
            <a:avLst/>
            <a:gdLst>
              <a:gd name="T0" fmla="*/ 776 w 860"/>
              <a:gd name="T1" fmla="*/ 87 h 204"/>
              <a:gd name="T2" fmla="*/ 752 w 860"/>
              <a:gd name="T3" fmla="*/ 93 h 204"/>
              <a:gd name="T4" fmla="*/ 724 w 860"/>
              <a:gd name="T5" fmla="*/ 102 h 204"/>
              <a:gd name="T6" fmla="*/ 687 w 860"/>
              <a:gd name="T7" fmla="*/ 108 h 204"/>
              <a:gd name="T8" fmla="*/ 643 w 860"/>
              <a:gd name="T9" fmla="*/ 118 h 204"/>
              <a:gd name="T10" fmla="*/ 594 w 860"/>
              <a:gd name="T11" fmla="*/ 127 h 204"/>
              <a:gd name="T12" fmla="*/ 538 w 860"/>
              <a:gd name="T13" fmla="*/ 139 h 204"/>
              <a:gd name="T14" fmla="*/ 476 w 860"/>
              <a:gd name="T15" fmla="*/ 149 h 204"/>
              <a:gd name="T16" fmla="*/ 378 w 860"/>
              <a:gd name="T17" fmla="*/ 167 h 204"/>
              <a:gd name="T18" fmla="*/ 254 w 860"/>
              <a:gd name="T19" fmla="*/ 186 h 204"/>
              <a:gd name="T20" fmla="*/ 143 w 860"/>
              <a:gd name="T21" fmla="*/ 198 h 204"/>
              <a:gd name="T22" fmla="*/ 93 w 860"/>
              <a:gd name="T23" fmla="*/ 201 h 204"/>
              <a:gd name="T24" fmla="*/ 44 w 860"/>
              <a:gd name="T25" fmla="*/ 204 h 204"/>
              <a:gd name="T26" fmla="*/ 0 w 860"/>
              <a:gd name="T27" fmla="*/ 204 h 204"/>
              <a:gd name="T28" fmla="*/ 38 w 860"/>
              <a:gd name="T29" fmla="*/ 139 h 204"/>
              <a:gd name="T30" fmla="*/ 102 w 860"/>
              <a:gd name="T31" fmla="*/ 136 h 204"/>
              <a:gd name="T32" fmla="*/ 149 w 860"/>
              <a:gd name="T33" fmla="*/ 130 h 204"/>
              <a:gd name="T34" fmla="*/ 189 w 860"/>
              <a:gd name="T35" fmla="*/ 124 h 204"/>
              <a:gd name="T36" fmla="*/ 238 w 860"/>
              <a:gd name="T37" fmla="*/ 118 h 204"/>
              <a:gd name="T38" fmla="*/ 294 w 860"/>
              <a:gd name="T39" fmla="*/ 105 h 204"/>
              <a:gd name="T40" fmla="*/ 362 w 860"/>
              <a:gd name="T41" fmla="*/ 93 h 204"/>
              <a:gd name="T42" fmla="*/ 461 w 860"/>
              <a:gd name="T43" fmla="*/ 71 h 204"/>
              <a:gd name="T44" fmla="*/ 585 w 860"/>
              <a:gd name="T45" fmla="*/ 37 h 204"/>
              <a:gd name="T46" fmla="*/ 637 w 860"/>
              <a:gd name="T47" fmla="*/ 22 h 204"/>
              <a:gd name="T48" fmla="*/ 684 w 860"/>
              <a:gd name="T49" fmla="*/ 10 h 204"/>
              <a:gd name="T50" fmla="*/ 721 w 860"/>
              <a:gd name="T51" fmla="*/ 3 h 204"/>
              <a:gd name="T52" fmla="*/ 745 w 860"/>
              <a:gd name="T53" fmla="*/ 0 h 204"/>
              <a:gd name="T54" fmla="*/ 786 w 860"/>
              <a:gd name="T55" fmla="*/ 6 h 204"/>
              <a:gd name="T56" fmla="*/ 823 w 860"/>
              <a:gd name="T57" fmla="*/ 19 h 204"/>
              <a:gd name="T58" fmla="*/ 838 w 860"/>
              <a:gd name="T59" fmla="*/ 25 h 204"/>
              <a:gd name="T60" fmla="*/ 850 w 860"/>
              <a:gd name="T61" fmla="*/ 34 h 204"/>
              <a:gd name="T62" fmla="*/ 857 w 860"/>
              <a:gd name="T63" fmla="*/ 40 h 204"/>
              <a:gd name="T64" fmla="*/ 860 w 860"/>
              <a:gd name="T65" fmla="*/ 47 h 204"/>
              <a:gd name="T66" fmla="*/ 857 w 860"/>
              <a:gd name="T67" fmla="*/ 53 h 204"/>
              <a:gd name="T68" fmla="*/ 841 w 860"/>
              <a:gd name="T69" fmla="*/ 62 h 204"/>
              <a:gd name="T70" fmla="*/ 820 w 860"/>
              <a:gd name="T71" fmla="*/ 71 h 204"/>
              <a:gd name="T72" fmla="*/ 786 w 860"/>
              <a:gd name="T73" fmla="*/ 8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0" h="204">
                <a:moveTo>
                  <a:pt x="786" y="84"/>
                </a:moveTo>
                <a:lnTo>
                  <a:pt x="776" y="87"/>
                </a:lnTo>
                <a:lnTo>
                  <a:pt x="764" y="90"/>
                </a:lnTo>
                <a:lnTo>
                  <a:pt x="752" y="93"/>
                </a:lnTo>
                <a:lnTo>
                  <a:pt x="739" y="96"/>
                </a:lnTo>
                <a:lnTo>
                  <a:pt x="724" y="102"/>
                </a:lnTo>
                <a:lnTo>
                  <a:pt x="705" y="105"/>
                </a:lnTo>
                <a:lnTo>
                  <a:pt x="687" y="108"/>
                </a:lnTo>
                <a:lnTo>
                  <a:pt x="665" y="115"/>
                </a:lnTo>
                <a:lnTo>
                  <a:pt x="643" y="118"/>
                </a:lnTo>
                <a:lnTo>
                  <a:pt x="619" y="124"/>
                </a:lnTo>
                <a:lnTo>
                  <a:pt x="594" y="127"/>
                </a:lnTo>
                <a:lnTo>
                  <a:pt x="566" y="133"/>
                </a:lnTo>
                <a:lnTo>
                  <a:pt x="538" y="139"/>
                </a:lnTo>
                <a:lnTo>
                  <a:pt x="507" y="142"/>
                </a:lnTo>
                <a:lnTo>
                  <a:pt x="476" y="149"/>
                </a:lnTo>
                <a:lnTo>
                  <a:pt x="442" y="155"/>
                </a:lnTo>
                <a:lnTo>
                  <a:pt x="378" y="167"/>
                </a:lnTo>
                <a:lnTo>
                  <a:pt x="313" y="176"/>
                </a:lnTo>
                <a:lnTo>
                  <a:pt x="254" y="186"/>
                </a:lnTo>
                <a:lnTo>
                  <a:pt x="198" y="192"/>
                </a:lnTo>
                <a:lnTo>
                  <a:pt x="143" y="198"/>
                </a:lnTo>
                <a:lnTo>
                  <a:pt x="118" y="201"/>
                </a:lnTo>
                <a:lnTo>
                  <a:pt x="93" y="201"/>
                </a:lnTo>
                <a:lnTo>
                  <a:pt x="68" y="201"/>
                </a:lnTo>
                <a:lnTo>
                  <a:pt x="44" y="204"/>
                </a:lnTo>
                <a:lnTo>
                  <a:pt x="22" y="204"/>
                </a:lnTo>
                <a:lnTo>
                  <a:pt x="0" y="204"/>
                </a:lnTo>
                <a:lnTo>
                  <a:pt x="0" y="139"/>
                </a:lnTo>
                <a:lnTo>
                  <a:pt x="38" y="139"/>
                </a:lnTo>
                <a:lnTo>
                  <a:pt x="72" y="136"/>
                </a:lnTo>
                <a:lnTo>
                  <a:pt x="102" y="136"/>
                </a:lnTo>
                <a:lnTo>
                  <a:pt x="133" y="133"/>
                </a:lnTo>
                <a:lnTo>
                  <a:pt x="149" y="130"/>
                </a:lnTo>
                <a:lnTo>
                  <a:pt x="167" y="127"/>
                </a:lnTo>
                <a:lnTo>
                  <a:pt x="189" y="124"/>
                </a:lnTo>
                <a:lnTo>
                  <a:pt x="211" y="121"/>
                </a:lnTo>
                <a:lnTo>
                  <a:pt x="238" y="118"/>
                </a:lnTo>
                <a:lnTo>
                  <a:pt x="266" y="112"/>
                </a:lnTo>
                <a:lnTo>
                  <a:pt x="294" y="105"/>
                </a:lnTo>
                <a:lnTo>
                  <a:pt x="328" y="99"/>
                </a:lnTo>
                <a:lnTo>
                  <a:pt x="362" y="93"/>
                </a:lnTo>
                <a:lnTo>
                  <a:pt x="396" y="84"/>
                </a:lnTo>
                <a:lnTo>
                  <a:pt x="461" y="71"/>
                </a:lnTo>
                <a:lnTo>
                  <a:pt x="523" y="56"/>
                </a:lnTo>
                <a:lnTo>
                  <a:pt x="585" y="37"/>
                </a:lnTo>
                <a:lnTo>
                  <a:pt x="612" y="28"/>
                </a:lnTo>
                <a:lnTo>
                  <a:pt x="637" y="22"/>
                </a:lnTo>
                <a:lnTo>
                  <a:pt x="662" y="16"/>
                </a:lnTo>
                <a:lnTo>
                  <a:pt x="684" y="10"/>
                </a:lnTo>
                <a:lnTo>
                  <a:pt x="702" y="6"/>
                </a:lnTo>
                <a:lnTo>
                  <a:pt x="721" y="3"/>
                </a:lnTo>
                <a:lnTo>
                  <a:pt x="733" y="0"/>
                </a:lnTo>
                <a:lnTo>
                  <a:pt x="745" y="0"/>
                </a:lnTo>
                <a:lnTo>
                  <a:pt x="767" y="0"/>
                </a:lnTo>
                <a:lnTo>
                  <a:pt x="786" y="6"/>
                </a:lnTo>
                <a:lnTo>
                  <a:pt x="804" y="10"/>
                </a:lnTo>
                <a:lnTo>
                  <a:pt x="823" y="19"/>
                </a:lnTo>
                <a:lnTo>
                  <a:pt x="832" y="22"/>
                </a:lnTo>
                <a:lnTo>
                  <a:pt x="838" y="25"/>
                </a:lnTo>
                <a:lnTo>
                  <a:pt x="844" y="28"/>
                </a:lnTo>
                <a:lnTo>
                  <a:pt x="850" y="34"/>
                </a:lnTo>
                <a:lnTo>
                  <a:pt x="854" y="37"/>
                </a:lnTo>
                <a:lnTo>
                  <a:pt x="857" y="40"/>
                </a:lnTo>
                <a:lnTo>
                  <a:pt x="860" y="44"/>
                </a:lnTo>
                <a:lnTo>
                  <a:pt x="860" y="47"/>
                </a:lnTo>
                <a:lnTo>
                  <a:pt x="860" y="50"/>
                </a:lnTo>
                <a:lnTo>
                  <a:pt x="857" y="53"/>
                </a:lnTo>
                <a:lnTo>
                  <a:pt x="850" y="59"/>
                </a:lnTo>
                <a:lnTo>
                  <a:pt x="841" y="62"/>
                </a:lnTo>
                <a:lnTo>
                  <a:pt x="832" y="68"/>
                </a:lnTo>
                <a:lnTo>
                  <a:pt x="820" y="71"/>
                </a:lnTo>
                <a:lnTo>
                  <a:pt x="804" y="78"/>
                </a:lnTo>
                <a:lnTo>
                  <a:pt x="786" y="8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5" name="Freeform 88"/>
          <p:cNvSpPr>
            <a:spLocks noChangeArrowheads="1"/>
          </p:cNvSpPr>
          <p:nvPr/>
        </p:nvSpPr>
        <p:spPr bwMode="auto">
          <a:xfrm>
            <a:off x="8172450" y="3348038"/>
            <a:ext cx="254000" cy="985837"/>
          </a:xfrm>
          <a:custGeom>
            <a:avLst/>
            <a:gdLst>
              <a:gd name="T0" fmla="*/ 136 w 160"/>
              <a:gd name="T1" fmla="*/ 238 h 621"/>
              <a:gd name="T2" fmla="*/ 132 w 160"/>
              <a:gd name="T3" fmla="*/ 262 h 621"/>
              <a:gd name="T4" fmla="*/ 132 w 160"/>
              <a:gd name="T5" fmla="*/ 296 h 621"/>
              <a:gd name="T6" fmla="*/ 132 w 160"/>
              <a:gd name="T7" fmla="*/ 340 h 621"/>
              <a:gd name="T8" fmla="*/ 132 w 160"/>
              <a:gd name="T9" fmla="*/ 386 h 621"/>
              <a:gd name="T10" fmla="*/ 129 w 160"/>
              <a:gd name="T11" fmla="*/ 445 h 621"/>
              <a:gd name="T12" fmla="*/ 129 w 160"/>
              <a:gd name="T13" fmla="*/ 506 h 621"/>
              <a:gd name="T14" fmla="*/ 129 w 160"/>
              <a:gd name="T15" fmla="*/ 578 h 621"/>
              <a:gd name="T16" fmla="*/ 52 w 160"/>
              <a:gd name="T17" fmla="*/ 621 h 621"/>
              <a:gd name="T18" fmla="*/ 52 w 160"/>
              <a:gd name="T19" fmla="*/ 556 h 621"/>
              <a:gd name="T20" fmla="*/ 55 w 160"/>
              <a:gd name="T21" fmla="*/ 500 h 621"/>
              <a:gd name="T22" fmla="*/ 55 w 160"/>
              <a:gd name="T23" fmla="*/ 445 h 621"/>
              <a:gd name="T24" fmla="*/ 55 w 160"/>
              <a:gd name="T25" fmla="*/ 398 h 621"/>
              <a:gd name="T26" fmla="*/ 52 w 160"/>
              <a:gd name="T27" fmla="*/ 355 h 621"/>
              <a:gd name="T28" fmla="*/ 52 w 160"/>
              <a:gd name="T29" fmla="*/ 318 h 621"/>
              <a:gd name="T30" fmla="*/ 52 w 160"/>
              <a:gd name="T31" fmla="*/ 284 h 621"/>
              <a:gd name="T32" fmla="*/ 49 w 160"/>
              <a:gd name="T33" fmla="*/ 259 h 621"/>
              <a:gd name="T34" fmla="*/ 46 w 160"/>
              <a:gd name="T35" fmla="*/ 216 h 621"/>
              <a:gd name="T36" fmla="*/ 40 w 160"/>
              <a:gd name="T37" fmla="*/ 176 h 621"/>
              <a:gd name="T38" fmla="*/ 37 w 160"/>
              <a:gd name="T39" fmla="*/ 145 h 621"/>
              <a:gd name="T40" fmla="*/ 37 w 160"/>
              <a:gd name="T41" fmla="*/ 120 h 621"/>
              <a:gd name="T42" fmla="*/ 27 w 160"/>
              <a:gd name="T43" fmla="*/ 83 h 621"/>
              <a:gd name="T44" fmla="*/ 12 w 160"/>
              <a:gd name="T45" fmla="*/ 55 h 621"/>
              <a:gd name="T46" fmla="*/ 6 w 160"/>
              <a:gd name="T47" fmla="*/ 43 h 621"/>
              <a:gd name="T48" fmla="*/ 0 w 160"/>
              <a:gd name="T49" fmla="*/ 34 h 621"/>
              <a:gd name="T50" fmla="*/ 0 w 160"/>
              <a:gd name="T51" fmla="*/ 12 h 621"/>
              <a:gd name="T52" fmla="*/ 6 w 160"/>
              <a:gd name="T53" fmla="*/ 6 h 621"/>
              <a:gd name="T54" fmla="*/ 12 w 160"/>
              <a:gd name="T55" fmla="*/ 0 h 621"/>
              <a:gd name="T56" fmla="*/ 27 w 160"/>
              <a:gd name="T57" fmla="*/ 0 h 621"/>
              <a:gd name="T58" fmla="*/ 43 w 160"/>
              <a:gd name="T59" fmla="*/ 0 h 621"/>
              <a:gd name="T60" fmla="*/ 77 w 160"/>
              <a:gd name="T61" fmla="*/ 9 h 621"/>
              <a:gd name="T62" fmla="*/ 114 w 160"/>
              <a:gd name="T63" fmla="*/ 24 h 621"/>
              <a:gd name="T64" fmla="*/ 129 w 160"/>
              <a:gd name="T65" fmla="*/ 31 h 621"/>
              <a:gd name="T66" fmla="*/ 142 w 160"/>
              <a:gd name="T67" fmla="*/ 40 h 621"/>
              <a:gd name="T68" fmla="*/ 151 w 160"/>
              <a:gd name="T69" fmla="*/ 49 h 621"/>
              <a:gd name="T70" fmla="*/ 160 w 160"/>
              <a:gd name="T71" fmla="*/ 74 h 621"/>
              <a:gd name="T72" fmla="*/ 157 w 160"/>
              <a:gd name="T73" fmla="*/ 102 h 621"/>
              <a:gd name="T74" fmla="*/ 151 w 160"/>
              <a:gd name="T75" fmla="*/ 126 h 621"/>
              <a:gd name="T76" fmla="*/ 148 w 160"/>
              <a:gd name="T77" fmla="*/ 148 h 621"/>
              <a:gd name="T78" fmla="*/ 142 w 160"/>
              <a:gd name="T79" fmla="*/ 176 h 621"/>
              <a:gd name="T80" fmla="*/ 139 w 160"/>
              <a:gd name="T81" fmla="*/ 207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621">
                <a:moveTo>
                  <a:pt x="136" y="225"/>
                </a:moveTo>
                <a:lnTo>
                  <a:pt x="136" y="238"/>
                </a:lnTo>
                <a:lnTo>
                  <a:pt x="136" y="250"/>
                </a:lnTo>
                <a:lnTo>
                  <a:pt x="132" y="262"/>
                </a:lnTo>
                <a:lnTo>
                  <a:pt x="132" y="278"/>
                </a:lnTo>
                <a:lnTo>
                  <a:pt x="132" y="296"/>
                </a:lnTo>
                <a:lnTo>
                  <a:pt x="132" y="318"/>
                </a:lnTo>
                <a:lnTo>
                  <a:pt x="132" y="340"/>
                </a:lnTo>
                <a:lnTo>
                  <a:pt x="132" y="361"/>
                </a:lnTo>
                <a:lnTo>
                  <a:pt x="132" y="386"/>
                </a:lnTo>
                <a:lnTo>
                  <a:pt x="129" y="414"/>
                </a:lnTo>
                <a:lnTo>
                  <a:pt x="129" y="445"/>
                </a:lnTo>
                <a:lnTo>
                  <a:pt x="129" y="472"/>
                </a:lnTo>
                <a:lnTo>
                  <a:pt x="129" y="506"/>
                </a:lnTo>
                <a:lnTo>
                  <a:pt x="129" y="540"/>
                </a:lnTo>
                <a:lnTo>
                  <a:pt x="129" y="578"/>
                </a:lnTo>
                <a:lnTo>
                  <a:pt x="129" y="615"/>
                </a:lnTo>
                <a:lnTo>
                  <a:pt x="52" y="621"/>
                </a:lnTo>
                <a:lnTo>
                  <a:pt x="52" y="590"/>
                </a:lnTo>
                <a:lnTo>
                  <a:pt x="52" y="556"/>
                </a:lnTo>
                <a:lnTo>
                  <a:pt x="52" y="528"/>
                </a:lnTo>
                <a:lnTo>
                  <a:pt x="55" y="500"/>
                </a:lnTo>
                <a:lnTo>
                  <a:pt x="55" y="472"/>
                </a:lnTo>
                <a:lnTo>
                  <a:pt x="55" y="445"/>
                </a:lnTo>
                <a:lnTo>
                  <a:pt x="55" y="420"/>
                </a:lnTo>
                <a:lnTo>
                  <a:pt x="55" y="398"/>
                </a:lnTo>
                <a:lnTo>
                  <a:pt x="55" y="377"/>
                </a:lnTo>
                <a:lnTo>
                  <a:pt x="52" y="355"/>
                </a:lnTo>
                <a:lnTo>
                  <a:pt x="52" y="336"/>
                </a:lnTo>
                <a:lnTo>
                  <a:pt x="52" y="318"/>
                </a:lnTo>
                <a:lnTo>
                  <a:pt x="52" y="299"/>
                </a:lnTo>
                <a:lnTo>
                  <a:pt x="52" y="284"/>
                </a:lnTo>
                <a:lnTo>
                  <a:pt x="49" y="272"/>
                </a:lnTo>
                <a:lnTo>
                  <a:pt x="49" y="259"/>
                </a:lnTo>
                <a:lnTo>
                  <a:pt x="46" y="234"/>
                </a:lnTo>
                <a:lnTo>
                  <a:pt x="46" y="216"/>
                </a:lnTo>
                <a:lnTo>
                  <a:pt x="43" y="194"/>
                </a:lnTo>
                <a:lnTo>
                  <a:pt x="40" y="176"/>
                </a:lnTo>
                <a:lnTo>
                  <a:pt x="40" y="160"/>
                </a:lnTo>
                <a:lnTo>
                  <a:pt x="37" y="145"/>
                </a:lnTo>
                <a:lnTo>
                  <a:pt x="37" y="132"/>
                </a:lnTo>
                <a:lnTo>
                  <a:pt x="37" y="120"/>
                </a:lnTo>
                <a:lnTo>
                  <a:pt x="34" y="102"/>
                </a:lnTo>
                <a:lnTo>
                  <a:pt x="27" y="83"/>
                </a:lnTo>
                <a:lnTo>
                  <a:pt x="21" y="68"/>
                </a:lnTo>
                <a:lnTo>
                  <a:pt x="12" y="55"/>
                </a:lnTo>
                <a:lnTo>
                  <a:pt x="9" y="49"/>
                </a:lnTo>
                <a:lnTo>
                  <a:pt x="6" y="43"/>
                </a:lnTo>
                <a:lnTo>
                  <a:pt x="3" y="40"/>
                </a:lnTo>
                <a:lnTo>
                  <a:pt x="0" y="34"/>
                </a:lnTo>
                <a:lnTo>
                  <a:pt x="0" y="24"/>
                </a:lnTo>
                <a:lnTo>
                  <a:pt x="0" y="12"/>
                </a:lnTo>
                <a:lnTo>
                  <a:pt x="3" y="9"/>
                </a:lnTo>
                <a:lnTo>
                  <a:pt x="6" y="6"/>
                </a:lnTo>
                <a:lnTo>
                  <a:pt x="9" y="3"/>
                </a:lnTo>
                <a:lnTo>
                  <a:pt x="12" y="0"/>
                </a:lnTo>
                <a:lnTo>
                  <a:pt x="18" y="0"/>
                </a:lnTo>
                <a:lnTo>
                  <a:pt x="27" y="0"/>
                </a:lnTo>
                <a:lnTo>
                  <a:pt x="34" y="0"/>
                </a:lnTo>
                <a:lnTo>
                  <a:pt x="43" y="0"/>
                </a:lnTo>
                <a:lnTo>
                  <a:pt x="58" y="6"/>
                </a:lnTo>
                <a:lnTo>
                  <a:pt x="77" y="9"/>
                </a:lnTo>
                <a:lnTo>
                  <a:pt x="95" y="15"/>
                </a:lnTo>
                <a:lnTo>
                  <a:pt x="114" y="24"/>
                </a:lnTo>
                <a:lnTo>
                  <a:pt x="123" y="27"/>
                </a:lnTo>
                <a:lnTo>
                  <a:pt x="129" y="31"/>
                </a:lnTo>
                <a:lnTo>
                  <a:pt x="136" y="37"/>
                </a:lnTo>
                <a:lnTo>
                  <a:pt x="142" y="40"/>
                </a:lnTo>
                <a:lnTo>
                  <a:pt x="148" y="46"/>
                </a:lnTo>
                <a:lnTo>
                  <a:pt x="151" y="49"/>
                </a:lnTo>
                <a:lnTo>
                  <a:pt x="157" y="61"/>
                </a:lnTo>
                <a:lnTo>
                  <a:pt x="160" y="74"/>
                </a:lnTo>
                <a:lnTo>
                  <a:pt x="160" y="86"/>
                </a:lnTo>
                <a:lnTo>
                  <a:pt x="157" y="102"/>
                </a:lnTo>
                <a:lnTo>
                  <a:pt x="154" y="117"/>
                </a:lnTo>
                <a:lnTo>
                  <a:pt x="151" y="126"/>
                </a:lnTo>
                <a:lnTo>
                  <a:pt x="151" y="136"/>
                </a:lnTo>
                <a:lnTo>
                  <a:pt x="148" y="148"/>
                </a:lnTo>
                <a:lnTo>
                  <a:pt x="145" y="160"/>
                </a:lnTo>
                <a:lnTo>
                  <a:pt x="142" y="176"/>
                </a:lnTo>
                <a:lnTo>
                  <a:pt x="142" y="191"/>
                </a:lnTo>
                <a:lnTo>
                  <a:pt x="139" y="207"/>
                </a:lnTo>
                <a:lnTo>
                  <a:pt x="136" y="22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6" name="Freeform 89"/>
          <p:cNvSpPr>
            <a:spLocks noChangeArrowheads="1"/>
          </p:cNvSpPr>
          <p:nvPr/>
        </p:nvSpPr>
        <p:spPr bwMode="auto">
          <a:xfrm>
            <a:off x="8318500" y="3641725"/>
            <a:ext cx="692150" cy="196850"/>
          </a:xfrm>
          <a:custGeom>
            <a:avLst/>
            <a:gdLst>
              <a:gd name="T0" fmla="*/ 0 w 436"/>
              <a:gd name="T1" fmla="*/ 71 h 124"/>
              <a:gd name="T2" fmla="*/ 19 w 436"/>
              <a:gd name="T3" fmla="*/ 68 h 124"/>
              <a:gd name="T4" fmla="*/ 37 w 436"/>
              <a:gd name="T5" fmla="*/ 65 h 124"/>
              <a:gd name="T6" fmla="*/ 59 w 436"/>
              <a:gd name="T7" fmla="*/ 62 h 124"/>
              <a:gd name="T8" fmla="*/ 84 w 436"/>
              <a:gd name="T9" fmla="*/ 56 h 124"/>
              <a:gd name="T10" fmla="*/ 108 w 436"/>
              <a:gd name="T11" fmla="*/ 53 h 124"/>
              <a:gd name="T12" fmla="*/ 133 w 436"/>
              <a:gd name="T13" fmla="*/ 46 h 124"/>
              <a:gd name="T14" fmla="*/ 164 w 436"/>
              <a:gd name="T15" fmla="*/ 40 h 124"/>
              <a:gd name="T16" fmla="*/ 192 w 436"/>
              <a:gd name="T17" fmla="*/ 31 h 124"/>
              <a:gd name="T18" fmla="*/ 220 w 436"/>
              <a:gd name="T19" fmla="*/ 25 h 124"/>
              <a:gd name="T20" fmla="*/ 248 w 436"/>
              <a:gd name="T21" fmla="*/ 19 h 124"/>
              <a:gd name="T22" fmla="*/ 272 w 436"/>
              <a:gd name="T23" fmla="*/ 12 h 124"/>
              <a:gd name="T24" fmla="*/ 294 w 436"/>
              <a:gd name="T25" fmla="*/ 6 h 124"/>
              <a:gd name="T26" fmla="*/ 312 w 436"/>
              <a:gd name="T27" fmla="*/ 3 h 124"/>
              <a:gd name="T28" fmla="*/ 331 w 436"/>
              <a:gd name="T29" fmla="*/ 3 h 124"/>
              <a:gd name="T30" fmla="*/ 343 w 436"/>
              <a:gd name="T31" fmla="*/ 0 h 124"/>
              <a:gd name="T32" fmla="*/ 356 w 436"/>
              <a:gd name="T33" fmla="*/ 0 h 124"/>
              <a:gd name="T34" fmla="*/ 374 w 436"/>
              <a:gd name="T35" fmla="*/ 0 h 124"/>
              <a:gd name="T36" fmla="*/ 393 w 436"/>
              <a:gd name="T37" fmla="*/ 3 h 124"/>
              <a:gd name="T38" fmla="*/ 399 w 436"/>
              <a:gd name="T39" fmla="*/ 6 h 124"/>
              <a:gd name="T40" fmla="*/ 405 w 436"/>
              <a:gd name="T41" fmla="*/ 9 h 124"/>
              <a:gd name="T42" fmla="*/ 411 w 436"/>
              <a:gd name="T43" fmla="*/ 12 h 124"/>
              <a:gd name="T44" fmla="*/ 418 w 436"/>
              <a:gd name="T45" fmla="*/ 15 h 124"/>
              <a:gd name="T46" fmla="*/ 427 w 436"/>
              <a:gd name="T47" fmla="*/ 22 h 124"/>
              <a:gd name="T48" fmla="*/ 433 w 436"/>
              <a:gd name="T49" fmla="*/ 31 h 124"/>
              <a:gd name="T50" fmla="*/ 436 w 436"/>
              <a:gd name="T51" fmla="*/ 40 h 124"/>
              <a:gd name="T52" fmla="*/ 436 w 436"/>
              <a:gd name="T53" fmla="*/ 49 h 124"/>
              <a:gd name="T54" fmla="*/ 436 w 436"/>
              <a:gd name="T55" fmla="*/ 53 h 124"/>
              <a:gd name="T56" fmla="*/ 433 w 436"/>
              <a:gd name="T57" fmla="*/ 56 h 124"/>
              <a:gd name="T58" fmla="*/ 433 w 436"/>
              <a:gd name="T59" fmla="*/ 59 h 124"/>
              <a:gd name="T60" fmla="*/ 430 w 436"/>
              <a:gd name="T61" fmla="*/ 62 h 124"/>
              <a:gd name="T62" fmla="*/ 424 w 436"/>
              <a:gd name="T63" fmla="*/ 65 h 124"/>
              <a:gd name="T64" fmla="*/ 421 w 436"/>
              <a:gd name="T65" fmla="*/ 68 h 124"/>
              <a:gd name="T66" fmla="*/ 414 w 436"/>
              <a:gd name="T67" fmla="*/ 71 h 124"/>
              <a:gd name="T68" fmla="*/ 408 w 436"/>
              <a:gd name="T69" fmla="*/ 74 h 124"/>
              <a:gd name="T70" fmla="*/ 399 w 436"/>
              <a:gd name="T71" fmla="*/ 74 h 124"/>
              <a:gd name="T72" fmla="*/ 393 w 436"/>
              <a:gd name="T73" fmla="*/ 77 h 124"/>
              <a:gd name="T74" fmla="*/ 384 w 436"/>
              <a:gd name="T75" fmla="*/ 80 h 124"/>
              <a:gd name="T76" fmla="*/ 371 w 436"/>
              <a:gd name="T77" fmla="*/ 83 h 124"/>
              <a:gd name="T78" fmla="*/ 362 w 436"/>
              <a:gd name="T79" fmla="*/ 87 h 124"/>
              <a:gd name="T80" fmla="*/ 350 w 436"/>
              <a:gd name="T81" fmla="*/ 90 h 124"/>
              <a:gd name="T82" fmla="*/ 337 w 436"/>
              <a:gd name="T83" fmla="*/ 93 h 124"/>
              <a:gd name="T84" fmla="*/ 322 w 436"/>
              <a:gd name="T85" fmla="*/ 96 h 124"/>
              <a:gd name="T86" fmla="*/ 306 w 436"/>
              <a:gd name="T87" fmla="*/ 99 h 124"/>
              <a:gd name="T88" fmla="*/ 294 w 436"/>
              <a:gd name="T89" fmla="*/ 102 h 124"/>
              <a:gd name="T90" fmla="*/ 275 w 436"/>
              <a:gd name="T91" fmla="*/ 105 h 124"/>
              <a:gd name="T92" fmla="*/ 260 w 436"/>
              <a:gd name="T93" fmla="*/ 108 h 124"/>
              <a:gd name="T94" fmla="*/ 241 w 436"/>
              <a:gd name="T95" fmla="*/ 111 h 124"/>
              <a:gd name="T96" fmla="*/ 223 w 436"/>
              <a:gd name="T97" fmla="*/ 114 h 124"/>
              <a:gd name="T98" fmla="*/ 186 w 436"/>
              <a:gd name="T99" fmla="*/ 117 h 124"/>
              <a:gd name="T100" fmla="*/ 142 w 436"/>
              <a:gd name="T101" fmla="*/ 121 h 124"/>
              <a:gd name="T102" fmla="*/ 99 w 436"/>
              <a:gd name="T103" fmla="*/ 121 h 124"/>
              <a:gd name="T104" fmla="*/ 50 w 436"/>
              <a:gd name="T105" fmla="*/ 124 h 124"/>
              <a:gd name="T106" fmla="*/ 0 w 436"/>
              <a:gd name="T107" fmla="*/ 124 h 124"/>
              <a:gd name="T108" fmla="*/ 0 w 436"/>
              <a:gd name="T109" fmla="*/ 7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6" h="124">
                <a:moveTo>
                  <a:pt x="0" y="71"/>
                </a:moveTo>
                <a:lnTo>
                  <a:pt x="19" y="68"/>
                </a:lnTo>
                <a:lnTo>
                  <a:pt x="37" y="65"/>
                </a:lnTo>
                <a:lnTo>
                  <a:pt x="59" y="62"/>
                </a:lnTo>
                <a:lnTo>
                  <a:pt x="84" y="56"/>
                </a:lnTo>
                <a:lnTo>
                  <a:pt x="108" y="53"/>
                </a:lnTo>
                <a:lnTo>
                  <a:pt x="133" y="46"/>
                </a:lnTo>
                <a:lnTo>
                  <a:pt x="164" y="40"/>
                </a:lnTo>
                <a:lnTo>
                  <a:pt x="192" y="31"/>
                </a:lnTo>
                <a:lnTo>
                  <a:pt x="220" y="25"/>
                </a:lnTo>
                <a:lnTo>
                  <a:pt x="248" y="19"/>
                </a:lnTo>
                <a:lnTo>
                  <a:pt x="272" y="12"/>
                </a:lnTo>
                <a:lnTo>
                  <a:pt x="294" y="6"/>
                </a:lnTo>
                <a:lnTo>
                  <a:pt x="312" y="3"/>
                </a:lnTo>
                <a:lnTo>
                  <a:pt x="331" y="3"/>
                </a:lnTo>
                <a:lnTo>
                  <a:pt x="343" y="0"/>
                </a:lnTo>
                <a:lnTo>
                  <a:pt x="356" y="0"/>
                </a:lnTo>
                <a:lnTo>
                  <a:pt x="374" y="0"/>
                </a:lnTo>
                <a:lnTo>
                  <a:pt x="393" y="3"/>
                </a:lnTo>
                <a:lnTo>
                  <a:pt x="399" y="6"/>
                </a:lnTo>
                <a:lnTo>
                  <a:pt x="405" y="9"/>
                </a:lnTo>
                <a:lnTo>
                  <a:pt x="411" y="12"/>
                </a:lnTo>
                <a:lnTo>
                  <a:pt x="418" y="15"/>
                </a:lnTo>
                <a:lnTo>
                  <a:pt x="427" y="22"/>
                </a:lnTo>
                <a:lnTo>
                  <a:pt x="433" y="31"/>
                </a:lnTo>
                <a:lnTo>
                  <a:pt x="436" y="40"/>
                </a:lnTo>
                <a:lnTo>
                  <a:pt x="436" y="49"/>
                </a:lnTo>
                <a:lnTo>
                  <a:pt x="436" y="53"/>
                </a:lnTo>
                <a:lnTo>
                  <a:pt x="433" y="56"/>
                </a:lnTo>
                <a:lnTo>
                  <a:pt x="433" y="59"/>
                </a:lnTo>
                <a:lnTo>
                  <a:pt x="430" y="62"/>
                </a:lnTo>
                <a:lnTo>
                  <a:pt x="424" y="65"/>
                </a:lnTo>
                <a:lnTo>
                  <a:pt x="421" y="68"/>
                </a:lnTo>
                <a:lnTo>
                  <a:pt x="414" y="71"/>
                </a:lnTo>
                <a:lnTo>
                  <a:pt x="408" y="74"/>
                </a:lnTo>
                <a:lnTo>
                  <a:pt x="399" y="74"/>
                </a:lnTo>
                <a:lnTo>
                  <a:pt x="393" y="77"/>
                </a:lnTo>
                <a:lnTo>
                  <a:pt x="384" y="80"/>
                </a:lnTo>
                <a:lnTo>
                  <a:pt x="371" y="83"/>
                </a:lnTo>
                <a:lnTo>
                  <a:pt x="362" y="87"/>
                </a:lnTo>
                <a:lnTo>
                  <a:pt x="350" y="90"/>
                </a:lnTo>
                <a:lnTo>
                  <a:pt x="337" y="93"/>
                </a:lnTo>
                <a:lnTo>
                  <a:pt x="322" y="96"/>
                </a:lnTo>
                <a:lnTo>
                  <a:pt x="306" y="99"/>
                </a:lnTo>
                <a:lnTo>
                  <a:pt x="294" y="102"/>
                </a:lnTo>
                <a:lnTo>
                  <a:pt x="275" y="105"/>
                </a:lnTo>
                <a:lnTo>
                  <a:pt x="260" y="108"/>
                </a:lnTo>
                <a:lnTo>
                  <a:pt x="241" y="111"/>
                </a:lnTo>
                <a:lnTo>
                  <a:pt x="223" y="114"/>
                </a:lnTo>
                <a:lnTo>
                  <a:pt x="186" y="117"/>
                </a:lnTo>
                <a:lnTo>
                  <a:pt x="142" y="121"/>
                </a:lnTo>
                <a:lnTo>
                  <a:pt x="99" y="121"/>
                </a:lnTo>
                <a:lnTo>
                  <a:pt x="50" y="124"/>
                </a:lnTo>
                <a:lnTo>
                  <a:pt x="0" y="124"/>
                </a:lnTo>
                <a:lnTo>
                  <a:pt x="0" y="7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7" name="Freeform 90"/>
          <p:cNvSpPr>
            <a:spLocks noChangeArrowheads="1"/>
          </p:cNvSpPr>
          <p:nvPr/>
        </p:nvSpPr>
        <p:spPr bwMode="auto">
          <a:xfrm>
            <a:off x="7804150" y="4303713"/>
            <a:ext cx="239713" cy="736600"/>
          </a:xfrm>
          <a:custGeom>
            <a:avLst/>
            <a:gdLst>
              <a:gd name="T0" fmla="*/ 12 w 151"/>
              <a:gd name="T1" fmla="*/ 40 h 464"/>
              <a:gd name="T2" fmla="*/ 3 w 151"/>
              <a:gd name="T3" fmla="*/ 28 h 464"/>
              <a:gd name="T4" fmla="*/ 0 w 151"/>
              <a:gd name="T5" fmla="*/ 16 h 464"/>
              <a:gd name="T6" fmla="*/ 0 w 151"/>
              <a:gd name="T7" fmla="*/ 6 h 464"/>
              <a:gd name="T8" fmla="*/ 3 w 151"/>
              <a:gd name="T9" fmla="*/ 3 h 464"/>
              <a:gd name="T10" fmla="*/ 9 w 151"/>
              <a:gd name="T11" fmla="*/ 0 h 464"/>
              <a:gd name="T12" fmla="*/ 18 w 151"/>
              <a:gd name="T13" fmla="*/ 0 h 464"/>
              <a:gd name="T14" fmla="*/ 34 w 151"/>
              <a:gd name="T15" fmla="*/ 0 h 464"/>
              <a:gd name="T16" fmla="*/ 52 w 151"/>
              <a:gd name="T17" fmla="*/ 3 h 464"/>
              <a:gd name="T18" fmla="*/ 74 w 151"/>
              <a:gd name="T19" fmla="*/ 6 h 464"/>
              <a:gd name="T20" fmla="*/ 102 w 151"/>
              <a:gd name="T21" fmla="*/ 13 h 464"/>
              <a:gd name="T22" fmla="*/ 133 w 151"/>
              <a:gd name="T23" fmla="*/ 19 h 464"/>
              <a:gd name="T24" fmla="*/ 136 w 151"/>
              <a:gd name="T25" fmla="*/ 105 h 464"/>
              <a:gd name="T26" fmla="*/ 142 w 151"/>
              <a:gd name="T27" fmla="*/ 183 h 464"/>
              <a:gd name="T28" fmla="*/ 145 w 151"/>
              <a:gd name="T29" fmla="*/ 247 h 464"/>
              <a:gd name="T30" fmla="*/ 148 w 151"/>
              <a:gd name="T31" fmla="*/ 303 h 464"/>
              <a:gd name="T32" fmla="*/ 148 w 151"/>
              <a:gd name="T33" fmla="*/ 349 h 464"/>
              <a:gd name="T34" fmla="*/ 151 w 151"/>
              <a:gd name="T35" fmla="*/ 387 h 464"/>
              <a:gd name="T36" fmla="*/ 151 w 151"/>
              <a:gd name="T37" fmla="*/ 411 h 464"/>
              <a:gd name="T38" fmla="*/ 151 w 151"/>
              <a:gd name="T39" fmla="*/ 427 h 464"/>
              <a:gd name="T40" fmla="*/ 151 w 151"/>
              <a:gd name="T41" fmla="*/ 442 h 464"/>
              <a:gd name="T42" fmla="*/ 145 w 151"/>
              <a:gd name="T43" fmla="*/ 455 h 464"/>
              <a:gd name="T44" fmla="*/ 139 w 151"/>
              <a:gd name="T45" fmla="*/ 461 h 464"/>
              <a:gd name="T46" fmla="*/ 130 w 151"/>
              <a:gd name="T47" fmla="*/ 464 h 464"/>
              <a:gd name="T48" fmla="*/ 117 w 151"/>
              <a:gd name="T49" fmla="*/ 458 h 464"/>
              <a:gd name="T50" fmla="*/ 108 w 151"/>
              <a:gd name="T51" fmla="*/ 442 h 464"/>
              <a:gd name="T52" fmla="*/ 99 w 151"/>
              <a:gd name="T53" fmla="*/ 414 h 464"/>
              <a:gd name="T54" fmla="*/ 89 w 151"/>
              <a:gd name="T55" fmla="*/ 374 h 464"/>
              <a:gd name="T56" fmla="*/ 77 w 151"/>
              <a:gd name="T57" fmla="*/ 278 h 464"/>
              <a:gd name="T58" fmla="*/ 62 w 151"/>
              <a:gd name="T59" fmla="*/ 179 h 464"/>
              <a:gd name="T60" fmla="*/ 55 w 151"/>
              <a:gd name="T61" fmla="*/ 133 h 464"/>
              <a:gd name="T62" fmla="*/ 46 w 151"/>
              <a:gd name="T63" fmla="*/ 99 h 464"/>
              <a:gd name="T64" fmla="*/ 34 w 151"/>
              <a:gd name="T65" fmla="*/ 71 h 464"/>
              <a:gd name="T66" fmla="*/ 21 w 151"/>
              <a:gd name="T67" fmla="*/ 53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1" h="464">
                <a:moveTo>
                  <a:pt x="21" y="53"/>
                </a:moveTo>
                <a:lnTo>
                  <a:pt x="12" y="40"/>
                </a:lnTo>
                <a:lnTo>
                  <a:pt x="6" y="34"/>
                </a:lnTo>
                <a:lnTo>
                  <a:pt x="3" y="28"/>
                </a:lnTo>
                <a:lnTo>
                  <a:pt x="0" y="22"/>
                </a:lnTo>
                <a:lnTo>
                  <a:pt x="0" y="16"/>
                </a:lnTo>
                <a:lnTo>
                  <a:pt x="0" y="13"/>
                </a:lnTo>
                <a:lnTo>
                  <a:pt x="0" y="6"/>
                </a:lnTo>
                <a:lnTo>
                  <a:pt x="0" y="3"/>
                </a:lnTo>
                <a:lnTo>
                  <a:pt x="3" y="3"/>
                </a:lnTo>
                <a:lnTo>
                  <a:pt x="6" y="0"/>
                </a:lnTo>
                <a:lnTo>
                  <a:pt x="9" y="0"/>
                </a:lnTo>
                <a:lnTo>
                  <a:pt x="12" y="0"/>
                </a:lnTo>
                <a:lnTo>
                  <a:pt x="18" y="0"/>
                </a:lnTo>
                <a:lnTo>
                  <a:pt x="24" y="0"/>
                </a:lnTo>
                <a:lnTo>
                  <a:pt x="34" y="0"/>
                </a:lnTo>
                <a:lnTo>
                  <a:pt x="43" y="0"/>
                </a:lnTo>
                <a:lnTo>
                  <a:pt x="52" y="3"/>
                </a:lnTo>
                <a:lnTo>
                  <a:pt x="65" y="3"/>
                </a:lnTo>
                <a:lnTo>
                  <a:pt x="74" y="6"/>
                </a:lnTo>
                <a:lnTo>
                  <a:pt x="89" y="10"/>
                </a:lnTo>
                <a:lnTo>
                  <a:pt x="102" y="13"/>
                </a:lnTo>
                <a:lnTo>
                  <a:pt x="117" y="16"/>
                </a:lnTo>
                <a:lnTo>
                  <a:pt x="133" y="19"/>
                </a:lnTo>
                <a:lnTo>
                  <a:pt x="136" y="62"/>
                </a:lnTo>
                <a:lnTo>
                  <a:pt x="136" y="105"/>
                </a:lnTo>
                <a:lnTo>
                  <a:pt x="139" y="145"/>
                </a:lnTo>
                <a:lnTo>
                  <a:pt x="142" y="183"/>
                </a:lnTo>
                <a:lnTo>
                  <a:pt x="142" y="217"/>
                </a:lnTo>
                <a:lnTo>
                  <a:pt x="145" y="247"/>
                </a:lnTo>
                <a:lnTo>
                  <a:pt x="145" y="278"/>
                </a:lnTo>
                <a:lnTo>
                  <a:pt x="148" y="303"/>
                </a:lnTo>
                <a:lnTo>
                  <a:pt x="148" y="328"/>
                </a:lnTo>
                <a:lnTo>
                  <a:pt x="148" y="349"/>
                </a:lnTo>
                <a:lnTo>
                  <a:pt x="148" y="368"/>
                </a:lnTo>
                <a:lnTo>
                  <a:pt x="151" y="387"/>
                </a:lnTo>
                <a:lnTo>
                  <a:pt x="151" y="399"/>
                </a:lnTo>
                <a:lnTo>
                  <a:pt x="151" y="411"/>
                </a:lnTo>
                <a:lnTo>
                  <a:pt x="151" y="421"/>
                </a:lnTo>
                <a:lnTo>
                  <a:pt x="151" y="427"/>
                </a:lnTo>
                <a:lnTo>
                  <a:pt x="151" y="436"/>
                </a:lnTo>
                <a:lnTo>
                  <a:pt x="151" y="442"/>
                </a:lnTo>
                <a:lnTo>
                  <a:pt x="148" y="448"/>
                </a:lnTo>
                <a:lnTo>
                  <a:pt x="145" y="455"/>
                </a:lnTo>
                <a:lnTo>
                  <a:pt x="142" y="458"/>
                </a:lnTo>
                <a:lnTo>
                  <a:pt x="139" y="461"/>
                </a:lnTo>
                <a:lnTo>
                  <a:pt x="136" y="464"/>
                </a:lnTo>
                <a:lnTo>
                  <a:pt x="130" y="464"/>
                </a:lnTo>
                <a:lnTo>
                  <a:pt x="123" y="464"/>
                </a:lnTo>
                <a:lnTo>
                  <a:pt x="117" y="458"/>
                </a:lnTo>
                <a:lnTo>
                  <a:pt x="114" y="451"/>
                </a:lnTo>
                <a:lnTo>
                  <a:pt x="108" y="442"/>
                </a:lnTo>
                <a:lnTo>
                  <a:pt x="105" y="430"/>
                </a:lnTo>
                <a:lnTo>
                  <a:pt x="99" y="414"/>
                </a:lnTo>
                <a:lnTo>
                  <a:pt x="96" y="396"/>
                </a:lnTo>
                <a:lnTo>
                  <a:pt x="89" y="374"/>
                </a:lnTo>
                <a:lnTo>
                  <a:pt x="83" y="328"/>
                </a:lnTo>
                <a:lnTo>
                  <a:pt x="77" y="278"/>
                </a:lnTo>
                <a:lnTo>
                  <a:pt x="68" y="229"/>
                </a:lnTo>
                <a:lnTo>
                  <a:pt x="62" y="179"/>
                </a:lnTo>
                <a:lnTo>
                  <a:pt x="58" y="155"/>
                </a:lnTo>
                <a:lnTo>
                  <a:pt x="55" y="133"/>
                </a:lnTo>
                <a:lnTo>
                  <a:pt x="49" y="115"/>
                </a:lnTo>
                <a:lnTo>
                  <a:pt x="46" y="99"/>
                </a:lnTo>
                <a:lnTo>
                  <a:pt x="40" y="84"/>
                </a:lnTo>
                <a:lnTo>
                  <a:pt x="34" y="71"/>
                </a:lnTo>
                <a:lnTo>
                  <a:pt x="28" y="62"/>
                </a:lnTo>
                <a:lnTo>
                  <a:pt x="21" y="5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8" name="Freeform 91"/>
          <p:cNvSpPr>
            <a:spLocks noChangeArrowheads="1"/>
          </p:cNvSpPr>
          <p:nvPr/>
        </p:nvSpPr>
        <p:spPr bwMode="auto">
          <a:xfrm>
            <a:off x="7931150" y="4191000"/>
            <a:ext cx="1128713" cy="623888"/>
          </a:xfrm>
          <a:custGeom>
            <a:avLst/>
            <a:gdLst>
              <a:gd name="T0" fmla="*/ 495 w 711"/>
              <a:gd name="T1" fmla="*/ 325 h 393"/>
              <a:gd name="T2" fmla="*/ 513 w 711"/>
              <a:gd name="T3" fmla="*/ 244 h 393"/>
              <a:gd name="T4" fmla="*/ 522 w 711"/>
              <a:gd name="T5" fmla="*/ 186 h 393"/>
              <a:gd name="T6" fmla="*/ 529 w 711"/>
              <a:gd name="T7" fmla="*/ 139 h 393"/>
              <a:gd name="T8" fmla="*/ 529 w 711"/>
              <a:gd name="T9" fmla="*/ 114 h 393"/>
              <a:gd name="T10" fmla="*/ 519 w 711"/>
              <a:gd name="T11" fmla="*/ 99 h 393"/>
              <a:gd name="T12" fmla="*/ 504 w 711"/>
              <a:gd name="T13" fmla="*/ 90 h 393"/>
              <a:gd name="T14" fmla="*/ 476 w 711"/>
              <a:gd name="T15" fmla="*/ 84 h 393"/>
              <a:gd name="T16" fmla="*/ 454 w 711"/>
              <a:gd name="T17" fmla="*/ 87 h 393"/>
              <a:gd name="T18" fmla="*/ 424 w 711"/>
              <a:gd name="T19" fmla="*/ 90 h 393"/>
              <a:gd name="T20" fmla="*/ 377 w 711"/>
              <a:gd name="T21" fmla="*/ 96 h 393"/>
              <a:gd name="T22" fmla="*/ 322 w 711"/>
              <a:gd name="T23" fmla="*/ 102 h 393"/>
              <a:gd name="T24" fmla="*/ 254 w 711"/>
              <a:gd name="T25" fmla="*/ 111 h 393"/>
              <a:gd name="T26" fmla="*/ 186 w 711"/>
              <a:gd name="T27" fmla="*/ 121 h 393"/>
              <a:gd name="T28" fmla="*/ 124 w 711"/>
              <a:gd name="T29" fmla="*/ 127 h 393"/>
              <a:gd name="T30" fmla="*/ 74 w 711"/>
              <a:gd name="T31" fmla="*/ 133 h 393"/>
              <a:gd name="T32" fmla="*/ 37 w 711"/>
              <a:gd name="T33" fmla="*/ 139 h 393"/>
              <a:gd name="T34" fmla="*/ 6 w 711"/>
              <a:gd name="T35" fmla="*/ 142 h 393"/>
              <a:gd name="T36" fmla="*/ 28 w 711"/>
              <a:gd name="T37" fmla="*/ 84 h 393"/>
              <a:gd name="T38" fmla="*/ 114 w 711"/>
              <a:gd name="T39" fmla="*/ 77 h 393"/>
              <a:gd name="T40" fmla="*/ 142 w 711"/>
              <a:gd name="T41" fmla="*/ 74 h 393"/>
              <a:gd name="T42" fmla="*/ 176 w 711"/>
              <a:gd name="T43" fmla="*/ 68 h 393"/>
              <a:gd name="T44" fmla="*/ 220 w 711"/>
              <a:gd name="T45" fmla="*/ 62 h 393"/>
              <a:gd name="T46" fmla="*/ 272 w 711"/>
              <a:gd name="T47" fmla="*/ 50 h 393"/>
              <a:gd name="T48" fmla="*/ 328 w 711"/>
              <a:gd name="T49" fmla="*/ 37 h 393"/>
              <a:gd name="T50" fmla="*/ 390 w 711"/>
              <a:gd name="T51" fmla="*/ 28 h 393"/>
              <a:gd name="T52" fmla="*/ 445 w 711"/>
              <a:gd name="T53" fmla="*/ 16 h 393"/>
              <a:gd name="T54" fmla="*/ 488 w 711"/>
              <a:gd name="T55" fmla="*/ 9 h 393"/>
              <a:gd name="T56" fmla="*/ 519 w 711"/>
              <a:gd name="T57" fmla="*/ 3 h 393"/>
              <a:gd name="T58" fmla="*/ 541 w 711"/>
              <a:gd name="T59" fmla="*/ 0 h 393"/>
              <a:gd name="T60" fmla="*/ 556 w 711"/>
              <a:gd name="T61" fmla="*/ 0 h 393"/>
              <a:gd name="T62" fmla="*/ 587 w 711"/>
              <a:gd name="T63" fmla="*/ 13 h 393"/>
              <a:gd name="T64" fmla="*/ 631 w 711"/>
              <a:gd name="T65" fmla="*/ 40 h 393"/>
              <a:gd name="T66" fmla="*/ 677 w 711"/>
              <a:gd name="T67" fmla="*/ 77 h 393"/>
              <a:gd name="T68" fmla="*/ 705 w 711"/>
              <a:gd name="T69" fmla="*/ 102 h 393"/>
              <a:gd name="T70" fmla="*/ 711 w 711"/>
              <a:gd name="T71" fmla="*/ 118 h 393"/>
              <a:gd name="T72" fmla="*/ 705 w 711"/>
              <a:gd name="T73" fmla="*/ 127 h 393"/>
              <a:gd name="T74" fmla="*/ 689 w 711"/>
              <a:gd name="T75" fmla="*/ 139 h 393"/>
              <a:gd name="T76" fmla="*/ 671 w 711"/>
              <a:gd name="T77" fmla="*/ 152 h 393"/>
              <a:gd name="T78" fmla="*/ 655 w 711"/>
              <a:gd name="T79" fmla="*/ 173 h 393"/>
              <a:gd name="T80" fmla="*/ 637 w 711"/>
              <a:gd name="T81" fmla="*/ 207 h 393"/>
              <a:gd name="T82" fmla="*/ 615 w 711"/>
              <a:gd name="T83" fmla="*/ 254 h 393"/>
              <a:gd name="T84" fmla="*/ 587 w 711"/>
              <a:gd name="T85" fmla="*/ 315 h 393"/>
              <a:gd name="T86" fmla="*/ 556 w 711"/>
              <a:gd name="T8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11" h="393">
                <a:moveTo>
                  <a:pt x="479" y="386"/>
                </a:moveTo>
                <a:lnTo>
                  <a:pt x="488" y="356"/>
                </a:lnTo>
                <a:lnTo>
                  <a:pt x="495" y="325"/>
                </a:lnTo>
                <a:lnTo>
                  <a:pt x="501" y="297"/>
                </a:lnTo>
                <a:lnTo>
                  <a:pt x="507" y="269"/>
                </a:lnTo>
                <a:lnTo>
                  <a:pt x="513" y="244"/>
                </a:lnTo>
                <a:lnTo>
                  <a:pt x="516" y="223"/>
                </a:lnTo>
                <a:lnTo>
                  <a:pt x="519" y="204"/>
                </a:lnTo>
                <a:lnTo>
                  <a:pt x="522" y="186"/>
                </a:lnTo>
                <a:lnTo>
                  <a:pt x="526" y="167"/>
                </a:lnTo>
                <a:lnTo>
                  <a:pt x="529" y="155"/>
                </a:lnTo>
                <a:lnTo>
                  <a:pt x="529" y="139"/>
                </a:lnTo>
                <a:lnTo>
                  <a:pt x="529" y="130"/>
                </a:lnTo>
                <a:lnTo>
                  <a:pt x="529" y="121"/>
                </a:lnTo>
                <a:lnTo>
                  <a:pt x="529" y="114"/>
                </a:lnTo>
                <a:lnTo>
                  <a:pt x="529" y="108"/>
                </a:lnTo>
                <a:lnTo>
                  <a:pt x="526" y="105"/>
                </a:lnTo>
                <a:lnTo>
                  <a:pt x="519" y="99"/>
                </a:lnTo>
                <a:lnTo>
                  <a:pt x="513" y="96"/>
                </a:lnTo>
                <a:lnTo>
                  <a:pt x="507" y="93"/>
                </a:lnTo>
                <a:lnTo>
                  <a:pt x="504" y="90"/>
                </a:lnTo>
                <a:lnTo>
                  <a:pt x="492" y="84"/>
                </a:lnTo>
                <a:lnTo>
                  <a:pt x="479" y="84"/>
                </a:lnTo>
                <a:lnTo>
                  <a:pt x="476" y="84"/>
                </a:lnTo>
                <a:lnTo>
                  <a:pt x="470" y="84"/>
                </a:lnTo>
                <a:lnTo>
                  <a:pt x="464" y="84"/>
                </a:lnTo>
                <a:lnTo>
                  <a:pt x="454" y="87"/>
                </a:lnTo>
                <a:lnTo>
                  <a:pt x="445" y="87"/>
                </a:lnTo>
                <a:lnTo>
                  <a:pt x="436" y="87"/>
                </a:lnTo>
                <a:lnTo>
                  <a:pt x="424" y="90"/>
                </a:lnTo>
                <a:lnTo>
                  <a:pt x="408" y="90"/>
                </a:lnTo>
                <a:lnTo>
                  <a:pt x="396" y="93"/>
                </a:lnTo>
                <a:lnTo>
                  <a:pt x="377" y="96"/>
                </a:lnTo>
                <a:lnTo>
                  <a:pt x="362" y="96"/>
                </a:lnTo>
                <a:lnTo>
                  <a:pt x="343" y="99"/>
                </a:lnTo>
                <a:lnTo>
                  <a:pt x="322" y="102"/>
                </a:lnTo>
                <a:lnTo>
                  <a:pt x="300" y="105"/>
                </a:lnTo>
                <a:lnTo>
                  <a:pt x="278" y="108"/>
                </a:lnTo>
                <a:lnTo>
                  <a:pt x="254" y="111"/>
                </a:lnTo>
                <a:lnTo>
                  <a:pt x="229" y="114"/>
                </a:lnTo>
                <a:lnTo>
                  <a:pt x="207" y="118"/>
                </a:lnTo>
                <a:lnTo>
                  <a:pt x="186" y="121"/>
                </a:lnTo>
                <a:lnTo>
                  <a:pt x="164" y="124"/>
                </a:lnTo>
                <a:lnTo>
                  <a:pt x="142" y="124"/>
                </a:lnTo>
                <a:lnTo>
                  <a:pt x="124" y="127"/>
                </a:lnTo>
                <a:lnTo>
                  <a:pt x="108" y="130"/>
                </a:lnTo>
                <a:lnTo>
                  <a:pt x="90" y="133"/>
                </a:lnTo>
                <a:lnTo>
                  <a:pt x="74" y="133"/>
                </a:lnTo>
                <a:lnTo>
                  <a:pt x="62" y="136"/>
                </a:lnTo>
                <a:lnTo>
                  <a:pt x="50" y="136"/>
                </a:lnTo>
                <a:lnTo>
                  <a:pt x="37" y="139"/>
                </a:lnTo>
                <a:lnTo>
                  <a:pt x="25" y="139"/>
                </a:lnTo>
                <a:lnTo>
                  <a:pt x="16" y="142"/>
                </a:lnTo>
                <a:lnTo>
                  <a:pt x="6" y="142"/>
                </a:lnTo>
                <a:lnTo>
                  <a:pt x="0" y="142"/>
                </a:lnTo>
                <a:lnTo>
                  <a:pt x="0" y="84"/>
                </a:lnTo>
                <a:lnTo>
                  <a:pt x="28" y="84"/>
                </a:lnTo>
                <a:lnTo>
                  <a:pt x="56" y="84"/>
                </a:lnTo>
                <a:lnTo>
                  <a:pt x="84" y="81"/>
                </a:lnTo>
                <a:lnTo>
                  <a:pt x="114" y="77"/>
                </a:lnTo>
                <a:lnTo>
                  <a:pt x="124" y="77"/>
                </a:lnTo>
                <a:lnTo>
                  <a:pt x="133" y="74"/>
                </a:lnTo>
                <a:lnTo>
                  <a:pt x="142" y="74"/>
                </a:lnTo>
                <a:lnTo>
                  <a:pt x="155" y="74"/>
                </a:lnTo>
                <a:lnTo>
                  <a:pt x="164" y="71"/>
                </a:lnTo>
                <a:lnTo>
                  <a:pt x="176" y="68"/>
                </a:lnTo>
                <a:lnTo>
                  <a:pt x="192" y="65"/>
                </a:lnTo>
                <a:lnTo>
                  <a:pt x="204" y="65"/>
                </a:lnTo>
                <a:lnTo>
                  <a:pt x="220" y="62"/>
                </a:lnTo>
                <a:lnTo>
                  <a:pt x="235" y="59"/>
                </a:lnTo>
                <a:lnTo>
                  <a:pt x="254" y="56"/>
                </a:lnTo>
                <a:lnTo>
                  <a:pt x="272" y="50"/>
                </a:lnTo>
                <a:lnTo>
                  <a:pt x="288" y="47"/>
                </a:lnTo>
                <a:lnTo>
                  <a:pt x="309" y="43"/>
                </a:lnTo>
                <a:lnTo>
                  <a:pt x="328" y="37"/>
                </a:lnTo>
                <a:lnTo>
                  <a:pt x="349" y="34"/>
                </a:lnTo>
                <a:lnTo>
                  <a:pt x="371" y="31"/>
                </a:lnTo>
                <a:lnTo>
                  <a:pt x="390" y="28"/>
                </a:lnTo>
                <a:lnTo>
                  <a:pt x="411" y="22"/>
                </a:lnTo>
                <a:lnTo>
                  <a:pt x="427" y="19"/>
                </a:lnTo>
                <a:lnTo>
                  <a:pt x="445" y="16"/>
                </a:lnTo>
                <a:lnTo>
                  <a:pt x="461" y="13"/>
                </a:lnTo>
                <a:lnTo>
                  <a:pt x="473" y="13"/>
                </a:lnTo>
                <a:lnTo>
                  <a:pt x="488" y="9"/>
                </a:lnTo>
                <a:lnTo>
                  <a:pt x="498" y="6"/>
                </a:lnTo>
                <a:lnTo>
                  <a:pt x="510" y="6"/>
                </a:lnTo>
                <a:lnTo>
                  <a:pt x="519" y="3"/>
                </a:lnTo>
                <a:lnTo>
                  <a:pt x="529" y="3"/>
                </a:lnTo>
                <a:lnTo>
                  <a:pt x="535" y="0"/>
                </a:lnTo>
                <a:lnTo>
                  <a:pt x="541" y="0"/>
                </a:lnTo>
                <a:lnTo>
                  <a:pt x="547" y="0"/>
                </a:lnTo>
                <a:lnTo>
                  <a:pt x="550" y="0"/>
                </a:lnTo>
                <a:lnTo>
                  <a:pt x="556" y="0"/>
                </a:lnTo>
                <a:lnTo>
                  <a:pt x="566" y="3"/>
                </a:lnTo>
                <a:lnTo>
                  <a:pt x="578" y="6"/>
                </a:lnTo>
                <a:lnTo>
                  <a:pt x="587" y="13"/>
                </a:lnTo>
                <a:lnTo>
                  <a:pt x="600" y="19"/>
                </a:lnTo>
                <a:lnTo>
                  <a:pt x="615" y="28"/>
                </a:lnTo>
                <a:lnTo>
                  <a:pt x="631" y="40"/>
                </a:lnTo>
                <a:lnTo>
                  <a:pt x="646" y="53"/>
                </a:lnTo>
                <a:lnTo>
                  <a:pt x="662" y="65"/>
                </a:lnTo>
                <a:lnTo>
                  <a:pt x="677" y="77"/>
                </a:lnTo>
                <a:lnTo>
                  <a:pt x="689" y="87"/>
                </a:lnTo>
                <a:lnTo>
                  <a:pt x="699" y="96"/>
                </a:lnTo>
                <a:lnTo>
                  <a:pt x="705" y="102"/>
                </a:lnTo>
                <a:lnTo>
                  <a:pt x="708" y="108"/>
                </a:lnTo>
                <a:lnTo>
                  <a:pt x="711" y="114"/>
                </a:lnTo>
                <a:lnTo>
                  <a:pt x="711" y="118"/>
                </a:lnTo>
                <a:lnTo>
                  <a:pt x="711" y="121"/>
                </a:lnTo>
                <a:lnTo>
                  <a:pt x="708" y="124"/>
                </a:lnTo>
                <a:lnTo>
                  <a:pt x="705" y="127"/>
                </a:lnTo>
                <a:lnTo>
                  <a:pt x="699" y="133"/>
                </a:lnTo>
                <a:lnTo>
                  <a:pt x="696" y="136"/>
                </a:lnTo>
                <a:lnTo>
                  <a:pt x="689" y="139"/>
                </a:lnTo>
                <a:lnTo>
                  <a:pt x="683" y="145"/>
                </a:lnTo>
                <a:lnTo>
                  <a:pt x="674" y="148"/>
                </a:lnTo>
                <a:lnTo>
                  <a:pt x="671" y="152"/>
                </a:lnTo>
                <a:lnTo>
                  <a:pt x="665" y="158"/>
                </a:lnTo>
                <a:lnTo>
                  <a:pt x="662" y="164"/>
                </a:lnTo>
                <a:lnTo>
                  <a:pt x="655" y="173"/>
                </a:lnTo>
                <a:lnTo>
                  <a:pt x="649" y="182"/>
                </a:lnTo>
                <a:lnTo>
                  <a:pt x="643" y="195"/>
                </a:lnTo>
                <a:lnTo>
                  <a:pt x="637" y="207"/>
                </a:lnTo>
                <a:lnTo>
                  <a:pt x="631" y="220"/>
                </a:lnTo>
                <a:lnTo>
                  <a:pt x="621" y="238"/>
                </a:lnTo>
                <a:lnTo>
                  <a:pt x="615" y="254"/>
                </a:lnTo>
                <a:lnTo>
                  <a:pt x="606" y="272"/>
                </a:lnTo>
                <a:lnTo>
                  <a:pt x="597" y="294"/>
                </a:lnTo>
                <a:lnTo>
                  <a:pt x="587" y="315"/>
                </a:lnTo>
                <a:lnTo>
                  <a:pt x="578" y="340"/>
                </a:lnTo>
                <a:lnTo>
                  <a:pt x="569" y="365"/>
                </a:lnTo>
                <a:lnTo>
                  <a:pt x="556" y="393"/>
                </a:lnTo>
                <a:lnTo>
                  <a:pt x="479" y="38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9" name="Freeform 92"/>
          <p:cNvSpPr>
            <a:spLocks noChangeArrowheads="1"/>
          </p:cNvSpPr>
          <p:nvPr/>
        </p:nvSpPr>
        <p:spPr bwMode="auto">
          <a:xfrm>
            <a:off x="7985125" y="4749800"/>
            <a:ext cx="912813" cy="157163"/>
          </a:xfrm>
          <a:custGeom>
            <a:avLst/>
            <a:gdLst>
              <a:gd name="T0" fmla="*/ 43 w 575"/>
              <a:gd name="T1" fmla="*/ 34 h 99"/>
              <a:gd name="T2" fmla="*/ 121 w 575"/>
              <a:gd name="T3" fmla="*/ 25 h 99"/>
              <a:gd name="T4" fmla="*/ 192 w 575"/>
              <a:gd name="T5" fmla="*/ 19 h 99"/>
              <a:gd name="T6" fmla="*/ 254 w 575"/>
              <a:gd name="T7" fmla="*/ 13 h 99"/>
              <a:gd name="T8" fmla="*/ 309 w 575"/>
              <a:gd name="T9" fmla="*/ 7 h 99"/>
              <a:gd name="T10" fmla="*/ 356 w 575"/>
              <a:gd name="T11" fmla="*/ 4 h 99"/>
              <a:gd name="T12" fmla="*/ 393 w 575"/>
              <a:gd name="T13" fmla="*/ 0 h 99"/>
              <a:gd name="T14" fmla="*/ 424 w 575"/>
              <a:gd name="T15" fmla="*/ 0 h 99"/>
              <a:gd name="T16" fmla="*/ 458 w 575"/>
              <a:gd name="T17" fmla="*/ 0 h 99"/>
              <a:gd name="T18" fmla="*/ 492 w 575"/>
              <a:gd name="T19" fmla="*/ 0 h 99"/>
              <a:gd name="T20" fmla="*/ 522 w 575"/>
              <a:gd name="T21" fmla="*/ 4 h 99"/>
              <a:gd name="T22" fmla="*/ 541 w 575"/>
              <a:gd name="T23" fmla="*/ 10 h 99"/>
              <a:gd name="T24" fmla="*/ 560 w 575"/>
              <a:gd name="T25" fmla="*/ 19 h 99"/>
              <a:gd name="T26" fmla="*/ 572 w 575"/>
              <a:gd name="T27" fmla="*/ 34 h 99"/>
              <a:gd name="T28" fmla="*/ 575 w 575"/>
              <a:gd name="T29" fmla="*/ 44 h 99"/>
              <a:gd name="T30" fmla="*/ 575 w 575"/>
              <a:gd name="T31" fmla="*/ 53 h 99"/>
              <a:gd name="T32" fmla="*/ 566 w 575"/>
              <a:gd name="T33" fmla="*/ 59 h 99"/>
              <a:gd name="T34" fmla="*/ 550 w 575"/>
              <a:gd name="T35" fmla="*/ 62 h 99"/>
              <a:gd name="T36" fmla="*/ 522 w 575"/>
              <a:gd name="T37" fmla="*/ 68 h 99"/>
              <a:gd name="T38" fmla="*/ 488 w 575"/>
              <a:gd name="T39" fmla="*/ 75 h 99"/>
              <a:gd name="T40" fmla="*/ 448 w 575"/>
              <a:gd name="T41" fmla="*/ 78 h 99"/>
              <a:gd name="T42" fmla="*/ 399 w 575"/>
              <a:gd name="T43" fmla="*/ 81 h 99"/>
              <a:gd name="T44" fmla="*/ 340 w 575"/>
              <a:gd name="T45" fmla="*/ 84 h 99"/>
              <a:gd name="T46" fmla="*/ 272 w 575"/>
              <a:gd name="T47" fmla="*/ 87 h 99"/>
              <a:gd name="T48" fmla="*/ 213 w 575"/>
              <a:gd name="T49" fmla="*/ 90 h 99"/>
              <a:gd name="T50" fmla="*/ 161 w 575"/>
              <a:gd name="T51" fmla="*/ 93 h 99"/>
              <a:gd name="T52" fmla="*/ 118 w 575"/>
              <a:gd name="T53" fmla="*/ 93 h 99"/>
              <a:gd name="T54" fmla="*/ 80 w 575"/>
              <a:gd name="T55" fmla="*/ 96 h 99"/>
              <a:gd name="T56" fmla="*/ 50 w 575"/>
              <a:gd name="T57" fmla="*/ 96 h 99"/>
              <a:gd name="T58" fmla="*/ 28 w 575"/>
              <a:gd name="T59" fmla="*/ 99 h 99"/>
              <a:gd name="T60" fmla="*/ 12 w 575"/>
              <a:gd name="T61" fmla="*/ 99 h 99"/>
              <a:gd name="T62" fmla="*/ 0 w 575"/>
              <a:gd name="T63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5" h="99">
                <a:moveTo>
                  <a:pt x="0" y="41"/>
                </a:moveTo>
                <a:lnTo>
                  <a:pt x="43" y="34"/>
                </a:lnTo>
                <a:lnTo>
                  <a:pt x="84" y="31"/>
                </a:lnTo>
                <a:lnTo>
                  <a:pt x="121" y="25"/>
                </a:lnTo>
                <a:lnTo>
                  <a:pt x="158" y="22"/>
                </a:lnTo>
                <a:lnTo>
                  <a:pt x="192" y="19"/>
                </a:lnTo>
                <a:lnTo>
                  <a:pt x="226" y="16"/>
                </a:lnTo>
                <a:lnTo>
                  <a:pt x="254" y="13"/>
                </a:lnTo>
                <a:lnTo>
                  <a:pt x="284" y="10"/>
                </a:lnTo>
                <a:lnTo>
                  <a:pt x="309" y="7"/>
                </a:lnTo>
                <a:lnTo>
                  <a:pt x="334" y="7"/>
                </a:lnTo>
                <a:lnTo>
                  <a:pt x="356" y="4"/>
                </a:lnTo>
                <a:lnTo>
                  <a:pt x="377" y="4"/>
                </a:lnTo>
                <a:lnTo>
                  <a:pt x="393" y="0"/>
                </a:lnTo>
                <a:lnTo>
                  <a:pt x="411" y="0"/>
                </a:lnTo>
                <a:lnTo>
                  <a:pt x="424" y="0"/>
                </a:lnTo>
                <a:lnTo>
                  <a:pt x="436" y="0"/>
                </a:lnTo>
                <a:lnTo>
                  <a:pt x="458" y="0"/>
                </a:lnTo>
                <a:lnTo>
                  <a:pt x="476" y="0"/>
                </a:lnTo>
                <a:lnTo>
                  <a:pt x="492" y="0"/>
                </a:lnTo>
                <a:lnTo>
                  <a:pt x="507" y="4"/>
                </a:lnTo>
                <a:lnTo>
                  <a:pt x="522" y="4"/>
                </a:lnTo>
                <a:lnTo>
                  <a:pt x="532" y="7"/>
                </a:lnTo>
                <a:lnTo>
                  <a:pt x="541" y="10"/>
                </a:lnTo>
                <a:lnTo>
                  <a:pt x="550" y="13"/>
                </a:lnTo>
                <a:lnTo>
                  <a:pt x="560" y="19"/>
                </a:lnTo>
                <a:lnTo>
                  <a:pt x="569" y="28"/>
                </a:lnTo>
                <a:lnTo>
                  <a:pt x="572" y="34"/>
                </a:lnTo>
                <a:lnTo>
                  <a:pt x="572" y="38"/>
                </a:lnTo>
                <a:lnTo>
                  <a:pt x="575" y="44"/>
                </a:lnTo>
                <a:lnTo>
                  <a:pt x="575" y="50"/>
                </a:lnTo>
                <a:lnTo>
                  <a:pt x="575" y="53"/>
                </a:lnTo>
                <a:lnTo>
                  <a:pt x="572" y="56"/>
                </a:lnTo>
                <a:lnTo>
                  <a:pt x="566" y="59"/>
                </a:lnTo>
                <a:lnTo>
                  <a:pt x="560" y="62"/>
                </a:lnTo>
                <a:lnTo>
                  <a:pt x="550" y="62"/>
                </a:lnTo>
                <a:lnTo>
                  <a:pt x="538" y="65"/>
                </a:lnTo>
                <a:lnTo>
                  <a:pt x="522" y="68"/>
                </a:lnTo>
                <a:lnTo>
                  <a:pt x="507" y="72"/>
                </a:lnTo>
                <a:lnTo>
                  <a:pt x="488" y="75"/>
                </a:lnTo>
                <a:lnTo>
                  <a:pt x="470" y="75"/>
                </a:lnTo>
                <a:lnTo>
                  <a:pt x="448" y="78"/>
                </a:lnTo>
                <a:lnTo>
                  <a:pt x="424" y="81"/>
                </a:lnTo>
                <a:lnTo>
                  <a:pt x="399" y="81"/>
                </a:lnTo>
                <a:lnTo>
                  <a:pt x="368" y="84"/>
                </a:lnTo>
                <a:lnTo>
                  <a:pt x="340" y="84"/>
                </a:lnTo>
                <a:lnTo>
                  <a:pt x="306" y="87"/>
                </a:lnTo>
                <a:lnTo>
                  <a:pt x="272" y="87"/>
                </a:lnTo>
                <a:lnTo>
                  <a:pt x="241" y="90"/>
                </a:lnTo>
                <a:lnTo>
                  <a:pt x="213" y="90"/>
                </a:lnTo>
                <a:lnTo>
                  <a:pt x="186" y="90"/>
                </a:lnTo>
                <a:lnTo>
                  <a:pt x="161" y="93"/>
                </a:lnTo>
                <a:lnTo>
                  <a:pt x="139" y="93"/>
                </a:lnTo>
                <a:lnTo>
                  <a:pt x="118" y="93"/>
                </a:lnTo>
                <a:lnTo>
                  <a:pt x="96" y="96"/>
                </a:lnTo>
                <a:lnTo>
                  <a:pt x="80" y="96"/>
                </a:lnTo>
                <a:lnTo>
                  <a:pt x="62" y="96"/>
                </a:lnTo>
                <a:lnTo>
                  <a:pt x="50" y="96"/>
                </a:lnTo>
                <a:lnTo>
                  <a:pt x="37" y="99"/>
                </a:lnTo>
                <a:lnTo>
                  <a:pt x="28" y="99"/>
                </a:lnTo>
                <a:lnTo>
                  <a:pt x="19" y="99"/>
                </a:lnTo>
                <a:lnTo>
                  <a:pt x="12" y="99"/>
                </a:lnTo>
                <a:lnTo>
                  <a:pt x="6" y="99"/>
                </a:lnTo>
                <a:lnTo>
                  <a:pt x="0" y="4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上边的“口”在中间，下边两“口”左小右大。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67125" y="1868488"/>
            <a:ext cx="126206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pǐn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496" name="Freeform 93"/>
          <p:cNvSpPr>
            <a:spLocks noChangeArrowheads="1"/>
          </p:cNvSpPr>
          <p:nvPr/>
        </p:nvSpPr>
        <p:spPr bwMode="auto">
          <a:xfrm>
            <a:off x="7073900" y="4141788"/>
            <a:ext cx="280988" cy="769937"/>
          </a:xfrm>
          <a:custGeom>
            <a:avLst/>
            <a:gdLst>
              <a:gd name="T0" fmla="*/ 25 w 177"/>
              <a:gd name="T1" fmla="*/ 3 h 485"/>
              <a:gd name="T2" fmla="*/ 44 w 177"/>
              <a:gd name="T3" fmla="*/ 3 h 485"/>
              <a:gd name="T4" fmla="*/ 71 w 177"/>
              <a:gd name="T5" fmla="*/ 9 h 485"/>
              <a:gd name="T6" fmla="*/ 105 w 177"/>
              <a:gd name="T7" fmla="*/ 22 h 485"/>
              <a:gd name="T8" fmla="*/ 130 w 177"/>
              <a:gd name="T9" fmla="*/ 46 h 485"/>
              <a:gd name="T10" fmla="*/ 136 w 177"/>
              <a:gd name="T11" fmla="*/ 90 h 485"/>
              <a:gd name="T12" fmla="*/ 146 w 177"/>
              <a:gd name="T13" fmla="*/ 142 h 485"/>
              <a:gd name="T14" fmla="*/ 155 w 177"/>
              <a:gd name="T15" fmla="*/ 207 h 485"/>
              <a:gd name="T16" fmla="*/ 161 w 177"/>
              <a:gd name="T17" fmla="*/ 263 h 485"/>
              <a:gd name="T18" fmla="*/ 164 w 177"/>
              <a:gd name="T19" fmla="*/ 297 h 485"/>
              <a:gd name="T20" fmla="*/ 167 w 177"/>
              <a:gd name="T21" fmla="*/ 324 h 485"/>
              <a:gd name="T22" fmla="*/ 170 w 177"/>
              <a:gd name="T23" fmla="*/ 349 h 485"/>
              <a:gd name="T24" fmla="*/ 173 w 177"/>
              <a:gd name="T25" fmla="*/ 371 h 485"/>
              <a:gd name="T26" fmla="*/ 173 w 177"/>
              <a:gd name="T27" fmla="*/ 386 h 485"/>
              <a:gd name="T28" fmla="*/ 177 w 177"/>
              <a:gd name="T29" fmla="*/ 399 h 485"/>
              <a:gd name="T30" fmla="*/ 177 w 177"/>
              <a:gd name="T31" fmla="*/ 408 h 485"/>
              <a:gd name="T32" fmla="*/ 177 w 177"/>
              <a:gd name="T33" fmla="*/ 414 h 485"/>
              <a:gd name="T34" fmla="*/ 173 w 177"/>
              <a:gd name="T35" fmla="*/ 426 h 485"/>
              <a:gd name="T36" fmla="*/ 167 w 177"/>
              <a:gd name="T37" fmla="*/ 445 h 485"/>
              <a:gd name="T38" fmla="*/ 155 w 177"/>
              <a:gd name="T39" fmla="*/ 470 h 485"/>
              <a:gd name="T40" fmla="*/ 149 w 177"/>
              <a:gd name="T41" fmla="*/ 482 h 485"/>
              <a:gd name="T42" fmla="*/ 143 w 177"/>
              <a:gd name="T43" fmla="*/ 485 h 485"/>
              <a:gd name="T44" fmla="*/ 136 w 177"/>
              <a:gd name="T45" fmla="*/ 482 h 485"/>
              <a:gd name="T46" fmla="*/ 133 w 177"/>
              <a:gd name="T47" fmla="*/ 476 h 485"/>
              <a:gd name="T48" fmla="*/ 130 w 177"/>
              <a:gd name="T49" fmla="*/ 470 h 485"/>
              <a:gd name="T50" fmla="*/ 127 w 177"/>
              <a:gd name="T51" fmla="*/ 457 h 485"/>
              <a:gd name="T52" fmla="*/ 121 w 177"/>
              <a:gd name="T53" fmla="*/ 442 h 485"/>
              <a:gd name="T54" fmla="*/ 118 w 177"/>
              <a:gd name="T55" fmla="*/ 426 h 485"/>
              <a:gd name="T56" fmla="*/ 112 w 177"/>
              <a:gd name="T57" fmla="*/ 405 h 485"/>
              <a:gd name="T58" fmla="*/ 105 w 177"/>
              <a:gd name="T59" fmla="*/ 380 h 485"/>
              <a:gd name="T60" fmla="*/ 99 w 177"/>
              <a:gd name="T61" fmla="*/ 352 h 485"/>
              <a:gd name="T62" fmla="*/ 90 w 177"/>
              <a:gd name="T63" fmla="*/ 309 h 485"/>
              <a:gd name="T64" fmla="*/ 81 w 177"/>
              <a:gd name="T65" fmla="*/ 256 h 485"/>
              <a:gd name="T66" fmla="*/ 68 w 177"/>
              <a:gd name="T67" fmla="*/ 210 h 485"/>
              <a:gd name="T68" fmla="*/ 62 w 177"/>
              <a:gd name="T69" fmla="*/ 173 h 485"/>
              <a:gd name="T70" fmla="*/ 50 w 177"/>
              <a:gd name="T71" fmla="*/ 130 h 485"/>
              <a:gd name="T72" fmla="*/ 28 w 177"/>
              <a:gd name="T73" fmla="*/ 80 h 485"/>
              <a:gd name="T74" fmla="*/ 10 w 177"/>
              <a:gd name="T75" fmla="*/ 46 h 485"/>
              <a:gd name="T76" fmla="*/ 0 w 177"/>
              <a:gd name="T77" fmla="*/ 28 h 485"/>
              <a:gd name="T78" fmla="*/ 0 w 177"/>
              <a:gd name="T79" fmla="*/ 15 h 485"/>
              <a:gd name="T80" fmla="*/ 10 w 177"/>
              <a:gd name="T81" fmla="*/ 6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485">
                <a:moveTo>
                  <a:pt x="16" y="3"/>
                </a:moveTo>
                <a:lnTo>
                  <a:pt x="25" y="3"/>
                </a:lnTo>
                <a:lnTo>
                  <a:pt x="34" y="0"/>
                </a:lnTo>
                <a:lnTo>
                  <a:pt x="44" y="3"/>
                </a:lnTo>
                <a:lnTo>
                  <a:pt x="56" y="6"/>
                </a:lnTo>
                <a:lnTo>
                  <a:pt x="71" y="9"/>
                </a:lnTo>
                <a:lnTo>
                  <a:pt x="87" y="15"/>
                </a:lnTo>
                <a:lnTo>
                  <a:pt x="105" y="22"/>
                </a:lnTo>
                <a:lnTo>
                  <a:pt x="124" y="28"/>
                </a:lnTo>
                <a:lnTo>
                  <a:pt x="130" y="46"/>
                </a:lnTo>
                <a:lnTo>
                  <a:pt x="133" y="65"/>
                </a:lnTo>
                <a:lnTo>
                  <a:pt x="136" y="90"/>
                </a:lnTo>
                <a:lnTo>
                  <a:pt x="143" y="114"/>
                </a:lnTo>
                <a:lnTo>
                  <a:pt x="146" y="142"/>
                </a:lnTo>
                <a:lnTo>
                  <a:pt x="152" y="173"/>
                </a:lnTo>
                <a:lnTo>
                  <a:pt x="155" y="207"/>
                </a:lnTo>
                <a:lnTo>
                  <a:pt x="158" y="244"/>
                </a:lnTo>
                <a:lnTo>
                  <a:pt x="161" y="263"/>
                </a:lnTo>
                <a:lnTo>
                  <a:pt x="161" y="278"/>
                </a:lnTo>
                <a:lnTo>
                  <a:pt x="164" y="297"/>
                </a:lnTo>
                <a:lnTo>
                  <a:pt x="167" y="309"/>
                </a:lnTo>
                <a:lnTo>
                  <a:pt x="167" y="324"/>
                </a:lnTo>
                <a:lnTo>
                  <a:pt x="170" y="337"/>
                </a:lnTo>
                <a:lnTo>
                  <a:pt x="170" y="349"/>
                </a:lnTo>
                <a:lnTo>
                  <a:pt x="173" y="362"/>
                </a:lnTo>
                <a:lnTo>
                  <a:pt x="173" y="371"/>
                </a:lnTo>
                <a:lnTo>
                  <a:pt x="173" y="380"/>
                </a:lnTo>
                <a:lnTo>
                  <a:pt x="173" y="386"/>
                </a:lnTo>
                <a:lnTo>
                  <a:pt x="177" y="392"/>
                </a:lnTo>
                <a:lnTo>
                  <a:pt x="177" y="399"/>
                </a:lnTo>
                <a:lnTo>
                  <a:pt x="177" y="405"/>
                </a:lnTo>
                <a:lnTo>
                  <a:pt x="177" y="408"/>
                </a:lnTo>
                <a:lnTo>
                  <a:pt x="177" y="411"/>
                </a:lnTo>
                <a:lnTo>
                  <a:pt x="177" y="414"/>
                </a:lnTo>
                <a:lnTo>
                  <a:pt x="177" y="420"/>
                </a:lnTo>
                <a:lnTo>
                  <a:pt x="173" y="426"/>
                </a:lnTo>
                <a:lnTo>
                  <a:pt x="173" y="433"/>
                </a:lnTo>
                <a:lnTo>
                  <a:pt x="167" y="445"/>
                </a:lnTo>
                <a:lnTo>
                  <a:pt x="158" y="464"/>
                </a:lnTo>
                <a:lnTo>
                  <a:pt x="155" y="470"/>
                </a:lnTo>
                <a:lnTo>
                  <a:pt x="152" y="476"/>
                </a:lnTo>
                <a:lnTo>
                  <a:pt x="149" y="482"/>
                </a:lnTo>
                <a:lnTo>
                  <a:pt x="146" y="485"/>
                </a:lnTo>
                <a:lnTo>
                  <a:pt x="143" y="485"/>
                </a:lnTo>
                <a:lnTo>
                  <a:pt x="139" y="485"/>
                </a:lnTo>
                <a:lnTo>
                  <a:pt x="136" y="482"/>
                </a:lnTo>
                <a:lnTo>
                  <a:pt x="133" y="479"/>
                </a:lnTo>
                <a:lnTo>
                  <a:pt x="133" y="476"/>
                </a:lnTo>
                <a:lnTo>
                  <a:pt x="130" y="473"/>
                </a:lnTo>
                <a:lnTo>
                  <a:pt x="130" y="470"/>
                </a:lnTo>
                <a:lnTo>
                  <a:pt x="127" y="464"/>
                </a:lnTo>
                <a:lnTo>
                  <a:pt x="127" y="457"/>
                </a:lnTo>
                <a:lnTo>
                  <a:pt x="124" y="451"/>
                </a:lnTo>
                <a:lnTo>
                  <a:pt x="121" y="442"/>
                </a:lnTo>
                <a:lnTo>
                  <a:pt x="121" y="436"/>
                </a:lnTo>
                <a:lnTo>
                  <a:pt x="118" y="426"/>
                </a:lnTo>
                <a:lnTo>
                  <a:pt x="115" y="414"/>
                </a:lnTo>
                <a:lnTo>
                  <a:pt x="112" y="405"/>
                </a:lnTo>
                <a:lnTo>
                  <a:pt x="109" y="392"/>
                </a:lnTo>
                <a:lnTo>
                  <a:pt x="105" y="380"/>
                </a:lnTo>
                <a:lnTo>
                  <a:pt x="102" y="368"/>
                </a:lnTo>
                <a:lnTo>
                  <a:pt x="99" y="352"/>
                </a:lnTo>
                <a:lnTo>
                  <a:pt x="96" y="337"/>
                </a:lnTo>
                <a:lnTo>
                  <a:pt x="90" y="309"/>
                </a:lnTo>
                <a:lnTo>
                  <a:pt x="84" y="281"/>
                </a:lnTo>
                <a:lnTo>
                  <a:pt x="81" y="256"/>
                </a:lnTo>
                <a:lnTo>
                  <a:pt x="75" y="232"/>
                </a:lnTo>
                <a:lnTo>
                  <a:pt x="68" y="210"/>
                </a:lnTo>
                <a:lnTo>
                  <a:pt x="65" y="192"/>
                </a:lnTo>
                <a:lnTo>
                  <a:pt x="62" y="173"/>
                </a:lnTo>
                <a:lnTo>
                  <a:pt x="59" y="158"/>
                </a:lnTo>
                <a:lnTo>
                  <a:pt x="50" y="130"/>
                </a:lnTo>
                <a:lnTo>
                  <a:pt x="41" y="105"/>
                </a:lnTo>
                <a:lnTo>
                  <a:pt x="28" y="80"/>
                </a:lnTo>
                <a:lnTo>
                  <a:pt x="16" y="56"/>
                </a:lnTo>
                <a:lnTo>
                  <a:pt x="10" y="46"/>
                </a:lnTo>
                <a:lnTo>
                  <a:pt x="3" y="37"/>
                </a:lnTo>
                <a:lnTo>
                  <a:pt x="0" y="28"/>
                </a:lnTo>
                <a:lnTo>
                  <a:pt x="0" y="22"/>
                </a:lnTo>
                <a:lnTo>
                  <a:pt x="0" y="15"/>
                </a:lnTo>
                <a:lnTo>
                  <a:pt x="3" y="12"/>
                </a:lnTo>
                <a:lnTo>
                  <a:pt x="10" y="6"/>
                </a:lnTo>
                <a:lnTo>
                  <a:pt x="16" y="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7" name="Freeform 94"/>
          <p:cNvSpPr>
            <a:spLocks noChangeArrowheads="1"/>
          </p:cNvSpPr>
          <p:nvPr/>
        </p:nvSpPr>
        <p:spPr bwMode="auto">
          <a:xfrm>
            <a:off x="7153275" y="4038600"/>
            <a:ext cx="917575" cy="612775"/>
          </a:xfrm>
          <a:custGeom>
            <a:avLst/>
            <a:gdLst>
              <a:gd name="T0" fmla="*/ 349 w 578"/>
              <a:gd name="T1" fmla="*/ 386 h 386"/>
              <a:gd name="T2" fmla="*/ 361 w 578"/>
              <a:gd name="T3" fmla="*/ 337 h 386"/>
              <a:gd name="T4" fmla="*/ 371 w 578"/>
              <a:gd name="T5" fmla="*/ 294 h 386"/>
              <a:gd name="T6" fmla="*/ 380 w 578"/>
              <a:gd name="T7" fmla="*/ 257 h 386"/>
              <a:gd name="T8" fmla="*/ 389 w 578"/>
              <a:gd name="T9" fmla="*/ 223 h 386"/>
              <a:gd name="T10" fmla="*/ 395 w 578"/>
              <a:gd name="T11" fmla="*/ 198 h 386"/>
              <a:gd name="T12" fmla="*/ 399 w 578"/>
              <a:gd name="T13" fmla="*/ 176 h 386"/>
              <a:gd name="T14" fmla="*/ 402 w 578"/>
              <a:gd name="T15" fmla="*/ 161 h 386"/>
              <a:gd name="T16" fmla="*/ 402 w 578"/>
              <a:gd name="T17" fmla="*/ 152 h 386"/>
              <a:gd name="T18" fmla="*/ 399 w 578"/>
              <a:gd name="T19" fmla="*/ 127 h 386"/>
              <a:gd name="T20" fmla="*/ 383 w 578"/>
              <a:gd name="T21" fmla="*/ 105 h 386"/>
              <a:gd name="T22" fmla="*/ 377 w 578"/>
              <a:gd name="T23" fmla="*/ 102 h 386"/>
              <a:gd name="T24" fmla="*/ 368 w 578"/>
              <a:gd name="T25" fmla="*/ 99 h 386"/>
              <a:gd name="T26" fmla="*/ 355 w 578"/>
              <a:gd name="T27" fmla="*/ 99 h 386"/>
              <a:gd name="T28" fmla="*/ 340 w 578"/>
              <a:gd name="T29" fmla="*/ 99 h 386"/>
              <a:gd name="T30" fmla="*/ 318 w 578"/>
              <a:gd name="T31" fmla="*/ 99 h 386"/>
              <a:gd name="T32" fmla="*/ 297 w 578"/>
              <a:gd name="T33" fmla="*/ 102 h 386"/>
              <a:gd name="T34" fmla="*/ 269 w 578"/>
              <a:gd name="T35" fmla="*/ 105 h 386"/>
              <a:gd name="T36" fmla="*/ 238 w 578"/>
              <a:gd name="T37" fmla="*/ 111 h 386"/>
              <a:gd name="T38" fmla="*/ 173 w 578"/>
              <a:gd name="T39" fmla="*/ 124 h 386"/>
              <a:gd name="T40" fmla="*/ 111 w 578"/>
              <a:gd name="T41" fmla="*/ 133 h 386"/>
              <a:gd name="T42" fmla="*/ 55 w 578"/>
              <a:gd name="T43" fmla="*/ 136 h 386"/>
              <a:gd name="T44" fmla="*/ 0 w 578"/>
              <a:gd name="T45" fmla="*/ 139 h 386"/>
              <a:gd name="T46" fmla="*/ 34 w 578"/>
              <a:gd name="T47" fmla="*/ 87 h 386"/>
              <a:gd name="T48" fmla="*/ 102 w 578"/>
              <a:gd name="T49" fmla="*/ 84 h 386"/>
              <a:gd name="T50" fmla="*/ 167 w 578"/>
              <a:gd name="T51" fmla="*/ 77 h 386"/>
              <a:gd name="T52" fmla="*/ 229 w 578"/>
              <a:gd name="T53" fmla="*/ 65 h 386"/>
              <a:gd name="T54" fmla="*/ 284 w 578"/>
              <a:gd name="T55" fmla="*/ 53 h 386"/>
              <a:gd name="T56" fmla="*/ 309 w 578"/>
              <a:gd name="T57" fmla="*/ 46 h 386"/>
              <a:gd name="T58" fmla="*/ 331 w 578"/>
              <a:gd name="T59" fmla="*/ 43 h 386"/>
              <a:gd name="T60" fmla="*/ 349 w 578"/>
              <a:gd name="T61" fmla="*/ 37 h 386"/>
              <a:gd name="T62" fmla="*/ 361 w 578"/>
              <a:gd name="T63" fmla="*/ 31 h 386"/>
              <a:gd name="T64" fmla="*/ 374 w 578"/>
              <a:gd name="T65" fmla="*/ 28 h 386"/>
              <a:gd name="T66" fmla="*/ 383 w 578"/>
              <a:gd name="T67" fmla="*/ 22 h 386"/>
              <a:gd name="T68" fmla="*/ 392 w 578"/>
              <a:gd name="T69" fmla="*/ 9 h 386"/>
              <a:gd name="T70" fmla="*/ 408 w 578"/>
              <a:gd name="T71" fmla="*/ 0 h 386"/>
              <a:gd name="T72" fmla="*/ 420 w 578"/>
              <a:gd name="T73" fmla="*/ 0 h 386"/>
              <a:gd name="T74" fmla="*/ 436 w 578"/>
              <a:gd name="T75" fmla="*/ 6 h 386"/>
              <a:gd name="T76" fmla="*/ 457 w 578"/>
              <a:gd name="T77" fmla="*/ 16 h 386"/>
              <a:gd name="T78" fmla="*/ 488 w 578"/>
              <a:gd name="T79" fmla="*/ 28 h 386"/>
              <a:gd name="T80" fmla="*/ 522 w 578"/>
              <a:gd name="T81" fmla="*/ 46 h 386"/>
              <a:gd name="T82" fmla="*/ 550 w 578"/>
              <a:gd name="T83" fmla="*/ 62 h 386"/>
              <a:gd name="T84" fmla="*/ 569 w 578"/>
              <a:gd name="T85" fmla="*/ 74 h 386"/>
              <a:gd name="T86" fmla="*/ 578 w 578"/>
              <a:gd name="T87" fmla="*/ 84 h 386"/>
              <a:gd name="T88" fmla="*/ 578 w 578"/>
              <a:gd name="T89" fmla="*/ 93 h 386"/>
              <a:gd name="T90" fmla="*/ 575 w 578"/>
              <a:gd name="T91" fmla="*/ 102 h 386"/>
              <a:gd name="T92" fmla="*/ 565 w 578"/>
              <a:gd name="T93" fmla="*/ 111 h 386"/>
              <a:gd name="T94" fmla="*/ 553 w 578"/>
              <a:gd name="T95" fmla="*/ 121 h 386"/>
              <a:gd name="T96" fmla="*/ 544 w 578"/>
              <a:gd name="T97" fmla="*/ 127 h 386"/>
              <a:gd name="T98" fmla="*/ 535 w 578"/>
              <a:gd name="T99" fmla="*/ 139 h 386"/>
              <a:gd name="T100" fmla="*/ 522 w 578"/>
              <a:gd name="T101" fmla="*/ 158 h 386"/>
              <a:gd name="T102" fmla="*/ 510 w 578"/>
              <a:gd name="T103" fmla="*/ 186 h 386"/>
              <a:gd name="T104" fmla="*/ 491 w 578"/>
              <a:gd name="T105" fmla="*/ 216 h 386"/>
              <a:gd name="T106" fmla="*/ 476 w 578"/>
              <a:gd name="T107" fmla="*/ 257 h 386"/>
              <a:gd name="T108" fmla="*/ 454 w 578"/>
              <a:gd name="T109" fmla="*/ 303 h 386"/>
              <a:gd name="T110" fmla="*/ 433 w 578"/>
              <a:gd name="T111" fmla="*/ 359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78" h="386">
                <a:moveTo>
                  <a:pt x="420" y="386"/>
                </a:moveTo>
                <a:lnTo>
                  <a:pt x="349" y="386"/>
                </a:lnTo>
                <a:lnTo>
                  <a:pt x="355" y="362"/>
                </a:lnTo>
                <a:lnTo>
                  <a:pt x="361" y="337"/>
                </a:lnTo>
                <a:lnTo>
                  <a:pt x="368" y="315"/>
                </a:lnTo>
                <a:lnTo>
                  <a:pt x="371" y="294"/>
                </a:lnTo>
                <a:lnTo>
                  <a:pt x="377" y="275"/>
                </a:lnTo>
                <a:lnTo>
                  <a:pt x="380" y="257"/>
                </a:lnTo>
                <a:lnTo>
                  <a:pt x="386" y="238"/>
                </a:lnTo>
                <a:lnTo>
                  <a:pt x="389" y="223"/>
                </a:lnTo>
                <a:lnTo>
                  <a:pt x="392" y="210"/>
                </a:lnTo>
                <a:lnTo>
                  <a:pt x="395" y="198"/>
                </a:lnTo>
                <a:lnTo>
                  <a:pt x="395" y="186"/>
                </a:lnTo>
                <a:lnTo>
                  <a:pt x="399" y="176"/>
                </a:lnTo>
                <a:lnTo>
                  <a:pt x="399" y="167"/>
                </a:lnTo>
                <a:lnTo>
                  <a:pt x="402" y="161"/>
                </a:lnTo>
                <a:lnTo>
                  <a:pt x="402" y="155"/>
                </a:lnTo>
                <a:lnTo>
                  <a:pt x="402" y="152"/>
                </a:lnTo>
                <a:lnTo>
                  <a:pt x="402" y="139"/>
                </a:lnTo>
                <a:lnTo>
                  <a:pt x="399" y="127"/>
                </a:lnTo>
                <a:lnTo>
                  <a:pt x="392" y="114"/>
                </a:lnTo>
                <a:lnTo>
                  <a:pt x="383" y="105"/>
                </a:lnTo>
                <a:lnTo>
                  <a:pt x="380" y="102"/>
                </a:lnTo>
                <a:lnTo>
                  <a:pt x="377" y="102"/>
                </a:lnTo>
                <a:lnTo>
                  <a:pt x="374" y="99"/>
                </a:lnTo>
                <a:lnTo>
                  <a:pt x="368" y="99"/>
                </a:lnTo>
                <a:lnTo>
                  <a:pt x="361" y="99"/>
                </a:lnTo>
                <a:lnTo>
                  <a:pt x="355" y="99"/>
                </a:lnTo>
                <a:lnTo>
                  <a:pt x="349" y="99"/>
                </a:lnTo>
                <a:lnTo>
                  <a:pt x="340" y="99"/>
                </a:lnTo>
                <a:lnTo>
                  <a:pt x="331" y="99"/>
                </a:lnTo>
                <a:lnTo>
                  <a:pt x="318" y="99"/>
                </a:lnTo>
                <a:lnTo>
                  <a:pt x="309" y="102"/>
                </a:lnTo>
                <a:lnTo>
                  <a:pt x="297" y="102"/>
                </a:lnTo>
                <a:lnTo>
                  <a:pt x="281" y="105"/>
                </a:lnTo>
                <a:lnTo>
                  <a:pt x="269" y="105"/>
                </a:lnTo>
                <a:lnTo>
                  <a:pt x="253" y="108"/>
                </a:lnTo>
                <a:lnTo>
                  <a:pt x="238" y="111"/>
                </a:lnTo>
                <a:lnTo>
                  <a:pt x="204" y="118"/>
                </a:lnTo>
                <a:lnTo>
                  <a:pt x="173" y="124"/>
                </a:lnTo>
                <a:lnTo>
                  <a:pt x="142" y="130"/>
                </a:lnTo>
                <a:lnTo>
                  <a:pt x="111" y="133"/>
                </a:lnTo>
                <a:lnTo>
                  <a:pt x="83" y="136"/>
                </a:lnTo>
                <a:lnTo>
                  <a:pt x="55" y="136"/>
                </a:lnTo>
                <a:lnTo>
                  <a:pt x="28" y="139"/>
                </a:lnTo>
                <a:lnTo>
                  <a:pt x="0" y="139"/>
                </a:lnTo>
                <a:lnTo>
                  <a:pt x="0" y="87"/>
                </a:lnTo>
                <a:lnTo>
                  <a:pt x="34" y="87"/>
                </a:lnTo>
                <a:lnTo>
                  <a:pt x="68" y="84"/>
                </a:lnTo>
                <a:lnTo>
                  <a:pt x="102" y="84"/>
                </a:lnTo>
                <a:lnTo>
                  <a:pt x="133" y="80"/>
                </a:lnTo>
                <a:lnTo>
                  <a:pt x="167" y="77"/>
                </a:lnTo>
                <a:lnTo>
                  <a:pt x="198" y="71"/>
                </a:lnTo>
                <a:lnTo>
                  <a:pt x="229" y="65"/>
                </a:lnTo>
                <a:lnTo>
                  <a:pt x="256" y="59"/>
                </a:lnTo>
                <a:lnTo>
                  <a:pt x="284" y="53"/>
                </a:lnTo>
                <a:lnTo>
                  <a:pt x="297" y="50"/>
                </a:lnTo>
                <a:lnTo>
                  <a:pt x="309" y="46"/>
                </a:lnTo>
                <a:lnTo>
                  <a:pt x="318" y="43"/>
                </a:lnTo>
                <a:lnTo>
                  <a:pt x="331" y="43"/>
                </a:lnTo>
                <a:lnTo>
                  <a:pt x="340" y="40"/>
                </a:lnTo>
                <a:lnTo>
                  <a:pt x="349" y="37"/>
                </a:lnTo>
                <a:lnTo>
                  <a:pt x="355" y="34"/>
                </a:lnTo>
                <a:lnTo>
                  <a:pt x="361" y="31"/>
                </a:lnTo>
                <a:lnTo>
                  <a:pt x="368" y="28"/>
                </a:lnTo>
                <a:lnTo>
                  <a:pt x="374" y="28"/>
                </a:lnTo>
                <a:lnTo>
                  <a:pt x="380" y="25"/>
                </a:lnTo>
                <a:lnTo>
                  <a:pt x="383" y="22"/>
                </a:lnTo>
                <a:lnTo>
                  <a:pt x="386" y="19"/>
                </a:lnTo>
                <a:lnTo>
                  <a:pt x="392" y="9"/>
                </a:lnTo>
                <a:lnTo>
                  <a:pt x="402" y="6"/>
                </a:lnTo>
                <a:lnTo>
                  <a:pt x="408" y="0"/>
                </a:lnTo>
                <a:lnTo>
                  <a:pt x="417" y="0"/>
                </a:lnTo>
                <a:lnTo>
                  <a:pt x="420" y="0"/>
                </a:lnTo>
                <a:lnTo>
                  <a:pt x="429" y="3"/>
                </a:lnTo>
                <a:lnTo>
                  <a:pt x="436" y="6"/>
                </a:lnTo>
                <a:lnTo>
                  <a:pt x="448" y="9"/>
                </a:lnTo>
                <a:lnTo>
                  <a:pt x="457" y="16"/>
                </a:lnTo>
                <a:lnTo>
                  <a:pt x="473" y="22"/>
                </a:lnTo>
                <a:lnTo>
                  <a:pt x="488" y="28"/>
                </a:lnTo>
                <a:lnTo>
                  <a:pt x="504" y="37"/>
                </a:lnTo>
                <a:lnTo>
                  <a:pt x="522" y="46"/>
                </a:lnTo>
                <a:lnTo>
                  <a:pt x="538" y="53"/>
                </a:lnTo>
                <a:lnTo>
                  <a:pt x="550" y="62"/>
                </a:lnTo>
                <a:lnTo>
                  <a:pt x="559" y="68"/>
                </a:lnTo>
                <a:lnTo>
                  <a:pt x="569" y="74"/>
                </a:lnTo>
                <a:lnTo>
                  <a:pt x="575" y="80"/>
                </a:lnTo>
                <a:lnTo>
                  <a:pt x="578" y="84"/>
                </a:lnTo>
                <a:lnTo>
                  <a:pt x="578" y="90"/>
                </a:lnTo>
                <a:lnTo>
                  <a:pt x="578" y="93"/>
                </a:lnTo>
                <a:lnTo>
                  <a:pt x="575" y="96"/>
                </a:lnTo>
                <a:lnTo>
                  <a:pt x="575" y="102"/>
                </a:lnTo>
                <a:lnTo>
                  <a:pt x="572" y="105"/>
                </a:lnTo>
                <a:lnTo>
                  <a:pt x="565" y="111"/>
                </a:lnTo>
                <a:lnTo>
                  <a:pt x="562" y="114"/>
                </a:lnTo>
                <a:lnTo>
                  <a:pt x="553" y="121"/>
                </a:lnTo>
                <a:lnTo>
                  <a:pt x="547" y="124"/>
                </a:lnTo>
                <a:lnTo>
                  <a:pt x="544" y="127"/>
                </a:lnTo>
                <a:lnTo>
                  <a:pt x="538" y="133"/>
                </a:lnTo>
                <a:lnTo>
                  <a:pt x="535" y="139"/>
                </a:lnTo>
                <a:lnTo>
                  <a:pt x="528" y="148"/>
                </a:lnTo>
                <a:lnTo>
                  <a:pt x="522" y="158"/>
                </a:lnTo>
                <a:lnTo>
                  <a:pt x="516" y="170"/>
                </a:lnTo>
                <a:lnTo>
                  <a:pt x="510" y="186"/>
                </a:lnTo>
                <a:lnTo>
                  <a:pt x="501" y="201"/>
                </a:lnTo>
                <a:lnTo>
                  <a:pt x="491" y="216"/>
                </a:lnTo>
                <a:lnTo>
                  <a:pt x="485" y="238"/>
                </a:lnTo>
                <a:lnTo>
                  <a:pt x="476" y="257"/>
                </a:lnTo>
                <a:lnTo>
                  <a:pt x="463" y="281"/>
                </a:lnTo>
                <a:lnTo>
                  <a:pt x="454" y="303"/>
                </a:lnTo>
                <a:lnTo>
                  <a:pt x="445" y="331"/>
                </a:lnTo>
                <a:lnTo>
                  <a:pt x="433" y="359"/>
                </a:lnTo>
                <a:lnTo>
                  <a:pt x="420" y="38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8" name="Freeform 95"/>
          <p:cNvSpPr>
            <a:spLocks noChangeArrowheads="1"/>
          </p:cNvSpPr>
          <p:nvPr/>
        </p:nvSpPr>
        <p:spPr bwMode="auto">
          <a:xfrm>
            <a:off x="7300913" y="4568825"/>
            <a:ext cx="666750" cy="195263"/>
          </a:xfrm>
          <a:custGeom>
            <a:avLst/>
            <a:gdLst>
              <a:gd name="T0" fmla="*/ 173 w 420"/>
              <a:gd name="T1" fmla="*/ 37 h 123"/>
              <a:gd name="T2" fmla="*/ 200 w 420"/>
              <a:gd name="T3" fmla="*/ 28 h 123"/>
              <a:gd name="T4" fmla="*/ 228 w 420"/>
              <a:gd name="T5" fmla="*/ 21 h 123"/>
              <a:gd name="T6" fmla="*/ 253 w 420"/>
              <a:gd name="T7" fmla="*/ 15 h 123"/>
              <a:gd name="T8" fmla="*/ 275 w 420"/>
              <a:gd name="T9" fmla="*/ 9 h 123"/>
              <a:gd name="T10" fmla="*/ 293 w 420"/>
              <a:gd name="T11" fmla="*/ 6 h 123"/>
              <a:gd name="T12" fmla="*/ 312 w 420"/>
              <a:gd name="T13" fmla="*/ 3 h 123"/>
              <a:gd name="T14" fmla="*/ 327 w 420"/>
              <a:gd name="T15" fmla="*/ 0 h 123"/>
              <a:gd name="T16" fmla="*/ 340 w 420"/>
              <a:gd name="T17" fmla="*/ 0 h 123"/>
              <a:gd name="T18" fmla="*/ 352 w 420"/>
              <a:gd name="T19" fmla="*/ 0 h 123"/>
              <a:gd name="T20" fmla="*/ 361 w 420"/>
              <a:gd name="T21" fmla="*/ 0 h 123"/>
              <a:gd name="T22" fmla="*/ 370 w 420"/>
              <a:gd name="T23" fmla="*/ 3 h 123"/>
              <a:gd name="T24" fmla="*/ 380 w 420"/>
              <a:gd name="T25" fmla="*/ 6 h 123"/>
              <a:gd name="T26" fmla="*/ 386 w 420"/>
              <a:gd name="T27" fmla="*/ 6 h 123"/>
              <a:gd name="T28" fmla="*/ 392 w 420"/>
              <a:gd name="T29" fmla="*/ 9 h 123"/>
              <a:gd name="T30" fmla="*/ 398 w 420"/>
              <a:gd name="T31" fmla="*/ 15 h 123"/>
              <a:gd name="T32" fmla="*/ 401 w 420"/>
              <a:gd name="T33" fmla="*/ 18 h 123"/>
              <a:gd name="T34" fmla="*/ 411 w 420"/>
              <a:gd name="T35" fmla="*/ 25 h 123"/>
              <a:gd name="T36" fmla="*/ 417 w 420"/>
              <a:gd name="T37" fmla="*/ 34 h 123"/>
              <a:gd name="T38" fmla="*/ 420 w 420"/>
              <a:gd name="T39" fmla="*/ 43 h 123"/>
              <a:gd name="T40" fmla="*/ 420 w 420"/>
              <a:gd name="T41" fmla="*/ 52 h 123"/>
              <a:gd name="T42" fmla="*/ 420 w 420"/>
              <a:gd name="T43" fmla="*/ 55 h 123"/>
              <a:gd name="T44" fmla="*/ 417 w 420"/>
              <a:gd name="T45" fmla="*/ 59 h 123"/>
              <a:gd name="T46" fmla="*/ 414 w 420"/>
              <a:gd name="T47" fmla="*/ 59 h 123"/>
              <a:gd name="T48" fmla="*/ 408 w 420"/>
              <a:gd name="T49" fmla="*/ 62 h 123"/>
              <a:gd name="T50" fmla="*/ 401 w 420"/>
              <a:gd name="T51" fmla="*/ 65 h 123"/>
              <a:gd name="T52" fmla="*/ 395 w 420"/>
              <a:gd name="T53" fmla="*/ 68 h 123"/>
              <a:gd name="T54" fmla="*/ 386 w 420"/>
              <a:gd name="T55" fmla="*/ 71 h 123"/>
              <a:gd name="T56" fmla="*/ 374 w 420"/>
              <a:gd name="T57" fmla="*/ 74 h 123"/>
              <a:gd name="T58" fmla="*/ 361 w 420"/>
              <a:gd name="T59" fmla="*/ 77 h 123"/>
              <a:gd name="T60" fmla="*/ 349 w 420"/>
              <a:gd name="T61" fmla="*/ 80 h 123"/>
              <a:gd name="T62" fmla="*/ 333 w 420"/>
              <a:gd name="T63" fmla="*/ 83 h 123"/>
              <a:gd name="T64" fmla="*/ 315 w 420"/>
              <a:gd name="T65" fmla="*/ 86 h 123"/>
              <a:gd name="T66" fmla="*/ 296 w 420"/>
              <a:gd name="T67" fmla="*/ 89 h 123"/>
              <a:gd name="T68" fmla="*/ 278 w 420"/>
              <a:gd name="T69" fmla="*/ 93 h 123"/>
              <a:gd name="T70" fmla="*/ 256 w 420"/>
              <a:gd name="T71" fmla="*/ 96 h 123"/>
              <a:gd name="T72" fmla="*/ 234 w 420"/>
              <a:gd name="T73" fmla="*/ 99 h 123"/>
              <a:gd name="T74" fmla="*/ 213 w 420"/>
              <a:gd name="T75" fmla="*/ 102 h 123"/>
              <a:gd name="T76" fmla="*/ 191 w 420"/>
              <a:gd name="T77" fmla="*/ 105 h 123"/>
              <a:gd name="T78" fmla="*/ 170 w 420"/>
              <a:gd name="T79" fmla="*/ 108 h 123"/>
              <a:gd name="T80" fmla="*/ 151 w 420"/>
              <a:gd name="T81" fmla="*/ 111 h 123"/>
              <a:gd name="T82" fmla="*/ 132 w 420"/>
              <a:gd name="T83" fmla="*/ 114 h 123"/>
              <a:gd name="T84" fmla="*/ 117 w 420"/>
              <a:gd name="T85" fmla="*/ 114 h 123"/>
              <a:gd name="T86" fmla="*/ 98 w 420"/>
              <a:gd name="T87" fmla="*/ 117 h 123"/>
              <a:gd name="T88" fmla="*/ 86 w 420"/>
              <a:gd name="T89" fmla="*/ 117 h 123"/>
              <a:gd name="T90" fmla="*/ 71 w 420"/>
              <a:gd name="T91" fmla="*/ 120 h 123"/>
              <a:gd name="T92" fmla="*/ 58 w 420"/>
              <a:gd name="T93" fmla="*/ 120 h 123"/>
              <a:gd name="T94" fmla="*/ 46 w 420"/>
              <a:gd name="T95" fmla="*/ 120 h 123"/>
              <a:gd name="T96" fmla="*/ 34 w 420"/>
              <a:gd name="T97" fmla="*/ 123 h 123"/>
              <a:gd name="T98" fmla="*/ 24 w 420"/>
              <a:gd name="T99" fmla="*/ 123 h 123"/>
              <a:gd name="T100" fmla="*/ 15 w 420"/>
              <a:gd name="T101" fmla="*/ 123 h 123"/>
              <a:gd name="T102" fmla="*/ 6 w 420"/>
              <a:gd name="T103" fmla="*/ 123 h 123"/>
              <a:gd name="T104" fmla="*/ 0 w 420"/>
              <a:gd name="T105" fmla="*/ 123 h 123"/>
              <a:gd name="T106" fmla="*/ 0 w 420"/>
              <a:gd name="T107" fmla="*/ 71 h 123"/>
              <a:gd name="T108" fmla="*/ 15 w 420"/>
              <a:gd name="T109" fmla="*/ 71 h 123"/>
              <a:gd name="T110" fmla="*/ 30 w 420"/>
              <a:gd name="T111" fmla="*/ 71 h 123"/>
              <a:gd name="T112" fmla="*/ 49 w 420"/>
              <a:gd name="T113" fmla="*/ 68 h 123"/>
              <a:gd name="T114" fmla="*/ 68 w 420"/>
              <a:gd name="T115" fmla="*/ 65 h 123"/>
              <a:gd name="T116" fmla="*/ 92 w 420"/>
              <a:gd name="T117" fmla="*/ 59 h 123"/>
              <a:gd name="T118" fmla="*/ 117 w 420"/>
              <a:gd name="T119" fmla="*/ 52 h 123"/>
              <a:gd name="T120" fmla="*/ 145 w 420"/>
              <a:gd name="T121" fmla="*/ 46 h 123"/>
              <a:gd name="T122" fmla="*/ 173 w 420"/>
              <a:gd name="T123" fmla="*/ 3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" h="123">
                <a:moveTo>
                  <a:pt x="173" y="37"/>
                </a:moveTo>
                <a:lnTo>
                  <a:pt x="200" y="28"/>
                </a:lnTo>
                <a:lnTo>
                  <a:pt x="228" y="21"/>
                </a:lnTo>
                <a:lnTo>
                  <a:pt x="253" y="15"/>
                </a:lnTo>
                <a:lnTo>
                  <a:pt x="275" y="9"/>
                </a:lnTo>
                <a:lnTo>
                  <a:pt x="293" y="6"/>
                </a:lnTo>
                <a:lnTo>
                  <a:pt x="312" y="3"/>
                </a:lnTo>
                <a:lnTo>
                  <a:pt x="327" y="0"/>
                </a:lnTo>
                <a:lnTo>
                  <a:pt x="340" y="0"/>
                </a:lnTo>
                <a:lnTo>
                  <a:pt x="352" y="0"/>
                </a:lnTo>
                <a:lnTo>
                  <a:pt x="361" y="0"/>
                </a:lnTo>
                <a:lnTo>
                  <a:pt x="370" y="3"/>
                </a:lnTo>
                <a:lnTo>
                  <a:pt x="380" y="6"/>
                </a:lnTo>
                <a:lnTo>
                  <a:pt x="386" y="6"/>
                </a:lnTo>
                <a:lnTo>
                  <a:pt x="392" y="9"/>
                </a:lnTo>
                <a:lnTo>
                  <a:pt x="398" y="15"/>
                </a:lnTo>
                <a:lnTo>
                  <a:pt x="401" y="18"/>
                </a:lnTo>
                <a:lnTo>
                  <a:pt x="411" y="25"/>
                </a:lnTo>
                <a:lnTo>
                  <a:pt x="417" y="34"/>
                </a:lnTo>
                <a:lnTo>
                  <a:pt x="420" y="43"/>
                </a:lnTo>
                <a:lnTo>
                  <a:pt x="420" y="52"/>
                </a:lnTo>
                <a:lnTo>
                  <a:pt x="420" y="55"/>
                </a:lnTo>
                <a:lnTo>
                  <a:pt x="417" y="59"/>
                </a:lnTo>
                <a:lnTo>
                  <a:pt x="414" y="59"/>
                </a:lnTo>
                <a:lnTo>
                  <a:pt x="408" y="62"/>
                </a:lnTo>
                <a:lnTo>
                  <a:pt x="401" y="65"/>
                </a:lnTo>
                <a:lnTo>
                  <a:pt x="395" y="68"/>
                </a:lnTo>
                <a:lnTo>
                  <a:pt x="386" y="71"/>
                </a:lnTo>
                <a:lnTo>
                  <a:pt x="374" y="74"/>
                </a:lnTo>
                <a:lnTo>
                  <a:pt x="361" y="77"/>
                </a:lnTo>
                <a:lnTo>
                  <a:pt x="349" y="80"/>
                </a:lnTo>
                <a:lnTo>
                  <a:pt x="333" y="83"/>
                </a:lnTo>
                <a:lnTo>
                  <a:pt x="315" y="86"/>
                </a:lnTo>
                <a:lnTo>
                  <a:pt x="296" y="89"/>
                </a:lnTo>
                <a:lnTo>
                  <a:pt x="278" y="93"/>
                </a:lnTo>
                <a:lnTo>
                  <a:pt x="256" y="96"/>
                </a:lnTo>
                <a:lnTo>
                  <a:pt x="234" y="99"/>
                </a:lnTo>
                <a:lnTo>
                  <a:pt x="213" y="102"/>
                </a:lnTo>
                <a:lnTo>
                  <a:pt x="191" y="105"/>
                </a:lnTo>
                <a:lnTo>
                  <a:pt x="170" y="108"/>
                </a:lnTo>
                <a:lnTo>
                  <a:pt x="151" y="111"/>
                </a:lnTo>
                <a:lnTo>
                  <a:pt x="132" y="114"/>
                </a:lnTo>
                <a:lnTo>
                  <a:pt x="117" y="114"/>
                </a:lnTo>
                <a:lnTo>
                  <a:pt x="98" y="117"/>
                </a:lnTo>
                <a:lnTo>
                  <a:pt x="86" y="117"/>
                </a:lnTo>
                <a:lnTo>
                  <a:pt x="71" y="120"/>
                </a:lnTo>
                <a:lnTo>
                  <a:pt x="58" y="120"/>
                </a:lnTo>
                <a:lnTo>
                  <a:pt x="46" y="120"/>
                </a:lnTo>
                <a:lnTo>
                  <a:pt x="34" y="123"/>
                </a:lnTo>
                <a:lnTo>
                  <a:pt x="24" y="123"/>
                </a:lnTo>
                <a:lnTo>
                  <a:pt x="15" y="123"/>
                </a:lnTo>
                <a:lnTo>
                  <a:pt x="6" y="123"/>
                </a:lnTo>
                <a:lnTo>
                  <a:pt x="0" y="123"/>
                </a:lnTo>
                <a:lnTo>
                  <a:pt x="0" y="71"/>
                </a:lnTo>
                <a:lnTo>
                  <a:pt x="15" y="71"/>
                </a:lnTo>
                <a:lnTo>
                  <a:pt x="30" y="71"/>
                </a:lnTo>
                <a:lnTo>
                  <a:pt x="49" y="68"/>
                </a:lnTo>
                <a:lnTo>
                  <a:pt x="68" y="65"/>
                </a:lnTo>
                <a:lnTo>
                  <a:pt x="92" y="59"/>
                </a:lnTo>
                <a:lnTo>
                  <a:pt x="117" y="52"/>
                </a:lnTo>
                <a:lnTo>
                  <a:pt x="145" y="46"/>
                </a:lnTo>
                <a:lnTo>
                  <a:pt x="173" y="3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9" name="Freeform 96"/>
          <p:cNvSpPr>
            <a:spLocks noChangeArrowheads="1"/>
          </p:cNvSpPr>
          <p:nvPr/>
        </p:nvSpPr>
        <p:spPr bwMode="auto">
          <a:xfrm>
            <a:off x="8228013" y="4048125"/>
            <a:ext cx="206375" cy="823913"/>
          </a:xfrm>
          <a:custGeom>
            <a:avLst/>
            <a:gdLst>
              <a:gd name="T0" fmla="*/ 49 w 130"/>
              <a:gd name="T1" fmla="*/ 214 h 519"/>
              <a:gd name="T2" fmla="*/ 46 w 130"/>
              <a:gd name="T3" fmla="*/ 183 h 519"/>
              <a:gd name="T4" fmla="*/ 43 w 130"/>
              <a:gd name="T5" fmla="*/ 152 h 519"/>
              <a:gd name="T6" fmla="*/ 37 w 130"/>
              <a:gd name="T7" fmla="*/ 127 h 519"/>
              <a:gd name="T8" fmla="*/ 34 w 130"/>
              <a:gd name="T9" fmla="*/ 102 h 519"/>
              <a:gd name="T10" fmla="*/ 28 w 130"/>
              <a:gd name="T11" fmla="*/ 84 h 519"/>
              <a:gd name="T12" fmla="*/ 24 w 130"/>
              <a:gd name="T13" fmla="*/ 68 h 519"/>
              <a:gd name="T14" fmla="*/ 18 w 130"/>
              <a:gd name="T15" fmla="*/ 56 h 519"/>
              <a:gd name="T16" fmla="*/ 9 w 130"/>
              <a:gd name="T17" fmla="*/ 40 h 519"/>
              <a:gd name="T18" fmla="*/ 3 w 130"/>
              <a:gd name="T19" fmla="*/ 28 h 519"/>
              <a:gd name="T20" fmla="*/ 0 w 130"/>
              <a:gd name="T21" fmla="*/ 16 h 519"/>
              <a:gd name="T22" fmla="*/ 0 w 130"/>
              <a:gd name="T23" fmla="*/ 6 h 519"/>
              <a:gd name="T24" fmla="*/ 9 w 130"/>
              <a:gd name="T25" fmla="*/ 0 h 519"/>
              <a:gd name="T26" fmla="*/ 24 w 130"/>
              <a:gd name="T27" fmla="*/ 0 h 519"/>
              <a:gd name="T28" fmla="*/ 43 w 130"/>
              <a:gd name="T29" fmla="*/ 6 h 519"/>
              <a:gd name="T30" fmla="*/ 62 w 130"/>
              <a:gd name="T31" fmla="*/ 13 h 519"/>
              <a:gd name="T32" fmla="*/ 86 w 130"/>
              <a:gd name="T33" fmla="*/ 16 h 519"/>
              <a:gd name="T34" fmla="*/ 114 w 130"/>
              <a:gd name="T35" fmla="*/ 16 h 519"/>
              <a:gd name="T36" fmla="*/ 130 w 130"/>
              <a:gd name="T37" fmla="*/ 44 h 519"/>
              <a:gd name="T38" fmla="*/ 130 w 130"/>
              <a:gd name="T39" fmla="*/ 96 h 519"/>
              <a:gd name="T40" fmla="*/ 130 w 130"/>
              <a:gd name="T41" fmla="*/ 146 h 519"/>
              <a:gd name="T42" fmla="*/ 130 w 130"/>
              <a:gd name="T43" fmla="*/ 192 h 519"/>
              <a:gd name="T44" fmla="*/ 130 w 130"/>
              <a:gd name="T45" fmla="*/ 235 h 519"/>
              <a:gd name="T46" fmla="*/ 130 w 130"/>
              <a:gd name="T47" fmla="*/ 275 h 519"/>
              <a:gd name="T48" fmla="*/ 130 w 130"/>
              <a:gd name="T49" fmla="*/ 312 h 519"/>
              <a:gd name="T50" fmla="*/ 126 w 130"/>
              <a:gd name="T51" fmla="*/ 346 h 519"/>
              <a:gd name="T52" fmla="*/ 126 w 130"/>
              <a:gd name="T53" fmla="*/ 374 h 519"/>
              <a:gd name="T54" fmla="*/ 126 w 130"/>
              <a:gd name="T55" fmla="*/ 402 h 519"/>
              <a:gd name="T56" fmla="*/ 126 w 130"/>
              <a:gd name="T57" fmla="*/ 424 h 519"/>
              <a:gd name="T58" fmla="*/ 126 w 130"/>
              <a:gd name="T59" fmla="*/ 445 h 519"/>
              <a:gd name="T60" fmla="*/ 126 w 130"/>
              <a:gd name="T61" fmla="*/ 461 h 519"/>
              <a:gd name="T62" fmla="*/ 123 w 130"/>
              <a:gd name="T63" fmla="*/ 473 h 519"/>
              <a:gd name="T64" fmla="*/ 123 w 130"/>
              <a:gd name="T65" fmla="*/ 482 h 519"/>
              <a:gd name="T66" fmla="*/ 123 w 130"/>
              <a:gd name="T67" fmla="*/ 492 h 519"/>
              <a:gd name="T68" fmla="*/ 117 w 130"/>
              <a:gd name="T69" fmla="*/ 504 h 519"/>
              <a:gd name="T70" fmla="*/ 114 w 130"/>
              <a:gd name="T71" fmla="*/ 513 h 519"/>
              <a:gd name="T72" fmla="*/ 108 w 130"/>
              <a:gd name="T73" fmla="*/ 516 h 519"/>
              <a:gd name="T74" fmla="*/ 99 w 130"/>
              <a:gd name="T75" fmla="*/ 519 h 519"/>
              <a:gd name="T76" fmla="*/ 92 w 130"/>
              <a:gd name="T77" fmla="*/ 516 h 519"/>
              <a:gd name="T78" fmla="*/ 86 w 130"/>
              <a:gd name="T79" fmla="*/ 501 h 519"/>
              <a:gd name="T80" fmla="*/ 80 w 130"/>
              <a:gd name="T81" fmla="*/ 479 h 519"/>
              <a:gd name="T82" fmla="*/ 74 w 130"/>
              <a:gd name="T83" fmla="*/ 448 h 519"/>
              <a:gd name="T84" fmla="*/ 68 w 130"/>
              <a:gd name="T85" fmla="*/ 411 h 519"/>
              <a:gd name="T86" fmla="*/ 62 w 130"/>
              <a:gd name="T87" fmla="*/ 362 h 519"/>
              <a:gd name="T88" fmla="*/ 55 w 130"/>
              <a:gd name="T89" fmla="*/ 300 h 519"/>
              <a:gd name="T90" fmla="*/ 49 w 130"/>
              <a:gd name="T91" fmla="*/ 232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0" h="519">
                <a:moveTo>
                  <a:pt x="49" y="232"/>
                </a:moveTo>
                <a:lnTo>
                  <a:pt x="49" y="214"/>
                </a:lnTo>
                <a:lnTo>
                  <a:pt x="46" y="198"/>
                </a:lnTo>
                <a:lnTo>
                  <a:pt x="46" y="183"/>
                </a:lnTo>
                <a:lnTo>
                  <a:pt x="43" y="167"/>
                </a:lnTo>
                <a:lnTo>
                  <a:pt x="43" y="152"/>
                </a:lnTo>
                <a:lnTo>
                  <a:pt x="40" y="139"/>
                </a:lnTo>
                <a:lnTo>
                  <a:pt x="37" y="127"/>
                </a:lnTo>
                <a:lnTo>
                  <a:pt x="37" y="115"/>
                </a:lnTo>
                <a:lnTo>
                  <a:pt x="34" y="102"/>
                </a:lnTo>
                <a:lnTo>
                  <a:pt x="31" y="93"/>
                </a:lnTo>
                <a:lnTo>
                  <a:pt x="28" y="84"/>
                </a:lnTo>
                <a:lnTo>
                  <a:pt x="28" y="74"/>
                </a:lnTo>
                <a:lnTo>
                  <a:pt x="24" y="68"/>
                </a:lnTo>
                <a:lnTo>
                  <a:pt x="21" y="62"/>
                </a:lnTo>
                <a:lnTo>
                  <a:pt x="18" y="56"/>
                </a:lnTo>
                <a:lnTo>
                  <a:pt x="15" y="50"/>
                </a:lnTo>
                <a:lnTo>
                  <a:pt x="9" y="40"/>
                </a:lnTo>
                <a:lnTo>
                  <a:pt x="6" y="34"/>
                </a:lnTo>
                <a:lnTo>
                  <a:pt x="3" y="28"/>
                </a:lnTo>
                <a:lnTo>
                  <a:pt x="0" y="22"/>
                </a:lnTo>
                <a:lnTo>
                  <a:pt x="0" y="16"/>
                </a:lnTo>
                <a:lnTo>
                  <a:pt x="0" y="13"/>
                </a:lnTo>
                <a:lnTo>
                  <a:pt x="0" y="6"/>
                </a:lnTo>
                <a:lnTo>
                  <a:pt x="3" y="3"/>
                </a:lnTo>
                <a:lnTo>
                  <a:pt x="9" y="0"/>
                </a:lnTo>
                <a:lnTo>
                  <a:pt x="15" y="0"/>
                </a:lnTo>
                <a:lnTo>
                  <a:pt x="24" y="0"/>
                </a:lnTo>
                <a:lnTo>
                  <a:pt x="37" y="3"/>
                </a:lnTo>
                <a:lnTo>
                  <a:pt x="43" y="6"/>
                </a:lnTo>
                <a:lnTo>
                  <a:pt x="52" y="10"/>
                </a:lnTo>
                <a:lnTo>
                  <a:pt x="62" y="13"/>
                </a:lnTo>
                <a:lnTo>
                  <a:pt x="74" y="13"/>
                </a:lnTo>
                <a:lnTo>
                  <a:pt x="86" y="16"/>
                </a:lnTo>
                <a:lnTo>
                  <a:pt x="99" y="16"/>
                </a:lnTo>
                <a:lnTo>
                  <a:pt x="114" y="16"/>
                </a:lnTo>
                <a:lnTo>
                  <a:pt x="130" y="16"/>
                </a:lnTo>
                <a:lnTo>
                  <a:pt x="130" y="44"/>
                </a:lnTo>
                <a:lnTo>
                  <a:pt x="130" y="71"/>
                </a:lnTo>
                <a:lnTo>
                  <a:pt x="130" y="96"/>
                </a:lnTo>
                <a:lnTo>
                  <a:pt x="130" y="121"/>
                </a:lnTo>
                <a:lnTo>
                  <a:pt x="130" y="146"/>
                </a:lnTo>
                <a:lnTo>
                  <a:pt x="130" y="170"/>
                </a:lnTo>
                <a:lnTo>
                  <a:pt x="130" y="192"/>
                </a:lnTo>
                <a:lnTo>
                  <a:pt x="130" y="214"/>
                </a:lnTo>
                <a:lnTo>
                  <a:pt x="130" y="235"/>
                </a:lnTo>
                <a:lnTo>
                  <a:pt x="130" y="257"/>
                </a:lnTo>
                <a:lnTo>
                  <a:pt x="130" y="275"/>
                </a:lnTo>
                <a:lnTo>
                  <a:pt x="130" y="294"/>
                </a:lnTo>
                <a:lnTo>
                  <a:pt x="130" y="312"/>
                </a:lnTo>
                <a:lnTo>
                  <a:pt x="130" y="328"/>
                </a:lnTo>
                <a:lnTo>
                  <a:pt x="126" y="346"/>
                </a:lnTo>
                <a:lnTo>
                  <a:pt x="126" y="362"/>
                </a:lnTo>
                <a:lnTo>
                  <a:pt x="126" y="374"/>
                </a:lnTo>
                <a:lnTo>
                  <a:pt x="126" y="390"/>
                </a:lnTo>
                <a:lnTo>
                  <a:pt x="126" y="402"/>
                </a:lnTo>
                <a:lnTo>
                  <a:pt x="126" y="414"/>
                </a:lnTo>
                <a:lnTo>
                  <a:pt x="126" y="424"/>
                </a:lnTo>
                <a:lnTo>
                  <a:pt x="126" y="436"/>
                </a:lnTo>
                <a:lnTo>
                  <a:pt x="126" y="445"/>
                </a:lnTo>
                <a:lnTo>
                  <a:pt x="126" y="451"/>
                </a:lnTo>
                <a:lnTo>
                  <a:pt x="126" y="461"/>
                </a:lnTo>
                <a:lnTo>
                  <a:pt x="126" y="467"/>
                </a:lnTo>
                <a:lnTo>
                  <a:pt x="123" y="473"/>
                </a:lnTo>
                <a:lnTo>
                  <a:pt x="123" y="479"/>
                </a:lnTo>
                <a:lnTo>
                  <a:pt x="123" y="482"/>
                </a:lnTo>
                <a:lnTo>
                  <a:pt x="123" y="489"/>
                </a:lnTo>
                <a:lnTo>
                  <a:pt x="123" y="492"/>
                </a:lnTo>
                <a:lnTo>
                  <a:pt x="120" y="498"/>
                </a:lnTo>
                <a:lnTo>
                  <a:pt x="117" y="504"/>
                </a:lnTo>
                <a:lnTo>
                  <a:pt x="117" y="510"/>
                </a:lnTo>
                <a:lnTo>
                  <a:pt x="114" y="513"/>
                </a:lnTo>
                <a:lnTo>
                  <a:pt x="111" y="516"/>
                </a:lnTo>
                <a:lnTo>
                  <a:pt x="108" y="516"/>
                </a:lnTo>
                <a:lnTo>
                  <a:pt x="102" y="519"/>
                </a:lnTo>
                <a:lnTo>
                  <a:pt x="99" y="519"/>
                </a:lnTo>
                <a:lnTo>
                  <a:pt x="96" y="519"/>
                </a:lnTo>
                <a:lnTo>
                  <a:pt x="92" y="516"/>
                </a:lnTo>
                <a:lnTo>
                  <a:pt x="89" y="510"/>
                </a:lnTo>
                <a:lnTo>
                  <a:pt x="86" y="501"/>
                </a:lnTo>
                <a:lnTo>
                  <a:pt x="83" y="492"/>
                </a:lnTo>
                <a:lnTo>
                  <a:pt x="80" y="479"/>
                </a:lnTo>
                <a:lnTo>
                  <a:pt x="77" y="464"/>
                </a:lnTo>
                <a:lnTo>
                  <a:pt x="74" y="448"/>
                </a:lnTo>
                <a:lnTo>
                  <a:pt x="71" y="430"/>
                </a:lnTo>
                <a:lnTo>
                  <a:pt x="68" y="411"/>
                </a:lnTo>
                <a:lnTo>
                  <a:pt x="65" y="387"/>
                </a:lnTo>
                <a:lnTo>
                  <a:pt x="62" y="362"/>
                </a:lnTo>
                <a:lnTo>
                  <a:pt x="58" y="334"/>
                </a:lnTo>
                <a:lnTo>
                  <a:pt x="55" y="300"/>
                </a:lnTo>
                <a:lnTo>
                  <a:pt x="52" y="269"/>
                </a:lnTo>
                <a:lnTo>
                  <a:pt x="49" y="23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0" name="Freeform 97"/>
          <p:cNvSpPr>
            <a:spLocks noChangeArrowheads="1"/>
          </p:cNvSpPr>
          <p:nvPr/>
        </p:nvSpPr>
        <p:spPr bwMode="auto">
          <a:xfrm>
            <a:off x="8350250" y="3956050"/>
            <a:ext cx="946150" cy="631825"/>
          </a:xfrm>
          <a:custGeom>
            <a:avLst/>
            <a:gdLst>
              <a:gd name="T0" fmla="*/ 439 w 596"/>
              <a:gd name="T1" fmla="*/ 0 h 398"/>
              <a:gd name="T2" fmla="*/ 454 w 596"/>
              <a:gd name="T3" fmla="*/ 6 h 398"/>
              <a:gd name="T4" fmla="*/ 476 w 596"/>
              <a:gd name="T5" fmla="*/ 18 h 398"/>
              <a:gd name="T6" fmla="*/ 507 w 596"/>
              <a:gd name="T7" fmla="*/ 37 h 398"/>
              <a:gd name="T8" fmla="*/ 541 w 596"/>
              <a:gd name="T9" fmla="*/ 58 h 398"/>
              <a:gd name="T10" fmla="*/ 569 w 596"/>
              <a:gd name="T11" fmla="*/ 77 h 398"/>
              <a:gd name="T12" fmla="*/ 587 w 596"/>
              <a:gd name="T13" fmla="*/ 92 h 398"/>
              <a:gd name="T14" fmla="*/ 596 w 596"/>
              <a:gd name="T15" fmla="*/ 108 h 398"/>
              <a:gd name="T16" fmla="*/ 596 w 596"/>
              <a:gd name="T17" fmla="*/ 120 h 398"/>
              <a:gd name="T18" fmla="*/ 590 w 596"/>
              <a:gd name="T19" fmla="*/ 129 h 398"/>
              <a:gd name="T20" fmla="*/ 581 w 596"/>
              <a:gd name="T21" fmla="*/ 139 h 398"/>
              <a:gd name="T22" fmla="*/ 569 w 596"/>
              <a:gd name="T23" fmla="*/ 145 h 398"/>
              <a:gd name="T24" fmla="*/ 553 w 596"/>
              <a:gd name="T25" fmla="*/ 151 h 398"/>
              <a:gd name="T26" fmla="*/ 544 w 596"/>
              <a:gd name="T27" fmla="*/ 160 h 398"/>
              <a:gd name="T28" fmla="*/ 528 w 596"/>
              <a:gd name="T29" fmla="*/ 176 h 398"/>
              <a:gd name="T30" fmla="*/ 513 w 596"/>
              <a:gd name="T31" fmla="*/ 200 h 398"/>
              <a:gd name="T32" fmla="*/ 494 w 596"/>
              <a:gd name="T33" fmla="*/ 231 h 398"/>
              <a:gd name="T34" fmla="*/ 473 w 596"/>
              <a:gd name="T35" fmla="*/ 272 h 398"/>
              <a:gd name="T36" fmla="*/ 451 w 596"/>
              <a:gd name="T37" fmla="*/ 315 h 398"/>
              <a:gd name="T38" fmla="*/ 423 w 596"/>
              <a:gd name="T39" fmla="*/ 370 h 398"/>
              <a:gd name="T40" fmla="*/ 346 w 596"/>
              <a:gd name="T41" fmla="*/ 398 h 398"/>
              <a:gd name="T42" fmla="*/ 365 w 596"/>
              <a:gd name="T43" fmla="*/ 336 h 398"/>
              <a:gd name="T44" fmla="*/ 377 w 596"/>
              <a:gd name="T45" fmla="*/ 281 h 398"/>
              <a:gd name="T46" fmla="*/ 386 w 596"/>
              <a:gd name="T47" fmla="*/ 234 h 398"/>
              <a:gd name="T48" fmla="*/ 396 w 596"/>
              <a:gd name="T49" fmla="*/ 194 h 398"/>
              <a:gd name="T50" fmla="*/ 402 w 596"/>
              <a:gd name="T51" fmla="*/ 160 h 398"/>
              <a:gd name="T52" fmla="*/ 402 w 596"/>
              <a:gd name="T53" fmla="*/ 136 h 398"/>
              <a:gd name="T54" fmla="*/ 402 w 596"/>
              <a:gd name="T55" fmla="*/ 117 h 398"/>
              <a:gd name="T56" fmla="*/ 399 w 596"/>
              <a:gd name="T57" fmla="*/ 108 h 398"/>
              <a:gd name="T58" fmla="*/ 389 w 596"/>
              <a:gd name="T59" fmla="*/ 105 h 398"/>
              <a:gd name="T60" fmla="*/ 368 w 596"/>
              <a:gd name="T61" fmla="*/ 102 h 398"/>
              <a:gd name="T62" fmla="*/ 334 w 596"/>
              <a:gd name="T63" fmla="*/ 102 h 398"/>
              <a:gd name="T64" fmla="*/ 291 w 596"/>
              <a:gd name="T65" fmla="*/ 105 h 398"/>
              <a:gd name="T66" fmla="*/ 235 w 596"/>
              <a:gd name="T67" fmla="*/ 108 h 398"/>
              <a:gd name="T68" fmla="*/ 167 w 596"/>
              <a:gd name="T69" fmla="*/ 117 h 398"/>
              <a:gd name="T70" fmla="*/ 90 w 596"/>
              <a:gd name="T71" fmla="*/ 126 h 398"/>
              <a:gd name="T72" fmla="*/ 0 w 596"/>
              <a:gd name="T73" fmla="*/ 139 h 398"/>
              <a:gd name="T74" fmla="*/ 28 w 596"/>
              <a:gd name="T75" fmla="*/ 74 h 398"/>
              <a:gd name="T76" fmla="*/ 111 w 596"/>
              <a:gd name="T77" fmla="*/ 68 h 398"/>
              <a:gd name="T78" fmla="*/ 173 w 596"/>
              <a:gd name="T79" fmla="*/ 61 h 398"/>
              <a:gd name="T80" fmla="*/ 235 w 596"/>
              <a:gd name="T81" fmla="*/ 52 h 398"/>
              <a:gd name="T82" fmla="*/ 266 w 596"/>
              <a:gd name="T83" fmla="*/ 49 h 398"/>
              <a:gd name="T84" fmla="*/ 294 w 596"/>
              <a:gd name="T85" fmla="*/ 43 h 398"/>
              <a:gd name="T86" fmla="*/ 318 w 596"/>
              <a:gd name="T87" fmla="*/ 40 h 398"/>
              <a:gd name="T88" fmla="*/ 340 w 596"/>
              <a:gd name="T89" fmla="*/ 34 h 398"/>
              <a:gd name="T90" fmla="*/ 355 w 596"/>
              <a:gd name="T91" fmla="*/ 30 h 398"/>
              <a:gd name="T92" fmla="*/ 371 w 596"/>
              <a:gd name="T93" fmla="*/ 24 h 398"/>
              <a:gd name="T94" fmla="*/ 383 w 596"/>
              <a:gd name="T95" fmla="*/ 21 h 398"/>
              <a:gd name="T96" fmla="*/ 389 w 596"/>
              <a:gd name="T97" fmla="*/ 18 h 398"/>
              <a:gd name="T98" fmla="*/ 411 w 596"/>
              <a:gd name="T99" fmla="*/ 6 h 398"/>
              <a:gd name="T100" fmla="*/ 433 w 596"/>
              <a:gd name="T101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6" h="398">
                <a:moveTo>
                  <a:pt x="433" y="0"/>
                </a:moveTo>
                <a:lnTo>
                  <a:pt x="439" y="0"/>
                </a:lnTo>
                <a:lnTo>
                  <a:pt x="445" y="3"/>
                </a:lnTo>
                <a:lnTo>
                  <a:pt x="454" y="6"/>
                </a:lnTo>
                <a:lnTo>
                  <a:pt x="464" y="12"/>
                </a:lnTo>
                <a:lnTo>
                  <a:pt x="476" y="18"/>
                </a:lnTo>
                <a:lnTo>
                  <a:pt x="491" y="24"/>
                </a:lnTo>
                <a:lnTo>
                  <a:pt x="507" y="37"/>
                </a:lnTo>
                <a:lnTo>
                  <a:pt x="522" y="46"/>
                </a:lnTo>
                <a:lnTo>
                  <a:pt x="541" y="58"/>
                </a:lnTo>
                <a:lnTo>
                  <a:pt x="556" y="68"/>
                </a:lnTo>
                <a:lnTo>
                  <a:pt x="569" y="77"/>
                </a:lnTo>
                <a:lnTo>
                  <a:pt x="578" y="86"/>
                </a:lnTo>
                <a:lnTo>
                  <a:pt x="587" y="92"/>
                </a:lnTo>
                <a:lnTo>
                  <a:pt x="593" y="102"/>
                </a:lnTo>
                <a:lnTo>
                  <a:pt x="596" y="108"/>
                </a:lnTo>
                <a:lnTo>
                  <a:pt x="596" y="114"/>
                </a:lnTo>
                <a:lnTo>
                  <a:pt x="596" y="120"/>
                </a:lnTo>
                <a:lnTo>
                  <a:pt x="593" y="126"/>
                </a:lnTo>
                <a:lnTo>
                  <a:pt x="590" y="129"/>
                </a:lnTo>
                <a:lnTo>
                  <a:pt x="587" y="136"/>
                </a:lnTo>
                <a:lnTo>
                  <a:pt x="581" y="139"/>
                </a:lnTo>
                <a:lnTo>
                  <a:pt x="575" y="142"/>
                </a:lnTo>
                <a:lnTo>
                  <a:pt x="569" y="145"/>
                </a:lnTo>
                <a:lnTo>
                  <a:pt x="559" y="148"/>
                </a:lnTo>
                <a:lnTo>
                  <a:pt x="553" y="151"/>
                </a:lnTo>
                <a:lnTo>
                  <a:pt x="550" y="154"/>
                </a:lnTo>
                <a:lnTo>
                  <a:pt x="544" y="160"/>
                </a:lnTo>
                <a:lnTo>
                  <a:pt x="538" y="166"/>
                </a:lnTo>
                <a:lnTo>
                  <a:pt x="528" y="176"/>
                </a:lnTo>
                <a:lnTo>
                  <a:pt x="522" y="188"/>
                </a:lnTo>
                <a:lnTo>
                  <a:pt x="513" y="200"/>
                </a:lnTo>
                <a:lnTo>
                  <a:pt x="504" y="216"/>
                </a:lnTo>
                <a:lnTo>
                  <a:pt x="494" y="231"/>
                </a:lnTo>
                <a:lnTo>
                  <a:pt x="485" y="250"/>
                </a:lnTo>
                <a:lnTo>
                  <a:pt x="473" y="272"/>
                </a:lnTo>
                <a:lnTo>
                  <a:pt x="464" y="293"/>
                </a:lnTo>
                <a:lnTo>
                  <a:pt x="451" y="315"/>
                </a:lnTo>
                <a:lnTo>
                  <a:pt x="439" y="343"/>
                </a:lnTo>
                <a:lnTo>
                  <a:pt x="423" y="370"/>
                </a:lnTo>
                <a:lnTo>
                  <a:pt x="411" y="398"/>
                </a:lnTo>
                <a:lnTo>
                  <a:pt x="346" y="398"/>
                </a:lnTo>
                <a:lnTo>
                  <a:pt x="355" y="367"/>
                </a:lnTo>
                <a:lnTo>
                  <a:pt x="365" y="336"/>
                </a:lnTo>
                <a:lnTo>
                  <a:pt x="371" y="309"/>
                </a:lnTo>
                <a:lnTo>
                  <a:pt x="377" y="281"/>
                </a:lnTo>
                <a:lnTo>
                  <a:pt x="383" y="256"/>
                </a:lnTo>
                <a:lnTo>
                  <a:pt x="386" y="234"/>
                </a:lnTo>
                <a:lnTo>
                  <a:pt x="392" y="213"/>
                </a:lnTo>
                <a:lnTo>
                  <a:pt x="396" y="194"/>
                </a:lnTo>
                <a:lnTo>
                  <a:pt x="399" y="176"/>
                </a:lnTo>
                <a:lnTo>
                  <a:pt x="402" y="160"/>
                </a:lnTo>
                <a:lnTo>
                  <a:pt x="402" y="148"/>
                </a:lnTo>
                <a:lnTo>
                  <a:pt x="402" y="136"/>
                </a:lnTo>
                <a:lnTo>
                  <a:pt x="402" y="126"/>
                </a:lnTo>
                <a:lnTo>
                  <a:pt x="402" y="117"/>
                </a:lnTo>
                <a:lnTo>
                  <a:pt x="402" y="111"/>
                </a:lnTo>
                <a:lnTo>
                  <a:pt x="399" y="108"/>
                </a:lnTo>
                <a:lnTo>
                  <a:pt x="396" y="105"/>
                </a:lnTo>
                <a:lnTo>
                  <a:pt x="389" y="105"/>
                </a:lnTo>
                <a:lnTo>
                  <a:pt x="380" y="102"/>
                </a:lnTo>
                <a:lnTo>
                  <a:pt x="368" y="102"/>
                </a:lnTo>
                <a:lnTo>
                  <a:pt x="352" y="102"/>
                </a:lnTo>
                <a:lnTo>
                  <a:pt x="334" y="102"/>
                </a:lnTo>
                <a:lnTo>
                  <a:pt x="312" y="102"/>
                </a:lnTo>
                <a:lnTo>
                  <a:pt x="291" y="105"/>
                </a:lnTo>
                <a:lnTo>
                  <a:pt x="263" y="105"/>
                </a:lnTo>
                <a:lnTo>
                  <a:pt x="235" y="108"/>
                </a:lnTo>
                <a:lnTo>
                  <a:pt x="201" y="111"/>
                </a:lnTo>
                <a:lnTo>
                  <a:pt x="167" y="117"/>
                </a:lnTo>
                <a:lnTo>
                  <a:pt x="130" y="120"/>
                </a:lnTo>
                <a:lnTo>
                  <a:pt x="90" y="126"/>
                </a:lnTo>
                <a:lnTo>
                  <a:pt x="46" y="132"/>
                </a:lnTo>
                <a:lnTo>
                  <a:pt x="0" y="139"/>
                </a:lnTo>
                <a:lnTo>
                  <a:pt x="0" y="74"/>
                </a:lnTo>
                <a:lnTo>
                  <a:pt x="28" y="74"/>
                </a:lnTo>
                <a:lnTo>
                  <a:pt x="56" y="71"/>
                </a:lnTo>
                <a:lnTo>
                  <a:pt x="111" y="68"/>
                </a:lnTo>
                <a:lnTo>
                  <a:pt x="142" y="64"/>
                </a:lnTo>
                <a:lnTo>
                  <a:pt x="173" y="61"/>
                </a:lnTo>
                <a:lnTo>
                  <a:pt x="204" y="55"/>
                </a:lnTo>
                <a:lnTo>
                  <a:pt x="235" y="52"/>
                </a:lnTo>
                <a:lnTo>
                  <a:pt x="250" y="49"/>
                </a:lnTo>
                <a:lnTo>
                  <a:pt x="266" y="49"/>
                </a:lnTo>
                <a:lnTo>
                  <a:pt x="281" y="46"/>
                </a:lnTo>
                <a:lnTo>
                  <a:pt x="294" y="43"/>
                </a:lnTo>
                <a:lnTo>
                  <a:pt x="306" y="40"/>
                </a:lnTo>
                <a:lnTo>
                  <a:pt x="318" y="40"/>
                </a:lnTo>
                <a:lnTo>
                  <a:pt x="328" y="37"/>
                </a:lnTo>
                <a:lnTo>
                  <a:pt x="340" y="34"/>
                </a:lnTo>
                <a:lnTo>
                  <a:pt x="349" y="30"/>
                </a:lnTo>
                <a:lnTo>
                  <a:pt x="355" y="30"/>
                </a:lnTo>
                <a:lnTo>
                  <a:pt x="365" y="27"/>
                </a:lnTo>
                <a:lnTo>
                  <a:pt x="371" y="24"/>
                </a:lnTo>
                <a:lnTo>
                  <a:pt x="377" y="24"/>
                </a:lnTo>
                <a:lnTo>
                  <a:pt x="383" y="21"/>
                </a:lnTo>
                <a:lnTo>
                  <a:pt x="386" y="21"/>
                </a:lnTo>
                <a:lnTo>
                  <a:pt x="389" y="18"/>
                </a:lnTo>
                <a:lnTo>
                  <a:pt x="402" y="9"/>
                </a:lnTo>
                <a:lnTo>
                  <a:pt x="411" y="6"/>
                </a:lnTo>
                <a:lnTo>
                  <a:pt x="420" y="0"/>
                </a:lnTo>
                <a:lnTo>
                  <a:pt x="433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1" name="Freeform 98"/>
          <p:cNvSpPr>
            <a:spLocks noChangeArrowheads="1"/>
          </p:cNvSpPr>
          <p:nvPr/>
        </p:nvSpPr>
        <p:spPr bwMode="auto">
          <a:xfrm>
            <a:off x="8380413" y="4538663"/>
            <a:ext cx="754062" cy="196850"/>
          </a:xfrm>
          <a:custGeom>
            <a:avLst/>
            <a:gdLst>
              <a:gd name="T0" fmla="*/ 475 w 475"/>
              <a:gd name="T1" fmla="*/ 59 h 124"/>
              <a:gd name="T2" fmla="*/ 475 w 475"/>
              <a:gd name="T3" fmla="*/ 62 h 124"/>
              <a:gd name="T4" fmla="*/ 472 w 475"/>
              <a:gd name="T5" fmla="*/ 65 h 124"/>
              <a:gd name="T6" fmla="*/ 466 w 475"/>
              <a:gd name="T7" fmla="*/ 68 h 124"/>
              <a:gd name="T8" fmla="*/ 463 w 475"/>
              <a:gd name="T9" fmla="*/ 71 h 124"/>
              <a:gd name="T10" fmla="*/ 454 w 475"/>
              <a:gd name="T11" fmla="*/ 74 h 124"/>
              <a:gd name="T12" fmla="*/ 448 w 475"/>
              <a:gd name="T13" fmla="*/ 78 h 124"/>
              <a:gd name="T14" fmla="*/ 438 w 475"/>
              <a:gd name="T15" fmla="*/ 81 h 124"/>
              <a:gd name="T16" fmla="*/ 426 w 475"/>
              <a:gd name="T17" fmla="*/ 84 h 124"/>
              <a:gd name="T18" fmla="*/ 414 w 475"/>
              <a:gd name="T19" fmla="*/ 87 h 124"/>
              <a:gd name="T20" fmla="*/ 401 w 475"/>
              <a:gd name="T21" fmla="*/ 90 h 124"/>
              <a:gd name="T22" fmla="*/ 386 w 475"/>
              <a:gd name="T23" fmla="*/ 93 h 124"/>
              <a:gd name="T24" fmla="*/ 367 w 475"/>
              <a:gd name="T25" fmla="*/ 96 h 124"/>
              <a:gd name="T26" fmla="*/ 349 w 475"/>
              <a:gd name="T27" fmla="*/ 99 h 124"/>
              <a:gd name="T28" fmla="*/ 330 w 475"/>
              <a:gd name="T29" fmla="*/ 99 h 124"/>
              <a:gd name="T30" fmla="*/ 309 w 475"/>
              <a:gd name="T31" fmla="*/ 102 h 124"/>
              <a:gd name="T32" fmla="*/ 287 w 475"/>
              <a:gd name="T33" fmla="*/ 105 h 124"/>
              <a:gd name="T34" fmla="*/ 244 w 475"/>
              <a:gd name="T35" fmla="*/ 108 h 124"/>
              <a:gd name="T36" fmla="*/ 200 w 475"/>
              <a:gd name="T37" fmla="*/ 115 h 124"/>
              <a:gd name="T38" fmla="*/ 163 w 475"/>
              <a:gd name="T39" fmla="*/ 118 h 124"/>
              <a:gd name="T40" fmla="*/ 126 w 475"/>
              <a:gd name="T41" fmla="*/ 121 h 124"/>
              <a:gd name="T42" fmla="*/ 89 w 475"/>
              <a:gd name="T43" fmla="*/ 121 h 124"/>
              <a:gd name="T44" fmla="*/ 58 w 475"/>
              <a:gd name="T45" fmla="*/ 124 h 124"/>
              <a:gd name="T46" fmla="*/ 27 w 475"/>
              <a:gd name="T47" fmla="*/ 124 h 124"/>
              <a:gd name="T48" fmla="*/ 0 w 475"/>
              <a:gd name="T49" fmla="*/ 124 h 124"/>
              <a:gd name="T50" fmla="*/ 0 w 475"/>
              <a:gd name="T51" fmla="*/ 53 h 124"/>
              <a:gd name="T52" fmla="*/ 37 w 475"/>
              <a:gd name="T53" fmla="*/ 53 h 124"/>
              <a:gd name="T54" fmla="*/ 74 w 475"/>
              <a:gd name="T55" fmla="*/ 50 h 124"/>
              <a:gd name="T56" fmla="*/ 111 w 475"/>
              <a:gd name="T57" fmla="*/ 50 h 124"/>
              <a:gd name="T58" fmla="*/ 145 w 475"/>
              <a:gd name="T59" fmla="*/ 47 h 124"/>
              <a:gd name="T60" fmla="*/ 176 w 475"/>
              <a:gd name="T61" fmla="*/ 44 h 124"/>
              <a:gd name="T62" fmla="*/ 207 w 475"/>
              <a:gd name="T63" fmla="*/ 37 h 124"/>
              <a:gd name="T64" fmla="*/ 234 w 475"/>
              <a:gd name="T65" fmla="*/ 31 h 124"/>
              <a:gd name="T66" fmla="*/ 262 w 475"/>
              <a:gd name="T67" fmla="*/ 25 h 124"/>
              <a:gd name="T68" fmla="*/ 287 w 475"/>
              <a:gd name="T69" fmla="*/ 19 h 124"/>
              <a:gd name="T70" fmla="*/ 312 w 475"/>
              <a:gd name="T71" fmla="*/ 16 h 124"/>
              <a:gd name="T72" fmla="*/ 330 w 475"/>
              <a:gd name="T73" fmla="*/ 10 h 124"/>
              <a:gd name="T74" fmla="*/ 349 w 475"/>
              <a:gd name="T75" fmla="*/ 6 h 124"/>
              <a:gd name="T76" fmla="*/ 364 w 475"/>
              <a:gd name="T77" fmla="*/ 3 h 124"/>
              <a:gd name="T78" fmla="*/ 377 w 475"/>
              <a:gd name="T79" fmla="*/ 3 h 124"/>
              <a:gd name="T80" fmla="*/ 386 w 475"/>
              <a:gd name="T81" fmla="*/ 0 h 124"/>
              <a:gd name="T82" fmla="*/ 392 w 475"/>
              <a:gd name="T83" fmla="*/ 0 h 124"/>
              <a:gd name="T84" fmla="*/ 407 w 475"/>
              <a:gd name="T85" fmla="*/ 0 h 124"/>
              <a:gd name="T86" fmla="*/ 420 w 475"/>
              <a:gd name="T87" fmla="*/ 3 h 124"/>
              <a:gd name="T88" fmla="*/ 435 w 475"/>
              <a:gd name="T89" fmla="*/ 10 h 124"/>
              <a:gd name="T90" fmla="*/ 448 w 475"/>
              <a:gd name="T91" fmla="*/ 16 h 124"/>
              <a:gd name="T92" fmla="*/ 454 w 475"/>
              <a:gd name="T93" fmla="*/ 22 h 124"/>
              <a:gd name="T94" fmla="*/ 460 w 475"/>
              <a:gd name="T95" fmla="*/ 25 h 124"/>
              <a:gd name="T96" fmla="*/ 466 w 475"/>
              <a:gd name="T97" fmla="*/ 31 h 124"/>
              <a:gd name="T98" fmla="*/ 469 w 475"/>
              <a:gd name="T99" fmla="*/ 34 h 124"/>
              <a:gd name="T100" fmla="*/ 472 w 475"/>
              <a:gd name="T101" fmla="*/ 40 h 124"/>
              <a:gd name="T102" fmla="*/ 475 w 475"/>
              <a:gd name="T103" fmla="*/ 47 h 124"/>
              <a:gd name="T104" fmla="*/ 475 w 475"/>
              <a:gd name="T105" fmla="*/ 53 h 124"/>
              <a:gd name="T106" fmla="*/ 475 w 475"/>
              <a:gd name="T107" fmla="*/ 5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75" h="124">
                <a:moveTo>
                  <a:pt x="475" y="59"/>
                </a:moveTo>
                <a:lnTo>
                  <a:pt x="475" y="62"/>
                </a:lnTo>
                <a:lnTo>
                  <a:pt x="472" y="65"/>
                </a:lnTo>
                <a:lnTo>
                  <a:pt x="466" y="68"/>
                </a:lnTo>
                <a:lnTo>
                  <a:pt x="463" y="71"/>
                </a:lnTo>
                <a:lnTo>
                  <a:pt x="454" y="74"/>
                </a:lnTo>
                <a:lnTo>
                  <a:pt x="448" y="78"/>
                </a:lnTo>
                <a:lnTo>
                  <a:pt x="438" y="81"/>
                </a:lnTo>
                <a:lnTo>
                  <a:pt x="426" y="84"/>
                </a:lnTo>
                <a:lnTo>
                  <a:pt x="414" y="87"/>
                </a:lnTo>
                <a:lnTo>
                  <a:pt x="401" y="90"/>
                </a:lnTo>
                <a:lnTo>
                  <a:pt x="386" y="93"/>
                </a:lnTo>
                <a:lnTo>
                  <a:pt x="367" y="96"/>
                </a:lnTo>
                <a:lnTo>
                  <a:pt x="349" y="99"/>
                </a:lnTo>
                <a:lnTo>
                  <a:pt x="330" y="99"/>
                </a:lnTo>
                <a:lnTo>
                  <a:pt x="309" y="102"/>
                </a:lnTo>
                <a:lnTo>
                  <a:pt x="287" y="105"/>
                </a:lnTo>
                <a:lnTo>
                  <a:pt x="244" y="108"/>
                </a:lnTo>
                <a:lnTo>
                  <a:pt x="200" y="115"/>
                </a:lnTo>
                <a:lnTo>
                  <a:pt x="163" y="118"/>
                </a:lnTo>
                <a:lnTo>
                  <a:pt x="126" y="121"/>
                </a:lnTo>
                <a:lnTo>
                  <a:pt x="89" y="121"/>
                </a:lnTo>
                <a:lnTo>
                  <a:pt x="58" y="124"/>
                </a:lnTo>
                <a:lnTo>
                  <a:pt x="27" y="124"/>
                </a:lnTo>
                <a:lnTo>
                  <a:pt x="0" y="124"/>
                </a:lnTo>
                <a:lnTo>
                  <a:pt x="0" y="53"/>
                </a:lnTo>
                <a:lnTo>
                  <a:pt x="37" y="53"/>
                </a:lnTo>
                <a:lnTo>
                  <a:pt x="74" y="50"/>
                </a:lnTo>
                <a:lnTo>
                  <a:pt x="111" y="50"/>
                </a:lnTo>
                <a:lnTo>
                  <a:pt x="145" y="47"/>
                </a:lnTo>
                <a:lnTo>
                  <a:pt x="176" y="44"/>
                </a:lnTo>
                <a:lnTo>
                  <a:pt x="207" y="37"/>
                </a:lnTo>
                <a:lnTo>
                  <a:pt x="234" y="31"/>
                </a:lnTo>
                <a:lnTo>
                  <a:pt x="262" y="25"/>
                </a:lnTo>
                <a:lnTo>
                  <a:pt x="287" y="19"/>
                </a:lnTo>
                <a:lnTo>
                  <a:pt x="312" y="16"/>
                </a:lnTo>
                <a:lnTo>
                  <a:pt x="330" y="10"/>
                </a:lnTo>
                <a:lnTo>
                  <a:pt x="349" y="6"/>
                </a:lnTo>
                <a:lnTo>
                  <a:pt x="364" y="3"/>
                </a:lnTo>
                <a:lnTo>
                  <a:pt x="377" y="3"/>
                </a:lnTo>
                <a:lnTo>
                  <a:pt x="386" y="0"/>
                </a:lnTo>
                <a:lnTo>
                  <a:pt x="392" y="0"/>
                </a:lnTo>
                <a:lnTo>
                  <a:pt x="407" y="0"/>
                </a:lnTo>
                <a:lnTo>
                  <a:pt x="420" y="3"/>
                </a:lnTo>
                <a:lnTo>
                  <a:pt x="435" y="10"/>
                </a:lnTo>
                <a:lnTo>
                  <a:pt x="448" y="16"/>
                </a:lnTo>
                <a:lnTo>
                  <a:pt x="454" y="22"/>
                </a:lnTo>
                <a:lnTo>
                  <a:pt x="460" y="25"/>
                </a:lnTo>
                <a:lnTo>
                  <a:pt x="466" y="31"/>
                </a:lnTo>
                <a:lnTo>
                  <a:pt x="469" y="34"/>
                </a:lnTo>
                <a:lnTo>
                  <a:pt x="472" y="40"/>
                </a:lnTo>
                <a:lnTo>
                  <a:pt x="475" y="47"/>
                </a:lnTo>
                <a:lnTo>
                  <a:pt x="475" y="53"/>
                </a:lnTo>
                <a:lnTo>
                  <a:pt x="475" y="5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2" name="Freeform 99"/>
          <p:cNvSpPr>
            <a:spLocks noChangeArrowheads="1"/>
          </p:cNvSpPr>
          <p:nvPr/>
        </p:nvSpPr>
        <p:spPr bwMode="auto">
          <a:xfrm>
            <a:off x="7580313" y="3081338"/>
            <a:ext cx="323850" cy="755650"/>
          </a:xfrm>
          <a:custGeom>
            <a:avLst/>
            <a:gdLst>
              <a:gd name="T0" fmla="*/ 6 w 204"/>
              <a:gd name="T1" fmla="*/ 10 h 476"/>
              <a:gd name="T2" fmla="*/ 12 w 204"/>
              <a:gd name="T3" fmla="*/ 7 h 476"/>
              <a:gd name="T4" fmla="*/ 21 w 204"/>
              <a:gd name="T5" fmla="*/ 4 h 476"/>
              <a:gd name="T6" fmla="*/ 37 w 204"/>
              <a:gd name="T7" fmla="*/ 0 h 476"/>
              <a:gd name="T8" fmla="*/ 55 w 204"/>
              <a:gd name="T9" fmla="*/ 0 h 476"/>
              <a:gd name="T10" fmla="*/ 77 w 204"/>
              <a:gd name="T11" fmla="*/ 0 h 476"/>
              <a:gd name="T12" fmla="*/ 105 w 204"/>
              <a:gd name="T13" fmla="*/ 4 h 476"/>
              <a:gd name="T14" fmla="*/ 136 w 204"/>
              <a:gd name="T15" fmla="*/ 7 h 476"/>
              <a:gd name="T16" fmla="*/ 151 w 204"/>
              <a:gd name="T17" fmla="*/ 41 h 476"/>
              <a:gd name="T18" fmla="*/ 154 w 204"/>
              <a:gd name="T19" fmla="*/ 102 h 476"/>
              <a:gd name="T20" fmla="*/ 167 w 204"/>
              <a:gd name="T21" fmla="*/ 198 h 476"/>
              <a:gd name="T22" fmla="*/ 182 w 204"/>
              <a:gd name="T23" fmla="*/ 294 h 476"/>
              <a:gd name="T24" fmla="*/ 194 w 204"/>
              <a:gd name="T25" fmla="*/ 347 h 476"/>
              <a:gd name="T26" fmla="*/ 201 w 204"/>
              <a:gd name="T27" fmla="*/ 390 h 476"/>
              <a:gd name="T28" fmla="*/ 201 w 204"/>
              <a:gd name="T29" fmla="*/ 405 h 476"/>
              <a:gd name="T30" fmla="*/ 204 w 204"/>
              <a:gd name="T31" fmla="*/ 418 h 476"/>
              <a:gd name="T32" fmla="*/ 204 w 204"/>
              <a:gd name="T33" fmla="*/ 427 h 476"/>
              <a:gd name="T34" fmla="*/ 201 w 204"/>
              <a:gd name="T35" fmla="*/ 455 h 476"/>
              <a:gd name="T36" fmla="*/ 198 w 204"/>
              <a:gd name="T37" fmla="*/ 464 h 476"/>
              <a:gd name="T38" fmla="*/ 194 w 204"/>
              <a:gd name="T39" fmla="*/ 470 h 476"/>
              <a:gd name="T40" fmla="*/ 182 w 204"/>
              <a:gd name="T41" fmla="*/ 476 h 476"/>
              <a:gd name="T42" fmla="*/ 167 w 204"/>
              <a:gd name="T43" fmla="*/ 470 h 476"/>
              <a:gd name="T44" fmla="*/ 160 w 204"/>
              <a:gd name="T45" fmla="*/ 461 h 476"/>
              <a:gd name="T46" fmla="*/ 151 w 204"/>
              <a:gd name="T47" fmla="*/ 449 h 476"/>
              <a:gd name="T48" fmla="*/ 142 w 204"/>
              <a:gd name="T49" fmla="*/ 427 h 476"/>
              <a:gd name="T50" fmla="*/ 136 w 204"/>
              <a:gd name="T51" fmla="*/ 402 h 476"/>
              <a:gd name="T52" fmla="*/ 126 w 204"/>
              <a:gd name="T53" fmla="*/ 368 h 476"/>
              <a:gd name="T54" fmla="*/ 114 w 204"/>
              <a:gd name="T55" fmla="*/ 325 h 476"/>
              <a:gd name="T56" fmla="*/ 102 w 204"/>
              <a:gd name="T57" fmla="*/ 269 h 476"/>
              <a:gd name="T58" fmla="*/ 86 w 204"/>
              <a:gd name="T59" fmla="*/ 208 h 476"/>
              <a:gd name="T60" fmla="*/ 77 w 204"/>
              <a:gd name="T61" fmla="*/ 177 h 476"/>
              <a:gd name="T62" fmla="*/ 71 w 204"/>
              <a:gd name="T63" fmla="*/ 149 h 476"/>
              <a:gd name="T64" fmla="*/ 62 w 204"/>
              <a:gd name="T65" fmla="*/ 124 h 476"/>
              <a:gd name="T66" fmla="*/ 55 w 204"/>
              <a:gd name="T67" fmla="*/ 102 h 476"/>
              <a:gd name="T68" fmla="*/ 46 w 204"/>
              <a:gd name="T69" fmla="*/ 84 h 476"/>
              <a:gd name="T70" fmla="*/ 40 w 204"/>
              <a:gd name="T71" fmla="*/ 72 h 476"/>
              <a:gd name="T72" fmla="*/ 31 w 204"/>
              <a:gd name="T73" fmla="*/ 59 h 476"/>
              <a:gd name="T74" fmla="*/ 24 w 204"/>
              <a:gd name="T75" fmla="*/ 53 h 476"/>
              <a:gd name="T76" fmla="*/ 12 w 204"/>
              <a:gd name="T77" fmla="*/ 44 h 476"/>
              <a:gd name="T78" fmla="*/ 3 w 204"/>
              <a:gd name="T79" fmla="*/ 34 h 476"/>
              <a:gd name="T80" fmla="*/ 0 w 204"/>
              <a:gd name="T81" fmla="*/ 25 h 476"/>
              <a:gd name="T82" fmla="*/ 3 w 204"/>
              <a:gd name="T83" fmla="*/ 13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" h="476">
                <a:moveTo>
                  <a:pt x="3" y="13"/>
                </a:moveTo>
                <a:lnTo>
                  <a:pt x="6" y="10"/>
                </a:lnTo>
                <a:lnTo>
                  <a:pt x="6" y="7"/>
                </a:lnTo>
                <a:lnTo>
                  <a:pt x="12" y="7"/>
                </a:lnTo>
                <a:lnTo>
                  <a:pt x="15" y="4"/>
                </a:lnTo>
                <a:lnTo>
                  <a:pt x="21" y="4"/>
                </a:lnTo>
                <a:lnTo>
                  <a:pt x="28" y="0"/>
                </a:lnTo>
                <a:lnTo>
                  <a:pt x="37" y="0"/>
                </a:lnTo>
                <a:lnTo>
                  <a:pt x="46" y="0"/>
                </a:lnTo>
                <a:lnTo>
                  <a:pt x="55" y="0"/>
                </a:lnTo>
                <a:lnTo>
                  <a:pt x="65" y="0"/>
                </a:lnTo>
                <a:lnTo>
                  <a:pt x="77" y="0"/>
                </a:lnTo>
                <a:lnTo>
                  <a:pt x="89" y="0"/>
                </a:lnTo>
                <a:lnTo>
                  <a:pt x="105" y="4"/>
                </a:lnTo>
                <a:lnTo>
                  <a:pt x="117" y="4"/>
                </a:lnTo>
                <a:lnTo>
                  <a:pt x="136" y="7"/>
                </a:lnTo>
                <a:lnTo>
                  <a:pt x="151" y="10"/>
                </a:lnTo>
                <a:lnTo>
                  <a:pt x="151" y="41"/>
                </a:lnTo>
                <a:lnTo>
                  <a:pt x="154" y="72"/>
                </a:lnTo>
                <a:lnTo>
                  <a:pt x="154" y="102"/>
                </a:lnTo>
                <a:lnTo>
                  <a:pt x="157" y="133"/>
                </a:lnTo>
                <a:lnTo>
                  <a:pt x="167" y="198"/>
                </a:lnTo>
                <a:lnTo>
                  <a:pt x="176" y="263"/>
                </a:lnTo>
                <a:lnTo>
                  <a:pt x="182" y="294"/>
                </a:lnTo>
                <a:lnTo>
                  <a:pt x="188" y="322"/>
                </a:lnTo>
                <a:lnTo>
                  <a:pt x="194" y="347"/>
                </a:lnTo>
                <a:lnTo>
                  <a:pt x="198" y="368"/>
                </a:lnTo>
                <a:lnTo>
                  <a:pt x="201" y="390"/>
                </a:lnTo>
                <a:lnTo>
                  <a:pt x="201" y="396"/>
                </a:lnTo>
                <a:lnTo>
                  <a:pt x="201" y="405"/>
                </a:lnTo>
                <a:lnTo>
                  <a:pt x="204" y="411"/>
                </a:lnTo>
                <a:lnTo>
                  <a:pt x="204" y="418"/>
                </a:lnTo>
                <a:lnTo>
                  <a:pt x="204" y="424"/>
                </a:lnTo>
                <a:lnTo>
                  <a:pt x="204" y="427"/>
                </a:lnTo>
                <a:lnTo>
                  <a:pt x="204" y="442"/>
                </a:lnTo>
                <a:lnTo>
                  <a:pt x="201" y="455"/>
                </a:lnTo>
                <a:lnTo>
                  <a:pt x="201" y="461"/>
                </a:lnTo>
                <a:lnTo>
                  <a:pt x="198" y="464"/>
                </a:lnTo>
                <a:lnTo>
                  <a:pt x="198" y="467"/>
                </a:lnTo>
                <a:lnTo>
                  <a:pt x="194" y="470"/>
                </a:lnTo>
                <a:lnTo>
                  <a:pt x="188" y="473"/>
                </a:lnTo>
                <a:lnTo>
                  <a:pt x="182" y="476"/>
                </a:lnTo>
                <a:lnTo>
                  <a:pt x="176" y="473"/>
                </a:lnTo>
                <a:lnTo>
                  <a:pt x="167" y="470"/>
                </a:lnTo>
                <a:lnTo>
                  <a:pt x="164" y="467"/>
                </a:lnTo>
                <a:lnTo>
                  <a:pt x="160" y="461"/>
                </a:lnTo>
                <a:lnTo>
                  <a:pt x="154" y="455"/>
                </a:lnTo>
                <a:lnTo>
                  <a:pt x="151" y="449"/>
                </a:lnTo>
                <a:lnTo>
                  <a:pt x="148" y="439"/>
                </a:lnTo>
                <a:lnTo>
                  <a:pt x="142" y="427"/>
                </a:lnTo>
                <a:lnTo>
                  <a:pt x="139" y="415"/>
                </a:lnTo>
                <a:lnTo>
                  <a:pt x="136" y="402"/>
                </a:lnTo>
                <a:lnTo>
                  <a:pt x="130" y="387"/>
                </a:lnTo>
                <a:lnTo>
                  <a:pt x="126" y="368"/>
                </a:lnTo>
                <a:lnTo>
                  <a:pt x="120" y="347"/>
                </a:lnTo>
                <a:lnTo>
                  <a:pt x="114" y="325"/>
                </a:lnTo>
                <a:lnTo>
                  <a:pt x="108" y="297"/>
                </a:lnTo>
                <a:lnTo>
                  <a:pt x="102" y="269"/>
                </a:lnTo>
                <a:lnTo>
                  <a:pt x="96" y="242"/>
                </a:lnTo>
                <a:lnTo>
                  <a:pt x="86" y="208"/>
                </a:lnTo>
                <a:lnTo>
                  <a:pt x="83" y="192"/>
                </a:lnTo>
                <a:lnTo>
                  <a:pt x="77" y="177"/>
                </a:lnTo>
                <a:lnTo>
                  <a:pt x="74" y="161"/>
                </a:lnTo>
                <a:lnTo>
                  <a:pt x="71" y="149"/>
                </a:lnTo>
                <a:lnTo>
                  <a:pt x="65" y="136"/>
                </a:lnTo>
                <a:lnTo>
                  <a:pt x="62" y="124"/>
                </a:lnTo>
                <a:lnTo>
                  <a:pt x="58" y="112"/>
                </a:lnTo>
                <a:lnTo>
                  <a:pt x="55" y="102"/>
                </a:lnTo>
                <a:lnTo>
                  <a:pt x="49" y="93"/>
                </a:lnTo>
                <a:lnTo>
                  <a:pt x="46" y="84"/>
                </a:lnTo>
                <a:lnTo>
                  <a:pt x="43" y="78"/>
                </a:lnTo>
                <a:lnTo>
                  <a:pt x="40" y="72"/>
                </a:lnTo>
                <a:lnTo>
                  <a:pt x="34" y="65"/>
                </a:lnTo>
                <a:lnTo>
                  <a:pt x="31" y="59"/>
                </a:lnTo>
                <a:lnTo>
                  <a:pt x="28" y="56"/>
                </a:lnTo>
                <a:lnTo>
                  <a:pt x="24" y="53"/>
                </a:lnTo>
                <a:lnTo>
                  <a:pt x="18" y="50"/>
                </a:lnTo>
                <a:lnTo>
                  <a:pt x="12" y="44"/>
                </a:lnTo>
                <a:lnTo>
                  <a:pt x="6" y="38"/>
                </a:lnTo>
                <a:lnTo>
                  <a:pt x="3" y="34"/>
                </a:lnTo>
                <a:lnTo>
                  <a:pt x="3" y="28"/>
                </a:lnTo>
                <a:lnTo>
                  <a:pt x="0" y="25"/>
                </a:lnTo>
                <a:lnTo>
                  <a:pt x="0" y="19"/>
                </a:lnTo>
                <a:lnTo>
                  <a:pt x="3" y="1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3" name="Freeform 100"/>
          <p:cNvSpPr>
            <a:spLocks noChangeArrowheads="1"/>
          </p:cNvSpPr>
          <p:nvPr/>
        </p:nvSpPr>
        <p:spPr bwMode="auto">
          <a:xfrm>
            <a:off x="7716838" y="2954338"/>
            <a:ext cx="996950" cy="638175"/>
          </a:xfrm>
          <a:custGeom>
            <a:avLst/>
            <a:gdLst>
              <a:gd name="T0" fmla="*/ 572 w 628"/>
              <a:gd name="T1" fmla="*/ 56 h 402"/>
              <a:gd name="T2" fmla="*/ 600 w 628"/>
              <a:gd name="T3" fmla="*/ 74 h 402"/>
              <a:gd name="T4" fmla="*/ 618 w 628"/>
              <a:gd name="T5" fmla="*/ 90 h 402"/>
              <a:gd name="T6" fmla="*/ 628 w 628"/>
              <a:gd name="T7" fmla="*/ 102 h 402"/>
              <a:gd name="T8" fmla="*/ 628 w 628"/>
              <a:gd name="T9" fmla="*/ 114 h 402"/>
              <a:gd name="T10" fmla="*/ 625 w 628"/>
              <a:gd name="T11" fmla="*/ 121 h 402"/>
              <a:gd name="T12" fmla="*/ 615 w 628"/>
              <a:gd name="T13" fmla="*/ 130 h 402"/>
              <a:gd name="T14" fmla="*/ 603 w 628"/>
              <a:gd name="T15" fmla="*/ 139 h 402"/>
              <a:gd name="T16" fmla="*/ 594 w 628"/>
              <a:gd name="T17" fmla="*/ 145 h 402"/>
              <a:gd name="T18" fmla="*/ 584 w 628"/>
              <a:gd name="T19" fmla="*/ 155 h 402"/>
              <a:gd name="T20" fmla="*/ 572 w 628"/>
              <a:gd name="T21" fmla="*/ 173 h 402"/>
              <a:gd name="T22" fmla="*/ 560 w 628"/>
              <a:gd name="T23" fmla="*/ 198 h 402"/>
              <a:gd name="T24" fmla="*/ 541 w 628"/>
              <a:gd name="T25" fmla="*/ 229 h 402"/>
              <a:gd name="T26" fmla="*/ 526 w 628"/>
              <a:gd name="T27" fmla="*/ 269 h 402"/>
              <a:gd name="T28" fmla="*/ 504 w 628"/>
              <a:gd name="T29" fmla="*/ 318 h 402"/>
              <a:gd name="T30" fmla="*/ 482 w 628"/>
              <a:gd name="T31" fmla="*/ 371 h 402"/>
              <a:gd name="T32" fmla="*/ 418 w 628"/>
              <a:gd name="T33" fmla="*/ 402 h 402"/>
              <a:gd name="T34" fmla="*/ 418 w 628"/>
              <a:gd name="T35" fmla="*/ 380 h 402"/>
              <a:gd name="T36" fmla="*/ 424 w 628"/>
              <a:gd name="T37" fmla="*/ 349 h 402"/>
              <a:gd name="T38" fmla="*/ 427 w 628"/>
              <a:gd name="T39" fmla="*/ 303 h 402"/>
              <a:gd name="T40" fmla="*/ 433 w 628"/>
              <a:gd name="T41" fmla="*/ 278 h 402"/>
              <a:gd name="T42" fmla="*/ 436 w 628"/>
              <a:gd name="T43" fmla="*/ 247 h 402"/>
              <a:gd name="T44" fmla="*/ 439 w 628"/>
              <a:gd name="T45" fmla="*/ 220 h 402"/>
              <a:gd name="T46" fmla="*/ 442 w 628"/>
              <a:gd name="T47" fmla="*/ 195 h 402"/>
              <a:gd name="T48" fmla="*/ 445 w 628"/>
              <a:gd name="T49" fmla="*/ 173 h 402"/>
              <a:gd name="T50" fmla="*/ 445 w 628"/>
              <a:gd name="T51" fmla="*/ 155 h 402"/>
              <a:gd name="T52" fmla="*/ 445 w 628"/>
              <a:gd name="T53" fmla="*/ 139 h 402"/>
              <a:gd name="T54" fmla="*/ 445 w 628"/>
              <a:gd name="T55" fmla="*/ 127 h 402"/>
              <a:gd name="T56" fmla="*/ 445 w 628"/>
              <a:gd name="T57" fmla="*/ 121 h 402"/>
              <a:gd name="T58" fmla="*/ 445 w 628"/>
              <a:gd name="T59" fmla="*/ 114 h 402"/>
              <a:gd name="T60" fmla="*/ 436 w 628"/>
              <a:gd name="T61" fmla="*/ 102 h 402"/>
              <a:gd name="T62" fmla="*/ 424 w 628"/>
              <a:gd name="T63" fmla="*/ 96 h 402"/>
              <a:gd name="T64" fmla="*/ 414 w 628"/>
              <a:gd name="T65" fmla="*/ 96 h 402"/>
              <a:gd name="T66" fmla="*/ 405 w 628"/>
              <a:gd name="T67" fmla="*/ 93 h 402"/>
              <a:gd name="T68" fmla="*/ 393 w 628"/>
              <a:gd name="T69" fmla="*/ 93 h 402"/>
              <a:gd name="T70" fmla="*/ 377 w 628"/>
              <a:gd name="T71" fmla="*/ 96 h 402"/>
              <a:gd name="T72" fmla="*/ 359 w 628"/>
              <a:gd name="T73" fmla="*/ 96 h 402"/>
              <a:gd name="T74" fmla="*/ 334 w 628"/>
              <a:gd name="T75" fmla="*/ 102 h 402"/>
              <a:gd name="T76" fmla="*/ 309 w 628"/>
              <a:gd name="T77" fmla="*/ 105 h 402"/>
              <a:gd name="T78" fmla="*/ 275 w 628"/>
              <a:gd name="T79" fmla="*/ 111 h 402"/>
              <a:gd name="T80" fmla="*/ 226 w 628"/>
              <a:gd name="T81" fmla="*/ 121 h 402"/>
              <a:gd name="T82" fmla="*/ 161 w 628"/>
              <a:gd name="T83" fmla="*/ 130 h 402"/>
              <a:gd name="T84" fmla="*/ 96 w 628"/>
              <a:gd name="T85" fmla="*/ 139 h 402"/>
              <a:gd name="T86" fmla="*/ 31 w 628"/>
              <a:gd name="T87" fmla="*/ 139 h 402"/>
              <a:gd name="T88" fmla="*/ 0 w 628"/>
              <a:gd name="T89" fmla="*/ 90 h 402"/>
              <a:gd name="T90" fmla="*/ 68 w 628"/>
              <a:gd name="T91" fmla="*/ 87 h 402"/>
              <a:gd name="T92" fmla="*/ 133 w 628"/>
              <a:gd name="T93" fmla="*/ 84 h 402"/>
              <a:gd name="T94" fmla="*/ 198 w 628"/>
              <a:gd name="T95" fmla="*/ 74 h 402"/>
              <a:gd name="T96" fmla="*/ 260 w 628"/>
              <a:gd name="T97" fmla="*/ 62 h 402"/>
              <a:gd name="T98" fmla="*/ 316 w 628"/>
              <a:gd name="T99" fmla="*/ 50 h 402"/>
              <a:gd name="T100" fmla="*/ 340 w 628"/>
              <a:gd name="T101" fmla="*/ 43 h 402"/>
              <a:gd name="T102" fmla="*/ 362 w 628"/>
              <a:gd name="T103" fmla="*/ 37 h 402"/>
              <a:gd name="T104" fmla="*/ 377 w 628"/>
              <a:gd name="T105" fmla="*/ 31 h 402"/>
              <a:gd name="T106" fmla="*/ 393 w 628"/>
              <a:gd name="T107" fmla="*/ 28 h 402"/>
              <a:gd name="T108" fmla="*/ 405 w 628"/>
              <a:gd name="T109" fmla="*/ 22 h 402"/>
              <a:gd name="T110" fmla="*/ 411 w 628"/>
              <a:gd name="T111" fmla="*/ 16 h 402"/>
              <a:gd name="T112" fmla="*/ 436 w 628"/>
              <a:gd name="T113" fmla="*/ 3 h 402"/>
              <a:gd name="T114" fmla="*/ 448 w 628"/>
              <a:gd name="T115" fmla="*/ 0 h 402"/>
              <a:gd name="T116" fmla="*/ 461 w 628"/>
              <a:gd name="T117" fmla="*/ 0 h 402"/>
              <a:gd name="T118" fmla="*/ 476 w 628"/>
              <a:gd name="T119" fmla="*/ 6 h 402"/>
              <a:gd name="T120" fmla="*/ 495 w 628"/>
              <a:gd name="T121" fmla="*/ 16 h 402"/>
              <a:gd name="T122" fmla="*/ 523 w 628"/>
              <a:gd name="T123" fmla="*/ 28 h 402"/>
              <a:gd name="T124" fmla="*/ 557 w 628"/>
              <a:gd name="T125" fmla="*/ 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28" h="402">
                <a:moveTo>
                  <a:pt x="557" y="46"/>
                </a:moveTo>
                <a:lnTo>
                  <a:pt x="572" y="56"/>
                </a:lnTo>
                <a:lnTo>
                  <a:pt x="588" y="65"/>
                </a:lnTo>
                <a:lnTo>
                  <a:pt x="600" y="74"/>
                </a:lnTo>
                <a:lnTo>
                  <a:pt x="609" y="84"/>
                </a:lnTo>
                <a:lnTo>
                  <a:pt x="618" y="90"/>
                </a:lnTo>
                <a:lnTo>
                  <a:pt x="625" y="96"/>
                </a:lnTo>
                <a:lnTo>
                  <a:pt x="628" y="102"/>
                </a:lnTo>
                <a:lnTo>
                  <a:pt x="628" y="108"/>
                </a:lnTo>
                <a:lnTo>
                  <a:pt x="628" y="114"/>
                </a:lnTo>
                <a:lnTo>
                  <a:pt x="625" y="118"/>
                </a:lnTo>
                <a:lnTo>
                  <a:pt x="625" y="121"/>
                </a:lnTo>
                <a:lnTo>
                  <a:pt x="622" y="127"/>
                </a:lnTo>
                <a:lnTo>
                  <a:pt x="615" y="130"/>
                </a:lnTo>
                <a:lnTo>
                  <a:pt x="612" y="136"/>
                </a:lnTo>
                <a:lnTo>
                  <a:pt x="603" y="139"/>
                </a:lnTo>
                <a:lnTo>
                  <a:pt x="597" y="142"/>
                </a:lnTo>
                <a:lnTo>
                  <a:pt x="594" y="145"/>
                </a:lnTo>
                <a:lnTo>
                  <a:pt x="588" y="148"/>
                </a:lnTo>
                <a:lnTo>
                  <a:pt x="584" y="155"/>
                </a:lnTo>
                <a:lnTo>
                  <a:pt x="578" y="164"/>
                </a:lnTo>
                <a:lnTo>
                  <a:pt x="572" y="173"/>
                </a:lnTo>
                <a:lnTo>
                  <a:pt x="566" y="186"/>
                </a:lnTo>
                <a:lnTo>
                  <a:pt x="560" y="198"/>
                </a:lnTo>
                <a:lnTo>
                  <a:pt x="550" y="213"/>
                </a:lnTo>
                <a:lnTo>
                  <a:pt x="541" y="229"/>
                </a:lnTo>
                <a:lnTo>
                  <a:pt x="535" y="250"/>
                </a:lnTo>
                <a:lnTo>
                  <a:pt x="526" y="269"/>
                </a:lnTo>
                <a:lnTo>
                  <a:pt x="513" y="294"/>
                </a:lnTo>
                <a:lnTo>
                  <a:pt x="504" y="318"/>
                </a:lnTo>
                <a:lnTo>
                  <a:pt x="495" y="343"/>
                </a:lnTo>
                <a:lnTo>
                  <a:pt x="482" y="371"/>
                </a:lnTo>
                <a:lnTo>
                  <a:pt x="470" y="402"/>
                </a:lnTo>
                <a:lnTo>
                  <a:pt x="418" y="402"/>
                </a:lnTo>
                <a:lnTo>
                  <a:pt x="418" y="393"/>
                </a:lnTo>
                <a:lnTo>
                  <a:pt x="418" y="380"/>
                </a:lnTo>
                <a:lnTo>
                  <a:pt x="421" y="365"/>
                </a:lnTo>
                <a:lnTo>
                  <a:pt x="424" y="349"/>
                </a:lnTo>
                <a:lnTo>
                  <a:pt x="424" y="328"/>
                </a:lnTo>
                <a:lnTo>
                  <a:pt x="427" y="303"/>
                </a:lnTo>
                <a:lnTo>
                  <a:pt x="430" y="291"/>
                </a:lnTo>
                <a:lnTo>
                  <a:pt x="433" y="278"/>
                </a:lnTo>
                <a:lnTo>
                  <a:pt x="433" y="263"/>
                </a:lnTo>
                <a:lnTo>
                  <a:pt x="436" y="247"/>
                </a:lnTo>
                <a:lnTo>
                  <a:pt x="439" y="232"/>
                </a:lnTo>
                <a:lnTo>
                  <a:pt x="439" y="220"/>
                </a:lnTo>
                <a:lnTo>
                  <a:pt x="439" y="207"/>
                </a:lnTo>
                <a:lnTo>
                  <a:pt x="442" y="195"/>
                </a:lnTo>
                <a:lnTo>
                  <a:pt x="442" y="182"/>
                </a:lnTo>
                <a:lnTo>
                  <a:pt x="445" y="173"/>
                </a:lnTo>
                <a:lnTo>
                  <a:pt x="445" y="164"/>
                </a:lnTo>
                <a:lnTo>
                  <a:pt x="445" y="155"/>
                </a:lnTo>
                <a:lnTo>
                  <a:pt x="445" y="145"/>
                </a:lnTo>
                <a:lnTo>
                  <a:pt x="445" y="139"/>
                </a:lnTo>
                <a:lnTo>
                  <a:pt x="445" y="133"/>
                </a:lnTo>
                <a:lnTo>
                  <a:pt x="445" y="127"/>
                </a:lnTo>
                <a:lnTo>
                  <a:pt x="445" y="124"/>
                </a:lnTo>
                <a:lnTo>
                  <a:pt x="445" y="121"/>
                </a:lnTo>
                <a:lnTo>
                  <a:pt x="445" y="118"/>
                </a:lnTo>
                <a:lnTo>
                  <a:pt x="445" y="114"/>
                </a:lnTo>
                <a:lnTo>
                  <a:pt x="439" y="108"/>
                </a:lnTo>
                <a:lnTo>
                  <a:pt x="436" y="102"/>
                </a:lnTo>
                <a:lnTo>
                  <a:pt x="427" y="99"/>
                </a:lnTo>
                <a:lnTo>
                  <a:pt x="424" y="96"/>
                </a:lnTo>
                <a:lnTo>
                  <a:pt x="418" y="96"/>
                </a:lnTo>
                <a:lnTo>
                  <a:pt x="414" y="96"/>
                </a:lnTo>
                <a:lnTo>
                  <a:pt x="411" y="93"/>
                </a:lnTo>
                <a:lnTo>
                  <a:pt x="405" y="93"/>
                </a:lnTo>
                <a:lnTo>
                  <a:pt x="402" y="93"/>
                </a:lnTo>
                <a:lnTo>
                  <a:pt x="393" y="93"/>
                </a:lnTo>
                <a:lnTo>
                  <a:pt x="387" y="93"/>
                </a:lnTo>
                <a:lnTo>
                  <a:pt x="377" y="96"/>
                </a:lnTo>
                <a:lnTo>
                  <a:pt x="368" y="96"/>
                </a:lnTo>
                <a:lnTo>
                  <a:pt x="359" y="96"/>
                </a:lnTo>
                <a:lnTo>
                  <a:pt x="346" y="99"/>
                </a:lnTo>
                <a:lnTo>
                  <a:pt x="334" y="102"/>
                </a:lnTo>
                <a:lnTo>
                  <a:pt x="322" y="102"/>
                </a:lnTo>
                <a:lnTo>
                  <a:pt x="309" y="105"/>
                </a:lnTo>
                <a:lnTo>
                  <a:pt x="294" y="108"/>
                </a:lnTo>
                <a:lnTo>
                  <a:pt x="275" y="111"/>
                </a:lnTo>
                <a:lnTo>
                  <a:pt x="260" y="114"/>
                </a:lnTo>
                <a:lnTo>
                  <a:pt x="226" y="121"/>
                </a:lnTo>
                <a:lnTo>
                  <a:pt x="192" y="127"/>
                </a:lnTo>
                <a:lnTo>
                  <a:pt x="161" y="130"/>
                </a:lnTo>
                <a:lnTo>
                  <a:pt x="127" y="136"/>
                </a:lnTo>
                <a:lnTo>
                  <a:pt x="96" y="139"/>
                </a:lnTo>
                <a:lnTo>
                  <a:pt x="62" y="139"/>
                </a:lnTo>
                <a:lnTo>
                  <a:pt x="31" y="139"/>
                </a:lnTo>
                <a:lnTo>
                  <a:pt x="0" y="139"/>
                </a:lnTo>
                <a:lnTo>
                  <a:pt x="0" y="90"/>
                </a:lnTo>
                <a:lnTo>
                  <a:pt x="34" y="90"/>
                </a:lnTo>
                <a:lnTo>
                  <a:pt x="68" y="87"/>
                </a:lnTo>
                <a:lnTo>
                  <a:pt x="99" y="87"/>
                </a:lnTo>
                <a:lnTo>
                  <a:pt x="133" y="84"/>
                </a:lnTo>
                <a:lnTo>
                  <a:pt x="167" y="80"/>
                </a:lnTo>
                <a:lnTo>
                  <a:pt x="198" y="74"/>
                </a:lnTo>
                <a:lnTo>
                  <a:pt x="229" y="68"/>
                </a:lnTo>
                <a:lnTo>
                  <a:pt x="260" y="62"/>
                </a:lnTo>
                <a:lnTo>
                  <a:pt x="291" y="56"/>
                </a:lnTo>
                <a:lnTo>
                  <a:pt x="316" y="50"/>
                </a:lnTo>
                <a:lnTo>
                  <a:pt x="328" y="46"/>
                </a:lnTo>
                <a:lnTo>
                  <a:pt x="340" y="43"/>
                </a:lnTo>
                <a:lnTo>
                  <a:pt x="353" y="40"/>
                </a:lnTo>
                <a:lnTo>
                  <a:pt x="362" y="37"/>
                </a:lnTo>
                <a:lnTo>
                  <a:pt x="371" y="34"/>
                </a:lnTo>
                <a:lnTo>
                  <a:pt x="377" y="31"/>
                </a:lnTo>
                <a:lnTo>
                  <a:pt x="387" y="31"/>
                </a:lnTo>
                <a:lnTo>
                  <a:pt x="393" y="28"/>
                </a:lnTo>
                <a:lnTo>
                  <a:pt x="399" y="25"/>
                </a:lnTo>
                <a:lnTo>
                  <a:pt x="405" y="22"/>
                </a:lnTo>
                <a:lnTo>
                  <a:pt x="408" y="19"/>
                </a:lnTo>
                <a:lnTo>
                  <a:pt x="411" y="16"/>
                </a:lnTo>
                <a:lnTo>
                  <a:pt x="424" y="6"/>
                </a:lnTo>
                <a:lnTo>
                  <a:pt x="436" y="3"/>
                </a:lnTo>
                <a:lnTo>
                  <a:pt x="442" y="0"/>
                </a:lnTo>
                <a:lnTo>
                  <a:pt x="448" y="0"/>
                </a:lnTo>
                <a:lnTo>
                  <a:pt x="455" y="0"/>
                </a:lnTo>
                <a:lnTo>
                  <a:pt x="461" y="0"/>
                </a:lnTo>
                <a:lnTo>
                  <a:pt x="467" y="3"/>
                </a:lnTo>
                <a:lnTo>
                  <a:pt x="476" y="6"/>
                </a:lnTo>
                <a:lnTo>
                  <a:pt x="486" y="9"/>
                </a:lnTo>
                <a:lnTo>
                  <a:pt x="495" y="16"/>
                </a:lnTo>
                <a:lnTo>
                  <a:pt x="507" y="22"/>
                </a:lnTo>
                <a:lnTo>
                  <a:pt x="523" y="28"/>
                </a:lnTo>
                <a:lnTo>
                  <a:pt x="538" y="37"/>
                </a:lnTo>
                <a:lnTo>
                  <a:pt x="557" y="4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4" name="Freeform 101"/>
          <p:cNvSpPr>
            <a:spLocks noChangeArrowheads="1"/>
          </p:cNvSpPr>
          <p:nvPr/>
        </p:nvSpPr>
        <p:spPr bwMode="auto">
          <a:xfrm>
            <a:off x="7850188" y="3508375"/>
            <a:ext cx="760412" cy="231775"/>
          </a:xfrm>
          <a:custGeom>
            <a:avLst/>
            <a:gdLst>
              <a:gd name="T0" fmla="*/ 451 w 479"/>
              <a:gd name="T1" fmla="*/ 10 h 146"/>
              <a:gd name="T2" fmla="*/ 457 w 479"/>
              <a:gd name="T3" fmla="*/ 16 h 146"/>
              <a:gd name="T4" fmla="*/ 466 w 479"/>
              <a:gd name="T5" fmla="*/ 22 h 146"/>
              <a:gd name="T6" fmla="*/ 470 w 479"/>
              <a:gd name="T7" fmla="*/ 28 h 146"/>
              <a:gd name="T8" fmla="*/ 476 w 479"/>
              <a:gd name="T9" fmla="*/ 31 h 146"/>
              <a:gd name="T10" fmla="*/ 476 w 479"/>
              <a:gd name="T11" fmla="*/ 37 h 146"/>
              <a:gd name="T12" fmla="*/ 479 w 479"/>
              <a:gd name="T13" fmla="*/ 40 h 146"/>
              <a:gd name="T14" fmla="*/ 479 w 479"/>
              <a:gd name="T15" fmla="*/ 47 h 146"/>
              <a:gd name="T16" fmla="*/ 479 w 479"/>
              <a:gd name="T17" fmla="*/ 50 h 146"/>
              <a:gd name="T18" fmla="*/ 476 w 479"/>
              <a:gd name="T19" fmla="*/ 53 h 146"/>
              <a:gd name="T20" fmla="*/ 473 w 479"/>
              <a:gd name="T21" fmla="*/ 59 h 146"/>
              <a:gd name="T22" fmla="*/ 466 w 479"/>
              <a:gd name="T23" fmla="*/ 62 h 146"/>
              <a:gd name="T24" fmla="*/ 463 w 479"/>
              <a:gd name="T25" fmla="*/ 65 h 146"/>
              <a:gd name="T26" fmla="*/ 457 w 479"/>
              <a:gd name="T27" fmla="*/ 71 h 146"/>
              <a:gd name="T28" fmla="*/ 448 w 479"/>
              <a:gd name="T29" fmla="*/ 74 h 146"/>
              <a:gd name="T30" fmla="*/ 439 w 479"/>
              <a:gd name="T31" fmla="*/ 78 h 146"/>
              <a:gd name="T32" fmla="*/ 429 w 479"/>
              <a:gd name="T33" fmla="*/ 81 h 146"/>
              <a:gd name="T34" fmla="*/ 423 w 479"/>
              <a:gd name="T35" fmla="*/ 84 h 146"/>
              <a:gd name="T36" fmla="*/ 414 w 479"/>
              <a:gd name="T37" fmla="*/ 84 h 146"/>
              <a:gd name="T38" fmla="*/ 402 w 479"/>
              <a:gd name="T39" fmla="*/ 87 h 146"/>
              <a:gd name="T40" fmla="*/ 386 w 479"/>
              <a:gd name="T41" fmla="*/ 90 h 146"/>
              <a:gd name="T42" fmla="*/ 371 w 479"/>
              <a:gd name="T43" fmla="*/ 93 h 146"/>
              <a:gd name="T44" fmla="*/ 349 w 479"/>
              <a:gd name="T45" fmla="*/ 96 h 146"/>
              <a:gd name="T46" fmla="*/ 327 w 479"/>
              <a:gd name="T47" fmla="*/ 99 h 146"/>
              <a:gd name="T48" fmla="*/ 303 w 479"/>
              <a:gd name="T49" fmla="*/ 105 h 146"/>
              <a:gd name="T50" fmla="*/ 275 w 479"/>
              <a:gd name="T51" fmla="*/ 108 h 146"/>
              <a:gd name="T52" fmla="*/ 244 w 479"/>
              <a:gd name="T53" fmla="*/ 112 h 146"/>
              <a:gd name="T54" fmla="*/ 210 w 479"/>
              <a:gd name="T55" fmla="*/ 118 h 146"/>
              <a:gd name="T56" fmla="*/ 173 w 479"/>
              <a:gd name="T57" fmla="*/ 124 h 146"/>
              <a:gd name="T58" fmla="*/ 133 w 479"/>
              <a:gd name="T59" fmla="*/ 127 h 146"/>
              <a:gd name="T60" fmla="*/ 92 w 479"/>
              <a:gd name="T61" fmla="*/ 133 h 146"/>
              <a:gd name="T62" fmla="*/ 46 w 479"/>
              <a:gd name="T63" fmla="*/ 139 h 146"/>
              <a:gd name="T64" fmla="*/ 0 w 479"/>
              <a:gd name="T65" fmla="*/ 146 h 146"/>
              <a:gd name="T66" fmla="*/ 0 w 479"/>
              <a:gd name="T67" fmla="*/ 74 h 146"/>
              <a:gd name="T68" fmla="*/ 43 w 479"/>
              <a:gd name="T69" fmla="*/ 74 h 146"/>
              <a:gd name="T70" fmla="*/ 86 w 479"/>
              <a:gd name="T71" fmla="*/ 71 h 146"/>
              <a:gd name="T72" fmla="*/ 130 w 479"/>
              <a:gd name="T73" fmla="*/ 65 h 146"/>
              <a:gd name="T74" fmla="*/ 173 w 479"/>
              <a:gd name="T75" fmla="*/ 56 h 146"/>
              <a:gd name="T76" fmla="*/ 216 w 479"/>
              <a:gd name="T77" fmla="*/ 47 h 146"/>
              <a:gd name="T78" fmla="*/ 259 w 479"/>
              <a:gd name="T79" fmla="*/ 37 h 146"/>
              <a:gd name="T80" fmla="*/ 300 w 479"/>
              <a:gd name="T81" fmla="*/ 25 h 146"/>
              <a:gd name="T82" fmla="*/ 340 w 479"/>
              <a:gd name="T83" fmla="*/ 13 h 146"/>
              <a:gd name="T84" fmla="*/ 358 w 479"/>
              <a:gd name="T85" fmla="*/ 7 h 146"/>
              <a:gd name="T86" fmla="*/ 377 w 479"/>
              <a:gd name="T87" fmla="*/ 3 h 146"/>
              <a:gd name="T88" fmla="*/ 392 w 479"/>
              <a:gd name="T89" fmla="*/ 0 h 146"/>
              <a:gd name="T90" fmla="*/ 408 w 479"/>
              <a:gd name="T91" fmla="*/ 0 h 146"/>
              <a:gd name="T92" fmla="*/ 420 w 479"/>
              <a:gd name="T93" fmla="*/ 0 h 146"/>
              <a:gd name="T94" fmla="*/ 432 w 479"/>
              <a:gd name="T95" fmla="*/ 3 h 146"/>
              <a:gd name="T96" fmla="*/ 442 w 479"/>
              <a:gd name="T97" fmla="*/ 7 h 146"/>
              <a:gd name="T98" fmla="*/ 451 w 479"/>
              <a:gd name="T99" fmla="*/ 1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9" h="146">
                <a:moveTo>
                  <a:pt x="451" y="10"/>
                </a:moveTo>
                <a:lnTo>
                  <a:pt x="457" y="16"/>
                </a:lnTo>
                <a:lnTo>
                  <a:pt x="466" y="22"/>
                </a:lnTo>
                <a:lnTo>
                  <a:pt x="470" y="28"/>
                </a:lnTo>
                <a:lnTo>
                  <a:pt x="476" y="31"/>
                </a:lnTo>
                <a:lnTo>
                  <a:pt x="476" y="37"/>
                </a:lnTo>
                <a:lnTo>
                  <a:pt x="479" y="40"/>
                </a:lnTo>
                <a:lnTo>
                  <a:pt x="479" y="47"/>
                </a:lnTo>
                <a:lnTo>
                  <a:pt x="479" y="50"/>
                </a:lnTo>
                <a:lnTo>
                  <a:pt x="476" y="53"/>
                </a:lnTo>
                <a:lnTo>
                  <a:pt x="473" y="59"/>
                </a:lnTo>
                <a:lnTo>
                  <a:pt x="466" y="62"/>
                </a:lnTo>
                <a:lnTo>
                  <a:pt x="463" y="65"/>
                </a:lnTo>
                <a:lnTo>
                  <a:pt x="457" y="71"/>
                </a:lnTo>
                <a:lnTo>
                  <a:pt x="448" y="74"/>
                </a:lnTo>
                <a:lnTo>
                  <a:pt x="439" y="78"/>
                </a:lnTo>
                <a:lnTo>
                  <a:pt x="429" y="81"/>
                </a:lnTo>
                <a:lnTo>
                  <a:pt x="423" y="84"/>
                </a:lnTo>
                <a:lnTo>
                  <a:pt x="414" y="84"/>
                </a:lnTo>
                <a:lnTo>
                  <a:pt x="402" y="87"/>
                </a:lnTo>
                <a:lnTo>
                  <a:pt x="386" y="90"/>
                </a:lnTo>
                <a:lnTo>
                  <a:pt x="371" y="93"/>
                </a:lnTo>
                <a:lnTo>
                  <a:pt x="349" y="96"/>
                </a:lnTo>
                <a:lnTo>
                  <a:pt x="327" y="99"/>
                </a:lnTo>
                <a:lnTo>
                  <a:pt x="303" y="105"/>
                </a:lnTo>
                <a:lnTo>
                  <a:pt x="275" y="108"/>
                </a:lnTo>
                <a:lnTo>
                  <a:pt x="244" y="112"/>
                </a:lnTo>
                <a:lnTo>
                  <a:pt x="210" y="118"/>
                </a:lnTo>
                <a:lnTo>
                  <a:pt x="173" y="124"/>
                </a:lnTo>
                <a:lnTo>
                  <a:pt x="133" y="127"/>
                </a:lnTo>
                <a:lnTo>
                  <a:pt x="92" y="133"/>
                </a:lnTo>
                <a:lnTo>
                  <a:pt x="46" y="139"/>
                </a:lnTo>
                <a:lnTo>
                  <a:pt x="0" y="146"/>
                </a:lnTo>
                <a:lnTo>
                  <a:pt x="0" y="74"/>
                </a:lnTo>
                <a:lnTo>
                  <a:pt x="43" y="74"/>
                </a:lnTo>
                <a:lnTo>
                  <a:pt x="86" y="71"/>
                </a:lnTo>
                <a:lnTo>
                  <a:pt x="130" y="65"/>
                </a:lnTo>
                <a:lnTo>
                  <a:pt x="173" y="56"/>
                </a:lnTo>
                <a:lnTo>
                  <a:pt x="216" y="47"/>
                </a:lnTo>
                <a:lnTo>
                  <a:pt x="259" y="37"/>
                </a:lnTo>
                <a:lnTo>
                  <a:pt x="300" y="25"/>
                </a:lnTo>
                <a:lnTo>
                  <a:pt x="340" y="13"/>
                </a:lnTo>
                <a:lnTo>
                  <a:pt x="358" y="7"/>
                </a:lnTo>
                <a:lnTo>
                  <a:pt x="377" y="3"/>
                </a:lnTo>
                <a:lnTo>
                  <a:pt x="392" y="0"/>
                </a:lnTo>
                <a:lnTo>
                  <a:pt x="408" y="0"/>
                </a:lnTo>
                <a:lnTo>
                  <a:pt x="420" y="0"/>
                </a:lnTo>
                <a:lnTo>
                  <a:pt x="432" y="3"/>
                </a:lnTo>
                <a:lnTo>
                  <a:pt x="442" y="7"/>
                </a:lnTo>
                <a:lnTo>
                  <a:pt x="451" y="1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3230135" y="1344613"/>
            <a:ext cx="1814512" cy="1128712"/>
          </a:xfrm>
          <a:prstGeom prst="roundRect">
            <a:avLst/>
          </a:prstGeom>
          <a:solidFill>
            <a:srgbClr val="AD84C6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3696861" y="1435101"/>
            <a:ext cx="1595437" cy="949325"/>
          </a:xfrm>
          <a:prstGeom prst="roundRect">
            <a:avLst/>
          </a:prstGeom>
          <a:solidFill>
            <a:srgbClr val="AD84C6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3749247" y="1493838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2322879" y="2463332"/>
            <a:ext cx="1814512" cy="1128712"/>
          </a:xfrm>
          <a:prstGeom prst="roundRect">
            <a:avLst/>
          </a:prstGeom>
          <a:solidFill>
            <a:srgbClr val="AD84C6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2789605" y="2553820"/>
            <a:ext cx="1595437" cy="949325"/>
          </a:xfrm>
          <a:prstGeom prst="roundRect">
            <a:avLst/>
          </a:prstGeom>
          <a:solidFill>
            <a:srgbClr val="AD84C6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6"/>
            </p:custDataLst>
          </p:nvPr>
        </p:nvSpPr>
        <p:spPr>
          <a:xfrm>
            <a:off x="2841991" y="2612557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3263642" y="3592044"/>
            <a:ext cx="1814512" cy="1128712"/>
          </a:xfrm>
          <a:prstGeom prst="roundRect">
            <a:avLst/>
          </a:prstGeom>
          <a:solidFill>
            <a:srgbClr val="AD84C6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3730368" y="3682532"/>
            <a:ext cx="1595437" cy="949325"/>
          </a:xfrm>
          <a:prstGeom prst="roundRect">
            <a:avLst/>
          </a:prstGeom>
          <a:solidFill>
            <a:srgbClr val="AD84C6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9"/>
            </p:custDataLst>
          </p:nvPr>
        </p:nvSpPr>
        <p:spPr>
          <a:xfrm>
            <a:off x="3782754" y="3741269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10"/>
            </p:custDataLst>
          </p:nvPr>
        </p:nvSpPr>
        <p:spPr>
          <a:xfrm>
            <a:off x="4126515" y="4720756"/>
            <a:ext cx="1814512" cy="1128712"/>
          </a:xfrm>
          <a:prstGeom prst="roundRect">
            <a:avLst/>
          </a:prstGeom>
          <a:solidFill>
            <a:srgbClr val="AD84C6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>
            <p:custDataLst>
              <p:tags r:id="rId11"/>
            </p:custDataLst>
          </p:nvPr>
        </p:nvSpPr>
        <p:spPr>
          <a:xfrm>
            <a:off x="4593241" y="4811244"/>
            <a:ext cx="1595437" cy="949325"/>
          </a:xfrm>
          <a:prstGeom prst="roundRect">
            <a:avLst/>
          </a:prstGeom>
          <a:solidFill>
            <a:srgbClr val="AD84C6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圆角矩形 14"/>
          <p:cNvSpPr/>
          <p:nvPr>
            <p:custDataLst>
              <p:tags r:id="rId12"/>
            </p:custDataLst>
          </p:nvPr>
        </p:nvSpPr>
        <p:spPr>
          <a:xfrm>
            <a:off x="4645627" y="4869981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9015" y="1644217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琳琅满目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36606" y="1648153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形容美好的事物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很多。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89605" y="2764330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举世闻名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93241" y="2766078"/>
            <a:ext cx="5161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全世界都知道。形容非常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著名。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96861" y="390680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人流如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25805" y="3742679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形容人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很多。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32054" y="5045655"/>
            <a:ext cx="17113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鳞次栉比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88678" y="4720756"/>
            <a:ext cx="452151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像鱼鳞那样有次序地排列着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用来形容房屋或船只等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排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列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得很密很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整齐。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8901473" y="1003933"/>
            <a:ext cx="1521116" cy="1419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324302" y="3315065"/>
            <a:ext cx="2140849" cy="1279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202260" y="4773623"/>
            <a:ext cx="1924255" cy="1392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>
            <p:custDataLst>
              <p:tags r:id="rId1"/>
            </p:custDataLst>
          </p:nvPr>
        </p:nvSpPr>
        <p:spPr>
          <a:xfrm>
            <a:off x="4473872" y="1512608"/>
            <a:ext cx="2073275" cy="1166813"/>
          </a:xfrm>
          <a:prstGeom prst="ellipse">
            <a:avLst/>
          </a:prstGeom>
          <a:solidFill>
            <a:srgbClr val="CC99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25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0C6686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5975646" y="1853921"/>
            <a:ext cx="484188" cy="484187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en-US" sz="40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3046158" y="2151583"/>
            <a:ext cx="2089037" cy="1223643"/>
          </a:xfrm>
          <a:prstGeom prst="ellipse">
            <a:avLst/>
          </a:prstGeom>
          <a:solidFill>
            <a:srgbClr val="CC99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25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0C6686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4413904" y="2452592"/>
            <a:ext cx="605153" cy="648072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en-US" sz="40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2299059" y="3331639"/>
            <a:ext cx="2297073" cy="1418107"/>
          </a:xfrm>
          <a:prstGeom prst="ellipse">
            <a:avLst/>
          </a:prstGeom>
          <a:solidFill>
            <a:srgbClr val="CC99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25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0C6686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3796842" y="3706610"/>
            <a:ext cx="587668" cy="635742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en-US" sz="40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3543557" y="4357515"/>
            <a:ext cx="2432090" cy="1375742"/>
          </a:xfrm>
          <a:prstGeom prst="ellipse">
            <a:avLst/>
          </a:prstGeom>
          <a:solidFill>
            <a:srgbClr val="CC99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25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0C6686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5189258" y="4736369"/>
            <a:ext cx="642501" cy="676451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en-US" sz="40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6806" y="1814888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璀璨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2064" y="1889973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光彩夺目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62693" y="2520636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沐浴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8212" y="284467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洗澡。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3632" y="3762871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闪耀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16246" y="4783776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倾听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73872" y="3788838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耀眼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、闪烁。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5646" y="4842347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认真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地听取。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44" b="100000" l="34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7752184" y="2413193"/>
            <a:ext cx="1985716" cy="2586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60256" y="1556792"/>
            <a:ext cx="33832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能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用“倾听”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“闪耀”写句子吗？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38619" y="3509427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倾听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是一种美德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11824" y="4694349"/>
            <a:ext cx="5161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晚上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，那一个个的萤火虫像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闪耀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的星星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一样明亮。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27808" y="2257670"/>
            <a:ext cx="1895699" cy="2462581"/>
          </a:xfrm>
          <a:prstGeom prst="rect">
            <a:avLst/>
          </a:prstGeom>
        </p:spPr>
      </p:pic>
      <p:sp>
        <p:nvSpPr>
          <p:cNvPr id="26" name="云形标注 25"/>
          <p:cNvSpPr/>
          <p:nvPr/>
        </p:nvSpPr>
        <p:spPr>
          <a:xfrm>
            <a:off x="3249018" y="1556792"/>
            <a:ext cx="4359150" cy="1440160"/>
          </a:xfrm>
          <a:prstGeom prst="cloudCallout">
            <a:avLst>
              <a:gd name="adj1" fmla="val 50823"/>
              <a:gd name="adj2" fmla="val 529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标注 4"/>
          <p:cNvSpPr>
            <a:spLocks noChangeArrowheads="1"/>
          </p:cNvSpPr>
          <p:nvPr/>
        </p:nvSpPr>
        <p:spPr bwMode="auto">
          <a:xfrm>
            <a:off x="1975931" y="3164179"/>
            <a:ext cx="1584325" cy="1213715"/>
          </a:xfrm>
          <a:prstGeom prst="rightArrowCallout">
            <a:avLst>
              <a:gd name="adj1" fmla="val 44956"/>
              <a:gd name="adj2" fmla="val 25000"/>
              <a:gd name="adj3" fmla="val 24313"/>
              <a:gd name="adj4" fmla="val 64977"/>
            </a:avLst>
          </a:prstGeom>
          <a:gradFill rotWithShape="1">
            <a:gsLst>
              <a:gs pos="0">
                <a:srgbClr val="CC99FF"/>
              </a:gs>
              <a:gs pos="32999">
                <a:srgbClr val="CC99FF"/>
              </a:gs>
              <a:gs pos="99000">
                <a:srgbClr val="7030A0">
                  <a:lumMod val="77000"/>
                  <a:lumOff val="23000"/>
                </a:srgbClr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lIns="0" rIns="0" anchor="ctr"/>
          <a:lstStyle/>
          <a:p>
            <a:pPr algn="ctr" ea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zh-CN" altLang="zh-CN" sz="2800" smtClean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28" name="右箭头标注 4"/>
          <p:cNvSpPr>
            <a:spLocks noChangeArrowheads="1"/>
          </p:cNvSpPr>
          <p:nvPr/>
        </p:nvSpPr>
        <p:spPr bwMode="auto">
          <a:xfrm>
            <a:off x="2976117" y="4564546"/>
            <a:ext cx="1584325" cy="1213715"/>
          </a:xfrm>
          <a:prstGeom prst="rightArrowCallout">
            <a:avLst>
              <a:gd name="adj1" fmla="val 44956"/>
              <a:gd name="adj2" fmla="val 25000"/>
              <a:gd name="adj3" fmla="val 24313"/>
              <a:gd name="adj4" fmla="val 64977"/>
            </a:avLst>
          </a:prstGeom>
          <a:gradFill rotWithShape="1">
            <a:gsLst>
              <a:gs pos="0">
                <a:srgbClr val="CC99FF"/>
              </a:gs>
              <a:gs pos="32999">
                <a:srgbClr val="CC99FF"/>
              </a:gs>
              <a:gs pos="99000">
                <a:srgbClr val="7030A0">
                  <a:lumMod val="77000"/>
                  <a:lumOff val="23000"/>
                </a:srgbClr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lIns="0" rIns="0" anchor="ctr"/>
          <a:lstStyle/>
          <a:p>
            <a:pPr algn="ctr" ea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zh-CN" altLang="zh-CN" sz="2800" smtClean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08850" y="490979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闪耀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93852" y="3509427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倾听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36837" y="2496318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迷人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的沙漠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72117" y="2447022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著名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的公园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6837" y="537382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繁华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的街市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04004" y="5388506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美丽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的夜景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7"/>
          <p:cNvGrpSpPr/>
          <p:nvPr/>
        </p:nvGrpSpPr>
        <p:grpSpPr>
          <a:xfrm>
            <a:off x="4026852" y="2898759"/>
            <a:ext cx="2933162" cy="2489747"/>
            <a:chOff x="2432786" y="1763054"/>
            <a:chExt cx="4275102" cy="4308426"/>
          </a:xfrm>
        </p:grpSpPr>
        <p:sp>
          <p:nvSpPr>
            <p:cNvPr id="27" name="矩形 1"/>
            <p:cNvSpPr/>
            <p:nvPr/>
          </p:nvSpPr>
          <p:spPr bwMode="auto">
            <a:xfrm>
              <a:off x="2626454" y="2001366"/>
              <a:ext cx="3867587" cy="4070114"/>
            </a:xfrm>
            <a:custGeom>
              <a:avLst/>
              <a:gdLst/>
              <a:ahLst/>
              <a:cxnLst/>
              <a:rect l="l" t="t" r="r" b="b"/>
              <a:pathLst>
                <a:path w="3867587" h="4070114">
                  <a:moveTo>
                    <a:pt x="443988" y="0"/>
                  </a:moveTo>
                  <a:lnTo>
                    <a:pt x="3397224" y="0"/>
                  </a:lnTo>
                  <a:lnTo>
                    <a:pt x="2961141" y="419665"/>
                  </a:lnTo>
                  <a:lnTo>
                    <a:pt x="2748963" y="199186"/>
                  </a:lnTo>
                  <a:lnTo>
                    <a:pt x="2732362" y="1064499"/>
                  </a:lnTo>
                  <a:lnTo>
                    <a:pt x="3597674" y="1081100"/>
                  </a:lnTo>
                  <a:lnTo>
                    <a:pt x="3385497" y="860622"/>
                  </a:lnTo>
                  <a:lnTo>
                    <a:pt x="3867587" y="396681"/>
                  </a:lnTo>
                  <a:lnTo>
                    <a:pt x="3867587" y="3406430"/>
                  </a:lnTo>
                  <a:lnTo>
                    <a:pt x="3384719" y="2941741"/>
                  </a:lnTo>
                  <a:lnTo>
                    <a:pt x="3596861" y="2721299"/>
                  </a:lnTo>
                  <a:lnTo>
                    <a:pt x="2731694" y="2737898"/>
                  </a:lnTo>
                  <a:lnTo>
                    <a:pt x="2748292" y="3603065"/>
                  </a:lnTo>
                  <a:lnTo>
                    <a:pt x="2960434" y="3382624"/>
                  </a:lnTo>
                  <a:lnTo>
                    <a:pt x="3674820" y="4070114"/>
                  </a:lnTo>
                  <a:lnTo>
                    <a:pt x="219942" y="4070114"/>
                  </a:lnTo>
                  <a:lnTo>
                    <a:pt x="889170" y="3374705"/>
                  </a:lnTo>
                  <a:lnTo>
                    <a:pt x="1109678" y="3586911"/>
                  </a:lnTo>
                  <a:lnTo>
                    <a:pt x="1093075" y="2721485"/>
                  </a:lnTo>
                  <a:lnTo>
                    <a:pt x="227648" y="2738088"/>
                  </a:lnTo>
                  <a:lnTo>
                    <a:pt x="448156" y="2950294"/>
                  </a:lnTo>
                  <a:lnTo>
                    <a:pt x="0" y="3415982"/>
                  </a:lnTo>
                  <a:lnTo>
                    <a:pt x="0" y="420962"/>
                  </a:lnTo>
                  <a:lnTo>
                    <a:pt x="456991" y="860748"/>
                  </a:lnTo>
                  <a:lnTo>
                    <a:pt x="245088" y="1080940"/>
                  </a:lnTo>
                  <a:lnTo>
                    <a:pt x="1109278" y="1064361"/>
                  </a:lnTo>
                  <a:lnTo>
                    <a:pt x="1092699" y="200170"/>
                  </a:lnTo>
                  <a:lnTo>
                    <a:pt x="880796" y="420363"/>
                  </a:lnTo>
                  <a:close/>
                </a:path>
              </a:pathLst>
            </a:custGeom>
            <a:gradFill>
              <a:gsLst>
                <a:gs pos="33000">
                  <a:srgbClr val="CC99FF"/>
                </a:gs>
                <a:gs pos="100000">
                  <a:srgbClr val="7030A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 dirty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矩形 4"/>
            <p:cNvSpPr/>
            <p:nvPr/>
          </p:nvSpPr>
          <p:spPr>
            <a:xfrm>
              <a:off x="2432786" y="1812418"/>
              <a:ext cx="1252882" cy="1233448"/>
            </a:xfrm>
            <a:custGeom>
              <a:avLst/>
              <a:gdLst/>
              <a:ahLst/>
              <a:cxnLst/>
              <a:rect l="l" t="t" r="r" b="b"/>
              <a:pathLst>
                <a:path w="1252882" h="1233448">
                  <a:moveTo>
                    <a:pt x="357833" y="0"/>
                  </a:moveTo>
                  <a:lnTo>
                    <a:pt x="1059968" y="675701"/>
                  </a:lnTo>
                  <a:lnTo>
                    <a:pt x="1238884" y="489785"/>
                  </a:lnTo>
                  <a:lnTo>
                    <a:pt x="1252882" y="1219450"/>
                  </a:lnTo>
                  <a:lnTo>
                    <a:pt x="523219" y="1233448"/>
                  </a:lnTo>
                  <a:lnTo>
                    <a:pt x="702135" y="1047532"/>
                  </a:lnTo>
                  <a:lnTo>
                    <a:pt x="0" y="371832"/>
                  </a:lnTo>
                  <a:close/>
                </a:path>
              </a:pathLst>
            </a:custGeom>
            <a:gradFill>
              <a:gsLst>
                <a:gs pos="33000">
                  <a:srgbClr val="CC99FF"/>
                </a:gs>
                <a:gs pos="100000">
                  <a:srgbClr val="7030A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4"/>
            <p:cNvSpPr/>
            <p:nvPr/>
          </p:nvSpPr>
          <p:spPr>
            <a:xfrm>
              <a:off x="5436422" y="1763054"/>
              <a:ext cx="1271466" cy="1251367"/>
            </a:xfrm>
            <a:custGeom>
              <a:avLst/>
              <a:gdLst/>
              <a:ahLst/>
              <a:cxnLst/>
              <a:rect l="l" t="t" r="r" b="b"/>
              <a:pathLst>
                <a:path w="1271466" h="1251367">
                  <a:moveTo>
                    <a:pt x="913168" y="0"/>
                  </a:moveTo>
                  <a:lnTo>
                    <a:pt x="1271466" y="372314"/>
                  </a:lnTo>
                  <a:lnTo>
                    <a:pt x="551464" y="1065210"/>
                  </a:lnTo>
                  <a:lnTo>
                    <a:pt x="730613" y="1251367"/>
                  </a:lnTo>
                  <a:lnTo>
                    <a:pt x="0" y="1237350"/>
                  </a:lnTo>
                  <a:lnTo>
                    <a:pt x="14017" y="506738"/>
                  </a:lnTo>
                  <a:lnTo>
                    <a:pt x="193166" y="692895"/>
                  </a:lnTo>
                  <a:close/>
                </a:path>
              </a:pathLst>
            </a:custGeom>
            <a:gradFill>
              <a:gsLst>
                <a:gs pos="33000">
                  <a:srgbClr val="CC99FF"/>
                </a:gs>
                <a:gs pos="100000">
                  <a:srgbClr val="7030A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5"/>
            <p:cNvSpPr/>
            <p:nvPr/>
          </p:nvSpPr>
          <p:spPr>
            <a:xfrm>
              <a:off x="5413773" y="4774772"/>
              <a:ext cx="1263283" cy="1243489"/>
            </a:xfrm>
            <a:custGeom>
              <a:avLst/>
              <a:gdLst/>
              <a:ahLst/>
              <a:cxnLst/>
              <a:rect l="l" t="t" r="r" b="b"/>
              <a:pathLst>
                <a:path w="1263283" h="1243489">
                  <a:moveTo>
                    <a:pt x="730488" y="0"/>
                  </a:moveTo>
                  <a:lnTo>
                    <a:pt x="551370" y="186125"/>
                  </a:lnTo>
                  <a:lnTo>
                    <a:pt x="1263283" y="871237"/>
                  </a:lnTo>
                  <a:lnTo>
                    <a:pt x="905046" y="1243489"/>
                  </a:lnTo>
                  <a:lnTo>
                    <a:pt x="193132" y="558378"/>
                  </a:lnTo>
                  <a:lnTo>
                    <a:pt x="14014" y="744503"/>
                  </a:lnTo>
                  <a:lnTo>
                    <a:pt x="0" y="14014"/>
                  </a:lnTo>
                  <a:close/>
                </a:path>
              </a:pathLst>
            </a:custGeom>
            <a:gradFill>
              <a:gsLst>
                <a:gs pos="33000">
                  <a:srgbClr val="CC99FF"/>
                </a:gs>
                <a:gs pos="100000">
                  <a:srgbClr val="7030A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矩形 26"/>
            <p:cNvSpPr/>
            <p:nvPr/>
          </p:nvSpPr>
          <p:spPr>
            <a:xfrm>
              <a:off x="2477754" y="4774939"/>
              <a:ext cx="1233715" cy="1253120"/>
            </a:xfrm>
            <a:custGeom>
              <a:avLst/>
              <a:gdLst/>
              <a:ahLst/>
              <a:cxnLst/>
              <a:rect l="l" t="t" r="r" b="b"/>
              <a:pathLst>
                <a:path w="1233715" h="1253119">
                  <a:moveTo>
                    <a:pt x="1219696" y="0"/>
                  </a:moveTo>
                  <a:lnTo>
                    <a:pt x="1233715" y="730707"/>
                  </a:lnTo>
                  <a:lnTo>
                    <a:pt x="1047533" y="551535"/>
                  </a:lnTo>
                  <a:lnTo>
                    <a:pt x="372363" y="1253119"/>
                  </a:lnTo>
                  <a:lnTo>
                    <a:pt x="0" y="894775"/>
                  </a:lnTo>
                  <a:lnTo>
                    <a:pt x="675171" y="193190"/>
                  </a:lnTo>
                  <a:lnTo>
                    <a:pt x="488989" y="14018"/>
                  </a:lnTo>
                  <a:close/>
                </a:path>
              </a:pathLst>
            </a:custGeom>
            <a:gradFill>
              <a:gsLst>
                <a:gs pos="33000">
                  <a:srgbClr val="CC99FF"/>
                </a:gs>
                <a:gs pos="98000">
                  <a:srgbClr val="7030A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40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472263" y="1627804"/>
            <a:ext cx="1664675" cy="278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2758324" y="1413774"/>
            <a:ext cx="5847613" cy="792088"/>
          </a:xfrm>
          <a:prstGeom prst="cloudCallout">
            <a:avLst>
              <a:gd name="adj1" fmla="val 52459"/>
              <a:gd name="adj2" fmla="val 153329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049734" y="1548208"/>
            <a:ext cx="5516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课文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是从哪几个方面介绍香港的？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76760" y="584399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2267298" y="654645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整体感知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5778" y="1310423"/>
            <a:ext cx="99979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88288" y="2286871"/>
            <a:ext cx="1087566" cy="127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875996" y="1852540"/>
            <a:ext cx="4745012" cy="1080120"/>
          </a:xfrm>
          <a:prstGeom prst="rect">
            <a:avLst/>
          </a:pr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CC99FF"/>
              </a:gs>
            </a:gsLst>
            <a:lin ang="5400000" scaled="1"/>
          </a:gradFill>
          <a:ln w="3175" cap="flat" cmpd="sng">
            <a:noFill/>
            <a:beve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1965" y="1671672"/>
            <a:ext cx="46278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“东方之珠”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中珠是珠宝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它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美丽、明亮，非常贵重。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4" descr="8b0d294691b94725a278bcf82bf373c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44040" y="3283090"/>
            <a:ext cx="2175468" cy="1631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4622589" y="4098891"/>
            <a:ext cx="3633651" cy="1080120"/>
          </a:xfrm>
          <a:prstGeom prst="rect">
            <a:avLst/>
          </a:pr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CC99FF"/>
              </a:gs>
            </a:gsLst>
            <a:lin ang="5400000" scaled="1"/>
          </a:gradFill>
          <a:ln w="3175" cap="flat" cmpd="sng">
            <a:noFill/>
            <a:beve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8363" y="3927756"/>
            <a:ext cx="33832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把香港比作珠宝，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表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示人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们对她的珍爱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85985" y="4648361"/>
            <a:ext cx="2115641" cy="1656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" descr="组48325同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76760" y="584399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2267298" y="654645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新知导入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3578075" y="3520207"/>
            <a:ext cx="4950442" cy="595313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252000" rIns="0" anchor="ctr">
            <a:norm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889101" y="2062957"/>
            <a:ext cx="844550" cy="971550"/>
          </a:xfrm>
          <a:custGeom>
            <a:avLst/>
            <a:gdLst>
              <a:gd name="connsiteX0" fmla="*/ 486054 w 844684"/>
              <a:gd name="connsiteY0" fmla="*/ 0 h 972108"/>
              <a:gd name="connsiteX1" fmla="*/ 829746 w 844684"/>
              <a:gd name="connsiteY1" fmla="*/ 142362 h 972108"/>
              <a:gd name="connsiteX2" fmla="*/ 844684 w 844684"/>
              <a:gd name="connsiteY2" fmla="*/ 160467 h 972108"/>
              <a:gd name="connsiteX3" fmla="*/ 832222 w 844684"/>
              <a:gd name="connsiteY3" fmla="*/ 150184 h 972108"/>
              <a:gd name="connsiteX4" fmla="*/ 605757 w 844684"/>
              <a:gd name="connsiteY4" fmla="*/ 81009 h 972108"/>
              <a:gd name="connsiteX5" fmla="*/ 200712 w 844684"/>
              <a:gd name="connsiteY5" fmla="*/ 486054 h 972108"/>
              <a:gd name="connsiteX6" fmla="*/ 605757 w 844684"/>
              <a:gd name="connsiteY6" fmla="*/ 891099 h 972108"/>
              <a:gd name="connsiteX7" fmla="*/ 832222 w 844684"/>
              <a:gd name="connsiteY7" fmla="*/ 821924 h 972108"/>
              <a:gd name="connsiteX8" fmla="*/ 844684 w 844684"/>
              <a:gd name="connsiteY8" fmla="*/ 811641 h 972108"/>
              <a:gd name="connsiteX9" fmla="*/ 829746 w 844684"/>
              <a:gd name="connsiteY9" fmla="*/ 829746 h 972108"/>
              <a:gd name="connsiteX10" fmla="*/ 486054 w 844684"/>
              <a:gd name="connsiteY10" fmla="*/ 972108 h 972108"/>
              <a:gd name="connsiteX11" fmla="*/ 0 w 844684"/>
              <a:gd name="connsiteY11" fmla="*/ 486054 h 972108"/>
              <a:gd name="connsiteX12" fmla="*/ 486054 w 844684"/>
              <a:gd name="connsiteY12" fmla="*/ 0 h 97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4684" h="972108">
                <a:moveTo>
                  <a:pt x="486054" y="0"/>
                </a:moveTo>
                <a:cubicBezTo>
                  <a:pt x="620274" y="0"/>
                  <a:pt x="741788" y="54404"/>
                  <a:pt x="829746" y="142362"/>
                </a:cubicBezTo>
                <a:lnTo>
                  <a:pt x="844684" y="160467"/>
                </a:lnTo>
                <a:lnTo>
                  <a:pt x="832222" y="150184"/>
                </a:lnTo>
                <a:cubicBezTo>
                  <a:pt x="767576" y="106511"/>
                  <a:pt x="689645" y="81009"/>
                  <a:pt x="605757" y="81009"/>
                </a:cubicBezTo>
                <a:cubicBezTo>
                  <a:pt x="382057" y="81009"/>
                  <a:pt x="200712" y="262354"/>
                  <a:pt x="200712" y="486054"/>
                </a:cubicBezTo>
                <a:cubicBezTo>
                  <a:pt x="200712" y="709754"/>
                  <a:pt x="382057" y="891099"/>
                  <a:pt x="605757" y="891099"/>
                </a:cubicBezTo>
                <a:cubicBezTo>
                  <a:pt x="689645" y="891099"/>
                  <a:pt x="767576" y="865597"/>
                  <a:pt x="832222" y="821924"/>
                </a:cubicBezTo>
                <a:lnTo>
                  <a:pt x="844684" y="811641"/>
                </a:lnTo>
                <a:lnTo>
                  <a:pt x="829746" y="829746"/>
                </a:lnTo>
                <a:cubicBezTo>
                  <a:pt x="741788" y="917705"/>
                  <a:pt x="620274" y="972108"/>
                  <a:pt x="486054" y="972108"/>
                </a:cubicBezTo>
                <a:cubicBezTo>
                  <a:pt x="217614" y="972108"/>
                  <a:pt x="0" y="754494"/>
                  <a:pt x="0" y="486054"/>
                </a:cubicBezTo>
                <a:cubicBezTo>
                  <a:pt x="0" y="217614"/>
                  <a:pt x="217614" y="0"/>
                  <a:pt x="486054" y="0"/>
                </a:cubicBezTo>
                <a:close/>
              </a:path>
            </a:pathLst>
          </a:custGeom>
          <a:solidFill>
            <a:srgbClr val="CC99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srgbClr val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3493940" y="2245520"/>
            <a:ext cx="3285990" cy="595313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252000" rIns="0" anchor="ctr">
            <a:norm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3211363" y="2224883"/>
            <a:ext cx="649288" cy="649287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kern="0" dirty="0">
              <a:solidFill>
                <a:srgbClr val="FFFFFF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 flipH="1">
            <a:off x="8274761" y="3265700"/>
            <a:ext cx="901874" cy="1044449"/>
          </a:xfrm>
          <a:custGeom>
            <a:avLst/>
            <a:gdLst>
              <a:gd name="connsiteX0" fmla="*/ 486054 w 844684"/>
              <a:gd name="connsiteY0" fmla="*/ 0 h 972108"/>
              <a:gd name="connsiteX1" fmla="*/ 829746 w 844684"/>
              <a:gd name="connsiteY1" fmla="*/ 142362 h 972108"/>
              <a:gd name="connsiteX2" fmla="*/ 844684 w 844684"/>
              <a:gd name="connsiteY2" fmla="*/ 160467 h 972108"/>
              <a:gd name="connsiteX3" fmla="*/ 832222 w 844684"/>
              <a:gd name="connsiteY3" fmla="*/ 150184 h 972108"/>
              <a:gd name="connsiteX4" fmla="*/ 605757 w 844684"/>
              <a:gd name="connsiteY4" fmla="*/ 81009 h 972108"/>
              <a:gd name="connsiteX5" fmla="*/ 200712 w 844684"/>
              <a:gd name="connsiteY5" fmla="*/ 486054 h 972108"/>
              <a:gd name="connsiteX6" fmla="*/ 605757 w 844684"/>
              <a:gd name="connsiteY6" fmla="*/ 891099 h 972108"/>
              <a:gd name="connsiteX7" fmla="*/ 832222 w 844684"/>
              <a:gd name="connsiteY7" fmla="*/ 821924 h 972108"/>
              <a:gd name="connsiteX8" fmla="*/ 844684 w 844684"/>
              <a:gd name="connsiteY8" fmla="*/ 811641 h 972108"/>
              <a:gd name="connsiteX9" fmla="*/ 829746 w 844684"/>
              <a:gd name="connsiteY9" fmla="*/ 829746 h 972108"/>
              <a:gd name="connsiteX10" fmla="*/ 486054 w 844684"/>
              <a:gd name="connsiteY10" fmla="*/ 972108 h 972108"/>
              <a:gd name="connsiteX11" fmla="*/ 0 w 844684"/>
              <a:gd name="connsiteY11" fmla="*/ 486054 h 972108"/>
              <a:gd name="connsiteX12" fmla="*/ 486054 w 844684"/>
              <a:gd name="connsiteY12" fmla="*/ 0 h 97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4684" h="972108">
                <a:moveTo>
                  <a:pt x="486054" y="0"/>
                </a:moveTo>
                <a:cubicBezTo>
                  <a:pt x="620274" y="0"/>
                  <a:pt x="741788" y="54404"/>
                  <a:pt x="829746" y="142362"/>
                </a:cubicBezTo>
                <a:lnTo>
                  <a:pt x="844684" y="160467"/>
                </a:lnTo>
                <a:lnTo>
                  <a:pt x="832222" y="150184"/>
                </a:lnTo>
                <a:cubicBezTo>
                  <a:pt x="767576" y="106511"/>
                  <a:pt x="689645" y="81009"/>
                  <a:pt x="605757" y="81009"/>
                </a:cubicBezTo>
                <a:cubicBezTo>
                  <a:pt x="382057" y="81009"/>
                  <a:pt x="200712" y="262354"/>
                  <a:pt x="200712" y="486054"/>
                </a:cubicBezTo>
                <a:cubicBezTo>
                  <a:pt x="200712" y="709754"/>
                  <a:pt x="382057" y="891099"/>
                  <a:pt x="605757" y="891099"/>
                </a:cubicBezTo>
                <a:cubicBezTo>
                  <a:pt x="689645" y="891099"/>
                  <a:pt x="767576" y="865597"/>
                  <a:pt x="832222" y="821924"/>
                </a:cubicBezTo>
                <a:lnTo>
                  <a:pt x="844684" y="811641"/>
                </a:lnTo>
                <a:lnTo>
                  <a:pt x="829746" y="829746"/>
                </a:lnTo>
                <a:cubicBezTo>
                  <a:pt x="741788" y="917705"/>
                  <a:pt x="620274" y="972108"/>
                  <a:pt x="486054" y="972108"/>
                </a:cubicBezTo>
                <a:cubicBezTo>
                  <a:pt x="217614" y="972108"/>
                  <a:pt x="0" y="754494"/>
                  <a:pt x="0" y="486054"/>
                </a:cubicBezTo>
                <a:cubicBezTo>
                  <a:pt x="0" y="217614"/>
                  <a:pt x="217614" y="0"/>
                  <a:pt x="486054" y="0"/>
                </a:cubicBezTo>
                <a:close/>
              </a:path>
            </a:pathLst>
          </a:custGeom>
          <a:solidFill>
            <a:srgbClr val="CC99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srgbClr val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8223899" y="3477870"/>
            <a:ext cx="649288" cy="649287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kern="0" dirty="0">
              <a:solidFill>
                <a:srgbClr val="FFFFFF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2223681" y="4477320"/>
            <a:ext cx="844550" cy="971550"/>
          </a:xfrm>
          <a:custGeom>
            <a:avLst/>
            <a:gdLst>
              <a:gd name="connsiteX0" fmla="*/ 486054 w 844684"/>
              <a:gd name="connsiteY0" fmla="*/ 0 h 972108"/>
              <a:gd name="connsiteX1" fmla="*/ 829746 w 844684"/>
              <a:gd name="connsiteY1" fmla="*/ 142362 h 972108"/>
              <a:gd name="connsiteX2" fmla="*/ 844684 w 844684"/>
              <a:gd name="connsiteY2" fmla="*/ 160467 h 972108"/>
              <a:gd name="connsiteX3" fmla="*/ 832222 w 844684"/>
              <a:gd name="connsiteY3" fmla="*/ 150184 h 972108"/>
              <a:gd name="connsiteX4" fmla="*/ 605757 w 844684"/>
              <a:gd name="connsiteY4" fmla="*/ 81009 h 972108"/>
              <a:gd name="connsiteX5" fmla="*/ 200712 w 844684"/>
              <a:gd name="connsiteY5" fmla="*/ 486054 h 972108"/>
              <a:gd name="connsiteX6" fmla="*/ 605757 w 844684"/>
              <a:gd name="connsiteY6" fmla="*/ 891099 h 972108"/>
              <a:gd name="connsiteX7" fmla="*/ 832222 w 844684"/>
              <a:gd name="connsiteY7" fmla="*/ 821924 h 972108"/>
              <a:gd name="connsiteX8" fmla="*/ 844684 w 844684"/>
              <a:gd name="connsiteY8" fmla="*/ 811641 h 972108"/>
              <a:gd name="connsiteX9" fmla="*/ 829746 w 844684"/>
              <a:gd name="connsiteY9" fmla="*/ 829746 h 972108"/>
              <a:gd name="connsiteX10" fmla="*/ 486054 w 844684"/>
              <a:gd name="connsiteY10" fmla="*/ 972108 h 972108"/>
              <a:gd name="connsiteX11" fmla="*/ 0 w 844684"/>
              <a:gd name="connsiteY11" fmla="*/ 486054 h 972108"/>
              <a:gd name="connsiteX12" fmla="*/ 486054 w 844684"/>
              <a:gd name="connsiteY12" fmla="*/ 0 h 97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4684" h="972108">
                <a:moveTo>
                  <a:pt x="486054" y="0"/>
                </a:moveTo>
                <a:cubicBezTo>
                  <a:pt x="620274" y="0"/>
                  <a:pt x="741788" y="54404"/>
                  <a:pt x="829746" y="142362"/>
                </a:cubicBezTo>
                <a:lnTo>
                  <a:pt x="844684" y="160467"/>
                </a:lnTo>
                <a:lnTo>
                  <a:pt x="832222" y="150184"/>
                </a:lnTo>
                <a:cubicBezTo>
                  <a:pt x="767576" y="106511"/>
                  <a:pt x="689645" y="81009"/>
                  <a:pt x="605757" y="81009"/>
                </a:cubicBezTo>
                <a:cubicBezTo>
                  <a:pt x="382057" y="81009"/>
                  <a:pt x="200712" y="262354"/>
                  <a:pt x="200712" y="486054"/>
                </a:cubicBezTo>
                <a:cubicBezTo>
                  <a:pt x="200712" y="709754"/>
                  <a:pt x="382057" y="891099"/>
                  <a:pt x="605757" y="891099"/>
                </a:cubicBezTo>
                <a:cubicBezTo>
                  <a:pt x="689645" y="891099"/>
                  <a:pt x="767576" y="865597"/>
                  <a:pt x="832222" y="821924"/>
                </a:cubicBezTo>
                <a:lnTo>
                  <a:pt x="844684" y="811641"/>
                </a:lnTo>
                <a:lnTo>
                  <a:pt x="829746" y="829746"/>
                </a:lnTo>
                <a:cubicBezTo>
                  <a:pt x="741788" y="917705"/>
                  <a:pt x="620274" y="972108"/>
                  <a:pt x="486054" y="972108"/>
                </a:cubicBezTo>
                <a:cubicBezTo>
                  <a:pt x="217614" y="972108"/>
                  <a:pt x="0" y="754494"/>
                  <a:pt x="0" y="486054"/>
                </a:cubicBezTo>
                <a:cubicBezTo>
                  <a:pt x="0" y="217614"/>
                  <a:pt x="217614" y="0"/>
                  <a:pt x="486054" y="0"/>
                </a:cubicBezTo>
                <a:close/>
              </a:path>
            </a:pathLst>
          </a:custGeom>
          <a:solidFill>
            <a:srgbClr val="CC99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srgbClr val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2828519" y="4659883"/>
            <a:ext cx="7295129" cy="595313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252000" rIns="0" anchor="ctr">
            <a:norm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2545943" y="4639246"/>
            <a:ext cx="649288" cy="649287"/>
          </a:xfrm>
          <a:prstGeom prst="ellips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kern="0" dirty="0">
              <a:solidFill>
                <a:srgbClr val="FFFFFF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62455" y="1412776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全文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共分几部分？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21749" y="2263483"/>
            <a:ext cx="360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81754" y="2287122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简要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介绍香港。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09223" y="3526314"/>
            <a:ext cx="6565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2-5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7655" y="3556253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具体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介绍香港的繁华和美丽。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61961" y="4729605"/>
            <a:ext cx="360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95517" y="4549869"/>
            <a:ext cx="69328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赞颂香港是一颗璀璨无比的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“东方之珠”。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804291" y="1358571"/>
            <a:ext cx="1671962" cy="219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图片 1" descr="组48325同意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5663951" y="1215916"/>
            <a:ext cx="3456385" cy="1565012"/>
          </a:xfrm>
          <a:prstGeom prst="cloudCallout">
            <a:avLst>
              <a:gd name="adj1" fmla="val -74785"/>
              <a:gd name="adj2" fmla="val -5378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7872" y="1255067"/>
            <a:ext cx="2672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你能说出香港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位置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和景观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吗？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1963493" y="2836115"/>
            <a:ext cx="8388350" cy="2862566"/>
            <a:chOff x="0" y="-33641"/>
            <a:chExt cx="8388350" cy="2862566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2031034" y="-33641"/>
              <a:ext cx="2071687" cy="2828925"/>
            </a:xfrm>
            <a:custGeom>
              <a:avLst/>
              <a:gdLst>
                <a:gd name="T0" fmla="*/ 0 w 2071340"/>
                <a:gd name="T1" fmla="*/ 0 h 2828404"/>
                <a:gd name="T2" fmla="*/ 2071340 w 2071340"/>
                <a:gd name="T3" fmla="*/ 2828404 h 2828404"/>
              </a:gdLst>
              <a:ahLst/>
              <a:cxnLst/>
              <a:rect l="T0" t="T1" r="T2" b="T3"/>
              <a:pathLst>
                <a:path w="2071340" h="2828404">
                  <a:moveTo>
                    <a:pt x="0" y="0"/>
                  </a:moveTo>
                  <a:lnTo>
                    <a:pt x="2071340" y="0"/>
                  </a:lnTo>
                  <a:lnTo>
                    <a:pt x="2071340" y="902778"/>
                  </a:lnTo>
                  <a:cubicBezTo>
                    <a:pt x="1815192" y="931760"/>
                    <a:pt x="1617104" y="1149848"/>
                    <a:pt x="1617104" y="1414202"/>
                  </a:cubicBezTo>
                  <a:cubicBezTo>
                    <a:pt x="1617104" y="1678556"/>
                    <a:pt x="1815192" y="1896645"/>
                    <a:pt x="2071340" y="1925626"/>
                  </a:cubicBezTo>
                  <a:lnTo>
                    <a:pt x="2071340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gradFill rotWithShape="1">
              <a:gsLst>
                <a:gs pos="0">
                  <a:srgbClr val="F9F9F9"/>
                </a:gs>
                <a:gs pos="32999">
                  <a:srgbClr val="F9F9F9"/>
                </a:gs>
                <a:gs pos="100000">
                  <a:srgbClr val="D7D7D7"/>
                </a:gs>
              </a:gsLst>
              <a:lin ang="5400000" scaled="1"/>
            </a:gradFill>
            <a:ln w="3175" cap="flat" cmpd="sng">
              <a:solidFill>
                <a:srgbClr val="EAEAEA"/>
              </a:solidFill>
              <a:bevel/>
            </a:ln>
          </p:spPr>
          <p:txBody>
            <a:bodyPr lIns="450000" rIns="450000" anchor="ctr"/>
            <a:lstStyle/>
            <a:p>
              <a:pPr marL="0" marR="0" lvl="0" indent="0" algn="ctr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矩形 5"/>
            <p:cNvSpPr>
              <a:spLocks noChangeArrowheads="1"/>
            </p:cNvSpPr>
            <p:nvPr/>
          </p:nvSpPr>
          <p:spPr bwMode="auto">
            <a:xfrm>
              <a:off x="4241800" y="0"/>
              <a:ext cx="2055813" cy="2828925"/>
            </a:xfrm>
            <a:custGeom>
              <a:avLst/>
              <a:gdLst>
                <a:gd name="T0" fmla="*/ 0 w 2055564"/>
                <a:gd name="T1" fmla="*/ 0 h 2828404"/>
                <a:gd name="T2" fmla="*/ 2055564 w 2055564"/>
                <a:gd name="T3" fmla="*/ 2828404 h 2828404"/>
              </a:gdLst>
              <a:ahLst/>
              <a:cxnLst/>
              <a:rect l="T0" t="T1" r="T2" b="T3"/>
              <a:pathLst>
                <a:path w="2055564" h="2828404">
                  <a:moveTo>
                    <a:pt x="0" y="0"/>
                  </a:moveTo>
                  <a:lnTo>
                    <a:pt x="2055564" y="0"/>
                  </a:lnTo>
                  <a:lnTo>
                    <a:pt x="2055564" y="902778"/>
                  </a:lnTo>
                  <a:cubicBezTo>
                    <a:pt x="1799416" y="931760"/>
                    <a:pt x="1601328" y="1149848"/>
                    <a:pt x="1601328" y="1414202"/>
                  </a:cubicBezTo>
                  <a:cubicBezTo>
                    <a:pt x="1601328" y="1678556"/>
                    <a:pt x="1799416" y="1896645"/>
                    <a:pt x="2055564" y="1925626"/>
                  </a:cubicBezTo>
                  <a:lnTo>
                    <a:pt x="2055564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gradFill rotWithShape="1">
              <a:gsLst>
                <a:gs pos="0">
                  <a:srgbClr val="F9F9F9"/>
                </a:gs>
                <a:gs pos="32999">
                  <a:srgbClr val="F9F9F9"/>
                </a:gs>
                <a:gs pos="100000">
                  <a:srgbClr val="D7D7D7"/>
                </a:gs>
              </a:gsLst>
              <a:lin ang="5400000" scaled="1"/>
            </a:gradFill>
            <a:ln w="3175" cap="flat" cmpd="sng">
              <a:solidFill>
                <a:srgbClr val="EAEAEA"/>
              </a:solidFill>
              <a:bevel/>
            </a:ln>
          </p:spPr>
          <p:txBody>
            <a:bodyPr lIns="450000" rIns="450000" anchor="ctr"/>
            <a:lstStyle/>
            <a:p>
              <a:pPr marL="0" marR="0" lvl="0" indent="0" algn="ctr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矩形 6"/>
            <p:cNvSpPr>
              <a:spLocks noChangeArrowheads="1"/>
            </p:cNvSpPr>
            <p:nvPr/>
          </p:nvSpPr>
          <p:spPr bwMode="auto">
            <a:xfrm>
              <a:off x="6424613" y="0"/>
              <a:ext cx="1963737" cy="2828925"/>
            </a:xfrm>
            <a:custGeom>
              <a:avLst/>
              <a:gdLst>
                <a:gd name="T0" fmla="*/ 0 w 1963712"/>
                <a:gd name="T1" fmla="*/ 0 h 2828404"/>
                <a:gd name="T2" fmla="*/ 1963712 w 1963712"/>
                <a:gd name="T3" fmla="*/ 2828404 h 2828404"/>
              </a:gdLst>
              <a:ahLst/>
              <a:cxnLst/>
              <a:rect l="T0" t="T1" r="T2" b="T3"/>
              <a:pathLst>
                <a:path w="1963712" h="2828404">
                  <a:moveTo>
                    <a:pt x="0" y="0"/>
                  </a:moveTo>
                  <a:lnTo>
                    <a:pt x="1963712" y="0"/>
                  </a:lnTo>
                  <a:lnTo>
                    <a:pt x="1963712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9" y="1896645"/>
                    <a:pt x="454236" y="1678556"/>
                    <a:pt x="454236" y="1414202"/>
                  </a:cubicBezTo>
                  <a:cubicBezTo>
                    <a:pt x="454236" y="1149848"/>
                    <a:pt x="256149" y="931760"/>
                    <a:pt x="0" y="902778"/>
                  </a:cubicBezTo>
                  <a:close/>
                </a:path>
              </a:pathLst>
            </a:custGeom>
            <a:gradFill rotWithShape="1">
              <a:gsLst>
                <a:gs pos="0">
                  <a:srgbClr val="F9F9F9"/>
                </a:gs>
                <a:gs pos="32999">
                  <a:srgbClr val="F9F9F9"/>
                </a:gs>
                <a:gs pos="100000">
                  <a:srgbClr val="D7D7D7"/>
                </a:gs>
              </a:gsLst>
              <a:lin ang="5400000" scaled="1"/>
            </a:gradFill>
            <a:ln w="3175" cap="flat" cmpd="sng">
              <a:solidFill>
                <a:srgbClr val="EAEAEA"/>
              </a:solidFill>
              <a:bevel/>
            </a:ln>
          </p:spPr>
          <p:txBody>
            <a:bodyPr lIns="540000" rIns="180000" anchor="ctr"/>
            <a:lstStyle/>
            <a:p>
              <a:pPr marL="0" marR="0" lvl="0" indent="0" algn="r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椭圆 5"/>
            <p:cNvSpPr>
              <a:spLocks noChangeArrowheads="1"/>
            </p:cNvSpPr>
            <p:nvPr/>
          </p:nvSpPr>
          <p:spPr bwMode="auto">
            <a:xfrm>
              <a:off x="1576388" y="1011237"/>
              <a:ext cx="806450" cy="806450"/>
            </a:xfrm>
            <a:prstGeom prst="ellipse">
              <a:avLst/>
            </a:prstGeom>
            <a:gradFill rotWithShape="1">
              <a:gsLst>
                <a:gs pos="0">
                  <a:srgbClr val="C7AED5"/>
                </a:gs>
                <a:gs pos="100000">
                  <a:srgbClr val="A379B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0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椭圆 6"/>
            <p:cNvSpPr>
              <a:spLocks noChangeArrowheads="1"/>
            </p:cNvSpPr>
            <p:nvPr/>
          </p:nvSpPr>
          <p:spPr bwMode="auto">
            <a:xfrm>
              <a:off x="3775075" y="1011237"/>
              <a:ext cx="806450" cy="806450"/>
            </a:xfrm>
            <a:prstGeom prst="ellipse">
              <a:avLst/>
            </a:prstGeom>
            <a:gradFill rotWithShape="1">
              <a:gsLst>
                <a:gs pos="0">
                  <a:srgbClr val="C7AED5"/>
                </a:gs>
                <a:gs pos="100000">
                  <a:srgbClr val="A379B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0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"/>
            <p:cNvSpPr>
              <a:spLocks noChangeArrowheads="1"/>
            </p:cNvSpPr>
            <p:nvPr/>
          </p:nvSpPr>
          <p:spPr bwMode="auto">
            <a:xfrm>
              <a:off x="0" y="0"/>
              <a:ext cx="1916113" cy="2828925"/>
            </a:xfrm>
            <a:custGeom>
              <a:avLst/>
              <a:gdLst>
                <a:gd name="T0" fmla="*/ 0 w 1915864"/>
                <a:gd name="T1" fmla="*/ 0 h 2828404"/>
                <a:gd name="T2" fmla="*/ 1915864 w 1915864"/>
                <a:gd name="T3" fmla="*/ 2828404 h 2828404"/>
              </a:gdLst>
              <a:ahLst/>
              <a:cxnLst/>
              <a:rect l="T0" t="T1" r="T2" b="T3"/>
              <a:pathLst>
                <a:path w="1915864" h="2828404">
                  <a:moveTo>
                    <a:pt x="0" y="0"/>
                  </a:moveTo>
                  <a:lnTo>
                    <a:pt x="1915864" y="0"/>
                  </a:lnTo>
                  <a:lnTo>
                    <a:pt x="1915864" y="902778"/>
                  </a:lnTo>
                  <a:cubicBezTo>
                    <a:pt x="1659716" y="931760"/>
                    <a:pt x="1461628" y="1149848"/>
                    <a:pt x="1461628" y="1414202"/>
                  </a:cubicBezTo>
                  <a:cubicBezTo>
                    <a:pt x="1461628" y="1678556"/>
                    <a:pt x="1659716" y="1896645"/>
                    <a:pt x="1915864" y="1925626"/>
                  </a:cubicBezTo>
                  <a:lnTo>
                    <a:pt x="1915864" y="2828404"/>
                  </a:lnTo>
                  <a:lnTo>
                    <a:pt x="0" y="2828404"/>
                  </a:lnTo>
                  <a:close/>
                </a:path>
              </a:pathLst>
            </a:custGeom>
            <a:gradFill rotWithShape="1">
              <a:gsLst>
                <a:gs pos="0">
                  <a:srgbClr val="F9F9F9"/>
                </a:gs>
                <a:gs pos="32999">
                  <a:srgbClr val="F9F9F9"/>
                </a:gs>
                <a:gs pos="100000">
                  <a:srgbClr val="D7D7D7"/>
                </a:gs>
              </a:gsLst>
              <a:lin ang="5400000" scaled="1"/>
            </a:gradFill>
            <a:ln w="3175" cap="flat" cmpd="sng">
              <a:solidFill>
                <a:srgbClr val="EAEAEA"/>
              </a:solidFill>
              <a:bevel/>
            </a:ln>
          </p:spPr>
          <p:txBody>
            <a:bodyPr lIns="180000" rIns="450000" anchor="ctr"/>
            <a:lstStyle/>
            <a:p>
              <a:pPr marL="0" marR="0" lvl="0" indent="0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6" name="Picture 14" descr="女孩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96207" y="1359530"/>
            <a:ext cx="1205855" cy="1525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460872" y="4005788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位置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64310" y="4005788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景观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21902" y="2976039"/>
            <a:ext cx="16052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祖国的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南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大门。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47319" y="3555454"/>
            <a:ext cx="12496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迷人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沙滩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1630" y="3518341"/>
            <a:ext cx="12496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著名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公园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04312" y="3579667"/>
            <a:ext cx="12496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繁华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街市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70479" y="3595439"/>
            <a:ext cx="1383099" cy="1343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233" y="4365696"/>
            <a:ext cx="18478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椭圆 14"/>
          <p:cNvSpPr/>
          <p:nvPr/>
        </p:nvSpPr>
        <p:spPr>
          <a:xfrm>
            <a:off x="2921548" y="5102629"/>
            <a:ext cx="366139" cy="28803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1" descr="组48325同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4"/>
          <p:cNvSpPr/>
          <p:nvPr>
            <p:custDataLst>
              <p:tags r:id="rId1"/>
            </p:custDataLst>
          </p:nvPr>
        </p:nvSpPr>
        <p:spPr bwMode="gray">
          <a:xfrm>
            <a:off x="4627094" y="2852936"/>
            <a:ext cx="4772808" cy="477054"/>
          </a:xfrm>
          <a:custGeom>
            <a:avLst/>
            <a:gdLst>
              <a:gd name="T0" fmla="*/ 20706948 w 1120"/>
              <a:gd name="T1" fmla="*/ 11 h 252"/>
              <a:gd name="T2" fmla="*/ 20629597 w 1120"/>
              <a:gd name="T3" fmla="*/ 11 h 252"/>
              <a:gd name="T4" fmla="*/ 20335316 w 1120"/>
              <a:gd name="T5" fmla="*/ 11 h 252"/>
              <a:gd name="T6" fmla="*/ 19858832 w 1120"/>
              <a:gd name="T7" fmla="*/ 11 h 252"/>
              <a:gd name="T8" fmla="*/ 19191786 w 1120"/>
              <a:gd name="T9" fmla="*/ 11 h 252"/>
              <a:gd name="T10" fmla="*/ 18336532 w 1120"/>
              <a:gd name="T11" fmla="*/ 10 h 252"/>
              <a:gd name="T12" fmla="*/ 17339847 w 1120"/>
              <a:gd name="T13" fmla="*/ 10 h 252"/>
              <a:gd name="T14" fmla="*/ 16196141 w 1120"/>
              <a:gd name="T15" fmla="*/ 10 h 252"/>
              <a:gd name="T16" fmla="*/ 14901486 w 1120"/>
              <a:gd name="T17" fmla="*/ 8 h 252"/>
              <a:gd name="T18" fmla="*/ 13494596 w 1120"/>
              <a:gd name="T19" fmla="*/ 8 h 252"/>
              <a:gd name="T20" fmla="*/ 11942220 w 1120"/>
              <a:gd name="T21" fmla="*/ 8 h 252"/>
              <a:gd name="T22" fmla="*/ 10275918 w 1120"/>
              <a:gd name="T23" fmla="*/ 8 h 252"/>
              <a:gd name="T24" fmla="*/ 8612140 w 1120"/>
              <a:gd name="T25" fmla="*/ 8 h 252"/>
              <a:gd name="T26" fmla="*/ 7098185 w 1120"/>
              <a:gd name="T27" fmla="*/ 8 h 252"/>
              <a:gd name="T28" fmla="*/ 5691769 w 1120"/>
              <a:gd name="T29" fmla="*/ 8 h 252"/>
              <a:gd name="T30" fmla="*/ 4395650 w 1120"/>
              <a:gd name="T31" fmla="*/ 10 h 252"/>
              <a:gd name="T32" fmla="*/ 3293330 w 1120"/>
              <a:gd name="T33" fmla="*/ 10 h 252"/>
              <a:gd name="T34" fmla="*/ 2329965 w 1120"/>
              <a:gd name="T35" fmla="*/ 10 h 252"/>
              <a:gd name="T36" fmla="*/ 1515458 w 1120"/>
              <a:gd name="T37" fmla="*/ 11 h 252"/>
              <a:gd name="T38" fmla="*/ 848370 w 1120"/>
              <a:gd name="T39" fmla="*/ 11 h 252"/>
              <a:gd name="T40" fmla="*/ 371720 w 1120"/>
              <a:gd name="T41" fmla="*/ 11 h 252"/>
              <a:gd name="T42" fmla="*/ 114130 w 1120"/>
              <a:gd name="T43" fmla="*/ 11 h 252"/>
              <a:gd name="T44" fmla="*/ 0 w 1120"/>
              <a:gd name="T45" fmla="*/ 11 h 252"/>
              <a:gd name="T46" fmla="*/ 0 w 1120"/>
              <a:gd name="T47" fmla="*/ 3 h 252"/>
              <a:gd name="T48" fmla="*/ 10353269 w 1120"/>
              <a:gd name="T49" fmla="*/ 0 h 252"/>
              <a:gd name="T50" fmla="*/ 20706948 w 1120"/>
              <a:gd name="T51" fmla="*/ 3 h 252"/>
              <a:gd name="T52" fmla="*/ 20706948 w 1120"/>
              <a:gd name="T53" fmla="*/ 11 h 252"/>
              <a:gd name="T54" fmla="*/ 20706948 w 1120"/>
              <a:gd name="T55" fmla="*/ 11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BFBFBF"/>
          </a:solidFill>
          <a:ln w="0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511120" y="2209643"/>
            <a:ext cx="5134114" cy="960671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7030A0"/>
              </a:gs>
            </a:gsLst>
            <a:lin ang="2700000" scaled="1"/>
          </a:gra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4"/>
          <p:cNvSpPr/>
          <p:nvPr>
            <p:custDataLst>
              <p:tags r:id="rId3"/>
            </p:custDataLst>
          </p:nvPr>
        </p:nvSpPr>
        <p:spPr bwMode="gray">
          <a:xfrm>
            <a:off x="5973067" y="3872243"/>
            <a:ext cx="4083373" cy="301625"/>
          </a:xfrm>
          <a:custGeom>
            <a:avLst/>
            <a:gdLst>
              <a:gd name="T0" fmla="*/ 20706948 w 1120"/>
              <a:gd name="T1" fmla="*/ 11 h 252"/>
              <a:gd name="T2" fmla="*/ 20629597 w 1120"/>
              <a:gd name="T3" fmla="*/ 11 h 252"/>
              <a:gd name="T4" fmla="*/ 20335316 w 1120"/>
              <a:gd name="T5" fmla="*/ 11 h 252"/>
              <a:gd name="T6" fmla="*/ 19858832 w 1120"/>
              <a:gd name="T7" fmla="*/ 11 h 252"/>
              <a:gd name="T8" fmla="*/ 19191786 w 1120"/>
              <a:gd name="T9" fmla="*/ 11 h 252"/>
              <a:gd name="T10" fmla="*/ 18336532 w 1120"/>
              <a:gd name="T11" fmla="*/ 10 h 252"/>
              <a:gd name="T12" fmla="*/ 17339847 w 1120"/>
              <a:gd name="T13" fmla="*/ 10 h 252"/>
              <a:gd name="T14" fmla="*/ 16196141 w 1120"/>
              <a:gd name="T15" fmla="*/ 10 h 252"/>
              <a:gd name="T16" fmla="*/ 14901486 w 1120"/>
              <a:gd name="T17" fmla="*/ 8 h 252"/>
              <a:gd name="T18" fmla="*/ 13494596 w 1120"/>
              <a:gd name="T19" fmla="*/ 8 h 252"/>
              <a:gd name="T20" fmla="*/ 11942220 w 1120"/>
              <a:gd name="T21" fmla="*/ 8 h 252"/>
              <a:gd name="T22" fmla="*/ 10275918 w 1120"/>
              <a:gd name="T23" fmla="*/ 8 h 252"/>
              <a:gd name="T24" fmla="*/ 8612140 w 1120"/>
              <a:gd name="T25" fmla="*/ 8 h 252"/>
              <a:gd name="T26" fmla="*/ 7098185 w 1120"/>
              <a:gd name="T27" fmla="*/ 8 h 252"/>
              <a:gd name="T28" fmla="*/ 5691769 w 1120"/>
              <a:gd name="T29" fmla="*/ 8 h 252"/>
              <a:gd name="T30" fmla="*/ 4395650 w 1120"/>
              <a:gd name="T31" fmla="*/ 10 h 252"/>
              <a:gd name="T32" fmla="*/ 3293330 w 1120"/>
              <a:gd name="T33" fmla="*/ 10 h 252"/>
              <a:gd name="T34" fmla="*/ 2329965 w 1120"/>
              <a:gd name="T35" fmla="*/ 10 h 252"/>
              <a:gd name="T36" fmla="*/ 1515458 w 1120"/>
              <a:gd name="T37" fmla="*/ 11 h 252"/>
              <a:gd name="T38" fmla="*/ 848370 w 1120"/>
              <a:gd name="T39" fmla="*/ 11 h 252"/>
              <a:gd name="T40" fmla="*/ 371720 w 1120"/>
              <a:gd name="T41" fmla="*/ 11 h 252"/>
              <a:gd name="T42" fmla="*/ 114130 w 1120"/>
              <a:gd name="T43" fmla="*/ 11 h 252"/>
              <a:gd name="T44" fmla="*/ 0 w 1120"/>
              <a:gd name="T45" fmla="*/ 11 h 252"/>
              <a:gd name="T46" fmla="*/ 0 w 1120"/>
              <a:gd name="T47" fmla="*/ 3 h 252"/>
              <a:gd name="T48" fmla="*/ 10353269 w 1120"/>
              <a:gd name="T49" fmla="*/ 0 h 252"/>
              <a:gd name="T50" fmla="*/ 20706948 w 1120"/>
              <a:gd name="T51" fmla="*/ 3 h 252"/>
              <a:gd name="T52" fmla="*/ 20706948 w 1120"/>
              <a:gd name="T53" fmla="*/ 11 h 252"/>
              <a:gd name="T54" fmla="*/ 20706948 w 1120"/>
              <a:gd name="T55" fmla="*/ 11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BFBFBF"/>
          </a:solidFill>
          <a:ln w="0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807968" y="3462668"/>
            <a:ext cx="4392488" cy="623887"/>
          </a:xfrm>
          <a:prstGeom prst="rect">
            <a:avLst/>
          </a:prstGeom>
          <a:gradFill rotWithShape="1">
            <a:gsLst>
              <a:gs pos="0">
                <a:srgbClr val="A3E391"/>
              </a:gs>
              <a:gs pos="100000">
                <a:srgbClr val="62D04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4"/>
          <p:cNvSpPr/>
          <p:nvPr>
            <p:custDataLst>
              <p:tags r:id="rId5"/>
            </p:custDataLst>
          </p:nvPr>
        </p:nvSpPr>
        <p:spPr bwMode="gray">
          <a:xfrm>
            <a:off x="3651801" y="4850450"/>
            <a:ext cx="4371404" cy="301625"/>
          </a:xfrm>
          <a:custGeom>
            <a:avLst/>
            <a:gdLst>
              <a:gd name="T0" fmla="*/ 20706948 w 1120"/>
              <a:gd name="T1" fmla="*/ 11 h 252"/>
              <a:gd name="T2" fmla="*/ 20629597 w 1120"/>
              <a:gd name="T3" fmla="*/ 11 h 252"/>
              <a:gd name="T4" fmla="*/ 20335316 w 1120"/>
              <a:gd name="T5" fmla="*/ 11 h 252"/>
              <a:gd name="T6" fmla="*/ 19858832 w 1120"/>
              <a:gd name="T7" fmla="*/ 11 h 252"/>
              <a:gd name="T8" fmla="*/ 19191786 w 1120"/>
              <a:gd name="T9" fmla="*/ 11 h 252"/>
              <a:gd name="T10" fmla="*/ 18336532 w 1120"/>
              <a:gd name="T11" fmla="*/ 10 h 252"/>
              <a:gd name="T12" fmla="*/ 17339847 w 1120"/>
              <a:gd name="T13" fmla="*/ 10 h 252"/>
              <a:gd name="T14" fmla="*/ 16196141 w 1120"/>
              <a:gd name="T15" fmla="*/ 10 h 252"/>
              <a:gd name="T16" fmla="*/ 14901486 w 1120"/>
              <a:gd name="T17" fmla="*/ 8 h 252"/>
              <a:gd name="T18" fmla="*/ 13494596 w 1120"/>
              <a:gd name="T19" fmla="*/ 8 h 252"/>
              <a:gd name="T20" fmla="*/ 11942220 w 1120"/>
              <a:gd name="T21" fmla="*/ 8 h 252"/>
              <a:gd name="T22" fmla="*/ 10275918 w 1120"/>
              <a:gd name="T23" fmla="*/ 8 h 252"/>
              <a:gd name="T24" fmla="*/ 8612140 w 1120"/>
              <a:gd name="T25" fmla="*/ 8 h 252"/>
              <a:gd name="T26" fmla="*/ 7098185 w 1120"/>
              <a:gd name="T27" fmla="*/ 8 h 252"/>
              <a:gd name="T28" fmla="*/ 5691769 w 1120"/>
              <a:gd name="T29" fmla="*/ 8 h 252"/>
              <a:gd name="T30" fmla="*/ 4395650 w 1120"/>
              <a:gd name="T31" fmla="*/ 10 h 252"/>
              <a:gd name="T32" fmla="*/ 3293330 w 1120"/>
              <a:gd name="T33" fmla="*/ 10 h 252"/>
              <a:gd name="T34" fmla="*/ 2329965 w 1120"/>
              <a:gd name="T35" fmla="*/ 10 h 252"/>
              <a:gd name="T36" fmla="*/ 1515458 w 1120"/>
              <a:gd name="T37" fmla="*/ 11 h 252"/>
              <a:gd name="T38" fmla="*/ 848370 w 1120"/>
              <a:gd name="T39" fmla="*/ 11 h 252"/>
              <a:gd name="T40" fmla="*/ 371720 w 1120"/>
              <a:gd name="T41" fmla="*/ 11 h 252"/>
              <a:gd name="T42" fmla="*/ 114130 w 1120"/>
              <a:gd name="T43" fmla="*/ 11 h 252"/>
              <a:gd name="T44" fmla="*/ 0 w 1120"/>
              <a:gd name="T45" fmla="*/ 11 h 252"/>
              <a:gd name="T46" fmla="*/ 0 w 1120"/>
              <a:gd name="T47" fmla="*/ 3 h 252"/>
              <a:gd name="T48" fmla="*/ 10353269 w 1120"/>
              <a:gd name="T49" fmla="*/ 0 h 252"/>
              <a:gd name="T50" fmla="*/ 20706948 w 1120"/>
              <a:gd name="T51" fmla="*/ 3 h 252"/>
              <a:gd name="T52" fmla="*/ 20706948 w 1120"/>
              <a:gd name="T53" fmla="*/ 11 h 252"/>
              <a:gd name="T54" fmla="*/ 20706948 w 1120"/>
              <a:gd name="T55" fmla="*/ 11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BFBFBF"/>
          </a:solidFill>
          <a:ln w="0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486701" y="4440874"/>
            <a:ext cx="4752528" cy="623888"/>
          </a:xfrm>
          <a:prstGeom prst="rect">
            <a:avLst/>
          </a:prstGeom>
          <a:gradFill rotWithShape="1">
            <a:gsLst>
              <a:gs pos="0">
                <a:srgbClr val="53D2FF"/>
              </a:gs>
              <a:gs pos="100000">
                <a:srgbClr val="02A0D8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4"/>
          <p:cNvSpPr/>
          <p:nvPr>
            <p:custDataLst>
              <p:tags r:id="rId7"/>
            </p:custDataLst>
          </p:nvPr>
        </p:nvSpPr>
        <p:spPr bwMode="gray">
          <a:xfrm>
            <a:off x="4114572" y="5883731"/>
            <a:ext cx="5797852" cy="301625"/>
          </a:xfrm>
          <a:custGeom>
            <a:avLst/>
            <a:gdLst>
              <a:gd name="T0" fmla="*/ 20706948 w 1120"/>
              <a:gd name="T1" fmla="*/ 11 h 252"/>
              <a:gd name="T2" fmla="*/ 20629597 w 1120"/>
              <a:gd name="T3" fmla="*/ 11 h 252"/>
              <a:gd name="T4" fmla="*/ 20335316 w 1120"/>
              <a:gd name="T5" fmla="*/ 11 h 252"/>
              <a:gd name="T6" fmla="*/ 19858832 w 1120"/>
              <a:gd name="T7" fmla="*/ 11 h 252"/>
              <a:gd name="T8" fmla="*/ 19191786 w 1120"/>
              <a:gd name="T9" fmla="*/ 11 h 252"/>
              <a:gd name="T10" fmla="*/ 18336532 w 1120"/>
              <a:gd name="T11" fmla="*/ 10 h 252"/>
              <a:gd name="T12" fmla="*/ 17339847 w 1120"/>
              <a:gd name="T13" fmla="*/ 10 h 252"/>
              <a:gd name="T14" fmla="*/ 16196141 w 1120"/>
              <a:gd name="T15" fmla="*/ 10 h 252"/>
              <a:gd name="T16" fmla="*/ 14901486 w 1120"/>
              <a:gd name="T17" fmla="*/ 8 h 252"/>
              <a:gd name="T18" fmla="*/ 13494596 w 1120"/>
              <a:gd name="T19" fmla="*/ 8 h 252"/>
              <a:gd name="T20" fmla="*/ 11942220 w 1120"/>
              <a:gd name="T21" fmla="*/ 8 h 252"/>
              <a:gd name="T22" fmla="*/ 10275918 w 1120"/>
              <a:gd name="T23" fmla="*/ 8 h 252"/>
              <a:gd name="T24" fmla="*/ 8612140 w 1120"/>
              <a:gd name="T25" fmla="*/ 8 h 252"/>
              <a:gd name="T26" fmla="*/ 7098185 w 1120"/>
              <a:gd name="T27" fmla="*/ 8 h 252"/>
              <a:gd name="T28" fmla="*/ 5691769 w 1120"/>
              <a:gd name="T29" fmla="*/ 8 h 252"/>
              <a:gd name="T30" fmla="*/ 4395650 w 1120"/>
              <a:gd name="T31" fmla="*/ 10 h 252"/>
              <a:gd name="T32" fmla="*/ 3293330 w 1120"/>
              <a:gd name="T33" fmla="*/ 10 h 252"/>
              <a:gd name="T34" fmla="*/ 2329965 w 1120"/>
              <a:gd name="T35" fmla="*/ 10 h 252"/>
              <a:gd name="T36" fmla="*/ 1515458 w 1120"/>
              <a:gd name="T37" fmla="*/ 11 h 252"/>
              <a:gd name="T38" fmla="*/ 848370 w 1120"/>
              <a:gd name="T39" fmla="*/ 11 h 252"/>
              <a:gd name="T40" fmla="*/ 371720 w 1120"/>
              <a:gd name="T41" fmla="*/ 11 h 252"/>
              <a:gd name="T42" fmla="*/ 114130 w 1120"/>
              <a:gd name="T43" fmla="*/ 11 h 252"/>
              <a:gd name="T44" fmla="*/ 0 w 1120"/>
              <a:gd name="T45" fmla="*/ 11 h 252"/>
              <a:gd name="T46" fmla="*/ 0 w 1120"/>
              <a:gd name="T47" fmla="*/ 3 h 252"/>
              <a:gd name="T48" fmla="*/ 10353269 w 1120"/>
              <a:gd name="T49" fmla="*/ 0 h 252"/>
              <a:gd name="T50" fmla="*/ 20706948 w 1120"/>
              <a:gd name="T51" fmla="*/ 3 h 252"/>
              <a:gd name="T52" fmla="*/ 20706948 w 1120"/>
              <a:gd name="T53" fmla="*/ 11 h 252"/>
              <a:gd name="T54" fmla="*/ 20706948 w 1120"/>
              <a:gd name="T55" fmla="*/ 11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BFBFBF"/>
          </a:solidFill>
          <a:ln w="0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3999082" y="5474156"/>
            <a:ext cx="6113663" cy="623887"/>
          </a:xfrm>
          <a:prstGeom prst="rect">
            <a:avLst/>
          </a:prstGeom>
          <a:gradFill rotWithShape="1">
            <a:gsLst>
              <a:gs pos="0">
                <a:srgbClr val="F7AE1D"/>
              </a:gs>
              <a:gs pos="100000">
                <a:srgbClr val="DC7E38"/>
              </a:gs>
            </a:gsLst>
            <a:lin ang="2700000" scaled="1"/>
          </a:gra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8891" y="1291013"/>
            <a:ext cx="4450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能找出每段的中心句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吗？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68603" y="2209643"/>
            <a:ext cx="505411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浪平沙细、阳光和煦的浅水湾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旅游度假的好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地方。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2965" y="3480901"/>
            <a:ext cx="433749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香港的海洋公园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举世闻名。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51800" y="4474147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铜锣湾是全港三大闹市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之一。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99082" y="5511323"/>
            <a:ext cx="611366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一到夜晚，整个香港就成了灯的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海洋。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268401" y="1810079"/>
            <a:ext cx="1846171" cy="3240000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4532907" y="1025942"/>
            <a:ext cx="5046015" cy="1053363"/>
          </a:xfrm>
          <a:prstGeom prst="cloudCallout">
            <a:avLst>
              <a:gd name="adj1" fmla="val -57236"/>
              <a:gd name="adj2" fmla="val 4670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1" descr="组48325同意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275066" y="2116912"/>
            <a:ext cx="1368152" cy="162663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955502"/>
            <a:ext cx="3688724" cy="3993777"/>
          </a:xfrm>
          <a:prstGeom prst="rect">
            <a:avLst/>
          </a:prstGeom>
        </p:spPr>
      </p:pic>
      <p:sp>
        <p:nvSpPr>
          <p:cNvPr id="5" name="Oval 19"/>
          <p:cNvSpPr>
            <a:spLocks noChangeArrowheads="1"/>
          </p:cNvSpPr>
          <p:nvPr/>
        </p:nvSpPr>
        <p:spPr bwMode="auto">
          <a:xfrm>
            <a:off x="2922118" y="2663528"/>
            <a:ext cx="2513012" cy="25146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7030A0"/>
              </a:gs>
            </a:gsLst>
            <a:path path="shape">
              <a:fillToRect l="50000" t="50000" r="50000" b="50000"/>
            </a:path>
          </a:gradFill>
          <a:ln w="9525" cmpd="sng">
            <a:solidFill>
              <a:srgbClr val="F79646"/>
            </a:solidFill>
            <a:bevel/>
          </a:ln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五边形 68"/>
          <p:cNvSpPr>
            <a:spLocks noChangeArrowheads="1"/>
          </p:cNvSpPr>
          <p:nvPr/>
        </p:nvSpPr>
        <p:spPr bwMode="auto">
          <a:xfrm>
            <a:off x="3349155" y="1955503"/>
            <a:ext cx="2093913" cy="1949450"/>
          </a:xfrm>
          <a:custGeom>
            <a:avLst/>
            <a:gdLst>
              <a:gd name="T0" fmla="*/ 0 w 2093737"/>
              <a:gd name="T1" fmla="*/ 0 h 1948572"/>
              <a:gd name="T2" fmla="*/ 2093737 w 2093737"/>
              <a:gd name="T3" fmla="*/ 1948572 h 1948572"/>
            </a:gdLst>
            <a:ahLst/>
            <a:cxnLst/>
            <a:rect l="T0" t="T1" r="T2" b="T3"/>
            <a:pathLst>
              <a:path w="2093737" h="1948572">
                <a:moveTo>
                  <a:pt x="410661" y="0"/>
                </a:moveTo>
                <a:lnTo>
                  <a:pt x="403048" y="89244"/>
                </a:lnTo>
                <a:cubicBezTo>
                  <a:pt x="1348228" y="250036"/>
                  <a:pt x="2166899" y="906214"/>
                  <a:pt x="2088537" y="1948572"/>
                </a:cubicBezTo>
                <a:cubicBezTo>
                  <a:pt x="2035788" y="1043690"/>
                  <a:pt x="1338985" y="524989"/>
                  <a:pt x="392786" y="406731"/>
                </a:cubicBezTo>
                <a:lnTo>
                  <a:pt x="394045" y="505361"/>
                </a:lnTo>
                <a:lnTo>
                  <a:pt x="0" y="250439"/>
                </a:lnTo>
                <a:close/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zh-CN" sz="1200" smtClean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五边形 67"/>
          <p:cNvSpPr>
            <a:spLocks noChangeArrowheads="1"/>
          </p:cNvSpPr>
          <p:nvPr/>
        </p:nvSpPr>
        <p:spPr bwMode="auto">
          <a:xfrm>
            <a:off x="2175994" y="2558753"/>
            <a:ext cx="2371725" cy="1590675"/>
          </a:xfrm>
          <a:custGeom>
            <a:avLst/>
            <a:gdLst>
              <a:gd name="T0" fmla="*/ 0 w 2371694"/>
              <a:gd name="T1" fmla="*/ 0 h 1589591"/>
              <a:gd name="T2" fmla="*/ 2371694 w 2371694"/>
              <a:gd name="T3" fmla="*/ 1589591 h 1589591"/>
            </a:gdLst>
            <a:ahLst/>
            <a:cxnLst/>
            <a:rect l="T0" t="T1" r="T2" b="T3"/>
            <a:pathLst>
              <a:path w="2371694" h="1589591">
                <a:moveTo>
                  <a:pt x="1668582" y="1965"/>
                </a:moveTo>
                <a:cubicBezTo>
                  <a:pt x="1893761" y="-9512"/>
                  <a:pt x="2129912" y="28867"/>
                  <a:pt x="2371694" y="128026"/>
                </a:cubicBezTo>
                <a:cubicBezTo>
                  <a:pt x="1494800" y="-101431"/>
                  <a:pt x="786162" y="400981"/>
                  <a:pt x="381300" y="1264326"/>
                </a:cubicBezTo>
                <a:lnTo>
                  <a:pt x="475492" y="1293606"/>
                </a:lnTo>
                <a:lnTo>
                  <a:pt x="111280" y="1589591"/>
                </a:lnTo>
                <a:lnTo>
                  <a:pt x="0" y="1121639"/>
                </a:lnTo>
                <a:lnTo>
                  <a:pt x="82523" y="1156457"/>
                </a:lnTo>
                <a:cubicBezTo>
                  <a:pt x="416272" y="519533"/>
                  <a:pt x="993048" y="36396"/>
                  <a:pt x="1668582" y="1965"/>
                </a:cubicBezTo>
                <a:close/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zh-CN" sz="1200" smtClean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五边形 66"/>
          <p:cNvSpPr>
            <a:spLocks noChangeArrowheads="1"/>
          </p:cNvSpPr>
          <p:nvPr/>
        </p:nvSpPr>
        <p:spPr bwMode="auto">
          <a:xfrm>
            <a:off x="2752255" y="3177878"/>
            <a:ext cx="1081088" cy="2601913"/>
          </a:xfrm>
          <a:custGeom>
            <a:avLst/>
            <a:gdLst>
              <a:gd name="T0" fmla="*/ 0 w 1081319"/>
              <a:gd name="T1" fmla="*/ 0 h 2601430"/>
              <a:gd name="T2" fmla="*/ 1081319 w 1081319"/>
              <a:gd name="T3" fmla="*/ 2601430 h 2601430"/>
            </a:gdLst>
            <a:ahLst/>
            <a:cxnLst/>
            <a:rect l="T0" t="T1" r="T2" b="T3"/>
            <a:pathLst>
              <a:path w="1081319" h="2601430">
                <a:moveTo>
                  <a:pt x="389795" y="0"/>
                </a:moveTo>
                <a:cubicBezTo>
                  <a:pt x="-99407" y="763070"/>
                  <a:pt x="159434" y="1592278"/>
                  <a:pt x="855415" y="2244113"/>
                </a:cubicBezTo>
                <a:lnTo>
                  <a:pt x="912369" y="2163580"/>
                </a:lnTo>
                <a:lnTo>
                  <a:pt x="1081319" y="2601430"/>
                </a:lnTo>
                <a:lnTo>
                  <a:pt x="601883" y="2562658"/>
                </a:lnTo>
                <a:lnTo>
                  <a:pt x="660499" y="2494933"/>
                </a:lnTo>
                <a:cubicBezTo>
                  <a:pt x="-9657" y="1809287"/>
                  <a:pt x="-286284" y="797226"/>
                  <a:pt x="389795" y="0"/>
                </a:cubicBezTo>
                <a:close/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zh-CN" sz="1200" smtClean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五边形 65"/>
          <p:cNvSpPr>
            <a:spLocks noChangeArrowheads="1"/>
          </p:cNvSpPr>
          <p:nvPr/>
        </p:nvSpPr>
        <p:spPr bwMode="auto">
          <a:xfrm>
            <a:off x="3152305" y="4649491"/>
            <a:ext cx="2687638" cy="773112"/>
          </a:xfrm>
          <a:custGeom>
            <a:avLst/>
            <a:gdLst>
              <a:gd name="T0" fmla="*/ 0 w 2687800"/>
              <a:gd name="T1" fmla="*/ 0 h 772904"/>
              <a:gd name="T2" fmla="*/ 2687800 w 2687800"/>
              <a:gd name="T3" fmla="*/ 772904 h 772904"/>
            </a:gdLst>
            <a:ahLst/>
            <a:cxnLst/>
            <a:rect l="T0" t="T1" r="T2" b="T3"/>
            <a:pathLst>
              <a:path w="2687800" h="772904">
                <a:moveTo>
                  <a:pt x="0" y="0"/>
                </a:moveTo>
                <a:cubicBezTo>
                  <a:pt x="574551" y="701060"/>
                  <a:pt x="1443161" y="711127"/>
                  <a:pt x="2278163" y="250638"/>
                </a:cubicBezTo>
                <a:lnTo>
                  <a:pt x="2219171" y="171585"/>
                </a:lnTo>
                <a:lnTo>
                  <a:pt x="2687800" y="146207"/>
                </a:lnTo>
                <a:lnTo>
                  <a:pt x="2502772" y="590197"/>
                </a:lnTo>
                <a:lnTo>
                  <a:pt x="2456475" y="513522"/>
                </a:lnTo>
                <a:cubicBezTo>
                  <a:pt x="1597297" y="939002"/>
                  <a:pt x="549287" y="889345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zh-CN" sz="1200" smtClean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五边形 69"/>
          <p:cNvSpPr>
            <a:spLocks noChangeArrowheads="1"/>
          </p:cNvSpPr>
          <p:nvPr/>
        </p:nvSpPr>
        <p:spPr bwMode="auto">
          <a:xfrm>
            <a:off x="4588993" y="2580978"/>
            <a:ext cx="1335087" cy="2511425"/>
          </a:xfrm>
          <a:custGeom>
            <a:avLst/>
            <a:gdLst>
              <a:gd name="T0" fmla="*/ 0 w 1334710"/>
              <a:gd name="T1" fmla="*/ 0 h 2511070"/>
              <a:gd name="T2" fmla="*/ 1334710 w 1334710"/>
              <a:gd name="T3" fmla="*/ 2511070 h 2511070"/>
            </a:gdLst>
            <a:ahLst/>
            <a:cxnLst/>
            <a:rect l="T0" t="T1" r="T2" b="T3"/>
            <a:pathLst>
              <a:path w="1334710" h="2511070">
                <a:moveTo>
                  <a:pt x="969628" y="0"/>
                </a:moveTo>
                <a:lnTo>
                  <a:pt x="1334710" y="313173"/>
                </a:lnTo>
                <a:lnTo>
                  <a:pt x="1247481" y="333510"/>
                </a:lnTo>
                <a:cubicBezTo>
                  <a:pt x="1386636" y="1282117"/>
                  <a:pt x="1015557" y="2263489"/>
                  <a:pt x="0" y="2511070"/>
                </a:cubicBezTo>
                <a:cubicBezTo>
                  <a:pt x="844294" y="2181279"/>
                  <a:pt x="1122284" y="1358292"/>
                  <a:pt x="942363" y="421859"/>
                </a:cubicBezTo>
                <a:lnTo>
                  <a:pt x="848949" y="453535"/>
                </a:lnTo>
                <a:close/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zh-CN" sz="1200" smtClean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20063" y="2216527"/>
            <a:ext cx="2672080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“迷人的沙滩”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指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的是什么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浅水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湾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迷人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什么地方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48765" y="1901316"/>
            <a:ext cx="16117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浪平沙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细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43218" y="4111208"/>
            <a:ext cx="8940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阳光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和煦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27912" y="5518181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金色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的沙滩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43377" y="4329274"/>
            <a:ext cx="1355725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轻柔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海风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35083" y="1717949"/>
            <a:ext cx="16052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浪涛拍岸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声响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98766" y="2963655"/>
            <a:ext cx="13597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浅水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5902" y="3544559"/>
            <a:ext cx="1882171" cy="1274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1" descr="组48325同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6208" y="1340767"/>
            <a:ext cx="5004048" cy="48714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1167587">
            <a:off x="4010536" y="1747480"/>
            <a:ext cx="37388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能想象人们在沙滩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怎样的情景，有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感受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吗？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" name="图片 1" descr="组48325同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20135" y="1281470"/>
            <a:ext cx="2851494" cy="1887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68610" y="3666674"/>
            <a:ext cx="2808312" cy="1902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011616" y="1760966"/>
            <a:ext cx="5308520" cy="900744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eaLnBrk="0" hangingPunct="0"/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800590" y="4699848"/>
            <a:ext cx="3239626" cy="900744"/>
          </a:xfrm>
          <a:prstGeom prst="rect">
            <a:avLst/>
          </a:prstGeom>
          <a:solidFill>
            <a:srgbClr val="D9D9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eaLnBrk="0" hangingPunct="0"/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3791744" y="2738994"/>
            <a:ext cx="3528391" cy="900744"/>
          </a:xfrm>
          <a:prstGeom prst="rect">
            <a:avLst/>
          </a:prstGeom>
          <a:solidFill>
            <a:srgbClr val="D9D9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eaLnBrk="0" hangingPunct="0"/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4800590" y="3717032"/>
            <a:ext cx="4247738" cy="900744"/>
          </a:xfrm>
          <a:prstGeom prst="rect">
            <a:avLst/>
          </a:prstGeom>
          <a:solidFill>
            <a:srgbClr val="CC99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eaLnBrk="0" hangingPunct="0"/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1544" y="1760509"/>
            <a:ext cx="55168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人们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漫步在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金色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的沙滩上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，细细、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滑滑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的沙子从脚趾缝里漏出来，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6267" y="2927756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沐浴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着轻柔的海风，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0405" y="3905794"/>
            <a:ext cx="4094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倾听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着浪涛拍岸的声响，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1616" y="4888610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欣赏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着蔚蓝的大海。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75173" y="4814031"/>
            <a:ext cx="2407352" cy="1573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3792478" y="5733256"/>
            <a:ext cx="4247738" cy="768080"/>
          </a:xfrm>
          <a:prstGeom prst="rect">
            <a:avLst/>
          </a:prstGeom>
          <a:solidFill>
            <a:srgbClr val="CC99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eaLnBrk="0" hangingPunct="0"/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267" y="5863932"/>
            <a:ext cx="3701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感受： 好玩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舒服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凉爽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7" name="图片 1" descr="组48325同意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92144" y="1803250"/>
            <a:ext cx="1980351" cy="288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Documents and Settings\Administrator\桌面\文件夹\图片5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46986" y="1700808"/>
            <a:ext cx="5091029" cy="429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025267" y="1806948"/>
            <a:ext cx="4094480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“著名的公园”是哪里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海洋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公园里有什么呀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它们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是怎样表演的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表演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怎么样？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图片1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18329" y="1556792"/>
            <a:ext cx="3552395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769245" y="4530883"/>
            <a:ext cx="202946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海洋公园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海狮    海豚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h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02416" y="671398"/>
            <a:ext cx="1879712" cy="14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/>
        </p:nvCxnSpPr>
        <p:spPr>
          <a:xfrm flipV="1">
            <a:off x="5879976" y="2539782"/>
            <a:ext cx="1367653" cy="1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12" name="圆角矩形 11"/>
          <p:cNvSpPr/>
          <p:nvPr/>
        </p:nvSpPr>
        <p:spPr>
          <a:xfrm>
            <a:off x="6229047" y="2526435"/>
            <a:ext cx="4272805" cy="2013942"/>
          </a:xfrm>
          <a:prstGeom prst="roundRect">
            <a:avLst>
              <a:gd name="adj" fmla="val 10006"/>
            </a:avLst>
          </a:prstGeom>
          <a:solidFill>
            <a:srgbClr val="CC99FF"/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346508" y="2551072"/>
            <a:ext cx="3879699" cy="1876305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98660" y="2488396"/>
            <a:ext cx="37388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它们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有的顶球，有的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钻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，有的举重，有的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嬉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跳跃。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Picture 6" descr="0760bf17b34afc0921a4e92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8683" y="4427376"/>
            <a:ext cx="1868869" cy="21093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83142" y="1113275"/>
            <a:ext cx="3031976" cy="1442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椭圆 15"/>
          <p:cNvSpPr/>
          <p:nvPr/>
        </p:nvSpPr>
        <p:spPr>
          <a:xfrm>
            <a:off x="5336848" y="2287596"/>
            <a:ext cx="647060" cy="693280"/>
          </a:xfrm>
          <a:prstGeom prst="ellipse">
            <a:avLst/>
          </a:prstGeom>
          <a:solidFill>
            <a:srgbClr val="CC99FF"/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648941" y="2697636"/>
            <a:ext cx="647060" cy="693280"/>
          </a:xfrm>
          <a:prstGeom prst="ellipse">
            <a:avLst/>
          </a:prstGeom>
          <a:solidFill>
            <a:srgbClr val="CC99FF"/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83090" y="2348880"/>
            <a:ext cx="96266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出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色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2008092509433117008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82128" y="3789040"/>
            <a:ext cx="2837900" cy="1891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" descr="组48325同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矩形 14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58776" y="1916832"/>
            <a:ext cx="439248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856775" y="2204864"/>
            <a:ext cx="3081020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能用“有的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有的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……”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仿写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句子吗？</a:t>
            </a:r>
            <a:endParaRPr lang="zh-CN" altLang="en-US" sz="28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17647" y="2924944"/>
            <a:ext cx="1039128" cy="1510938"/>
          </a:xfrm>
          <a:prstGeom prst="rect">
            <a:avLst/>
          </a:prstGeom>
        </p:spPr>
      </p:pic>
      <p:pic>
        <p:nvPicPr>
          <p:cNvPr id="2050" name="Picture 2" descr="C:\Documents and Settings\Administrator\桌面\文件夹\图片4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68008" y="1756721"/>
            <a:ext cx="4248472" cy="331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6528048" y="2154131"/>
            <a:ext cx="3738880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学校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大扫除，有的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扫地，有的同学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拖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，有的同学擦桌子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的同学在换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0" name="图片 1" descr="组48325同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43847" y="2607901"/>
            <a:ext cx="1687575" cy="112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21181641">
            <a:off x="2069190" y="2993518"/>
            <a:ext cx="3035728" cy="2222080"/>
          </a:xfrm>
          <a:prstGeom prst="rect">
            <a:avLst/>
          </a:prstGeom>
          <a:solidFill>
            <a:srgbClr val="CC99FF"/>
          </a:solidFill>
          <a:ln w="25400" cap="flat" cmpd="sng" algn="ctr">
            <a:solidFill>
              <a:srgbClr val="7030A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 rot="21166684">
            <a:off x="2051432" y="3001582"/>
            <a:ext cx="30276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在铜锣湾看到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什么？你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能用一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词语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来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形容吗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57541" y="884992"/>
            <a:ext cx="5384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663952" y="1700235"/>
            <a:ext cx="523729" cy="4033021"/>
          </a:xfrm>
          <a:custGeom>
            <a:avLst/>
            <a:gdLst>
              <a:gd name="connsiteX0" fmla="*/ 676893 w 712519"/>
              <a:gd name="connsiteY0" fmla="*/ 0 h 2410691"/>
              <a:gd name="connsiteX1" fmla="*/ 0 w 712519"/>
              <a:gd name="connsiteY1" fmla="*/ 0 h 2410691"/>
              <a:gd name="connsiteX2" fmla="*/ 0 w 712519"/>
              <a:gd name="connsiteY2" fmla="*/ 2410691 h 2410691"/>
              <a:gd name="connsiteX3" fmla="*/ 712519 w 712519"/>
              <a:gd name="connsiteY3" fmla="*/ 2410691 h 241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519" h="2410691">
                <a:moveTo>
                  <a:pt x="676893" y="0"/>
                </a:moveTo>
                <a:lnTo>
                  <a:pt x="0" y="0"/>
                </a:lnTo>
                <a:lnTo>
                  <a:pt x="0" y="2410691"/>
                </a:lnTo>
                <a:lnTo>
                  <a:pt x="712519" y="2410691"/>
                </a:lnTo>
              </a:path>
            </a:pathLst>
          </a:custGeom>
          <a:noFill/>
          <a:ln w="25400" cap="flat" cmpd="sng" algn="ctr">
            <a:solidFill>
              <a:srgbClr val="CC99FF"/>
            </a:solidFill>
            <a:prstDash val="sysDash"/>
            <a:headEnd type="triangl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椭圆 9"/>
          <p:cNvSpPr/>
          <p:nvPr/>
        </p:nvSpPr>
        <p:spPr>
          <a:xfrm>
            <a:off x="6111938" y="816424"/>
            <a:ext cx="4129393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solidFill>
              <a:srgbClr val="CC99FF"/>
            </a:solidFill>
            <a:prstDash val="solid"/>
          </a:ln>
          <a:effectLst>
            <a:outerShdw blurRad="38100" dist="63500" dir="5400000" algn="t" rotWithShape="0">
              <a:srgbClr val="9BBB59">
                <a:lumMod val="5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11939" y="1075672"/>
            <a:ext cx="1179694" cy="1179694"/>
            <a:chOff x="1573983" y="1974776"/>
            <a:chExt cx="1813954" cy="1813954"/>
          </a:xfrm>
        </p:grpSpPr>
        <p:grpSp>
          <p:nvGrpSpPr>
            <p:cNvPr id="20" name="组合 19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CC99FF"/>
                  </a:gs>
                  <a:gs pos="47000">
                    <a:srgbClr val="CC99FF"/>
                  </a:gs>
                  <a:gs pos="82000">
                    <a:srgbClr val="7030A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5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alpha val="12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51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9" name="椭圆 9"/>
          <p:cNvSpPr/>
          <p:nvPr/>
        </p:nvSpPr>
        <p:spPr>
          <a:xfrm>
            <a:off x="6111937" y="2731139"/>
            <a:ext cx="4129393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solidFill>
              <a:srgbClr val="CC99FF"/>
            </a:solidFill>
            <a:prstDash val="solid"/>
          </a:ln>
          <a:effectLst>
            <a:outerShdw blurRad="38100" dist="63500" dir="5400000" algn="t" rotWithShape="0">
              <a:srgbClr val="9BBB59">
                <a:lumMod val="5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111938" y="2990387"/>
            <a:ext cx="1179694" cy="1179694"/>
            <a:chOff x="1573983" y="1974776"/>
            <a:chExt cx="1813954" cy="1813954"/>
          </a:xfrm>
        </p:grpSpPr>
        <p:grpSp>
          <p:nvGrpSpPr>
            <p:cNvPr id="41" name="组合 40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43" name="椭圆 42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CC99FF"/>
                  </a:gs>
                  <a:gs pos="47000">
                    <a:srgbClr val="CC99FF"/>
                  </a:gs>
                  <a:gs pos="82000">
                    <a:srgbClr val="7030A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5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alpha val="12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51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椭圆 9"/>
          <p:cNvSpPr/>
          <p:nvPr/>
        </p:nvSpPr>
        <p:spPr>
          <a:xfrm>
            <a:off x="6243185" y="4734819"/>
            <a:ext cx="4129393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solidFill>
              <a:srgbClr val="CC99FF"/>
            </a:solidFill>
            <a:prstDash val="solid"/>
          </a:ln>
          <a:effectLst>
            <a:outerShdw blurRad="38100" dist="63500" dir="5400000" algn="t" rotWithShape="0">
              <a:srgbClr val="9BBB59">
                <a:lumMod val="5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243186" y="4994067"/>
            <a:ext cx="1179694" cy="1179694"/>
            <a:chOff x="1573983" y="1974776"/>
            <a:chExt cx="1813954" cy="1813954"/>
          </a:xfrm>
        </p:grpSpPr>
        <p:grpSp>
          <p:nvGrpSpPr>
            <p:cNvPr id="48" name="组合 47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50" name="椭圆 49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CC99FF"/>
                  </a:gs>
                  <a:gs pos="47000">
                    <a:srgbClr val="CC99FF"/>
                  </a:gs>
                  <a:gs pos="82000">
                    <a:srgbClr val="7030A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5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alpha val="12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51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7815108" y="927205"/>
            <a:ext cx="16052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摩天大厦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鳞次栉比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556173" y="2848118"/>
            <a:ext cx="23164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商店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里的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各种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商品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琳琅满目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15108" y="4779457"/>
            <a:ext cx="19608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宽阔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街道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人流如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93928" y="1077766"/>
            <a:ext cx="1649890" cy="11803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73811" y="3040076"/>
            <a:ext cx="1630356" cy="10803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 descr="东图片2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2497" y="4945701"/>
            <a:ext cx="1691693" cy="12687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" descr="组48325同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组48325同意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4512" y="657671"/>
            <a:ext cx="1791891" cy="45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3"/>
          <p:cNvSpPr txBox="1">
            <a:spLocks noChangeArrowheads="1"/>
          </p:cNvSpPr>
          <p:nvPr/>
        </p:nvSpPr>
        <p:spPr bwMode="auto">
          <a:xfrm>
            <a:off x="2303860" y="730300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EF7509"/>
                </a:solidFill>
                <a:latin typeface="黑体" panose="02010609060101010101" charset="-122"/>
                <a:ea typeface="黑体" panose="02010609060101010101" charset="-122"/>
              </a:rPr>
              <a:t>自读课文</a:t>
            </a:r>
            <a:endParaRPr lang="zh-CN" altLang="en-US" dirty="0">
              <a:solidFill>
                <a:srgbClr val="EF750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3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9256" y="2545557"/>
            <a:ext cx="2309813" cy="188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矩形 1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1147" y="1945482"/>
            <a:ext cx="7752159" cy="321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文本框 5"/>
          <p:cNvSpPr txBox="1">
            <a:spLocks noChangeArrowheads="1"/>
          </p:cNvSpPr>
          <p:nvPr/>
        </p:nvSpPr>
        <p:spPr bwMode="auto">
          <a:xfrm>
            <a:off x="4277916" y="2243138"/>
            <a:ext cx="540639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endParaRPr lang="en-US" altLang="zh-CN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不认识的字可以看拼音，或者请教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别人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读准每一个字的字音，圈出生字词；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读通每个句子，读不通顺的多读几遍；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给每个自然段写上序号。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6" name="文本框 7"/>
          <p:cNvSpPr txBox="1">
            <a:spLocks noChangeArrowheads="1"/>
          </p:cNvSpPr>
          <p:nvPr/>
        </p:nvSpPr>
        <p:spPr bwMode="auto">
          <a:xfrm>
            <a:off x="9875044" y="5436394"/>
            <a:ext cx="412750" cy="16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50">
                <a:solidFill>
                  <a:prstClr val="white"/>
                </a:solidFill>
              </a:rPr>
              <a:t>21</a:t>
            </a:r>
            <a:r>
              <a:rPr lang="zh-CN" altLang="en-US" sz="450">
                <a:solidFill>
                  <a:prstClr val="white"/>
                </a:solidFill>
              </a:rPr>
              <a:t>教育网</a:t>
            </a:r>
            <a:endParaRPr lang="zh-CN" altLang="en-US" sz="4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2"/>
          <p:cNvSpPr/>
          <p:nvPr/>
        </p:nvSpPr>
        <p:spPr>
          <a:xfrm>
            <a:off x="4583832" y="1284493"/>
            <a:ext cx="5544616" cy="1728192"/>
          </a:xfrm>
          <a:custGeom>
            <a:avLst/>
            <a:gdLst>
              <a:gd name="connsiteX0" fmla="*/ 0 w 2208802"/>
              <a:gd name="connsiteY0" fmla="*/ 0 h 3861338"/>
              <a:gd name="connsiteX1" fmla="*/ 2208802 w 2208802"/>
              <a:gd name="connsiteY1" fmla="*/ 0 h 3861338"/>
              <a:gd name="connsiteX2" fmla="*/ 2208802 w 2208802"/>
              <a:gd name="connsiteY2" fmla="*/ 3861338 h 3861338"/>
              <a:gd name="connsiteX3" fmla="*/ 0 w 2208802"/>
              <a:gd name="connsiteY3" fmla="*/ 3861338 h 3861338"/>
              <a:gd name="connsiteX4" fmla="*/ 0 w 2208802"/>
              <a:gd name="connsiteY4" fmla="*/ 0 h 3861338"/>
              <a:gd name="connsiteX0-1" fmla="*/ 0 w 2208802"/>
              <a:gd name="connsiteY0-2" fmla="*/ 0 h 3861338"/>
              <a:gd name="connsiteX1-3" fmla="*/ 2208802 w 2208802"/>
              <a:gd name="connsiteY1-4" fmla="*/ 0 h 3861338"/>
              <a:gd name="connsiteX2-5" fmla="*/ 2091572 w 2208802"/>
              <a:gd name="connsiteY2-6" fmla="*/ 3861338 h 3861338"/>
              <a:gd name="connsiteX3-7" fmla="*/ 0 w 2208802"/>
              <a:gd name="connsiteY3-8" fmla="*/ 3861338 h 3861338"/>
              <a:gd name="connsiteX4-9" fmla="*/ 0 w 2208802"/>
              <a:gd name="connsiteY4-10" fmla="*/ 0 h 3861338"/>
              <a:gd name="connsiteX0-11" fmla="*/ 0 w 2208802"/>
              <a:gd name="connsiteY0-12" fmla="*/ 0 h 3861338"/>
              <a:gd name="connsiteX1-13" fmla="*/ 2208802 w 2208802"/>
              <a:gd name="connsiteY1-14" fmla="*/ 0 h 3861338"/>
              <a:gd name="connsiteX2-15" fmla="*/ 2091572 w 2208802"/>
              <a:gd name="connsiteY2-16" fmla="*/ 3861338 h 3861338"/>
              <a:gd name="connsiteX3-17" fmla="*/ 140677 w 2208802"/>
              <a:gd name="connsiteY3-18" fmla="*/ 3861338 h 3861338"/>
              <a:gd name="connsiteX4-19" fmla="*/ 0 w 2208802"/>
              <a:gd name="connsiteY4-20" fmla="*/ 0 h 3861338"/>
              <a:gd name="connsiteX0-21" fmla="*/ 0 w 2208802"/>
              <a:gd name="connsiteY0-22" fmla="*/ 0 h 3873061"/>
              <a:gd name="connsiteX1-23" fmla="*/ 2208802 w 2208802"/>
              <a:gd name="connsiteY1-24" fmla="*/ 0 h 3873061"/>
              <a:gd name="connsiteX2-25" fmla="*/ 2044679 w 2208802"/>
              <a:gd name="connsiteY2-26" fmla="*/ 3873061 h 3873061"/>
              <a:gd name="connsiteX3-27" fmla="*/ 140677 w 2208802"/>
              <a:gd name="connsiteY3-28" fmla="*/ 3861338 h 3873061"/>
              <a:gd name="connsiteX4-29" fmla="*/ 0 w 2208802"/>
              <a:gd name="connsiteY4-30" fmla="*/ 0 h 3873061"/>
              <a:gd name="connsiteX0-31" fmla="*/ 0 w 2208802"/>
              <a:gd name="connsiteY0-32" fmla="*/ 0 h 3873061"/>
              <a:gd name="connsiteX1-33" fmla="*/ 2208802 w 2208802"/>
              <a:gd name="connsiteY1-34" fmla="*/ 0 h 3873061"/>
              <a:gd name="connsiteX2-35" fmla="*/ 2044679 w 2208802"/>
              <a:gd name="connsiteY2-36" fmla="*/ 3873061 h 3873061"/>
              <a:gd name="connsiteX3-37" fmla="*/ 199292 w 2208802"/>
              <a:gd name="connsiteY3-38" fmla="*/ 3861338 h 3873061"/>
              <a:gd name="connsiteX4-39" fmla="*/ 0 w 2208802"/>
              <a:gd name="connsiteY4-40" fmla="*/ 0 h 3873061"/>
              <a:gd name="connsiteX0-41" fmla="*/ 0 w 2190267"/>
              <a:gd name="connsiteY0-42" fmla="*/ 24713 h 3873061"/>
              <a:gd name="connsiteX1-43" fmla="*/ 2190267 w 2190267"/>
              <a:gd name="connsiteY1-44" fmla="*/ 0 h 3873061"/>
              <a:gd name="connsiteX2-45" fmla="*/ 2026144 w 2190267"/>
              <a:gd name="connsiteY2-46" fmla="*/ 3873061 h 3873061"/>
              <a:gd name="connsiteX3-47" fmla="*/ 180757 w 2190267"/>
              <a:gd name="connsiteY3-48" fmla="*/ 3861338 h 3873061"/>
              <a:gd name="connsiteX4-49" fmla="*/ 0 w 2190267"/>
              <a:gd name="connsiteY4-50" fmla="*/ 24713 h 38730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90267" h="3873061">
                <a:moveTo>
                  <a:pt x="0" y="24713"/>
                </a:moveTo>
                <a:lnTo>
                  <a:pt x="2190267" y="0"/>
                </a:lnTo>
                <a:lnTo>
                  <a:pt x="2026144" y="3873061"/>
                </a:lnTo>
                <a:lnTo>
                  <a:pt x="180757" y="3861338"/>
                </a:lnTo>
                <a:lnTo>
                  <a:pt x="0" y="24713"/>
                </a:lnTo>
                <a:close/>
              </a:path>
            </a:pathLst>
          </a:custGeom>
          <a:solidFill>
            <a:srgbClr val="CC99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燕尾形箭头 6"/>
          <p:cNvSpPr/>
          <p:nvPr/>
        </p:nvSpPr>
        <p:spPr>
          <a:xfrm>
            <a:off x="3756248" y="1311986"/>
            <a:ext cx="1115616" cy="1800200"/>
          </a:xfrm>
          <a:custGeom>
            <a:avLst/>
            <a:gdLst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500543 w 2448272"/>
              <a:gd name="connsiteY7" fmla="*/ 900100 h 1800200"/>
              <a:gd name="connsiteX8" fmla="*/ 0 w 2448272"/>
              <a:gd name="connsiteY8" fmla="*/ 297123 h 1800200"/>
              <a:gd name="connsiteX0-1" fmla="*/ 0 w 2448272"/>
              <a:gd name="connsiteY0-2" fmla="*/ 297123 h 1800200"/>
              <a:gd name="connsiteX1-3" fmla="*/ 1701081 w 2448272"/>
              <a:gd name="connsiteY1-4" fmla="*/ 297123 h 1800200"/>
              <a:gd name="connsiteX2-5" fmla="*/ 1701081 w 2448272"/>
              <a:gd name="connsiteY2-6" fmla="*/ 0 h 1800200"/>
              <a:gd name="connsiteX3-7" fmla="*/ 2448272 w 2448272"/>
              <a:gd name="connsiteY3-8" fmla="*/ 900100 h 1800200"/>
              <a:gd name="connsiteX4-9" fmla="*/ 1701081 w 2448272"/>
              <a:gd name="connsiteY4-10" fmla="*/ 1800200 h 1800200"/>
              <a:gd name="connsiteX5-11" fmla="*/ 1701081 w 2448272"/>
              <a:gd name="connsiteY5-12" fmla="*/ 1503077 h 1800200"/>
              <a:gd name="connsiteX6-13" fmla="*/ 0 w 2448272"/>
              <a:gd name="connsiteY6-14" fmla="*/ 1503077 h 1800200"/>
              <a:gd name="connsiteX7-15" fmla="*/ 324697 w 2448272"/>
              <a:gd name="connsiteY7-16" fmla="*/ 900100 h 1800200"/>
              <a:gd name="connsiteX8-17" fmla="*/ 0 w 2448272"/>
              <a:gd name="connsiteY8-18" fmla="*/ 297123 h 1800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448272" h="1800200">
                <a:moveTo>
                  <a:pt x="0" y="297123"/>
                </a:moveTo>
                <a:lnTo>
                  <a:pt x="1701081" y="297123"/>
                </a:lnTo>
                <a:lnTo>
                  <a:pt x="1701081" y="0"/>
                </a:lnTo>
                <a:lnTo>
                  <a:pt x="2448272" y="900100"/>
                </a:lnTo>
                <a:lnTo>
                  <a:pt x="1701081" y="1800200"/>
                </a:lnTo>
                <a:lnTo>
                  <a:pt x="1701081" y="1503077"/>
                </a:lnTo>
                <a:lnTo>
                  <a:pt x="0" y="1503077"/>
                </a:lnTo>
                <a:lnTo>
                  <a:pt x="324697" y="900100"/>
                </a:lnTo>
                <a:lnTo>
                  <a:pt x="0" y="297123"/>
                </a:lnTo>
                <a:close/>
              </a:path>
            </a:pathLst>
          </a:custGeom>
          <a:gradFill flip="none" rotWithShape="1">
            <a:gsLst>
              <a:gs pos="26000">
                <a:srgbClr val="7030A0">
                  <a:lumMod val="61000"/>
                  <a:lumOff val="39000"/>
                </a:srgbClr>
              </a:gs>
              <a:gs pos="55000">
                <a:srgbClr val="CC99FF"/>
              </a:gs>
              <a:gs pos="84000">
                <a:srgbClr val="7030A0">
                  <a:lumMod val="79000"/>
                  <a:lumOff val="21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  <a:scene3d>
            <a:camera prst="perspectiveRelaxed">
              <a:rot lat="17400000" lon="0" rev="0"/>
            </a:camera>
            <a:lightRig rig="threePt" dir="t">
              <a:rot lat="0" lon="0" rev="12600000"/>
            </a:lightRig>
          </a:scene3d>
          <a:sp3d extrusionH="76200">
            <a:bevelT w="152400" h="50800" prst="softRound"/>
            <a:contourClr>
              <a:sysClr val="window" lastClr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2680560" y="1573911"/>
            <a:ext cx="1276350" cy="1276350"/>
            <a:chOff x="1838601" y="3474595"/>
            <a:chExt cx="1159458" cy="1159458"/>
          </a:xfrm>
        </p:grpSpPr>
        <p:grpSp>
          <p:nvGrpSpPr>
            <p:cNvPr id="7" name="组合 17"/>
            <p:cNvGrpSpPr/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E5DD47"/>
                  </a:gs>
                  <a:gs pos="65000">
                    <a:srgbClr val="CC99FF"/>
                  </a:gs>
                  <a:gs pos="94000">
                    <a:srgbClr val="7030A0">
                      <a:lumMod val="80000"/>
                      <a:lumOff val="2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83000"/>
                    </a:sysClr>
                  </a:gs>
                  <a:gs pos="5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55000"/>
                  </a:sysClr>
                </a:gs>
                <a:gs pos="50000">
                  <a:sysClr val="window" lastClr="FFFFFF">
                    <a:shade val="67500"/>
                    <a:satMod val="115000"/>
                    <a:alpha val="12000"/>
                  </a:sysClr>
                </a:gs>
                <a:gs pos="100000">
                  <a:sysClr val="window" lastClr="FFFFFF">
                    <a:shade val="100000"/>
                    <a:satMod val="115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849982" y="1823484"/>
            <a:ext cx="8940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朗读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9371" y="1150828"/>
            <a:ext cx="44500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摩天大厦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鳞次栉比，商店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里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各种商品琳琅满目，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宽阔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的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街道上人流如潮。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3956910" y="3267450"/>
            <a:ext cx="3962699" cy="881630"/>
          </a:xfrm>
          <a:prstGeom prst="cloudCallout">
            <a:avLst>
              <a:gd name="adj1" fmla="val 64850"/>
              <a:gd name="adj2" fmla="val -1602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23124" y="3298330"/>
            <a:ext cx="374441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在写法上有什么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特点？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5" name="Picture 14" descr="女孩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8569379" y="3040063"/>
            <a:ext cx="943147" cy="119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55247" y="4365104"/>
            <a:ext cx="1309091" cy="216000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3305300" y="4221088"/>
            <a:ext cx="6895156" cy="2088232"/>
          </a:xfrm>
          <a:prstGeom prst="roundRect">
            <a:avLst>
              <a:gd name="adj" fmla="val 9960"/>
            </a:avLst>
          </a:prstGeom>
          <a:gradFill flip="none" rotWithShape="1">
            <a:gsLst>
              <a:gs pos="0">
                <a:srgbClr val="CC99FF"/>
              </a:gs>
              <a:gs pos="100000">
                <a:srgbClr val="CC99FF"/>
              </a:gs>
            </a:gsLst>
            <a:lin ang="54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71500" dist="2413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83777" y="4248849"/>
            <a:ext cx="699622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作者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恰当的运用形容词“鳞次栉比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、琳琅满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目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、人流如潮”来说明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铜锣湾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的高楼多、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商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品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多、人多。语言准确、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简洁。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>
            <p:custDataLst>
              <p:tags r:id="rId1"/>
            </p:custDataLst>
          </p:nvPr>
        </p:nvSpPr>
        <p:spPr bwMode="auto">
          <a:xfrm>
            <a:off x="4295887" y="1443507"/>
            <a:ext cx="5054622" cy="1008113"/>
          </a:xfrm>
          <a:custGeom>
            <a:avLst/>
            <a:gdLst>
              <a:gd name="connsiteX0" fmla="*/ 9022 w 3795457"/>
              <a:gd name="connsiteY0" fmla="*/ 0 h 760707"/>
              <a:gd name="connsiteX1" fmla="*/ 3720345 w 3795457"/>
              <a:gd name="connsiteY1" fmla="*/ 0 h 760707"/>
              <a:gd name="connsiteX2" fmla="*/ 3795457 w 3795457"/>
              <a:gd name="connsiteY2" fmla="*/ 75112 h 760707"/>
              <a:gd name="connsiteX3" fmla="*/ 3795457 w 3795457"/>
              <a:gd name="connsiteY3" fmla="*/ 685595 h 760707"/>
              <a:gd name="connsiteX4" fmla="*/ 3720345 w 3795457"/>
              <a:gd name="connsiteY4" fmla="*/ 760707 h 760707"/>
              <a:gd name="connsiteX5" fmla="*/ 0 w 3795457"/>
              <a:gd name="connsiteY5" fmla="*/ 760707 h 760707"/>
              <a:gd name="connsiteX6" fmla="*/ 28134 w 3795457"/>
              <a:gd name="connsiteY6" fmla="*/ 733947 h 760707"/>
              <a:gd name="connsiteX7" fmla="*/ 45701 w 3795457"/>
              <a:gd name="connsiteY7" fmla="*/ 31524 h 760707"/>
              <a:gd name="connsiteX8" fmla="*/ 45701 w 3795457"/>
              <a:gd name="connsiteY8" fmla="*/ 31523 h 76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5457" h="760707">
                <a:moveTo>
                  <a:pt x="9022" y="0"/>
                </a:moveTo>
                <a:lnTo>
                  <a:pt x="3720345" y="0"/>
                </a:lnTo>
                <a:cubicBezTo>
                  <a:pt x="3761828" y="0"/>
                  <a:pt x="3795457" y="33629"/>
                  <a:pt x="3795457" y="75112"/>
                </a:cubicBezTo>
                <a:lnTo>
                  <a:pt x="3795457" y="685595"/>
                </a:lnTo>
                <a:cubicBezTo>
                  <a:pt x="3795457" y="727078"/>
                  <a:pt x="3761828" y="760707"/>
                  <a:pt x="3720345" y="760707"/>
                </a:cubicBezTo>
                <a:lnTo>
                  <a:pt x="0" y="760707"/>
                </a:lnTo>
                <a:lnTo>
                  <a:pt x="28134" y="733947"/>
                </a:lnTo>
                <a:cubicBezTo>
                  <a:pt x="226953" y="544829"/>
                  <a:pt x="234818" y="230344"/>
                  <a:pt x="45701" y="31524"/>
                </a:cubicBezTo>
                <a:lnTo>
                  <a:pt x="45701" y="31523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solidFill>
              <a:srgbClr val="CC99FF"/>
            </a:solidFill>
            <a:prstDash val="solid"/>
          </a:ln>
          <a:effectLst/>
        </p:spPr>
        <p:txBody>
          <a:bodyPr lIns="468000" tIns="0" rIns="0" bIns="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017A7D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5800" y="1255067"/>
            <a:ext cx="530110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“灯的海洋”从哪儿可以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看出？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这些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句子运用了什么修辞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2"/>
            </p:custDataLst>
          </p:nvPr>
        </p:nvSpPr>
        <p:spPr bwMode="auto">
          <a:xfrm flipH="1">
            <a:off x="3729349" y="3218576"/>
            <a:ext cx="4540250" cy="1137469"/>
          </a:xfrm>
          <a:custGeom>
            <a:avLst/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rgbClr val="CC99FF"/>
          </a:solidFill>
          <a:ln w="9525">
            <a:noFill/>
            <a:round/>
          </a:ln>
        </p:spPr>
        <p:txBody>
          <a:bodyPr anchor="ctr" anchorCtr="1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10"/>
          <p:cNvSpPr/>
          <p:nvPr>
            <p:custDataLst>
              <p:tags r:id="rId3"/>
            </p:custDataLst>
          </p:nvPr>
        </p:nvSpPr>
        <p:spPr bwMode="auto">
          <a:xfrm flipH="1">
            <a:off x="3683311" y="3242388"/>
            <a:ext cx="276225" cy="1297112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CC99FF"/>
              </a:gs>
              <a:gs pos="100000">
                <a:srgbClr val="7030A0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 22"/>
          <p:cNvSpPr/>
          <p:nvPr>
            <p:custDataLst>
              <p:tags r:id="rId4"/>
            </p:custDataLst>
          </p:nvPr>
        </p:nvSpPr>
        <p:spPr bwMode="auto">
          <a:xfrm>
            <a:off x="8055286" y="3242388"/>
            <a:ext cx="255588" cy="1297112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CC99FF"/>
              </a:gs>
              <a:gs pos="99000">
                <a:srgbClr val="7030A0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5"/>
            </p:custDataLst>
          </p:nvPr>
        </p:nvSpPr>
        <p:spPr bwMode="auto">
          <a:xfrm>
            <a:off x="2750671" y="4806321"/>
            <a:ext cx="5560203" cy="1271399"/>
          </a:xfrm>
          <a:custGeom>
            <a:avLst/>
            <a:gdLst>
              <a:gd name="connsiteX0" fmla="*/ 146607 w 3789879"/>
              <a:gd name="connsiteY0" fmla="*/ 0 h 701522"/>
              <a:gd name="connsiteX1" fmla="*/ 3789879 w 3789879"/>
              <a:gd name="connsiteY1" fmla="*/ 0 h 701522"/>
              <a:gd name="connsiteX2" fmla="*/ 3786181 w 3789879"/>
              <a:gd name="connsiteY2" fmla="*/ 2425 h 701522"/>
              <a:gd name="connsiteX3" fmla="*/ 3674375 w 3789879"/>
              <a:gd name="connsiteY3" fmla="*/ 358707 h 701522"/>
              <a:gd name="connsiteX4" fmla="*/ 3755085 w 3789879"/>
              <a:gd name="connsiteY4" fmla="*/ 679338 h 701522"/>
              <a:gd name="connsiteX5" fmla="*/ 3774434 w 3789879"/>
              <a:gd name="connsiteY5" fmla="*/ 701522 h 701522"/>
              <a:gd name="connsiteX6" fmla="*/ 117145 w 3789879"/>
              <a:gd name="connsiteY6" fmla="*/ 701522 h 701522"/>
              <a:gd name="connsiteX7" fmla="*/ 103687 w 3789879"/>
              <a:gd name="connsiteY7" fmla="*/ 698250 h 701522"/>
              <a:gd name="connsiteX8" fmla="*/ 161558 w 3789879"/>
              <a:gd name="connsiteY8" fmla="*/ 698250 h 701522"/>
              <a:gd name="connsiteX9" fmla="*/ 0 w 3789879"/>
              <a:gd name="connsiteY9" fmla="*/ 347489 h 701522"/>
              <a:gd name="connsiteX10" fmla="*/ 128989 w 3789879"/>
              <a:gd name="connsiteY10" fmla="*/ 3856 h 70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9879" h="701522">
                <a:moveTo>
                  <a:pt x="146607" y="0"/>
                </a:moveTo>
                <a:lnTo>
                  <a:pt x="3789879" y="0"/>
                </a:lnTo>
                <a:lnTo>
                  <a:pt x="3786181" y="2425"/>
                </a:lnTo>
                <a:cubicBezTo>
                  <a:pt x="3720477" y="61125"/>
                  <a:pt x="3674375" y="198544"/>
                  <a:pt x="3674375" y="358707"/>
                </a:cubicBezTo>
                <a:cubicBezTo>
                  <a:pt x="3674375" y="492176"/>
                  <a:pt x="3706390" y="609851"/>
                  <a:pt x="3755085" y="679338"/>
                </a:cubicBezTo>
                <a:lnTo>
                  <a:pt x="3774434" y="701522"/>
                </a:lnTo>
                <a:lnTo>
                  <a:pt x="117145" y="701522"/>
                </a:lnTo>
                <a:lnTo>
                  <a:pt x="103687" y="698250"/>
                </a:lnTo>
                <a:lnTo>
                  <a:pt x="161558" y="698250"/>
                </a:lnTo>
                <a:cubicBezTo>
                  <a:pt x="72299" y="698250"/>
                  <a:pt x="0" y="541179"/>
                  <a:pt x="0" y="347489"/>
                </a:cubicBezTo>
                <a:cubicBezTo>
                  <a:pt x="0" y="178010"/>
                  <a:pt x="55354" y="36568"/>
                  <a:pt x="128989" y="3856"/>
                </a:cubicBezTo>
                <a:close/>
              </a:path>
            </a:pathLst>
          </a:custGeom>
          <a:solidFill>
            <a:srgbClr val="CC99FF">
              <a:alpha val="90000"/>
            </a:srgbClr>
          </a:solidFill>
          <a:ln w="19050" cap="rnd" cmpd="sng" algn="ctr">
            <a:noFill/>
            <a:prstDash val="solid"/>
          </a:ln>
          <a:effectLst/>
        </p:spPr>
        <p:txBody>
          <a:bodyPr lIns="324000" tIns="0" rIns="144000" bIns="0" spcCol="127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3C4F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流程图: 库存数据 11"/>
          <p:cNvSpPr/>
          <p:nvPr>
            <p:custDataLst>
              <p:tags r:id="rId6"/>
            </p:custDataLst>
          </p:nvPr>
        </p:nvSpPr>
        <p:spPr bwMode="auto">
          <a:xfrm>
            <a:off x="1919819" y="4811528"/>
            <a:ext cx="873125" cy="1268724"/>
          </a:xfrm>
          <a:prstGeom prst="flowChartOnlineStorage">
            <a:avLst/>
          </a:prstGeom>
          <a:solidFill>
            <a:srgbClr val="7030A0">
              <a:alpha val="76000"/>
            </a:srgbClr>
          </a:solidFill>
          <a:ln w="76200" cap="rnd" cmpd="sng" algn="ctr">
            <a:noFill/>
            <a:prstDash val="solid"/>
          </a:ln>
          <a:effectLst/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0821" y="3310256"/>
            <a:ext cx="40944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港湾里闪耀的灯光，像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五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六色的焰火溅落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人间。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14221" y="4967498"/>
            <a:ext cx="5384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比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喻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0251" y="4750296"/>
            <a:ext cx="534934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把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灯光比作烟火，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生动形象地写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出了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灯光的五颜六色、斑斓美丽。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0" name="Picture 2" descr="hk_l_1_0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27616" y="2475040"/>
            <a:ext cx="2045786" cy="153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2425313" y="2899267"/>
            <a:ext cx="1270564" cy="191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 descr="图片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99065" y="1241126"/>
            <a:ext cx="1943200" cy="14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" descr="组48325同意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>
            <p:custDataLst>
              <p:tags r:id="rId1"/>
            </p:custDataLst>
          </p:nvPr>
        </p:nvSpPr>
        <p:spPr bwMode="auto">
          <a:xfrm>
            <a:off x="4511824" y="3875822"/>
            <a:ext cx="5560203" cy="1271399"/>
          </a:xfrm>
          <a:custGeom>
            <a:avLst/>
            <a:gdLst>
              <a:gd name="connsiteX0" fmla="*/ 146607 w 3789879"/>
              <a:gd name="connsiteY0" fmla="*/ 0 h 701522"/>
              <a:gd name="connsiteX1" fmla="*/ 3789879 w 3789879"/>
              <a:gd name="connsiteY1" fmla="*/ 0 h 701522"/>
              <a:gd name="connsiteX2" fmla="*/ 3786181 w 3789879"/>
              <a:gd name="connsiteY2" fmla="*/ 2425 h 701522"/>
              <a:gd name="connsiteX3" fmla="*/ 3674375 w 3789879"/>
              <a:gd name="connsiteY3" fmla="*/ 358707 h 701522"/>
              <a:gd name="connsiteX4" fmla="*/ 3755085 w 3789879"/>
              <a:gd name="connsiteY4" fmla="*/ 679338 h 701522"/>
              <a:gd name="connsiteX5" fmla="*/ 3774434 w 3789879"/>
              <a:gd name="connsiteY5" fmla="*/ 701522 h 701522"/>
              <a:gd name="connsiteX6" fmla="*/ 117145 w 3789879"/>
              <a:gd name="connsiteY6" fmla="*/ 701522 h 701522"/>
              <a:gd name="connsiteX7" fmla="*/ 103687 w 3789879"/>
              <a:gd name="connsiteY7" fmla="*/ 698250 h 701522"/>
              <a:gd name="connsiteX8" fmla="*/ 161558 w 3789879"/>
              <a:gd name="connsiteY8" fmla="*/ 698250 h 701522"/>
              <a:gd name="connsiteX9" fmla="*/ 0 w 3789879"/>
              <a:gd name="connsiteY9" fmla="*/ 347489 h 701522"/>
              <a:gd name="connsiteX10" fmla="*/ 128989 w 3789879"/>
              <a:gd name="connsiteY10" fmla="*/ 3856 h 70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9879" h="701522">
                <a:moveTo>
                  <a:pt x="146607" y="0"/>
                </a:moveTo>
                <a:lnTo>
                  <a:pt x="3789879" y="0"/>
                </a:lnTo>
                <a:lnTo>
                  <a:pt x="3786181" y="2425"/>
                </a:lnTo>
                <a:cubicBezTo>
                  <a:pt x="3720477" y="61125"/>
                  <a:pt x="3674375" y="198544"/>
                  <a:pt x="3674375" y="358707"/>
                </a:cubicBezTo>
                <a:cubicBezTo>
                  <a:pt x="3674375" y="492176"/>
                  <a:pt x="3706390" y="609851"/>
                  <a:pt x="3755085" y="679338"/>
                </a:cubicBezTo>
                <a:lnTo>
                  <a:pt x="3774434" y="701522"/>
                </a:lnTo>
                <a:lnTo>
                  <a:pt x="117145" y="701522"/>
                </a:lnTo>
                <a:lnTo>
                  <a:pt x="103687" y="698250"/>
                </a:lnTo>
                <a:lnTo>
                  <a:pt x="161558" y="698250"/>
                </a:lnTo>
                <a:cubicBezTo>
                  <a:pt x="72299" y="698250"/>
                  <a:pt x="0" y="541179"/>
                  <a:pt x="0" y="347489"/>
                </a:cubicBezTo>
                <a:cubicBezTo>
                  <a:pt x="0" y="178010"/>
                  <a:pt x="55354" y="36568"/>
                  <a:pt x="128989" y="3856"/>
                </a:cubicBezTo>
                <a:close/>
              </a:path>
            </a:pathLst>
          </a:custGeom>
          <a:solidFill>
            <a:srgbClr val="CC99FF">
              <a:alpha val="62000"/>
            </a:srgbClr>
          </a:solidFill>
          <a:ln w="19050" cap="rnd" cmpd="sng" algn="ctr">
            <a:noFill/>
            <a:prstDash val="solid"/>
          </a:ln>
          <a:effectLst/>
        </p:spPr>
        <p:txBody>
          <a:bodyPr lIns="324000" tIns="0" rIns="144000" bIns="0" spcCol="127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3C4F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2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 bwMode="auto">
          <a:xfrm flipH="1">
            <a:off x="2143327" y="2377812"/>
            <a:ext cx="4906650" cy="1097407"/>
          </a:xfrm>
          <a:custGeom>
            <a:avLst/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4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rgbClr val="EE7D0C"/>
          </a:solidFill>
          <a:ln w="9525">
            <a:noFill/>
            <a:round/>
          </a:ln>
        </p:spPr>
        <p:txBody>
          <a:bodyPr anchor="ctr" anchorCtr="1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13"/>
          <p:cNvSpPr/>
          <p:nvPr>
            <p:custDataLst>
              <p:tags r:id="rId4"/>
            </p:custDataLst>
          </p:nvPr>
        </p:nvSpPr>
        <p:spPr bwMode="auto">
          <a:xfrm flipH="1">
            <a:off x="2087652" y="2372139"/>
            <a:ext cx="276225" cy="1248680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FFEA9B"/>
              </a:gs>
              <a:gs pos="100000">
                <a:srgbClr val="FFC000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Freeform 25"/>
          <p:cNvSpPr/>
          <p:nvPr>
            <p:custDataLst>
              <p:tags r:id="rId5"/>
            </p:custDataLst>
          </p:nvPr>
        </p:nvSpPr>
        <p:spPr bwMode="auto">
          <a:xfrm>
            <a:off x="6826315" y="2372967"/>
            <a:ext cx="255588" cy="1248680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FFEA9B"/>
              </a:gs>
              <a:gs pos="100000">
                <a:srgbClr val="DAAB00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流程图: 库存数据 7"/>
          <p:cNvSpPr/>
          <p:nvPr>
            <p:custDataLst>
              <p:tags r:id="rId6"/>
            </p:custDataLst>
          </p:nvPr>
        </p:nvSpPr>
        <p:spPr bwMode="auto">
          <a:xfrm>
            <a:off x="3701639" y="3878497"/>
            <a:ext cx="873125" cy="1268724"/>
          </a:xfrm>
          <a:prstGeom prst="flowChartOnlineStorage">
            <a:avLst/>
          </a:prstGeom>
          <a:solidFill>
            <a:srgbClr val="7030A0">
              <a:alpha val="71000"/>
            </a:srgbClr>
          </a:solidFill>
          <a:ln w="76200" cap="rnd" cmpd="sng" algn="ctr">
            <a:noFill/>
            <a:prstDash val="solid"/>
          </a:ln>
          <a:effectLst/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9290" y="3819023"/>
            <a:ext cx="534934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把一串串车灯比作长河，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生动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形象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地写出了车流奔流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不息。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73645" y="2234019"/>
            <a:ext cx="4450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马路上一串串明亮的车灯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如同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闪光的长河奔流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不息。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123283" y="1191575"/>
            <a:ext cx="2773376" cy="1688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3791744" y="4035805"/>
            <a:ext cx="5384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比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喻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flipH="1">
            <a:off x="2648556" y="3746222"/>
            <a:ext cx="1041385" cy="2762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过程 4"/>
          <p:cNvSpPr/>
          <p:nvPr/>
        </p:nvSpPr>
        <p:spPr>
          <a:xfrm>
            <a:off x="3371325" y="1501569"/>
            <a:ext cx="6181060" cy="1423376"/>
          </a:xfrm>
          <a:prstGeom prst="flowChartProcess">
            <a:avLst/>
          </a:prstGeom>
          <a:solidFill>
            <a:srgbClr val="36F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1325" y="1501569"/>
            <a:ext cx="6181059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你能仿照本段的写法，围绕“一到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休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假日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，街上就热闹起来”写一段话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吗？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57728" y="3097474"/>
            <a:ext cx="338137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554065" y="3501008"/>
            <a:ext cx="6979742" cy="25590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2872" y="3441710"/>
            <a:ext cx="704471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一到休假日，街上就热闹起来了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。街上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山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人海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，人们像潮水一般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，从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四面八方涌来。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听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！人们的欢笑声、自行车的铃声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、汽车的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喇叭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声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交织在一起，汇成了一首交响曲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0455" y="1736387"/>
            <a:ext cx="1197864" cy="174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0641" y="1328288"/>
            <a:ext cx="3965797" cy="455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927648" y="3050558"/>
            <a:ext cx="24942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自然段运用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了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什么修辞？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 rot="1942353">
            <a:off x="7250131" y="2784985"/>
            <a:ext cx="23164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比喻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把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香港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比作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璀璨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的明珠。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016877" y="2106755"/>
            <a:ext cx="3705639" cy="2690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3592" y="1642960"/>
            <a:ext cx="5184576" cy="1948061"/>
          </a:xfrm>
          <a:prstGeom prst="rect">
            <a:avLst/>
          </a:prstGeom>
          <a:solidFill>
            <a:srgbClr val="EE7D0C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3646" y="1844824"/>
            <a:ext cx="51612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文章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的开头和结尾有什么关系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全文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的结构是什么？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3185452" y="3601338"/>
            <a:ext cx="5991225" cy="0"/>
          </a:xfrm>
          <a:prstGeom prst="line">
            <a:avLst/>
          </a:prstGeom>
          <a:noFill/>
          <a:ln w="19050" cap="flat" cmpd="sng" algn="ctr">
            <a:solidFill>
              <a:srgbClr val="E0E0E0"/>
            </a:solidFill>
            <a:prstDash val="solid"/>
            <a:miter lim="800000"/>
          </a:ln>
          <a:effectLst/>
        </p:spPr>
      </p:cxnSp>
      <p:sp>
        <p:nvSpPr>
          <p:cNvPr id="8" name="圆角矩形 3"/>
          <p:cNvSpPr/>
          <p:nvPr>
            <p:custDataLst>
              <p:tags r:id="rId2"/>
            </p:custDataLst>
          </p:nvPr>
        </p:nvSpPr>
        <p:spPr>
          <a:xfrm>
            <a:off x="3918876" y="3371153"/>
            <a:ext cx="1872208" cy="2520280"/>
          </a:xfrm>
          <a:custGeom>
            <a:avLst/>
            <a:gdLst/>
            <a:ahLst/>
            <a:cxnLst/>
            <a:rect l="l" t="t" r="r" b="b"/>
            <a:pathLst>
              <a:path w="1812726" h="5242133">
                <a:moveTo>
                  <a:pt x="912626" y="0"/>
                </a:moveTo>
                <a:cubicBezTo>
                  <a:pt x="1409738" y="0"/>
                  <a:pt x="1812726" y="402988"/>
                  <a:pt x="1812726" y="900100"/>
                </a:cubicBezTo>
                <a:lnTo>
                  <a:pt x="1812726" y="1842307"/>
                </a:lnTo>
                <a:lnTo>
                  <a:pt x="1812726" y="2685849"/>
                </a:lnTo>
                <a:lnTo>
                  <a:pt x="1812726" y="5056010"/>
                </a:lnTo>
                <a:cubicBezTo>
                  <a:pt x="1812726" y="5158803"/>
                  <a:pt x="1729396" y="5242133"/>
                  <a:pt x="1626603" y="5242133"/>
                </a:cubicBezTo>
                <a:lnTo>
                  <a:pt x="198649" y="5242133"/>
                </a:lnTo>
                <a:cubicBezTo>
                  <a:pt x="95856" y="5242133"/>
                  <a:pt x="12526" y="5158803"/>
                  <a:pt x="12526" y="5056010"/>
                </a:cubicBezTo>
                <a:cubicBezTo>
                  <a:pt x="8351" y="4320236"/>
                  <a:pt x="4175" y="3584461"/>
                  <a:pt x="0" y="2848687"/>
                </a:cubicBezTo>
                <a:cubicBezTo>
                  <a:pt x="40175" y="2338496"/>
                  <a:pt x="-32831" y="2194954"/>
                  <a:pt x="253577" y="1994864"/>
                </a:cubicBezTo>
                <a:cubicBezTo>
                  <a:pt x="539985" y="1794774"/>
                  <a:pt x="738188" y="1867635"/>
                  <a:pt x="966888" y="1798458"/>
                </a:cubicBezTo>
                <a:cubicBezTo>
                  <a:pt x="1354493" y="1691732"/>
                  <a:pt x="1582191" y="1290999"/>
                  <a:pt x="1475466" y="903394"/>
                </a:cubicBezTo>
                <a:cubicBezTo>
                  <a:pt x="1368741" y="515789"/>
                  <a:pt x="968008" y="288091"/>
                  <a:pt x="580402" y="394816"/>
                </a:cubicBezTo>
                <a:lnTo>
                  <a:pt x="577217" y="395693"/>
                </a:lnTo>
                <a:lnTo>
                  <a:pt x="169398" y="395693"/>
                </a:lnTo>
                <a:cubicBezTo>
                  <a:pt x="329669" y="156462"/>
                  <a:pt x="602875" y="0"/>
                  <a:pt x="912626" y="0"/>
                </a:cubicBezTo>
                <a:close/>
              </a:path>
            </a:pathLst>
          </a:custGeom>
          <a:solidFill>
            <a:srgbClr val="7030A0">
              <a:alpha val="72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1440000">
            <a:norm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圆角矩形 3"/>
          <p:cNvSpPr/>
          <p:nvPr>
            <p:custDataLst>
              <p:tags r:id="rId3"/>
            </p:custDataLst>
          </p:nvPr>
        </p:nvSpPr>
        <p:spPr>
          <a:xfrm>
            <a:off x="6583172" y="3371153"/>
            <a:ext cx="1872208" cy="2520280"/>
          </a:xfrm>
          <a:custGeom>
            <a:avLst/>
            <a:gdLst/>
            <a:ahLst/>
            <a:cxnLst/>
            <a:rect l="l" t="t" r="r" b="b"/>
            <a:pathLst>
              <a:path w="1812726" h="5242133">
                <a:moveTo>
                  <a:pt x="912626" y="0"/>
                </a:moveTo>
                <a:cubicBezTo>
                  <a:pt x="1409738" y="0"/>
                  <a:pt x="1812726" y="402988"/>
                  <a:pt x="1812726" y="900100"/>
                </a:cubicBezTo>
                <a:lnTo>
                  <a:pt x="1812726" y="1842307"/>
                </a:lnTo>
                <a:lnTo>
                  <a:pt x="1812726" y="2685849"/>
                </a:lnTo>
                <a:lnTo>
                  <a:pt x="1812726" y="5056010"/>
                </a:lnTo>
                <a:cubicBezTo>
                  <a:pt x="1812726" y="5158803"/>
                  <a:pt x="1729396" y="5242133"/>
                  <a:pt x="1626603" y="5242133"/>
                </a:cubicBezTo>
                <a:lnTo>
                  <a:pt x="198649" y="5242133"/>
                </a:lnTo>
                <a:cubicBezTo>
                  <a:pt x="95856" y="5242133"/>
                  <a:pt x="12526" y="5158803"/>
                  <a:pt x="12526" y="5056010"/>
                </a:cubicBezTo>
                <a:cubicBezTo>
                  <a:pt x="8351" y="4320236"/>
                  <a:pt x="4175" y="3584461"/>
                  <a:pt x="0" y="2848687"/>
                </a:cubicBezTo>
                <a:cubicBezTo>
                  <a:pt x="40175" y="2338496"/>
                  <a:pt x="-32831" y="2194954"/>
                  <a:pt x="253577" y="1994864"/>
                </a:cubicBezTo>
                <a:cubicBezTo>
                  <a:pt x="539985" y="1794774"/>
                  <a:pt x="738188" y="1867635"/>
                  <a:pt x="966888" y="1798458"/>
                </a:cubicBezTo>
                <a:cubicBezTo>
                  <a:pt x="1354493" y="1691732"/>
                  <a:pt x="1582191" y="1290999"/>
                  <a:pt x="1475466" y="903394"/>
                </a:cubicBezTo>
                <a:cubicBezTo>
                  <a:pt x="1368741" y="515789"/>
                  <a:pt x="968008" y="288091"/>
                  <a:pt x="580402" y="394816"/>
                </a:cubicBezTo>
                <a:lnTo>
                  <a:pt x="577217" y="395693"/>
                </a:lnTo>
                <a:lnTo>
                  <a:pt x="169398" y="395693"/>
                </a:lnTo>
                <a:cubicBezTo>
                  <a:pt x="329669" y="156462"/>
                  <a:pt x="602875" y="0"/>
                  <a:pt x="912626" y="0"/>
                </a:cubicBezTo>
                <a:close/>
              </a:path>
            </a:pathLst>
          </a:custGeom>
          <a:solidFill>
            <a:srgbClr val="CC99FF"/>
          </a:solidFill>
          <a:ln w="25400" cap="flat" cmpd="sng" algn="ctr">
            <a:noFill/>
            <a:prstDash val="solid"/>
          </a:ln>
          <a:effectLst/>
        </p:spPr>
        <p:txBody>
          <a:bodyPr tIns="1440000">
            <a:norm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4501" y="4739305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首尾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呼应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8334" y="4739305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总分总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8416" y="911946"/>
            <a:ext cx="14763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 descr="组48325同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86"/>
          <p:cNvSpPr>
            <a:spLocks noChangeArrowheads="1"/>
          </p:cNvSpPr>
          <p:nvPr/>
        </p:nvSpPr>
        <p:spPr bwMode="auto">
          <a:xfrm>
            <a:off x="2806135" y="1580358"/>
            <a:ext cx="6890266" cy="4741206"/>
          </a:xfrm>
          <a:prstGeom prst="roundRect">
            <a:avLst>
              <a:gd name="adj" fmla="val 7847"/>
            </a:avLst>
          </a:prstGeom>
          <a:gradFill rotWithShape="1">
            <a:gsLst>
              <a:gs pos="0">
                <a:srgbClr val="FFFFFF"/>
              </a:gs>
              <a:gs pos="29999">
                <a:srgbClr val="FFFFFF"/>
              </a:gs>
              <a:gs pos="100000">
                <a:srgbClr val="BFBFBF"/>
              </a:gs>
            </a:gsLst>
            <a:lin ang="2700000" scaled="1"/>
          </a:gradFill>
          <a:ln w="38100" cap="flat" cmpd="sng">
            <a:solidFill>
              <a:srgbClr val="7030A0"/>
            </a:solidFill>
            <a:bevel/>
          </a:ln>
        </p:spPr>
        <p:txBody>
          <a:bodyPr anchor="ctr"/>
          <a:lstStyle>
            <a:lvl1pPr defTabSz="0"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0"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0"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0"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0"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2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" name="组合 11"/>
          <p:cNvGrpSpPr/>
          <p:nvPr/>
        </p:nvGrpSpPr>
        <p:grpSpPr bwMode="auto">
          <a:xfrm>
            <a:off x="5496098" y="1215916"/>
            <a:ext cx="1510339" cy="667023"/>
            <a:chOff x="400035" y="64945"/>
            <a:chExt cx="3786214" cy="1143009"/>
          </a:xfrm>
        </p:grpSpPr>
        <p:sp>
          <p:nvSpPr>
            <p:cNvPr id="6" name="圆角矩形 89"/>
            <p:cNvSpPr>
              <a:spLocks noChangeArrowheads="1"/>
            </p:cNvSpPr>
            <p:nvPr/>
          </p:nvSpPr>
          <p:spPr bwMode="auto">
            <a:xfrm>
              <a:off x="400035" y="142878"/>
              <a:ext cx="3786214" cy="106507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99FF"/>
                </a:gs>
                <a:gs pos="89999">
                  <a:srgbClr val="CC99FF"/>
                </a:gs>
                <a:gs pos="100000">
                  <a:srgbClr val="7030A0">
                    <a:lumMod val="77000"/>
                    <a:lumOff val="23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Oval 67"/>
            <p:cNvSpPr>
              <a:spLocks noChangeArrowheads="1"/>
            </p:cNvSpPr>
            <p:nvPr/>
          </p:nvSpPr>
          <p:spPr bwMode="auto">
            <a:xfrm>
              <a:off x="495286" y="64945"/>
              <a:ext cx="3500462" cy="114300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99FF"/>
                </a:gs>
                <a:gs pos="89999">
                  <a:srgbClr val="CC99FF"/>
                </a:gs>
                <a:gs pos="100000">
                  <a:srgbClr val="7030A0">
                    <a:lumMod val="74000"/>
                    <a:lumOff val="26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accent2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601327" y="1279679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资料袋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61453" y="1781026"/>
            <a:ext cx="6834947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香港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自古以来就是中国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的领土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1840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鸦片战争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以后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被英国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占领。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1997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日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中国政府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对香港恢复行使主权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，成立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了香港特别行政区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中央政府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赠送了一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座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紫荆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花镀金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雕塑，作为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特区政府成立的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礼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物。这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座雕塑现在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矗立在香港国际会展中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心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前的广场上，成为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香港重要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的景点之一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2609" y="471844"/>
            <a:ext cx="1242447" cy="1488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 descr="组48325同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2711623" y="2492896"/>
            <a:ext cx="5211683" cy="2376264"/>
          </a:xfrm>
          <a:prstGeom prst="wav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2168" y="2952276"/>
            <a:ext cx="4450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你最喜欢香港的哪个地方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你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会怎样介绍呢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36160" y="836712"/>
            <a:ext cx="1584176" cy="3741108"/>
          </a:xfrm>
          <a:prstGeom prst="rect">
            <a:avLst/>
          </a:prstGeom>
        </p:spPr>
      </p:pic>
      <p:pic>
        <p:nvPicPr>
          <p:cNvPr id="9" name="图片 1" descr="组48325同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精读感悟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626890" y="3514975"/>
            <a:ext cx="6534751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33375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我们相信，在五星红旗下，香港的明天会更好！永远闪耀在世界的东方！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75617" y="1932186"/>
            <a:ext cx="7200800" cy="3225006"/>
          </a:xfrm>
          <a:prstGeom prst="roundRect">
            <a:avLst/>
          </a:prstGeom>
          <a:noFill/>
          <a:ln w="101600"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9B6A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1892" y="2149965"/>
            <a:ext cx="70093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    同学们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，课文学完了，你有什么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话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想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对这颗璀璨的“东方之珠”说呢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29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415411" y="973881"/>
            <a:ext cx="1671609" cy="270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课堂总结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265044" y="2666508"/>
            <a:ext cx="7009765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indent="257175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我会写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词语。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的海风  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的海滩   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的灯光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举世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）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琳琅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）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鳞次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51584" y="2492896"/>
            <a:ext cx="7056784" cy="2232248"/>
          </a:xfrm>
          <a:prstGeom prst="roundRect">
            <a:avLst/>
          </a:prstGeom>
          <a:noFill/>
          <a:ln w="38100"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11624" y="3330253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轻柔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2507" y="3320772"/>
            <a:ext cx="9520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金色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0136" y="3330253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闪耀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96207" y="3883204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闻名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79866" y="388547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满目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51" y="388742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栉比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531" l="41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15470" y="1184146"/>
            <a:ext cx="2115564" cy="377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1" descr="组48325同意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识记生字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48" name="圆角矩形 47"/>
          <p:cNvSpPr>
            <a:spLocks noChangeArrowheads="1"/>
          </p:cNvSpPr>
          <p:nvPr/>
        </p:nvSpPr>
        <p:spPr bwMode="auto">
          <a:xfrm>
            <a:off x="1904227" y="1767981"/>
            <a:ext cx="8426450" cy="3128962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 w="31750" algn="ctr">
            <a:solidFill>
              <a:srgbClr val="C55A11"/>
            </a:solidFill>
            <a:miter lim="800000"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" name="Picture 5" descr="1-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9350" y="5373216"/>
            <a:ext cx="1194744" cy="10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文本框 8"/>
          <p:cNvSpPr txBox="1">
            <a:spLocks noChangeArrowheads="1"/>
          </p:cNvSpPr>
          <p:nvPr/>
        </p:nvSpPr>
        <p:spPr bwMode="auto">
          <a:xfrm>
            <a:off x="5368131" y="523875"/>
            <a:ext cx="5170488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我会读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874094" y="5479062"/>
            <a:ext cx="3223260" cy="521970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ysClr val="windowText" lastClr="000000"/>
                </a:solidFill>
              </a:rPr>
              <a:t>1</a:t>
            </a:r>
            <a:r>
              <a:rPr lang="zh-CN" altLang="en-US" sz="2800" b="1" kern="0" dirty="0">
                <a:solidFill>
                  <a:sysClr val="windowText" lastClr="000000"/>
                </a:solidFill>
              </a:rPr>
              <a:t>、根据拼音读一读</a:t>
            </a:r>
            <a:endParaRPr lang="zh-CN" altLang="en-US" sz="28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44072" y="5479062"/>
            <a:ext cx="3223260" cy="521970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ysClr val="windowText" lastClr="000000"/>
                </a:solidFill>
              </a:rPr>
              <a:t>2</a:t>
            </a:r>
            <a:r>
              <a:rPr lang="zh-CN" altLang="en-US" sz="2800" b="1" kern="0" dirty="0">
                <a:solidFill>
                  <a:sysClr val="windowText" lastClr="000000"/>
                </a:solidFill>
              </a:rPr>
              <a:t>、开火车认读生字</a:t>
            </a:r>
            <a:endParaRPr lang="zh-CN" altLang="en-US" sz="28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3362741" y="2345981"/>
            <a:ext cx="6337300" cy="2473325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著  柔  倾  舒  漾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668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摩  厦  宽  潮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410366" y="2047531"/>
            <a:ext cx="874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zhù</a:t>
            </a:r>
            <a:endParaRPr lang="en-US" altLang="zh-CN" sz="36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4610516" y="2047531"/>
            <a:ext cx="874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róu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5769391" y="2047531"/>
            <a:ext cx="1104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qīnɡ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948528" y="3492156"/>
            <a:ext cx="6438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mó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5143916" y="3492156"/>
            <a:ext cx="874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shà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6317078" y="3492156"/>
            <a:ext cx="1104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kuān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918741" y="2047531"/>
            <a:ext cx="874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shū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8112541" y="2047531"/>
            <a:ext cx="1104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yàng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7506116" y="3504856"/>
            <a:ext cx="1104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cháo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982645" y="1688794"/>
            <a:ext cx="8425166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57175">
              <a:lnSpc>
                <a:spcPct val="150000"/>
              </a:lnSpc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我会组词。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欲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）  舒（     ）  闹（     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浴（     ）  抒（     ）  阅（     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17914" y="2334658"/>
            <a:ext cx="8254549" cy="2390486"/>
          </a:xfrm>
          <a:prstGeom prst="roundRect">
            <a:avLst/>
          </a:prstGeom>
          <a:noFill/>
          <a:ln w="38100"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890" b="100000" l="3676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40216" y="1386951"/>
            <a:ext cx="2088231" cy="335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133313" y="3193737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欲望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5319" y="3211821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舒服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44072" y="3193739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热闹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4720" y="3819944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沐浴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86956" y="3791918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抒情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44071" y="3791917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阅读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" descr="组48325同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0938" y="1412776"/>
            <a:ext cx="6829132" cy="4466252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647728" y="3357657"/>
            <a:ext cx="44323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摘抄文中的好词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佳句 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lvl="0" indent="266700" eaLnBrk="0" hangingPunct="0">
              <a:lnSpc>
                <a:spcPct val="150000"/>
              </a:lnSpc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背诵课文。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6" name="图片 1" descr="组48325同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作业布置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49417" y="227366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东方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之珠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7649" y="1946144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著名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的公园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7649" y="1285940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迷人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的沙滩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78664" y="2603926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热闹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的街市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37649" y="3199609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灯的海洋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807605" y="1516772"/>
            <a:ext cx="327199" cy="197544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4" descr="8b0d294691b94725a278bcf82bf373c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61683" y="3780905"/>
            <a:ext cx="2175468" cy="1631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325881" y="2273661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无比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璀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璨 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4231" y="3793220"/>
            <a:ext cx="24815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总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—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分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—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总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rot="10800000">
            <a:off x="6951063" y="1616202"/>
            <a:ext cx="327199" cy="197544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2052" y="4509120"/>
            <a:ext cx="2571755" cy="1681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36160" y="3719742"/>
            <a:ext cx="2764208" cy="1578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" descr="组48325同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6184" y="626067"/>
            <a:ext cx="1791891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2276722" y="696313"/>
            <a:ext cx="110236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板书设计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角矩形 64"/>
          <p:cNvSpPr/>
          <p:nvPr/>
        </p:nvSpPr>
        <p:spPr>
          <a:xfrm>
            <a:off x="2327275" y="1426296"/>
            <a:ext cx="6721053" cy="37322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prstClr val="white"/>
              </a:solidFill>
            </a:endParaRPr>
          </a:p>
        </p:txBody>
      </p:sp>
      <p:pic>
        <p:nvPicPr>
          <p:cNvPr id="66" name="Picture 5" descr="1-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96664" y="599301"/>
            <a:ext cx="1663700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5" descr="组48325同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3238" y="509588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文本框 7"/>
          <p:cNvSpPr txBox="1">
            <a:spLocks noChangeArrowheads="1"/>
          </p:cNvSpPr>
          <p:nvPr/>
        </p:nvSpPr>
        <p:spPr bwMode="auto">
          <a:xfrm>
            <a:off x="2425700" y="606425"/>
            <a:ext cx="12039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ED7D31"/>
                </a:solidFill>
                <a:latin typeface="黑体" panose="02010609060101010101" charset="-122"/>
                <a:ea typeface="黑体" panose="02010609060101010101" charset="-122"/>
              </a:rPr>
              <a:t>识字解词</a:t>
            </a:r>
            <a:endParaRPr lang="zh-CN" altLang="en-US" sz="2000" b="1">
              <a:solidFill>
                <a:srgbClr val="ED7D3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文本框 8"/>
          <p:cNvSpPr txBox="1">
            <a:spLocks noChangeArrowheads="1"/>
          </p:cNvSpPr>
          <p:nvPr/>
        </p:nvSpPr>
        <p:spPr bwMode="auto">
          <a:xfrm>
            <a:off x="5687450" y="632318"/>
            <a:ext cx="157680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67163" y="5418396"/>
            <a:ext cx="238442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</a:rPr>
              <a:t>(2)</a:t>
            </a:r>
            <a:r>
              <a:rPr lang="zh-CN" altLang="en-US" sz="2400" b="1" dirty="0">
                <a:solidFill>
                  <a:prstClr val="black"/>
                </a:solidFill>
              </a:rPr>
              <a:t>老师指名认读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763575" y="5418396"/>
            <a:ext cx="329882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</a:rPr>
              <a:t>(1)</a:t>
            </a:r>
            <a:r>
              <a:rPr lang="zh-CN" altLang="en-US" sz="2400" b="1" dirty="0">
                <a:solidFill>
                  <a:prstClr val="black"/>
                </a:solidFill>
              </a:rPr>
              <a:t>小组开火车认读生字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73" name="文本框 13"/>
          <p:cNvSpPr txBox="1">
            <a:spLocks noChangeArrowheads="1"/>
          </p:cNvSpPr>
          <p:nvPr/>
        </p:nvSpPr>
        <p:spPr bwMode="auto">
          <a:xfrm>
            <a:off x="2783632" y="1777202"/>
            <a:ext cx="6678580" cy="32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huá</a:t>
            </a: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qiǎn</a:t>
            </a:r>
            <a:r>
              <a:rPr lang="en-US" altLang="zh-CN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pāi</a:t>
            </a:r>
            <a:r>
              <a:rPr lang="en-US" altLang="zh-CN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àn</a:t>
            </a:r>
            <a:r>
              <a:rPr lang="en-US" altLang="zh-CN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jù</a:t>
            </a:r>
            <a:endParaRPr lang="en-US" altLang="zh-CN" sz="3600" b="1" noProof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noProof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华      浅       拍       岸      剧            </a:t>
            </a:r>
            <a:endParaRPr lang="en-US" altLang="zh-CN" sz="3200" b="1" noProof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chǎnɡ</a:t>
            </a:r>
            <a:r>
              <a:rPr lang="en-US" altLang="zh-CN" sz="3600" b="1" noProof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jí</a:t>
            </a:r>
            <a:r>
              <a:rPr lang="en-US" altLang="zh-CN" sz="3600" b="1" noProof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r>
              <a:rPr lang="en-US" altLang="zh-CN" sz="3600" b="1" noProof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diàn</a:t>
            </a:r>
            <a:r>
              <a:rPr lang="en-US" altLang="zh-CN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pǐn</a:t>
            </a:r>
            <a:endParaRPr lang="zh-CN" altLang="en-US" sz="36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noProof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场          集      店         品</a:t>
            </a:r>
            <a:endParaRPr lang="en-US" altLang="zh-CN" sz="32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042613" y="5418395"/>
            <a:ext cx="207962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</a:rPr>
              <a:t>(3)</a:t>
            </a:r>
            <a:r>
              <a:rPr lang="zh-CN" altLang="en-US" sz="2400" b="1" dirty="0">
                <a:solidFill>
                  <a:prstClr val="black"/>
                </a:solidFill>
              </a:rPr>
              <a:t>小老师领读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75" name="文本框 13"/>
          <p:cNvSpPr txBox="1">
            <a:spLocks noChangeArrowheads="1"/>
          </p:cNvSpPr>
          <p:nvPr/>
        </p:nvSpPr>
        <p:spPr bwMode="auto">
          <a:xfrm>
            <a:off x="12658725" y="6105525"/>
            <a:ext cx="438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21</a:t>
            </a:r>
            <a:r>
              <a:rPr lang="zh-CN" altLang="en-US" sz="500">
                <a:solidFill>
                  <a:schemeClr val="bg1"/>
                </a:solidFill>
              </a:rPr>
              <a:t>教育网</a:t>
            </a:r>
            <a:endParaRPr lang="zh-CN" altLang="en-US" sz="5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72" grpId="0" bldLvl="0" animBg="1"/>
      <p:bldP spid="7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0448004">
            <a:off x="4901783" y="3118206"/>
            <a:ext cx="219075" cy="22304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3" name="圆角矩形 2"/>
          <p:cNvSpPr/>
          <p:nvPr/>
        </p:nvSpPr>
        <p:spPr>
          <a:xfrm rot="20935880">
            <a:off x="5808956" y="1588155"/>
            <a:ext cx="214312" cy="37004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 rot="21227758">
            <a:off x="7079212" y="1242276"/>
            <a:ext cx="201613" cy="42052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5" name="圆角矩形 4"/>
          <p:cNvSpPr/>
          <p:nvPr/>
        </p:nvSpPr>
        <p:spPr>
          <a:xfrm rot="535245">
            <a:off x="7964070" y="1932344"/>
            <a:ext cx="193675" cy="31702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6" name="圆角矩形 5"/>
          <p:cNvSpPr/>
          <p:nvPr/>
        </p:nvSpPr>
        <p:spPr>
          <a:xfrm rot="20517424">
            <a:off x="3406513" y="3299689"/>
            <a:ext cx="2169273" cy="705401"/>
          </a:xfrm>
          <a:prstGeom prst="roundRect">
            <a:avLst/>
          </a:prstGeom>
          <a:gradFill flip="none" rotWithShape="1">
            <a:gsLst>
              <a:gs pos="100000">
                <a:srgbClr val="79300E"/>
              </a:gs>
              <a:gs pos="0">
                <a:srgbClr val="BC572A">
                  <a:shade val="30000"/>
                  <a:satMod val="115000"/>
                </a:srgbClr>
              </a:gs>
              <a:gs pos="12000">
                <a:srgbClr val="BC572A">
                  <a:shade val="67500"/>
                  <a:satMod val="115000"/>
                </a:srgbClr>
              </a:gs>
              <a:gs pos="92000">
                <a:srgbClr val="BC572A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50732" y="2551822"/>
            <a:ext cx="198437" cy="26638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8" name="圆角矩形 7"/>
          <p:cNvSpPr/>
          <p:nvPr/>
        </p:nvSpPr>
        <p:spPr>
          <a:xfrm rot="525452">
            <a:off x="5623152" y="1236451"/>
            <a:ext cx="2169273" cy="706576"/>
          </a:xfrm>
          <a:prstGeom prst="roundRect">
            <a:avLst/>
          </a:prstGeom>
          <a:gradFill flip="none" rotWithShape="1">
            <a:gsLst>
              <a:gs pos="100000">
                <a:srgbClr val="58402A"/>
              </a:gs>
              <a:gs pos="0">
                <a:srgbClr val="8C6D4E">
                  <a:shade val="30000"/>
                  <a:satMod val="115000"/>
                </a:srgbClr>
              </a:gs>
              <a:gs pos="8000">
                <a:srgbClr val="8C6D4E">
                  <a:shade val="67500"/>
                  <a:satMod val="115000"/>
                </a:srgbClr>
              </a:gs>
              <a:gs pos="94000">
                <a:srgbClr val="8C6D4E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7197" y="5182371"/>
            <a:ext cx="6265813" cy="707306"/>
          </a:xfrm>
          <a:prstGeom prst="rect">
            <a:avLst/>
          </a:prstGeom>
          <a:gradFill flip="none" rotWithShape="1">
            <a:gsLst>
              <a:gs pos="48320">
                <a:srgbClr val="00B0F0"/>
              </a:gs>
              <a:gs pos="100000">
                <a:srgbClr val="00B0F0"/>
              </a:gs>
              <a:gs pos="0">
                <a:schemeClr val="accent1">
                  <a:lumMod val="75000"/>
                </a:schemeClr>
              </a:gs>
              <a:gs pos="8000">
                <a:srgbClr val="00B0F0"/>
              </a:gs>
              <a:gs pos="92000">
                <a:schemeClr val="accent1">
                  <a:lumMod val="90000"/>
                </a:scheme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0" name="圆角矩形 9"/>
          <p:cNvSpPr/>
          <p:nvPr/>
        </p:nvSpPr>
        <p:spPr>
          <a:xfrm rot="20913114">
            <a:off x="3664318" y="1439669"/>
            <a:ext cx="2169273" cy="705401"/>
          </a:xfrm>
          <a:prstGeom prst="roundRect">
            <a:avLst/>
          </a:prstGeom>
          <a:gradFill flip="none" rotWithShape="1">
            <a:gsLst>
              <a:gs pos="100000">
                <a:srgbClr val="6D3E0B"/>
              </a:gs>
              <a:gs pos="0">
                <a:srgbClr val="A86924">
                  <a:shade val="30000"/>
                  <a:satMod val="115000"/>
                </a:srgbClr>
              </a:gs>
              <a:gs pos="12000">
                <a:srgbClr val="A86924">
                  <a:shade val="67500"/>
                  <a:satMod val="115000"/>
                </a:srgbClr>
              </a:gs>
              <a:gs pos="94000">
                <a:srgbClr val="A86924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588004" y="2460255"/>
            <a:ext cx="1764192" cy="634877"/>
          </a:xfrm>
          <a:prstGeom prst="roundRect">
            <a:avLst/>
          </a:prstGeom>
          <a:gradFill flip="none" rotWithShape="1">
            <a:gsLst>
              <a:gs pos="100000">
                <a:srgbClr val="963F00"/>
              </a:gs>
              <a:gs pos="0">
                <a:srgbClr val="F79646">
                  <a:lumMod val="75000"/>
                  <a:shade val="30000"/>
                  <a:satMod val="115000"/>
                </a:srgbClr>
              </a:gs>
              <a:gs pos="6000">
                <a:srgbClr val="F79646">
                  <a:lumMod val="75000"/>
                  <a:shade val="67500"/>
                  <a:satMod val="115000"/>
                </a:srgbClr>
              </a:gs>
              <a:gs pos="89000">
                <a:srgbClr val="F79646">
                  <a:lumMod val="75000"/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304912" y="2558946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话剧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39673" y="2562196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剧情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620736" y="1466286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浅色 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821335" y="1222086"/>
            <a:ext cx="974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深浅</a:t>
            </a:r>
            <a:endParaRPr lang="zh-CN" altLang="en-US" sz="1600" dirty="0">
              <a:solidFill>
                <a:srgbClr val="FFFFFF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06650" y="1448828"/>
            <a:ext cx="1064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华丽</a:t>
            </a:r>
            <a:endParaRPr lang="zh-CN" altLang="en-US" sz="1600" dirty="0">
              <a:solidFill>
                <a:srgbClr val="FFFFFF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933391" y="1557404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中华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 sz="1600" dirty="0">
              <a:solidFill>
                <a:srgbClr val="FFFFFF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08721" y="3270328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集体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564868" y="3534942"/>
            <a:ext cx="109759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集合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 sz="1600" dirty="0">
              <a:solidFill>
                <a:srgbClr val="FFFFFF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04"/>
          <p:cNvSpPr txBox="1">
            <a:spLocks noChangeArrowheads="1"/>
          </p:cNvSpPr>
          <p:nvPr/>
        </p:nvSpPr>
        <p:spPr bwMode="auto">
          <a:xfrm>
            <a:off x="5478280" y="5264276"/>
            <a:ext cx="32861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 来 组 词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 descr="组48325同意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4581" y="609366"/>
            <a:ext cx="2122468" cy="54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364985" y="669853"/>
            <a:ext cx="145214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ED7D31"/>
                </a:solidFill>
                <a:latin typeface="黑体" panose="02010609060101010101" charset="-122"/>
                <a:ea typeface="黑体" panose="02010609060101010101" charset="-122"/>
              </a:rPr>
              <a:t>识字解词</a:t>
            </a:r>
            <a:endParaRPr lang="zh-CN" altLang="en-US" sz="2000" b="1" dirty="0">
              <a:solidFill>
                <a:srgbClr val="ED7D3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7991" y="2116275"/>
            <a:ext cx="736600" cy="30460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华浅拍岸</a:t>
            </a:r>
            <a:endParaRPr lang="zh-CN" altLang="en-US" sz="3200" b="1" noProof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 rot="535245">
            <a:off x="8557795" y="3440469"/>
            <a:ext cx="158750" cy="16906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26" name="圆角矩形 25"/>
          <p:cNvSpPr/>
          <p:nvPr/>
        </p:nvSpPr>
        <p:spPr>
          <a:xfrm rot="1106409">
            <a:off x="7535348" y="3379596"/>
            <a:ext cx="1906943" cy="746549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588082" y="3399025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品尝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9524583" y="3127731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岩缝   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698963" y="1869512"/>
            <a:ext cx="736600" cy="3784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剧场</a:t>
            </a:r>
            <a:r>
              <a:rPr lang="zh-CN" altLang="en-US" sz="3200" b="1" noProof="1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集店品</a:t>
            </a:r>
            <a:endParaRPr lang="zh-CN" altLang="en-US" sz="3200" b="1" noProof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299418" y="3781414"/>
            <a:ext cx="1731543" cy="70540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351630" y="3963122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商店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093252" y="3990680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店铺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1716920" y="5947131"/>
            <a:ext cx="438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21</a:t>
            </a:r>
            <a:r>
              <a:rPr lang="zh-CN" altLang="en-US" sz="500">
                <a:solidFill>
                  <a:schemeClr val="bg1"/>
                </a:solidFill>
              </a:rPr>
              <a:t>教育网</a:t>
            </a:r>
            <a:endParaRPr lang="zh-CN" altLang="en-US" sz="50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525452">
            <a:off x="7454955" y="2446247"/>
            <a:ext cx="1761059" cy="706576"/>
          </a:xfrm>
          <a:prstGeom prst="roundRect">
            <a:avLst/>
          </a:prstGeom>
          <a:gradFill flip="none" rotWithShape="1">
            <a:gsLst>
              <a:gs pos="100000">
                <a:srgbClr val="58402A"/>
              </a:gs>
              <a:gs pos="0">
                <a:srgbClr val="8C6D4E">
                  <a:shade val="30000"/>
                  <a:satMod val="115000"/>
                </a:srgbClr>
              </a:gs>
              <a:gs pos="8000">
                <a:srgbClr val="8C6D4E">
                  <a:shade val="67500"/>
                  <a:satMod val="115000"/>
                </a:srgbClr>
              </a:gs>
              <a:gs pos="94000">
                <a:srgbClr val="8C6D4E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300170" y="2509337"/>
            <a:ext cx="1764192" cy="634877"/>
          </a:xfrm>
          <a:prstGeom prst="roundRect">
            <a:avLst/>
          </a:prstGeom>
          <a:gradFill flip="none" rotWithShape="1">
            <a:gsLst>
              <a:gs pos="100000">
                <a:srgbClr val="963F00"/>
              </a:gs>
              <a:gs pos="0">
                <a:srgbClr val="F79646">
                  <a:lumMod val="75000"/>
                  <a:shade val="30000"/>
                  <a:satMod val="115000"/>
                </a:srgbClr>
              </a:gs>
              <a:gs pos="6000">
                <a:srgbClr val="F79646">
                  <a:lumMod val="75000"/>
                  <a:shade val="67500"/>
                  <a:satMod val="115000"/>
                </a:srgbClr>
              </a:gs>
              <a:gs pos="89000">
                <a:srgbClr val="F79646">
                  <a:lumMod val="75000"/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857236" y="1599770"/>
            <a:ext cx="1695774" cy="70540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854814" y="1705744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拍打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8559189" y="1701297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拍手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094047" y="2563562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上岸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321127" y="2594251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口岸 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405340" y="2566658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场地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8151545" y="2602302"/>
            <a:ext cx="8832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操场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8335484" y="3653122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人品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9" grpId="0"/>
      <p:bldP spid="27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“十”字竖在竖中线上，横要托住“化”。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52838" y="1868488"/>
            <a:ext cx="111283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huá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306" name="Freeform 27"/>
          <p:cNvSpPr>
            <a:spLocks noChangeArrowheads="1"/>
          </p:cNvSpPr>
          <p:nvPr/>
        </p:nvSpPr>
        <p:spPr bwMode="auto">
          <a:xfrm>
            <a:off x="7135813" y="2686050"/>
            <a:ext cx="774700" cy="962025"/>
          </a:xfrm>
          <a:custGeom>
            <a:avLst/>
            <a:gdLst>
              <a:gd name="T0" fmla="*/ 417 w 488"/>
              <a:gd name="T1" fmla="*/ 216 h 606"/>
              <a:gd name="T2" fmla="*/ 383 w 488"/>
              <a:gd name="T3" fmla="*/ 263 h 606"/>
              <a:gd name="T4" fmla="*/ 343 w 488"/>
              <a:gd name="T5" fmla="*/ 312 h 606"/>
              <a:gd name="T6" fmla="*/ 300 w 488"/>
              <a:gd name="T7" fmla="*/ 362 h 606"/>
              <a:gd name="T8" fmla="*/ 253 w 488"/>
              <a:gd name="T9" fmla="*/ 411 h 606"/>
              <a:gd name="T10" fmla="*/ 207 w 488"/>
              <a:gd name="T11" fmla="*/ 454 h 606"/>
              <a:gd name="T12" fmla="*/ 164 w 488"/>
              <a:gd name="T13" fmla="*/ 498 h 606"/>
              <a:gd name="T14" fmla="*/ 117 w 488"/>
              <a:gd name="T15" fmla="*/ 535 h 606"/>
              <a:gd name="T16" fmla="*/ 77 w 488"/>
              <a:gd name="T17" fmla="*/ 569 h 606"/>
              <a:gd name="T18" fmla="*/ 43 w 488"/>
              <a:gd name="T19" fmla="*/ 590 h 606"/>
              <a:gd name="T20" fmla="*/ 21 w 488"/>
              <a:gd name="T21" fmla="*/ 603 h 606"/>
              <a:gd name="T22" fmla="*/ 6 w 488"/>
              <a:gd name="T23" fmla="*/ 606 h 606"/>
              <a:gd name="T24" fmla="*/ 3 w 488"/>
              <a:gd name="T25" fmla="*/ 603 h 606"/>
              <a:gd name="T26" fmla="*/ 3 w 488"/>
              <a:gd name="T27" fmla="*/ 596 h 606"/>
              <a:gd name="T28" fmla="*/ 6 w 488"/>
              <a:gd name="T29" fmla="*/ 590 h 606"/>
              <a:gd name="T30" fmla="*/ 12 w 488"/>
              <a:gd name="T31" fmla="*/ 578 h 606"/>
              <a:gd name="T32" fmla="*/ 25 w 488"/>
              <a:gd name="T33" fmla="*/ 562 h 606"/>
              <a:gd name="T34" fmla="*/ 37 w 488"/>
              <a:gd name="T35" fmla="*/ 547 h 606"/>
              <a:gd name="T36" fmla="*/ 55 w 488"/>
              <a:gd name="T37" fmla="*/ 528 h 606"/>
              <a:gd name="T38" fmla="*/ 86 w 488"/>
              <a:gd name="T39" fmla="*/ 494 h 606"/>
              <a:gd name="T40" fmla="*/ 133 w 488"/>
              <a:gd name="T41" fmla="*/ 445 h 606"/>
              <a:gd name="T42" fmla="*/ 176 w 488"/>
              <a:gd name="T43" fmla="*/ 396 h 606"/>
              <a:gd name="T44" fmla="*/ 213 w 488"/>
              <a:gd name="T45" fmla="*/ 346 h 606"/>
              <a:gd name="T46" fmla="*/ 266 w 488"/>
              <a:gd name="T47" fmla="*/ 272 h 606"/>
              <a:gd name="T48" fmla="*/ 297 w 488"/>
              <a:gd name="T49" fmla="*/ 229 h 606"/>
              <a:gd name="T50" fmla="*/ 321 w 488"/>
              <a:gd name="T51" fmla="*/ 185 h 606"/>
              <a:gd name="T52" fmla="*/ 343 w 488"/>
              <a:gd name="T53" fmla="*/ 145 h 606"/>
              <a:gd name="T54" fmla="*/ 358 w 488"/>
              <a:gd name="T55" fmla="*/ 108 h 606"/>
              <a:gd name="T56" fmla="*/ 368 w 488"/>
              <a:gd name="T57" fmla="*/ 80 h 606"/>
              <a:gd name="T58" fmla="*/ 371 w 488"/>
              <a:gd name="T59" fmla="*/ 56 h 606"/>
              <a:gd name="T60" fmla="*/ 368 w 488"/>
              <a:gd name="T61" fmla="*/ 40 h 606"/>
              <a:gd name="T62" fmla="*/ 355 w 488"/>
              <a:gd name="T63" fmla="*/ 31 h 606"/>
              <a:gd name="T64" fmla="*/ 349 w 488"/>
              <a:gd name="T65" fmla="*/ 22 h 606"/>
              <a:gd name="T66" fmla="*/ 349 w 488"/>
              <a:gd name="T67" fmla="*/ 12 h 606"/>
              <a:gd name="T68" fmla="*/ 355 w 488"/>
              <a:gd name="T69" fmla="*/ 6 h 606"/>
              <a:gd name="T70" fmla="*/ 365 w 488"/>
              <a:gd name="T71" fmla="*/ 0 h 606"/>
              <a:gd name="T72" fmla="*/ 377 w 488"/>
              <a:gd name="T73" fmla="*/ 0 h 606"/>
              <a:gd name="T74" fmla="*/ 395 w 488"/>
              <a:gd name="T75" fmla="*/ 3 h 606"/>
              <a:gd name="T76" fmla="*/ 417 w 488"/>
              <a:gd name="T77" fmla="*/ 12 h 606"/>
              <a:gd name="T78" fmla="*/ 442 w 488"/>
              <a:gd name="T79" fmla="*/ 25 h 606"/>
              <a:gd name="T80" fmla="*/ 463 w 488"/>
              <a:gd name="T81" fmla="*/ 40 h 606"/>
              <a:gd name="T82" fmla="*/ 479 w 488"/>
              <a:gd name="T83" fmla="*/ 56 h 606"/>
              <a:gd name="T84" fmla="*/ 485 w 488"/>
              <a:gd name="T85" fmla="*/ 71 h 606"/>
              <a:gd name="T86" fmla="*/ 488 w 488"/>
              <a:gd name="T87" fmla="*/ 87 h 606"/>
              <a:gd name="T88" fmla="*/ 485 w 488"/>
              <a:gd name="T89" fmla="*/ 108 h 606"/>
              <a:gd name="T90" fmla="*/ 470 w 488"/>
              <a:gd name="T91" fmla="*/ 136 h 606"/>
              <a:gd name="T92" fmla="*/ 448 w 488"/>
              <a:gd name="T93" fmla="*/ 173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8" h="606">
                <a:moveTo>
                  <a:pt x="433" y="195"/>
                </a:moveTo>
                <a:lnTo>
                  <a:pt x="417" y="216"/>
                </a:lnTo>
                <a:lnTo>
                  <a:pt x="402" y="241"/>
                </a:lnTo>
                <a:lnTo>
                  <a:pt x="383" y="263"/>
                </a:lnTo>
                <a:lnTo>
                  <a:pt x="365" y="287"/>
                </a:lnTo>
                <a:lnTo>
                  <a:pt x="343" y="312"/>
                </a:lnTo>
                <a:lnTo>
                  <a:pt x="321" y="337"/>
                </a:lnTo>
                <a:lnTo>
                  <a:pt x="300" y="362"/>
                </a:lnTo>
                <a:lnTo>
                  <a:pt x="278" y="386"/>
                </a:lnTo>
                <a:lnTo>
                  <a:pt x="253" y="411"/>
                </a:lnTo>
                <a:lnTo>
                  <a:pt x="232" y="433"/>
                </a:lnTo>
                <a:lnTo>
                  <a:pt x="207" y="454"/>
                </a:lnTo>
                <a:lnTo>
                  <a:pt x="185" y="476"/>
                </a:lnTo>
                <a:lnTo>
                  <a:pt x="164" y="498"/>
                </a:lnTo>
                <a:lnTo>
                  <a:pt x="139" y="516"/>
                </a:lnTo>
                <a:lnTo>
                  <a:pt x="117" y="535"/>
                </a:lnTo>
                <a:lnTo>
                  <a:pt x="96" y="553"/>
                </a:lnTo>
                <a:lnTo>
                  <a:pt x="77" y="569"/>
                </a:lnTo>
                <a:lnTo>
                  <a:pt x="59" y="581"/>
                </a:lnTo>
                <a:lnTo>
                  <a:pt x="43" y="590"/>
                </a:lnTo>
                <a:lnTo>
                  <a:pt x="31" y="600"/>
                </a:lnTo>
                <a:lnTo>
                  <a:pt x="21" y="603"/>
                </a:lnTo>
                <a:lnTo>
                  <a:pt x="12" y="606"/>
                </a:lnTo>
                <a:lnTo>
                  <a:pt x="6" y="606"/>
                </a:lnTo>
                <a:lnTo>
                  <a:pt x="3" y="606"/>
                </a:lnTo>
                <a:lnTo>
                  <a:pt x="3" y="603"/>
                </a:lnTo>
                <a:lnTo>
                  <a:pt x="0" y="600"/>
                </a:lnTo>
                <a:lnTo>
                  <a:pt x="3" y="596"/>
                </a:lnTo>
                <a:lnTo>
                  <a:pt x="3" y="593"/>
                </a:lnTo>
                <a:lnTo>
                  <a:pt x="6" y="590"/>
                </a:lnTo>
                <a:lnTo>
                  <a:pt x="9" y="584"/>
                </a:lnTo>
                <a:lnTo>
                  <a:pt x="12" y="578"/>
                </a:lnTo>
                <a:lnTo>
                  <a:pt x="18" y="572"/>
                </a:lnTo>
                <a:lnTo>
                  <a:pt x="25" y="562"/>
                </a:lnTo>
                <a:lnTo>
                  <a:pt x="31" y="556"/>
                </a:lnTo>
                <a:lnTo>
                  <a:pt x="37" y="547"/>
                </a:lnTo>
                <a:lnTo>
                  <a:pt x="46" y="538"/>
                </a:lnTo>
                <a:lnTo>
                  <a:pt x="55" y="528"/>
                </a:lnTo>
                <a:lnTo>
                  <a:pt x="65" y="516"/>
                </a:lnTo>
                <a:lnTo>
                  <a:pt x="86" y="494"/>
                </a:lnTo>
                <a:lnTo>
                  <a:pt x="111" y="470"/>
                </a:lnTo>
                <a:lnTo>
                  <a:pt x="133" y="445"/>
                </a:lnTo>
                <a:lnTo>
                  <a:pt x="154" y="420"/>
                </a:lnTo>
                <a:lnTo>
                  <a:pt x="176" y="396"/>
                </a:lnTo>
                <a:lnTo>
                  <a:pt x="195" y="371"/>
                </a:lnTo>
                <a:lnTo>
                  <a:pt x="213" y="346"/>
                </a:lnTo>
                <a:lnTo>
                  <a:pt x="250" y="297"/>
                </a:lnTo>
                <a:lnTo>
                  <a:pt x="266" y="272"/>
                </a:lnTo>
                <a:lnTo>
                  <a:pt x="284" y="250"/>
                </a:lnTo>
                <a:lnTo>
                  <a:pt x="297" y="229"/>
                </a:lnTo>
                <a:lnTo>
                  <a:pt x="312" y="207"/>
                </a:lnTo>
                <a:lnTo>
                  <a:pt x="321" y="185"/>
                </a:lnTo>
                <a:lnTo>
                  <a:pt x="334" y="164"/>
                </a:lnTo>
                <a:lnTo>
                  <a:pt x="343" y="145"/>
                </a:lnTo>
                <a:lnTo>
                  <a:pt x="352" y="127"/>
                </a:lnTo>
                <a:lnTo>
                  <a:pt x="358" y="108"/>
                </a:lnTo>
                <a:lnTo>
                  <a:pt x="365" y="93"/>
                </a:lnTo>
                <a:lnTo>
                  <a:pt x="368" y="80"/>
                </a:lnTo>
                <a:lnTo>
                  <a:pt x="371" y="68"/>
                </a:lnTo>
                <a:lnTo>
                  <a:pt x="371" y="56"/>
                </a:lnTo>
                <a:lnTo>
                  <a:pt x="371" y="49"/>
                </a:lnTo>
                <a:lnTo>
                  <a:pt x="368" y="40"/>
                </a:lnTo>
                <a:lnTo>
                  <a:pt x="361" y="34"/>
                </a:lnTo>
                <a:lnTo>
                  <a:pt x="355" y="31"/>
                </a:lnTo>
                <a:lnTo>
                  <a:pt x="352" y="25"/>
                </a:lnTo>
                <a:lnTo>
                  <a:pt x="349" y="22"/>
                </a:lnTo>
                <a:lnTo>
                  <a:pt x="349" y="19"/>
                </a:lnTo>
                <a:lnTo>
                  <a:pt x="349" y="12"/>
                </a:lnTo>
                <a:lnTo>
                  <a:pt x="352" y="9"/>
                </a:lnTo>
                <a:lnTo>
                  <a:pt x="355" y="6"/>
                </a:lnTo>
                <a:lnTo>
                  <a:pt x="358" y="3"/>
                </a:lnTo>
                <a:lnTo>
                  <a:pt x="365" y="0"/>
                </a:lnTo>
                <a:lnTo>
                  <a:pt x="371" y="0"/>
                </a:lnTo>
                <a:lnTo>
                  <a:pt x="377" y="0"/>
                </a:lnTo>
                <a:lnTo>
                  <a:pt x="386" y="0"/>
                </a:lnTo>
                <a:lnTo>
                  <a:pt x="395" y="3"/>
                </a:lnTo>
                <a:lnTo>
                  <a:pt x="405" y="6"/>
                </a:lnTo>
                <a:lnTo>
                  <a:pt x="417" y="12"/>
                </a:lnTo>
                <a:lnTo>
                  <a:pt x="429" y="19"/>
                </a:lnTo>
                <a:lnTo>
                  <a:pt x="442" y="25"/>
                </a:lnTo>
                <a:lnTo>
                  <a:pt x="454" y="34"/>
                </a:lnTo>
                <a:lnTo>
                  <a:pt x="463" y="40"/>
                </a:lnTo>
                <a:lnTo>
                  <a:pt x="473" y="49"/>
                </a:lnTo>
                <a:lnTo>
                  <a:pt x="479" y="56"/>
                </a:lnTo>
                <a:lnTo>
                  <a:pt x="482" y="62"/>
                </a:lnTo>
                <a:lnTo>
                  <a:pt x="485" y="71"/>
                </a:lnTo>
                <a:lnTo>
                  <a:pt x="488" y="77"/>
                </a:lnTo>
                <a:lnTo>
                  <a:pt x="488" y="87"/>
                </a:lnTo>
                <a:lnTo>
                  <a:pt x="488" y="96"/>
                </a:lnTo>
                <a:lnTo>
                  <a:pt x="485" y="108"/>
                </a:lnTo>
                <a:lnTo>
                  <a:pt x="479" y="121"/>
                </a:lnTo>
                <a:lnTo>
                  <a:pt x="470" y="136"/>
                </a:lnTo>
                <a:lnTo>
                  <a:pt x="460" y="155"/>
                </a:lnTo>
                <a:lnTo>
                  <a:pt x="448" y="173"/>
                </a:lnTo>
                <a:lnTo>
                  <a:pt x="433" y="19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7" name="Freeform 28"/>
          <p:cNvSpPr>
            <a:spLocks noChangeArrowheads="1"/>
          </p:cNvSpPr>
          <p:nvPr/>
        </p:nvSpPr>
        <p:spPr bwMode="auto">
          <a:xfrm>
            <a:off x="7591425" y="3094038"/>
            <a:ext cx="161925" cy="946150"/>
          </a:xfrm>
          <a:custGeom>
            <a:avLst/>
            <a:gdLst>
              <a:gd name="T0" fmla="*/ 96 w 102"/>
              <a:gd name="T1" fmla="*/ 98 h 596"/>
              <a:gd name="T2" fmla="*/ 99 w 102"/>
              <a:gd name="T3" fmla="*/ 111 h 596"/>
              <a:gd name="T4" fmla="*/ 99 w 102"/>
              <a:gd name="T5" fmla="*/ 123 h 596"/>
              <a:gd name="T6" fmla="*/ 102 w 102"/>
              <a:gd name="T7" fmla="*/ 145 h 596"/>
              <a:gd name="T8" fmla="*/ 102 w 102"/>
              <a:gd name="T9" fmla="*/ 170 h 596"/>
              <a:gd name="T10" fmla="*/ 102 w 102"/>
              <a:gd name="T11" fmla="*/ 200 h 596"/>
              <a:gd name="T12" fmla="*/ 102 w 102"/>
              <a:gd name="T13" fmla="*/ 234 h 596"/>
              <a:gd name="T14" fmla="*/ 102 w 102"/>
              <a:gd name="T15" fmla="*/ 275 h 596"/>
              <a:gd name="T16" fmla="*/ 102 w 102"/>
              <a:gd name="T17" fmla="*/ 318 h 596"/>
              <a:gd name="T18" fmla="*/ 99 w 102"/>
              <a:gd name="T19" fmla="*/ 358 h 596"/>
              <a:gd name="T20" fmla="*/ 99 w 102"/>
              <a:gd name="T21" fmla="*/ 395 h 596"/>
              <a:gd name="T22" fmla="*/ 96 w 102"/>
              <a:gd name="T23" fmla="*/ 429 h 596"/>
              <a:gd name="T24" fmla="*/ 93 w 102"/>
              <a:gd name="T25" fmla="*/ 457 h 596"/>
              <a:gd name="T26" fmla="*/ 90 w 102"/>
              <a:gd name="T27" fmla="*/ 485 h 596"/>
              <a:gd name="T28" fmla="*/ 87 w 102"/>
              <a:gd name="T29" fmla="*/ 506 h 596"/>
              <a:gd name="T30" fmla="*/ 84 w 102"/>
              <a:gd name="T31" fmla="*/ 525 h 596"/>
              <a:gd name="T32" fmla="*/ 78 w 102"/>
              <a:gd name="T33" fmla="*/ 550 h 596"/>
              <a:gd name="T34" fmla="*/ 68 w 102"/>
              <a:gd name="T35" fmla="*/ 571 h 596"/>
              <a:gd name="T36" fmla="*/ 62 w 102"/>
              <a:gd name="T37" fmla="*/ 587 h 596"/>
              <a:gd name="T38" fmla="*/ 53 w 102"/>
              <a:gd name="T39" fmla="*/ 596 h 596"/>
              <a:gd name="T40" fmla="*/ 47 w 102"/>
              <a:gd name="T41" fmla="*/ 596 h 596"/>
              <a:gd name="T42" fmla="*/ 37 w 102"/>
              <a:gd name="T43" fmla="*/ 590 h 596"/>
              <a:gd name="T44" fmla="*/ 28 w 102"/>
              <a:gd name="T45" fmla="*/ 574 h 596"/>
              <a:gd name="T46" fmla="*/ 19 w 102"/>
              <a:gd name="T47" fmla="*/ 556 h 596"/>
              <a:gd name="T48" fmla="*/ 13 w 102"/>
              <a:gd name="T49" fmla="*/ 531 h 596"/>
              <a:gd name="T50" fmla="*/ 6 w 102"/>
              <a:gd name="T51" fmla="*/ 509 h 596"/>
              <a:gd name="T52" fmla="*/ 3 w 102"/>
              <a:gd name="T53" fmla="*/ 494 h 596"/>
              <a:gd name="T54" fmla="*/ 0 w 102"/>
              <a:gd name="T55" fmla="*/ 482 h 596"/>
              <a:gd name="T56" fmla="*/ 0 w 102"/>
              <a:gd name="T57" fmla="*/ 475 h 596"/>
              <a:gd name="T58" fmla="*/ 0 w 102"/>
              <a:gd name="T59" fmla="*/ 463 h 596"/>
              <a:gd name="T60" fmla="*/ 3 w 102"/>
              <a:gd name="T61" fmla="*/ 451 h 596"/>
              <a:gd name="T62" fmla="*/ 10 w 102"/>
              <a:gd name="T63" fmla="*/ 432 h 596"/>
              <a:gd name="T64" fmla="*/ 16 w 102"/>
              <a:gd name="T65" fmla="*/ 407 h 596"/>
              <a:gd name="T66" fmla="*/ 22 w 102"/>
              <a:gd name="T67" fmla="*/ 383 h 596"/>
              <a:gd name="T68" fmla="*/ 28 w 102"/>
              <a:gd name="T69" fmla="*/ 336 h 596"/>
              <a:gd name="T70" fmla="*/ 28 w 102"/>
              <a:gd name="T71" fmla="*/ 293 h 596"/>
              <a:gd name="T72" fmla="*/ 28 w 102"/>
              <a:gd name="T73" fmla="*/ 268 h 596"/>
              <a:gd name="T74" fmla="*/ 28 w 102"/>
              <a:gd name="T75" fmla="*/ 241 h 596"/>
              <a:gd name="T76" fmla="*/ 28 w 102"/>
              <a:gd name="T77" fmla="*/ 210 h 596"/>
              <a:gd name="T78" fmla="*/ 28 w 102"/>
              <a:gd name="T79" fmla="*/ 170 h 596"/>
              <a:gd name="T80" fmla="*/ 25 w 102"/>
              <a:gd name="T81" fmla="*/ 129 h 596"/>
              <a:gd name="T82" fmla="*/ 22 w 102"/>
              <a:gd name="T83" fmla="*/ 80 h 596"/>
              <a:gd name="T84" fmla="*/ 22 w 102"/>
              <a:gd name="T85" fmla="*/ 27 h 596"/>
              <a:gd name="T86" fmla="*/ 37 w 102"/>
              <a:gd name="T87" fmla="*/ 18 h 596"/>
              <a:gd name="T88" fmla="*/ 65 w 102"/>
              <a:gd name="T89" fmla="*/ 49 h 596"/>
              <a:gd name="T90" fmla="*/ 84 w 102"/>
              <a:gd name="T91" fmla="*/ 71 h 596"/>
              <a:gd name="T92" fmla="*/ 93 w 102"/>
              <a:gd name="T93" fmla="*/ 89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2" h="596">
                <a:moveTo>
                  <a:pt x="96" y="95"/>
                </a:moveTo>
                <a:lnTo>
                  <a:pt x="96" y="98"/>
                </a:lnTo>
                <a:lnTo>
                  <a:pt x="99" y="105"/>
                </a:lnTo>
                <a:lnTo>
                  <a:pt x="99" y="111"/>
                </a:lnTo>
                <a:lnTo>
                  <a:pt x="99" y="117"/>
                </a:lnTo>
                <a:lnTo>
                  <a:pt x="99" y="123"/>
                </a:lnTo>
                <a:lnTo>
                  <a:pt x="102" y="136"/>
                </a:lnTo>
                <a:lnTo>
                  <a:pt x="102" y="145"/>
                </a:lnTo>
                <a:lnTo>
                  <a:pt x="102" y="157"/>
                </a:lnTo>
                <a:lnTo>
                  <a:pt x="102" y="170"/>
                </a:lnTo>
                <a:lnTo>
                  <a:pt x="102" y="185"/>
                </a:lnTo>
                <a:lnTo>
                  <a:pt x="102" y="200"/>
                </a:lnTo>
                <a:lnTo>
                  <a:pt x="102" y="216"/>
                </a:lnTo>
                <a:lnTo>
                  <a:pt x="102" y="234"/>
                </a:lnTo>
                <a:lnTo>
                  <a:pt x="102" y="253"/>
                </a:lnTo>
                <a:lnTo>
                  <a:pt x="102" y="275"/>
                </a:lnTo>
                <a:lnTo>
                  <a:pt x="102" y="296"/>
                </a:lnTo>
                <a:lnTo>
                  <a:pt x="102" y="318"/>
                </a:lnTo>
                <a:lnTo>
                  <a:pt x="102" y="339"/>
                </a:lnTo>
                <a:lnTo>
                  <a:pt x="99" y="358"/>
                </a:lnTo>
                <a:lnTo>
                  <a:pt x="99" y="377"/>
                </a:lnTo>
                <a:lnTo>
                  <a:pt x="99" y="395"/>
                </a:lnTo>
                <a:lnTo>
                  <a:pt x="96" y="411"/>
                </a:lnTo>
                <a:lnTo>
                  <a:pt x="96" y="429"/>
                </a:lnTo>
                <a:lnTo>
                  <a:pt x="96" y="445"/>
                </a:lnTo>
                <a:lnTo>
                  <a:pt x="93" y="457"/>
                </a:lnTo>
                <a:lnTo>
                  <a:pt x="93" y="472"/>
                </a:lnTo>
                <a:lnTo>
                  <a:pt x="90" y="485"/>
                </a:lnTo>
                <a:lnTo>
                  <a:pt x="90" y="494"/>
                </a:lnTo>
                <a:lnTo>
                  <a:pt x="87" y="506"/>
                </a:lnTo>
                <a:lnTo>
                  <a:pt x="84" y="516"/>
                </a:lnTo>
                <a:lnTo>
                  <a:pt x="84" y="525"/>
                </a:lnTo>
                <a:lnTo>
                  <a:pt x="81" y="534"/>
                </a:lnTo>
                <a:lnTo>
                  <a:pt x="78" y="550"/>
                </a:lnTo>
                <a:lnTo>
                  <a:pt x="74" y="562"/>
                </a:lnTo>
                <a:lnTo>
                  <a:pt x="68" y="571"/>
                </a:lnTo>
                <a:lnTo>
                  <a:pt x="65" y="581"/>
                </a:lnTo>
                <a:lnTo>
                  <a:pt x="62" y="587"/>
                </a:lnTo>
                <a:lnTo>
                  <a:pt x="56" y="593"/>
                </a:lnTo>
                <a:lnTo>
                  <a:pt x="53" y="596"/>
                </a:lnTo>
                <a:lnTo>
                  <a:pt x="50" y="596"/>
                </a:lnTo>
                <a:lnTo>
                  <a:pt x="47" y="596"/>
                </a:lnTo>
                <a:lnTo>
                  <a:pt x="40" y="593"/>
                </a:lnTo>
                <a:lnTo>
                  <a:pt x="37" y="590"/>
                </a:lnTo>
                <a:lnTo>
                  <a:pt x="34" y="584"/>
                </a:lnTo>
                <a:lnTo>
                  <a:pt x="28" y="574"/>
                </a:lnTo>
                <a:lnTo>
                  <a:pt x="25" y="565"/>
                </a:lnTo>
                <a:lnTo>
                  <a:pt x="19" y="556"/>
                </a:lnTo>
                <a:lnTo>
                  <a:pt x="16" y="543"/>
                </a:lnTo>
                <a:lnTo>
                  <a:pt x="13" y="531"/>
                </a:lnTo>
                <a:lnTo>
                  <a:pt x="10" y="522"/>
                </a:lnTo>
                <a:lnTo>
                  <a:pt x="6" y="509"/>
                </a:lnTo>
                <a:lnTo>
                  <a:pt x="3" y="503"/>
                </a:lnTo>
                <a:lnTo>
                  <a:pt x="3" y="494"/>
                </a:lnTo>
                <a:lnTo>
                  <a:pt x="0" y="488"/>
                </a:lnTo>
                <a:lnTo>
                  <a:pt x="0" y="482"/>
                </a:lnTo>
                <a:lnTo>
                  <a:pt x="0" y="479"/>
                </a:lnTo>
                <a:lnTo>
                  <a:pt x="0" y="475"/>
                </a:lnTo>
                <a:lnTo>
                  <a:pt x="0" y="469"/>
                </a:lnTo>
                <a:lnTo>
                  <a:pt x="0" y="463"/>
                </a:lnTo>
                <a:lnTo>
                  <a:pt x="3" y="457"/>
                </a:lnTo>
                <a:lnTo>
                  <a:pt x="3" y="451"/>
                </a:lnTo>
                <a:lnTo>
                  <a:pt x="6" y="441"/>
                </a:lnTo>
                <a:lnTo>
                  <a:pt x="10" y="432"/>
                </a:lnTo>
                <a:lnTo>
                  <a:pt x="13" y="420"/>
                </a:lnTo>
                <a:lnTo>
                  <a:pt x="16" y="407"/>
                </a:lnTo>
                <a:lnTo>
                  <a:pt x="19" y="395"/>
                </a:lnTo>
                <a:lnTo>
                  <a:pt x="22" y="383"/>
                </a:lnTo>
                <a:lnTo>
                  <a:pt x="25" y="367"/>
                </a:lnTo>
                <a:lnTo>
                  <a:pt x="28" y="336"/>
                </a:lnTo>
                <a:lnTo>
                  <a:pt x="28" y="302"/>
                </a:lnTo>
                <a:lnTo>
                  <a:pt x="28" y="293"/>
                </a:lnTo>
                <a:lnTo>
                  <a:pt x="28" y="281"/>
                </a:lnTo>
                <a:lnTo>
                  <a:pt x="28" y="268"/>
                </a:lnTo>
                <a:lnTo>
                  <a:pt x="28" y="256"/>
                </a:lnTo>
                <a:lnTo>
                  <a:pt x="28" y="241"/>
                </a:lnTo>
                <a:lnTo>
                  <a:pt x="28" y="225"/>
                </a:lnTo>
                <a:lnTo>
                  <a:pt x="28" y="210"/>
                </a:lnTo>
                <a:lnTo>
                  <a:pt x="28" y="191"/>
                </a:lnTo>
                <a:lnTo>
                  <a:pt x="28" y="170"/>
                </a:lnTo>
                <a:lnTo>
                  <a:pt x="28" y="151"/>
                </a:lnTo>
                <a:lnTo>
                  <a:pt x="25" y="129"/>
                </a:lnTo>
                <a:lnTo>
                  <a:pt x="25" y="105"/>
                </a:lnTo>
                <a:lnTo>
                  <a:pt x="22" y="80"/>
                </a:lnTo>
                <a:lnTo>
                  <a:pt x="22" y="55"/>
                </a:lnTo>
                <a:lnTo>
                  <a:pt x="22" y="27"/>
                </a:lnTo>
                <a:lnTo>
                  <a:pt x="19" y="0"/>
                </a:lnTo>
                <a:lnTo>
                  <a:pt x="37" y="18"/>
                </a:lnTo>
                <a:lnTo>
                  <a:pt x="53" y="34"/>
                </a:lnTo>
                <a:lnTo>
                  <a:pt x="65" y="49"/>
                </a:lnTo>
                <a:lnTo>
                  <a:pt x="74" y="61"/>
                </a:lnTo>
                <a:lnTo>
                  <a:pt x="84" y="71"/>
                </a:lnTo>
                <a:lnTo>
                  <a:pt x="90" y="80"/>
                </a:lnTo>
                <a:lnTo>
                  <a:pt x="93" y="89"/>
                </a:lnTo>
                <a:lnTo>
                  <a:pt x="96" y="9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8" name="Freeform 29"/>
          <p:cNvSpPr>
            <a:spLocks noChangeArrowheads="1"/>
          </p:cNvSpPr>
          <p:nvPr/>
        </p:nvSpPr>
        <p:spPr bwMode="auto">
          <a:xfrm>
            <a:off x="8140700" y="2705100"/>
            <a:ext cx="908050" cy="1168400"/>
          </a:xfrm>
          <a:custGeom>
            <a:avLst/>
            <a:gdLst>
              <a:gd name="T0" fmla="*/ 269 w 572"/>
              <a:gd name="T1" fmla="*/ 643 h 736"/>
              <a:gd name="T2" fmla="*/ 347 w 572"/>
              <a:gd name="T3" fmla="*/ 637 h 736"/>
              <a:gd name="T4" fmla="*/ 384 w 572"/>
              <a:gd name="T5" fmla="*/ 628 h 736"/>
              <a:gd name="T6" fmla="*/ 411 w 572"/>
              <a:gd name="T7" fmla="*/ 615 h 736"/>
              <a:gd name="T8" fmla="*/ 430 w 572"/>
              <a:gd name="T9" fmla="*/ 600 h 736"/>
              <a:gd name="T10" fmla="*/ 449 w 572"/>
              <a:gd name="T11" fmla="*/ 563 h 736"/>
              <a:gd name="T12" fmla="*/ 461 w 572"/>
              <a:gd name="T13" fmla="*/ 507 h 736"/>
              <a:gd name="T14" fmla="*/ 473 w 572"/>
              <a:gd name="T15" fmla="*/ 455 h 736"/>
              <a:gd name="T16" fmla="*/ 486 w 572"/>
              <a:gd name="T17" fmla="*/ 427 h 736"/>
              <a:gd name="T18" fmla="*/ 495 w 572"/>
              <a:gd name="T19" fmla="*/ 421 h 736"/>
              <a:gd name="T20" fmla="*/ 504 w 572"/>
              <a:gd name="T21" fmla="*/ 442 h 736"/>
              <a:gd name="T22" fmla="*/ 513 w 572"/>
              <a:gd name="T23" fmla="*/ 486 h 736"/>
              <a:gd name="T24" fmla="*/ 526 w 572"/>
              <a:gd name="T25" fmla="*/ 541 h 736"/>
              <a:gd name="T26" fmla="*/ 541 w 572"/>
              <a:gd name="T27" fmla="*/ 588 h 736"/>
              <a:gd name="T28" fmla="*/ 560 w 572"/>
              <a:gd name="T29" fmla="*/ 622 h 736"/>
              <a:gd name="T30" fmla="*/ 572 w 572"/>
              <a:gd name="T31" fmla="*/ 646 h 736"/>
              <a:gd name="T32" fmla="*/ 569 w 572"/>
              <a:gd name="T33" fmla="*/ 668 h 736"/>
              <a:gd name="T34" fmla="*/ 535 w 572"/>
              <a:gd name="T35" fmla="*/ 693 h 736"/>
              <a:gd name="T36" fmla="*/ 461 w 572"/>
              <a:gd name="T37" fmla="*/ 720 h 736"/>
              <a:gd name="T38" fmla="*/ 411 w 572"/>
              <a:gd name="T39" fmla="*/ 730 h 736"/>
              <a:gd name="T40" fmla="*/ 350 w 572"/>
              <a:gd name="T41" fmla="*/ 736 h 736"/>
              <a:gd name="T42" fmla="*/ 275 w 572"/>
              <a:gd name="T43" fmla="*/ 736 h 736"/>
              <a:gd name="T44" fmla="*/ 207 w 572"/>
              <a:gd name="T45" fmla="*/ 730 h 736"/>
              <a:gd name="T46" fmla="*/ 155 w 572"/>
              <a:gd name="T47" fmla="*/ 717 h 736"/>
              <a:gd name="T48" fmla="*/ 115 w 572"/>
              <a:gd name="T49" fmla="*/ 696 h 736"/>
              <a:gd name="T50" fmla="*/ 84 w 572"/>
              <a:gd name="T51" fmla="*/ 668 h 736"/>
              <a:gd name="T52" fmla="*/ 62 w 572"/>
              <a:gd name="T53" fmla="*/ 631 h 736"/>
              <a:gd name="T54" fmla="*/ 56 w 572"/>
              <a:gd name="T55" fmla="*/ 606 h 736"/>
              <a:gd name="T56" fmla="*/ 50 w 572"/>
              <a:gd name="T57" fmla="*/ 563 h 736"/>
              <a:gd name="T58" fmla="*/ 44 w 572"/>
              <a:gd name="T59" fmla="*/ 510 h 736"/>
              <a:gd name="T60" fmla="*/ 41 w 572"/>
              <a:gd name="T61" fmla="*/ 442 h 736"/>
              <a:gd name="T62" fmla="*/ 41 w 572"/>
              <a:gd name="T63" fmla="*/ 359 h 736"/>
              <a:gd name="T64" fmla="*/ 41 w 572"/>
              <a:gd name="T65" fmla="*/ 269 h 736"/>
              <a:gd name="T66" fmla="*/ 37 w 572"/>
              <a:gd name="T67" fmla="*/ 192 h 736"/>
              <a:gd name="T68" fmla="*/ 34 w 572"/>
              <a:gd name="T69" fmla="*/ 130 h 736"/>
              <a:gd name="T70" fmla="*/ 28 w 572"/>
              <a:gd name="T71" fmla="*/ 87 h 736"/>
              <a:gd name="T72" fmla="*/ 22 w 572"/>
              <a:gd name="T73" fmla="*/ 59 h 736"/>
              <a:gd name="T74" fmla="*/ 10 w 572"/>
              <a:gd name="T75" fmla="*/ 44 h 736"/>
              <a:gd name="T76" fmla="*/ 0 w 572"/>
              <a:gd name="T77" fmla="*/ 25 h 736"/>
              <a:gd name="T78" fmla="*/ 0 w 572"/>
              <a:gd name="T79" fmla="*/ 13 h 736"/>
              <a:gd name="T80" fmla="*/ 13 w 572"/>
              <a:gd name="T81" fmla="*/ 0 h 736"/>
              <a:gd name="T82" fmla="*/ 34 w 572"/>
              <a:gd name="T83" fmla="*/ 0 h 736"/>
              <a:gd name="T84" fmla="*/ 71 w 572"/>
              <a:gd name="T85" fmla="*/ 7 h 736"/>
              <a:gd name="T86" fmla="*/ 109 w 572"/>
              <a:gd name="T87" fmla="*/ 19 h 736"/>
              <a:gd name="T88" fmla="*/ 130 w 572"/>
              <a:gd name="T89" fmla="*/ 34 h 736"/>
              <a:gd name="T90" fmla="*/ 139 w 572"/>
              <a:gd name="T91" fmla="*/ 50 h 736"/>
              <a:gd name="T92" fmla="*/ 136 w 572"/>
              <a:gd name="T93" fmla="*/ 81 h 736"/>
              <a:gd name="T94" fmla="*/ 130 w 572"/>
              <a:gd name="T95" fmla="*/ 105 h 736"/>
              <a:gd name="T96" fmla="*/ 127 w 572"/>
              <a:gd name="T97" fmla="*/ 130 h 736"/>
              <a:gd name="T98" fmla="*/ 124 w 572"/>
              <a:gd name="T99" fmla="*/ 161 h 736"/>
              <a:gd name="T100" fmla="*/ 121 w 572"/>
              <a:gd name="T101" fmla="*/ 201 h 736"/>
              <a:gd name="T102" fmla="*/ 115 w 572"/>
              <a:gd name="T103" fmla="*/ 251 h 736"/>
              <a:gd name="T104" fmla="*/ 109 w 572"/>
              <a:gd name="T105" fmla="*/ 306 h 736"/>
              <a:gd name="T106" fmla="*/ 105 w 572"/>
              <a:gd name="T107" fmla="*/ 362 h 736"/>
              <a:gd name="T108" fmla="*/ 102 w 572"/>
              <a:gd name="T109" fmla="*/ 408 h 736"/>
              <a:gd name="T110" fmla="*/ 102 w 572"/>
              <a:gd name="T111" fmla="*/ 449 h 736"/>
              <a:gd name="T112" fmla="*/ 102 w 572"/>
              <a:gd name="T113" fmla="*/ 479 h 736"/>
              <a:gd name="T114" fmla="*/ 105 w 572"/>
              <a:gd name="T115" fmla="*/ 504 h 736"/>
              <a:gd name="T116" fmla="*/ 118 w 572"/>
              <a:gd name="T117" fmla="*/ 557 h 736"/>
              <a:gd name="T118" fmla="*/ 143 w 572"/>
              <a:gd name="T119" fmla="*/ 606 h 736"/>
              <a:gd name="T120" fmla="*/ 170 w 572"/>
              <a:gd name="T121" fmla="*/ 625 h 736"/>
              <a:gd name="T122" fmla="*/ 204 w 572"/>
              <a:gd name="T123" fmla="*/ 634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2" h="736">
                <a:moveTo>
                  <a:pt x="217" y="637"/>
                </a:moveTo>
                <a:lnTo>
                  <a:pt x="241" y="640"/>
                </a:lnTo>
                <a:lnTo>
                  <a:pt x="269" y="643"/>
                </a:lnTo>
                <a:lnTo>
                  <a:pt x="300" y="640"/>
                </a:lnTo>
                <a:lnTo>
                  <a:pt x="331" y="637"/>
                </a:lnTo>
                <a:lnTo>
                  <a:pt x="347" y="637"/>
                </a:lnTo>
                <a:lnTo>
                  <a:pt x="359" y="634"/>
                </a:lnTo>
                <a:lnTo>
                  <a:pt x="371" y="631"/>
                </a:lnTo>
                <a:lnTo>
                  <a:pt x="384" y="628"/>
                </a:lnTo>
                <a:lnTo>
                  <a:pt x="393" y="625"/>
                </a:lnTo>
                <a:lnTo>
                  <a:pt x="402" y="622"/>
                </a:lnTo>
                <a:lnTo>
                  <a:pt x="411" y="615"/>
                </a:lnTo>
                <a:lnTo>
                  <a:pt x="418" y="612"/>
                </a:lnTo>
                <a:lnTo>
                  <a:pt x="424" y="606"/>
                </a:lnTo>
                <a:lnTo>
                  <a:pt x="430" y="600"/>
                </a:lnTo>
                <a:lnTo>
                  <a:pt x="436" y="588"/>
                </a:lnTo>
                <a:lnTo>
                  <a:pt x="442" y="575"/>
                </a:lnTo>
                <a:lnTo>
                  <a:pt x="449" y="563"/>
                </a:lnTo>
                <a:lnTo>
                  <a:pt x="452" y="544"/>
                </a:lnTo>
                <a:lnTo>
                  <a:pt x="458" y="526"/>
                </a:lnTo>
                <a:lnTo>
                  <a:pt x="461" y="507"/>
                </a:lnTo>
                <a:lnTo>
                  <a:pt x="464" y="489"/>
                </a:lnTo>
                <a:lnTo>
                  <a:pt x="470" y="470"/>
                </a:lnTo>
                <a:lnTo>
                  <a:pt x="473" y="455"/>
                </a:lnTo>
                <a:lnTo>
                  <a:pt x="476" y="442"/>
                </a:lnTo>
                <a:lnTo>
                  <a:pt x="483" y="433"/>
                </a:lnTo>
                <a:lnTo>
                  <a:pt x="486" y="427"/>
                </a:lnTo>
                <a:lnTo>
                  <a:pt x="489" y="421"/>
                </a:lnTo>
                <a:lnTo>
                  <a:pt x="492" y="421"/>
                </a:lnTo>
                <a:lnTo>
                  <a:pt x="495" y="421"/>
                </a:lnTo>
                <a:lnTo>
                  <a:pt x="498" y="427"/>
                </a:lnTo>
                <a:lnTo>
                  <a:pt x="501" y="433"/>
                </a:lnTo>
                <a:lnTo>
                  <a:pt x="504" y="442"/>
                </a:lnTo>
                <a:lnTo>
                  <a:pt x="507" y="455"/>
                </a:lnTo>
                <a:lnTo>
                  <a:pt x="510" y="467"/>
                </a:lnTo>
                <a:lnTo>
                  <a:pt x="513" y="486"/>
                </a:lnTo>
                <a:lnTo>
                  <a:pt x="517" y="504"/>
                </a:lnTo>
                <a:lnTo>
                  <a:pt x="520" y="523"/>
                </a:lnTo>
                <a:lnTo>
                  <a:pt x="526" y="541"/>
                </a:lnTo>
                <a:lnTo>
                  <a:pt x="529" y="560"/>
                </a:lnTo>
                <a:lnTo>
                  <a:pt x="535" y="575"/>
                </a:lnTo>
                <a:lnTo>
                  <a:pt x="541" y="588"/>
                </a:lnTo>
                <a:lnTo>
                  <a:pt x="547" y="600"/>
                </a:lnTo>
                <a:lnTo>
                  <a:pt x="554" y="612"/>
                </a:lnTo>
                <a:lnTo>
                  <a:pt x="560" y="622"/>
                </a:lnTo>
                <a:lnTo>
                  <a:pt x="566" y="631"/>
                </a:lnTo>
                <a:lnTo>
                  <a:pt x="569" y="640"/>
                </a:lnTo>
                <a:lnTo>
                  <a:pt x="572" y="646"/>
                </a:lnTo>
                <a:lnTo>
                  <a:pt x="572" y="656"/>
                </a:lnTo>
                <a:lnTo>
                  <a:pt x="572" y="662"/>
                </a:lnTo>
                <a:lnTo>
                  <a:pt x="569" y="668"/>
                </a:lnTo>
                <a:lnTo>
                  <a:pt x="563" y="674"/>
                </a:lnTo>
                <a:lnTo>
                  <a:pt x="554" y="680"/>
                </a:lnTo>
                <a:lnTo>
                  <a:pt x="535" y="693"/>
                </a:lnTo>
                <a:lnTo>
                  <a:pt x="513" y="702"/>
                </a:lnTo>
                <a:lnTo>
                  <a:pt x="489" y="711"/>
                </a:lnTo>
                <a:lnTo>
                  <a:pt x="461" y="720"/>
                </a:lnTo>
                <a:lnTo>
                  <a:pt x="445" y="724"/>
                </a:lnTo>
                <a:lnTo>
                  <a:pt x="430" y="727"/>
                </a:lnTo>
                <a:lnTo>
                  <a:pt x="411" y="730"/>
                </a:lnTo>
                <a:lnTo>
                  <a:pt x="393" y="733"/>
                </a:lnTo>
                <a:lnTo>
                  <a:pt x="371" y="733"/>
                </a:lnTo>
                <a:lnTo>
                  <a:pt x="350" y="736"/>
                </a:lnTo>
                <a:lnTo>
                  <a:pt x="325" y="736"/>
                </a:lnTo>
                <a:lnTo>
                  <a:pt x="300" y="736"/>
                </a:lnTo>
                <a:lnTo>
                  <a:pt x="275" y="736"/>
                </a:lnTo>
                <a:lnTo>
                  <a:pt x="251" y="733"/>
                </a:lnTo>
                <a:lnTo>
                  <a:pt x="229" y="733"/>
                </a:lnTo>
                <a:lnTo>
                  <a:pt x="207" y="730"/>
                </a:lnTo>
                <a:lnTo>
                  <a:pt x="189" y="727"/>
                </a:lnTo>
                <a:lnTo>
                  <a:pt x="170" y="720"/>
                </a:lnTo>
                <a:lnTo>
                  <a:pt x="155" y="717"/>
                </a:lnTo>
                <a:lnTo>
                  <a:pt x="139" y="711"/>
                </a:lnTo>
                <a:lnTo>
                  <a:pt x="127" y="705"/>
                </a:lnTo>
                <a:lnTo>
                  <a:pt x="115" y="696"/>
                </a:lnTo>
                <a:lnTo>
                  <a:pt x="102" y="686"/>
                </a:lnTo>
                <a:lnTo>
                  <a:pt x="93" y="677"/>
                </a:lnTo>
                <a:lnTo>
                  <a:pt x="84" y="668"/>
                </a:lnTo>
                <a:lnTo>
                  <a:pt x="75" y="656"/>
                </a:lnTo>
                <a:lnTo>
                  <a:pt x="68" y="643"/>
                </a:lnTo>
                <a:lnTo>
                  <a:pt x="62" y="631"/>
                </a:lnTo>
                <a:lnTo>
                  <a:pt x="59" y="625"/>
                </a:lnTo>
                <a:lnTo>
                  <a:pt x="56" y="615"/>
                </a:lnTo>
                <a:lnTo>
                  <a:pt x="56" y="606"/>
                </a:lnTo>
                <a:lnTo>
                  <a:pt x="53" y="594"/>
                </a:lnTo>
                <a:lnTo>
                  <a:pt x="50" y="578"/>
                </a:lnTo>
                <a:lnTo>
                  <a:pt x="50" y="563"/>
                </a:lnTo>
                <a:lnTo>
                  <a:pt x="47" y="547"/>
                </a:lnTo>
                <a:lnTo>
                  <a:pt x="47" y="529"/>
                </a:lnTo>
                <a:lnTo>
                  <a:pt x="44" y="510"/>
                </a:lnTo>
                <a:lnTo>
                  <a:pt x="44" y="489"/>
                </a:lnTo>
                <a:lnTo>
                  <a:pt x="44" y="464"/>
                </a:lnTo>
                <a:lnTo>
                  <a:pt x="41" y="442"/>
                </a:lnTo>
                <a:lnTo>
                  <a:pt x="41" y="415"/>
                </a:lnTo>
                <a:lnTo>
                  <a:pt x="41" y="387"/>
                </a:lnTo>
                <a:lnTo>
                  <a:pt x="41" y="359"/>
                </a:lnTo>
                <a:lnTo>
                  <a:pt x="41" y="328"/>
                </a:lnTo>
                <a:lnTo>
                  <a:pt x="41" y="297"/>
                </a:lnTo>
                <a:lnTo>
                  <a:pt x="41" y="269"/>
                </a:lnTo>
                <a:lnTo>
                  <a:pt x="41" y="241"/>
                </a:lnTo>
                <a:lnTo>
                  <a:pt x="37" y="214"/>
                </a:lnTo>
                <a:lnTo>
                  <a:pt x="37" y="192"/>
                </a:lnTo>
                <a:lnTo>
                  <a:pt x="37" y="170"/>
                </a:lnTo>
                <a:lnTo>
                  <a:pt x="34" y="149"/>
                </a:lnTo>
                <a:lnTo>
                  <a:pt x="34" y="130"/>
                </a:lnTo>
                <a:lnTo>
                  <a:pt x="31" y="115"/>
                </a:lnTo>
                <a:lnTo>
                  <a:pt x="31" y="99"/>
                </a:lnTo>
                <a:lnTo>
                  <a:pt x="28" y="87"/>
                </a:lnTo>
                <a:lnTo>
                  <a:pt x="25" y="75"/>
                </a:lnTo>
                <a:lnTo>
                  <a:pt x="25" y="65"/>
                </a:lnTo>
                <a:lnTo>
                  <a:pt x="22" y="59"/>
                </a:lnTo>
                <a:lnTo>
                  <a:pt x="19" y="53"/>
                </a:lnTo>
                <a:lnTo>
                  <a:pt x="16" y="50"/>
                </a:lnTo>
                <a:lnTo>
                  <a:pt x="10" y="44"/>
                </a:lnTo>
                <a:lnTo>
                  <a:pt x="7" y="37"/>
                </a:lnTo>
                <a:lnTo>
                  <a:pt x="3" y="31"/>
                </a:lnTo>
                <a:lnTo>
                  <a:pt x="0" y="25"/>
                </a:lnTo>
                <a:lnTo>
                  <a:pt x="0" y="22"/>
                </a:lnTo>
                <a:lnTo>
                  <a:pt x="0" y="16"/>
                </a:lnTo>
                <a:lnTo>
                  <a:pt x="0" y="13"/>
                </a:lnTo>
                <a:lnTo>
                  <a:pt x="3" y="7"/>
                </a:lnTo>
                <a:lnTo>
                  <a:pt x="7" y="3"/>
                </a:lnTo>
                <a:lnTo>
                  <a:pt x="13" y="0"/>
                </a:lnTo>
                <a:lnTo>
                  <a:pt x="19" y="0"/>
                </a:lnTo>
                <a:lnTo>
                  <a:pt x="25" y="0"/>
                </a:lnTo>
                <a:lnTo>
                  <a:pt x="34" y="0"/>
                </a:lnTo>
                <a:lnTo>
                  <a:pt x="47" y="0"/>
                </a:lnTo>
                <a:lnTo>
                  <a:pt x="59" y="3"/>
                </a:lnTo>
                <a:lnTo>
                  <a:pt x="71" y="7"/>
                </a:lnTo>
                <a:lnTo>
                  <a:pt x="87" y="10"/>
                </a:lnTo>
                <a:lnTo>
                  <a:pt x="99" y="16"/>
                </a:lnTo>
                <a:lnTo>
                  <a:pt x="109" y="19"/>
                </a:lnTo>
                <a:lnTo>
                  <a:pt x="118" y="25"/>
                </a:lnTo>
                <a:lnTo>
                  <a:pt x="124" y="28"/>
                </a:lnTo>
                <a:lnTo>
                  <a:pt x="130" y="34"/>
                </a:lnTo>
                <a:lnTo>
                  <a:pt x="133" y="37"/>
                </a:lnTo>
                <a:lnTo>
                  <a:pt x="136" y="44"/>
                </a:lnTo>
                <a:lnTo>
                  <a:pt x="139" y="50"/>
                </a:lnTo>
                <a:lnTo>
                  <a:pt x="139" y="53"/>
                </a:lnTo>
                <a:lnTo>
                  <a:pt x="139" y="65"/>
                </a:lnTo>
                <a:lnTo>
                  <a:pt x="136" y="81"/>
                </a:lnTo>
                <a:lnTo>
                  <a:pt x="133" y="96"/>
                </a:lnTo>
                <a:lnTo>
                  <a:pt x="133" y="99"/>
                </a:lnTo>
                <a:lnTo>
                  <a:pt x="130" y="105"/>
                </a:lnTo>
                <a:lnTo>
                  <a:pt x="130" y="112"/>
                </a:lnTo>
                <a:lnTo>
                  <a:pt x="130" y="121"/>
                </a:lnTo>
                <a:lnTo>
                  <a:pt x="127" y="130"/>
                </a:lnTo>
                <a:lnTo>
                  <a:pt x="127" y="139"/>
                </a:lnTo>
                <a:lnTo>
                  <a:pt x="124" y="149"/>
                </a:lnTo>
                <a:lnTo>
                  <a:pt x="124" y="161"/>
                </a:lnTo>
                <a:lnTo>
                  <a:pt x="121" y="173"/>
                </a:lnTo>
                <a:lnTo>
                  <a:pt x="121" y="186"/>
                </a:lnTo>
                <a:lnTo>
                  <a:pt x="121" y="201"/>
                </a:lnTo>
                <a:lnTo>
                  <a:pt x="118" y="217"/>
                </a:lnTo>
                <a:lnTo>
                  <a:pt x="118" y="232"/>
                </a:lnTo>
                <a:lnTo>
                  <a:pt x="115" y="251"/>
                </a:lnTo>
                <a:lnTo>
                  <a:pt x="115" y="269"/>
                </a:lnTo>
                <a:lnTo>
                  <a:pt x="112" y="288"/>
                </a:lnTo>
                <a:lnTo>
                  <a:pt x="109" y="306"/>
                </a:lnTo>
                <a:lnTo>
                  <a:pt x="109" y="328"/>
                </a:lnTo>
                <a:lnTo>
                  <a:pt x="109" y="343"/>
                </a:lnTo>
                <a:lnTo>
                  <a:pt x="105" y="362"/>
                </a:lnTo>
                <a:lnTo>
                  <a:pt x="105" y="377"/>
                </a:lnTo>
                <a:lnTo>
                  <a:pt x="105" y="393"/>
                </a:lnTo>
                <a:lnTo>
                  <a:pt x="102" y="408"/>
                </a:lnTo>
                <a:lnTo>
                  <a:pt x="102" y="424"/>
                </a:lnTo>
                <a:lnTo>
                  <a:pt x="102" y="436"/>
                </a:lnTo>
                <a:lnTo>
                  <a:pt x="102" y="449"/>
                </a:lnTo>
                <a:lnTo>
                  <a:pt x="102" y="461"/>
                </a:lnTo>
                <a:lnTo>
                  <a:pt x="102" y="470"/>
                </a:lnTo>
                <a:lnTo>
                  <a:pt x="102" y="479"/>
                </a:lnTo>
                <a:lnTo>
                  <a:pt x="102" y="489"/>
                </a:lnTo>
                <a:lnTo>
                  <a:pt x="105" y="498"/>
                </a:lnTo>
                <a:lnTo>
                  <a:pt x="105" y="504"/>
                </a:lnTo>
                <a:lnTo>
                  <a:pt x="109" y="516"/>
                </a:lnTo>
                <a:lnTo>
                  <a:pt x="109" y="532"/>
                </a:lnTo>
                <a:lnTo>
                  <a:pt x="118" y="557"/>
                </a:lnTo>
                <a:lnTo>
                  <a:pt x="124" y="578"/>
                </a:lnTo>
                <a:lnTo>
                  <a:pt x="136" y="597"/>
                </a:lnTo>
                <a:lnTo>
                  <a:pt x="143" y="606"/>
                </a:lnTo>
                <a:lnTo>
                  <a:pt x="152" y="612"/>
                </a:lnTo>
                <a:lnTo>
                  <a:pt x="161" y="618"/>
                </a:lnTo>
                <a:lnTo>
                  <a:pt x="170" y="625"/>
                </a:lnTo>
                <a:lnTo>
                  <a:pt x="183" y="628"/>
                </a:lnTo>
                <a:lnTo>
                  <a:pt x="192" y="634"/>
                </a:lnTo>
                <a:lnTo>
                  <a:pt x="204" y="634"/>
                </a:lnTo>
                <a:lnTo>
                  <a:pt x="217" y="63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9" name="Freeform 30"/>
          <p:cNvSpPr>
            <a:spLocks noChangeArrowheads="1"/>
          </p:cNvSpPr>
          <p:nvPr/>
        </p:nvSpPr>
        <p:spPr bwMode="auto">
          <a:xfrm>
            <a:off x="7915275" y="2892425"/>
            <a:ext cx="947738" cy="642938"/>
          </a:xfrm>
          <a:custGeom>
            <a:avLst/>
            <a:gdLst>
              <a:gd name="T0" fmla="*/ 442 w 597"/>
              <a:gd name="T1" fmla="*/ 89 h 405"/>
              <a:gd name="T2" fmla="*/ 461 w 597"/>
              <a:gd name="T3" fmla="*/ 68 h 405"/>
              <a:gd name="T4" fmla="*/ 473 w 597"/>
              <a:gd name="T5" fmla="*/ 46 h 405"/>
              <a:gd name="T6" fmla="*/ 476 w 597"/>
              <a:gd name="T7" fmla="*/ 28 h 405"/>
              <a:gd name="T8" fmla="*/ 476 w 597"/>
              <a:gd name="T9" fmla="*/ 12 h 405"/>
              <a:gd name="T10" fmla="*/ 476 w 597"/>
              <a:gd name="T11" fmla="*/ 3 h 405"/>
              <a:gd name="T12" fmla="*/ 482 w 597"/>
              <a:gd name="T13" fmla="*/ 0 h 405"/>
              <a:gd name="T14" fmla="*/ 492 w 597"/>
              <a:gd name="T15" fmla="*/ 0 h 405"/>
              <a:gd name="T16" fmla="*/ 510 w 597"/>
              <a:gd name="T17" fmla="*/ 6 h 405"/>
              <a:gd name="T18" fmla="*/ 529 w 597"/>
              <a:gd name="T19" fmla="*/ 15 h 405"/>
              <a:gd name="T20" fmla="*/ 547 w 597"/>
              <a:gd name="T21" fmla="*/ 28 h 405"/>
              <a:gd name="T22" fmla="*/ 566 w 597"/>
              <a:gd name="T23" fmla="*/ 40 h 405"/>
              <a:gd name="T24" fmla="*/ 584 w 597"/>
              <a:gd name="T25" fmla="*/ 52 h 405"/>
              <a:gd name="T26" fmla="*/ 594 w 597"/>
              <a:gd name="T27" fmla="*/ 65 h 405"/>
              <a:gd name="T28" fmla="*/ 597 w 597"/>
              <a:gd name="T29" fmla="*/ 74 h 405"/>
              <a:gd name="T30" fmla="*/ 597 w 597"/>
              <a:gd name="T31" fmla="*/ 83 h 405"/>
              <a:gd name="T32" fmla="*/ 591 w 597"/>
              <a:gd name="T33" fmla="*/ 93 h 405"/>
              <a:gd name="T34" fmla="*/ 581 w 597"/>
              <a:gd name="T35" fmla="*/ 102 h 405"/>
              <a:gd name="T36" fmla="*/ 569 w 597"/>
              <a:gd name="T37" fmla="*/ 114 h 405"/>
              <a:gd name="T38" fmla="*/ 553 w 597"/>
              <a:gd name="T39" fmla="*/ 127 h 405"/>
              <a:gd name="T40" fmla="*/ 532 w 597"/>
              <a:gd name="T41" fmla="*/ 142 h 405"/>
              <a:gd name="T42" fmla="*/ 507 w 597"/>
              <a:gd name="T43" fmla="*/ 161 h 405"/>
              <a:gd name="T44" fmla="*/ 476 w 597"/>
              <a:gd name="T45" fmla="*/ 182 h 405"/>
              <a:gd name="T46" fmla="*/ 427 w 597"/>
              <a:gd name="T47" fmla="*/ 213 h 405"/>
              <a:gd name="T48" fmla="*/ 356 w 597"/>
              <a:gd name="T49" fmla="*/ 256 h 405"/>
              <a:gd name="T50" fmla="*/ 281 w 597"/>
              <a:gd name="T51" fmla="*/ 297 h 405"/>
              <a:gd name="T52" fmla="*/ 207 w 597"/>
              <a:gd name="T53" fmla="*/ 334 h 405"/>
              <a:gd name="T54" fmla="*/ 149 w 597"/>
              <a:gd name="T55" fmla="*/ 358 h 405"/>
              <a:gd name="T56" fmla="*/ 115 w 597"/>
              <a:gd name="T57" fmla="*/ 371 h 405"/>
              <a:gd name="T58" fmla="*/ 84 w 597"/>
              <a:gd name="T59" fmla="*/ 383 h 405"/>
              <a:gd name="T60" fmla="*/ 59 w 597"/>
              <a:gd name="T61" fmla="*/ 392 h 405"/>
              <a:gd name="T62" fmla="*/ 37 w 597"/>
              <a:gd name="T63" fmla="*/ 398 h 405"/>
              <a:gd name="T64" fmla="*/ 22 w 597"/>
              <a:gd name="T65" fmla="*/ 402 h 405"/>
              <a:gd name="T66" fmla="*/ 9 w 597"/>
              <a:gd name="T67" fmla="*/ 405 h 405"/>
              <a:gd name="T68" fmla="*/ 3 w 597"/>
              <a:gd name="T69" fmla="*/ 402 h 405"/>
              <a:gd name="T70" fmla="*/ 0 w 597"/>
              <a:gd name="T71" fmla="*/ 398 h 405"/>
              <a:gd name="T72" fmla="*/ 3 w 597"/>
              <a:gd name="T73" fmla="*/ 392 h 405"/>
              <a:gd name="T74" fmla="*/ 13 w 597"/>
              <a:gd name="T75" fmla="*/ 386 h 405"/>
              <a:gd name="T76" fmla="*/ 22 w 597"/>
              <a:gd name="T77" fmla="*/ 377 h 405"/>
              <a:gd name="T78" fmla="*/ 37 w 597"/>
              <a:gd name="T79" fmla="*/ 368 h 405"/>
              <a:gd name="T80" fmla="*/ 56 w 597"/>
              <a:gd name="T81" fmla="*/ 355 h 405"/>
              <a:gd name="T82" fmla="*/ 81 w 597"/>
              <a:gd name="T83" fmla="*/ 343 h 405"/>
              <a:gd name="T84" fmla="*/ 105 w 597"/>
              <a:gd name="T85" fmla="*/ 327 h 405"/>
              <a:gd name="T86" fmla="*/ 161 w 597"/>
              <a:gd name="T87" fmla="*/ 297 h 405"/>
              <a:gd name="T88" fmla="*/ 213 w 597"/>
              <a:gd name="T89" fmla="*/ 266 h 405"/>
              <a:gd name="T90" fmla="*/ 260 w 597"/>
              <a:gd name="T91" fmla="*/ 238 h 405"/>
              <a:gd name="T92" fmla="*/ 300 w 597"/>
              <a:gd name="T93" fmla="*/ 210 h 405"/>
              <a:gd name="T94" fmla="*/ 337 w 597"/>
              <a:gd name="T95" fmla="*/ 182 h 405"/>
              <a:gd name="T96" fmla="*/ 371 w 597"/>
              <a:gd name="T97" fmla="*/ 154 h 405"/>
              <a:gd name="T98" fmla="*/ 402 w 597"/>
              <a:gd name="T99" fmla="*/ 127 h 405"/>
              <a:gd name="T100" fmla="*/ 430 w 597"/>
              <a:gd name="T10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405">
                <a:moveTo>
                  <a:pt x="430" y="102"/>
                </a:moveTo>
                <a:lnTo>
                  <a:pt x="442" y="89"/>
                </a:lnTo>
                <a:lnTo>
                  <a:pt x="451" y="77"/>
                </a:lnTo>
                <a:lnTo>
                  <a:pt x="461" y="68"/>
                </a:lnTo>
                <a:lnTo>
                  <a:pt x="467" y="55"/>
                </a:lnTo>
                <a:lnTo>
                  <a:pt x="473" y="46"/>
                </a:lnTo>
                <a:lnTo>
                  <a:pt x="476" y="37"/>
                </a:lnTo>
                <a:lnTo>
                  <a:pt x="476" y="28"/>
                </a:lnTo>
                <a:lnTo>
                  <a:pt x="476" y="21"/>
                </a:lnTo>
                <a:lnTo>
                  <a:pt x="476" y="12"/>
                </a:lnTo>
                <a:lnTo>
                  <a:pt x="476" y="6"/>
                </a:lnTo>
                <a:lnTo>
                  <a:pt x="476" y="3"/>
                </a:lnTo>
                <a:lnTo>
                  <a:pt x="479" y="0"/>
                </a:lnTo>
                <a:lnTo>
                  <a:pt x="482" y="0"/>
                </a:lnTo>
                <a:lnTo>
                  <a:pt x="485" y="0"/>
                </a:lnTo>
                <a:lnTo>
                  <a:pt x="492" y="0"/>
                </a:lnTo>
                <a:lnTo>
                  <a:pt x="504" y="3"/>
                </a:lnTo>
                <a:lnTo>
                  <a:pt x="510" y="6"/>
                </a:lnTo>
                <a:lnTo>
                  <a:pt x="519" y="9"/>
                </a:lnTo>
                <a:lnTo>
                  <a:pt x="529" y="15"/>
                </a:lnTo>
                <a:lnTo>
                  <a:pt x="538" y="18"/>
                </a:lnTo>
                <a:lnTo>
                  <a:pt x="547" y="28"/>
                </a:lnTo>
                <a:lnTo>
                  <a:pt x="557" y="34"/>
                </a:lnTo>
                <a:lnTo>
                  <a:pt x="566" y="40"/>
                </a:lnTo>
                <a:lnTo>
                  <a:pt x="575" y="46"/>
                </a:lnTo>
                <a:lnTo>
                  <a:pt x="584" y="52"/>
                </a:lnTo>
                <a:lnTo>
                  <a:pt x="591" y="59"/>
                </a:lnTo>
                <a:lnTo>
                  <a:pt x="594" y="65"/>
                </a:lnTo>
                <a:lnTo>
                  <a:pt x="597" y="71"/>
                </a:lnTo>
                <a:lnTo>
                  <a:pt x="597" y="74"/>
                </a:lnTo>
                <a:lnTo>
                  <a:pt x="597" y="80"/>
                </a:lnTo>
                <a:lnTo>
                  <a:pt x="597" y="83"/>
                </a:lnTo>
                <a:lnTo>
                  <a:pt x="594" y="86"/>
                </a:lnTo>
                <a:lnTo>
                  <a:pt x="591" y="93"/>
                </a:lnTo>
                <a:lnTo>
                  <a:pt x="587" y="96"/>
                </a:lnTo>
                <a:lnTo>
                  <a:pt x="581" y="102"/>
                </a:lnTo>
                <a:lnTo>
                  <a:pt x="575" y="108"/>
                </a:lnTo>
                <a:lnTo>
                  <a:pt x="569" y="114"/>
                </a:lnTo>
                <a:lnTo>
                  <a:pt x="563" y="120"/>
                </a:lnTo>
                <a:lnTo>
                  <a:pt x="553" y="127"/>
                </a:lnTo>
                <a:lnTo>
                  <a:pt x="541" y="136"/>
                </a:lnTo>
                <a:lnTo>
                  <a:pt x="532" y="142"/>
                </a:lnTo>
                <a:lnTo>
                  <a:pt x="519" y="151"/>
                </a:lnTo>
                <a:lnTo>
                  <a:pt x="507" y="161"/>
                </a:lnTo>
                <a:lnTo>
                  <a:pt x="492" y="170"/>
                </a:lnTo>
                <a:lnTo>
                  <a:pt x="476" y="182"/>
                </a:lnTo>
                <a:lnTo>
                  <a:pt x="461" y="191"/>
                </a:lnTo>
                <a:lnTo>
                  <a:pt x="427" y="213"/>
                </a:lnTo>
                <a:lnTo>
                  <a:pt x="393" y="235"/>
                </a:lnTo>
                <a:lnTo>
                  <a:pt x="356" y="256"/>
                </a:lnTo>
                <a:lnTo>
                  <a:pt x="319" y="278"/>
                </a:lnTo>
                <a:lnTo>
                  <a:pt x="281" y="297"/>
                </a:lnTo>
                <a:lnTo>
                  <a:pt x="244" y="315"/>
                </a:lnTo>
                <a:lnTo>
                  <a:pt x="207" y="334"/>
                </a:lnTo>
                <a:lnTo>
                  <a:pt x="167" y="349"/>
                </a:lnTo>
                <a:lnTo>
                  <a:pt x="149" y="358"/>
                </a:lnTo>
                <a:lnTo>
                  <a:pt x="130" y="364"/>
                </a:lnTo>
                <a:lnTo>
                  <a:pt x="115" y="371"/>
                </a:lnTo>
                <a:lnTo>
                  <a:pt x="99" y="377"/>
                </a:lnTo>
                <a:lnTo>
                  <a:pt x="84" y="383"/>
                </a:lnTo>
                <a:lnTo>
                  <a:pt x="71" y="386"/>
                </a:lnTo>
                <a:lnTo>
                  <a:pt x="59" y="392"/>
                </a:lnTo>
                <a:lnTo>
                  <a:pt x="47" y="395"/>
                </a:lnTo>
                <a:lnTo>
                  <a:pt x="37" y="398"/>
                </a:lnTo>
                <a:lnTo>
                  <a:pt x="28" y="402"/>
                </a:lnTo>
                <a:lnTo>
                  <a:pt x="22" y="402"/>
                </a:lnTo>
                <a:lnTo>
                  <a:pt x="16" y="405"/>
                </a:lnTo>
                <a:lnTo>
                  <a:pt x="9" y="405"/>
                </a:lnTo>
                <a:lnTo>
                  <a:pt x="6" y="405"/>
                </a:lnTo>
                <a:lnTo>
                  <a:pt x="3" y="402"/>
                </a:lnTo>
                <a:lnTo>
                  <a:pt x="0" y="402"/>
                </a:lnTo>
                <a:lnTo>
                  <a:pt x="0" y="398"/>
                </a:lnTo>
                <a:lnTo>
                  <a:pt x="0" y="395"/>
                </a:lnTo>
                <a:lnTo>
                  <a:pt x="3" y="392"/>
                </a:lnTo>
                <a:lnTo>
                  <a:pt x="6" y="389"/>
                </a:lnTo>
                <a:lnTo>
                  <a:pt x="13" y="386"/>
                </a:lnTo>
                <a:lnTo>
                  <a:pt x="16" y="380"/>
                </a:lnTo>
                <a:lnTo>
                  <a:pt x="22" y="377"/>
                </a:lnTo>
                <a:lnTo>
                  <a:pt x="31" y="371"/>
                </a:lnTo>
                <a:lnTo>
                  <a:pt x="37" y="368"/>
                </a:lnTo>
                <a:lnTo>
                  <a:pt x="47" y="361"/>
                </a:lnTo>
                <a:lnTo>
                  <a:pt x="56" y="355"/>
                </a:lnTo>
                <a:lnTo>
                  <a:pt x="68" y="349"/>
                </a:lnTo>
                <a:lnTo>
                  <a:pt x="81" y="343"/>
                </a:lnTo>
                <a:lnTo>
                  <a:pt x="93" y="334"/>
                </a:lnTo>
                <a:lnTo>
                  <a:pt x="105" y="327"/>
                </a:lnTo>
                <a:lnTo>
                  <a:pt x="133" y="312"/>
                </a:lnTo>
                <a:lnTo>
                  <a:pt x="161" y="297"/>
                </a:lnTo>
                <a:lnTo>
                  <a:pt x="186" y="281"/>
                </a:lnTo>
                <a:lnTo>
                  <a:pt x="213" y="266"/>
                </a:lnTo>
                <a:lnTo>
                  <a:pt x="235" y="253"/>
                </a:lnTo>
                <a:lnTo>
                  <a:pt x="260" y="238"/>
                </a:lnTo>
                <a:lnTo>
                  <a:pt x="278" y="225"/>
                </a:lnTo>
                <a:lnTo>
                  <a:pt x="300" y="210"/>
                </a:lnTo>
                <a:lnTo>
                  <a:pt x="319" y="198"/>
                </a:lnTo>
                <a:lnTo>
                  <a:pt x="337" y="182"/>
                </a:lnTo>
                <a:lnTo>
                  <a:pt x="356" y="170"/>
                </a:lnTo>
                <a:lnTo>
                  <a:pt x="371" y="154"/>
                </a:lnTo>
                <a:lnTo>
                  <a:pt x="387" y="142"/>
                </a:lnTo>
                <a:lnTo>
                  <a:pt x="402" y="127"/>
                </a:lnTo>
                <a:lnTo>
                  <a:pt x="417" y="114"/>
                </a:lnTo>
                <a:lnTo>
                  <a:pt x="430" y="10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10" name="Freeform 31"/>
          <p:cNvSpPr>
            <a:spLocks noChangeArrowheads="1"/>
          </p:cNvSpPr>
          <p:nvPr/>
        </p:nvSpPr>
        <p:spPr bwMode="auto">
          <a:xfrm>
            <a:off x="6997700" y="4049713"/>
            <a:ext cx="2325688" cy="323850"/>
          </a:xfrm>
          <a:custGeom>
            <a:avLst/>
            <a:gdLst>
              <a:gd name="T0" fmla="*/ 306 w 1465"/>
              <a:gd name="T1" fmla="*/ 179 h 204"/>
              <a:gd name="T2" fmla="*/ 272 w 1465"/>
              <a:gd name="T3" fmla="*/ 186 h 204"/>
              <a:gd name="T4" fmla="*/ 238 w 1465"/>
              <a:gd name="T5" fmla="*/ 192 h 204"/>
              <a:gd name="T6" fmla="*/ 210 w 1465"/>
              <a:gd name="T7" fmla="*/ 195 h 204"/>
              <a:gd name="T8" fmla="*/ 186 w 1465"/>
              <a:gd name="T9" fmla="*/ 198 h 204"/>
              <a:gd name="T10" fmla="*/ 164 w 1465"/>
              <a:gd name="T11" fmla="*/ 201 h 204"/>
              <a:gd name="T12" fmla="*/ 142 w 1465"/>
              <a:gd name="T13" fmla="*/ 204 h 204"/>
              <a:gd name="T14" fmla="*/ 127 w 1465"/>
              <a:gd name="T15" fmla="*/ 204 h 204"/>
              <a:gd name="T16" fmla="*/ 108 w 1465"/>
              <a:gd name="T17" fmla="*/ 204 h 204"/>
              <a:gd name="T18" fmla="*/ 87 w 1465"/>
              <a:gd name="T19" fmla="*/ 198 h 204"/>
              <a:gd name="T20" fmla="*/ 65 w 1465"/>
              <a:gd name="T21" fmla="*/ 189 h 204"/>
              <a:gd name="T22" fmla="*/ 44 w 1465"/>
              <a:gd name="T23" fmla="*/ 176 h 204"/>
              <a:gd name="T24" fmla="*/ 25 w 1465"/>
              <a:gd name="T25" fmla="*/ 158 h 204"/>
              <a:gd name="T26" fmla="*/ 10 w 1465"/>
              <a:gd name="T27" fmla="*/ 145 h 204"/>
              <a:gd name="T28" fmla="*/ 3 w 1465"/>
              <a:gd name="T29" fmla="*/ 133 h 204"/>
              <a:gd name="T30" fmla="*/ 0 w 1465"/>
              <a:gd name="T31" fmla="*/ 127 h 204"/>
              <a:gd name="T32" fmla="*/ 6 w 1465"/>
              <a:gd name="T33" fmla="*/ 127 h 204"/>
              <a:gd name="T34" fmla="*/ 19 w 1465"/>
              <a:gd name="T35" fmla="*/ 127 h 204"/>
              <a:gd name="T36" fmla="*/ 37 w 1465"/>
              <a:gd name="T37" fmla="*/ 124 h 204"/>
              <a:gd name="T38" fmla="*/ 68 w 1465"/>
              <a:gd name="T39" fmla="*/ 124 h 204"/>
              <a:gd name="T40" fmla="*/ 102 w 1465"/>
              <a:gd name="T41" fmla="*/ 121 h 204"/>
              <a:gd name="T42" fmla="*/ 146 w 1465"/>
              <a:gd name="T43" fmla="*/ 118 h 204"/>
              <a:gd name="T44" fmla="*/ 195 w 1465"/>
              <a:gd name="T45" fmla="*/ 111 h 204"/>
              <a:gd name="T46" fmla="*/ 254 w 1465"/>
              <a:gd name="T47" fmla="*/ 108 h 204"/>
              <a:gd name="T48" fmla="*/ 371 w 1465"/>
              <a:gd name="T49" fmla="*/ 102 h 204"/>
              <a:gd name="T50" fmla="*/ 476 w 1465"/>
              <a:gd name="T51" fmla="*/ 93 h 204"/>
              <a:gd name="T52" fmla="*/ 575 w 1465"/>
              <a:gd name="T53" fmla="*/ 84 h 204"/>
              <a:gd name="T54" fmla="*/ 662 w 1465"/>
              <a:gd name="T55" fmla="*/ 71 h 204"/>
              <a:gd name="T56" fmla="*/ 829 w 1465"/>
              <a:gd name="T57" fmla="*/ 50 h 204"/>
              <a:gd name="T58" fmla="*/ 1005 w 1465"/>
              <a:gd name="T59" fmla="*/ 28 h 204"/>
              <a:gd name="T60" fmla="*/ 1048 w 1465"/>
              <a:gd name="T61" fmla="*/ 22 h 204"/>
              <a:gd name="T62" fmla="*/ 1088 w 1465"/>
              <a:gd name="T63" fmla="*/ 16 h 204"/>
              <a:gd name="T64" fmla="*/ 1125 w 1465"/>
              <a:gd name="T65" fmla="*/ 13 h 204"/>
              <a:gd name="T66" fmla="*/ 1159 w 1465"/>
              <a:gd name="T67" fmla="*/ 6 h 204"/>
              <a:gd name="T68" fmla="*/ 1190 w 1465"/>
              <a:gd name="T69" fmla="*/ 3 h 204"/>
              <a:gd name="T70" fmla="*/ 1218 w 1465"/>
              <a:gd name="T71" fmla="*/ 3 h 204"/>
              <a:gd name="T72" fmla="*/ 1243 w 1465"/>
              <a:gd name="T73" fmla="*/ 0 h 204"/>
              <a:gd name="T74" fmla="*/ 1264 w 1465"/>
              <a:gd name="T75" fmla="*/ 0 h 204"/>
              <a:gd name="T76" fmla="*/ 1301 w 1465"/>
              <a:gd name="T77" fmla="*/ 3 h 204"/>
              <a:gd name="T78" fmla="*/ 1335 w 1465"/>
              <a:gd name="T79" fmla="*/ 6 h 204"/>
              <a:gd name="T80" fmla="*/ 1363 w 1465"/>
              <a:gd name="T81" fmla="*/ 13 h 204"/>
              <a:gd name="T82" fmla="*/ 1403 w 1465"/>
              <a:gd name="T83" fmla="*/ 28 h 204"/>
              <a:gd name="T84" fmla="*/ 1425 w 1465"/>
              <a:gd name="T85" fmla="*/ 40 h 204"/>
              <a:gd name="T86" fmla="*/ 1441 w 1465"/>
              <a:gd name="T87" fmla="*/ 53 h 204"/>
              <a:gd name="T88" fmla="*/ 1453 w 1465"/>
              <a:gd name="T89" fmla="*/ 68 h 204"/>
              <a:gd name="T90" fmla="*/ 1459 w 1465"/>
              <a:gd name="T91" fmla="*/ 81 h 204"/>
              <a:gd name="T92" fmla="*/ 1465 w 1465"/>
              <a:gd name="T93" fmla="*/ 93 h 204"/>
              <a:gd name="T94" fmla="*/ 1465 w 1465"/>
              <a:gd name="T95" fmla="*/ 102 h 204"/>
              <a:gd name="T96" fmla="*/ 1459 w 1465"/>
              <a:gd name="T97" fmla="*/ 108 h 204"/>
              <a:gd name="T98" fmla="*/ 1453 w 1465"/>
              <a:gd name="T99" fmla="*/ 108 h 204"/>
              <a:gd name="T100" fmla="*/ 1447 w 1465"/>
              <a:gd name="T101" fmla="*/ 108 h 204"/>
              <a:gd name="T102" fmla="*/ 1434 w 1465"/>
              <a:gd name="T103" fmla="*/ 108 h 204"/>
              <a:gd name="T104" fmla="*/ 1416 w 1465"/>
              <a:gd name="T105" fmla="*/ 108 h 204"/>
              <a:gd name="T106" fmla="*/ 1394 w 1465"/>
              <a:gd name="T107" fmla="*/ 108 h 204"/>
              <a:gd name="T108" fmla="*/ 1366 w 1465"/>
              <a:gd name="T109" fmla="*/ 108 h 204"/>
              <a:gd name="T110" fmla="*/ 1339 w 1465"/>
              <a:gd name="T111" fmla="*/ 105 h 204"/>
              <a:gd name="T112" fmla="*/ 1301 w 1465"/>
              <a:gd name="T113" fmla="*/ 102 h 204"/>
              <a:gd name="T114" fmla="*/ 1203 w 1465"/>
              <a:gd name="T115" fmla="*/ 99 h 204"/>
              <a:gd name="T116" fmla="*/ 1085 w 1465"/>
              <a:gd name="T117" fmla="*/ 99 h 204"/>
              <a:gd name="T118" fmla="*/ 1002 w 1465"/>
              <a:gd name="T119" fmla="*/ 102 h 204"/>
              <a:gd name="T120" fmla="*/ 637 w 1465"/>
              <a:gd name="T121" fmla="*/ 133 h 204"/>
              <a:gd name="T122" fmla="*/ 479 w 1465"/>
              <a:gd name="T123" fmla="*/ 155 h 204"/>
              <a:gd name="T124" fmla="*/ 325 w 1465"/>
              <a:gd name="T125" fmla="*/ 17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65" h="204">
                <a:moveTo>
                  <a:pt x="325" y="176"/>
                </a:moveTo>
                <a:lnTo>
                  <a:pt x="306" y="179"/>
                </a:lnTo>
                <a:lnTo>
                  <a:pt x="288" y="182"/>
                </a:lnTo>
                <a:lnTo>
                  <a:pt x="272" y="186"/>
                </a:lnTo>
                <a:lnTo>
                  <a:pt x="254" y="189"/>
                </a:lnTo>
                <a:lnTo>
                  <a:pt x="238" y="192"/>
                </a:lnTo>
                <a:lnTo>
                  <a:pt x="226" y="195"/>
                </a:lnTo>
                <a:lnTo>
                  <a:pt x="210" y="195"/>
                </a:lnTo>
                <a:lnTo>
                  <a:pt x="198" y="198"/>
                </a:lnTo>
                <a:lnTo>
                  <a:pt x="186" y="198"/>
                </a:lnTo>
                <a:lnTo>
                  <a:pt x="173" y="201"/>
                </a:lnTo>
                <a:lnTo>
                  <a:pt x="164" y="201"/>
                </a:lnTo>
                <a:lnTo>
                  <a:pt x="152" y="201"/>
                </a:lnTo>
                <a:lnTo>
                  <a:pt x="142" y="204"/>
                </a:lnTo>
                <a:lnTo>
                  <a:pt x="136" y="204"/>
                </a:lnTo>
                <a:lnTo>
                  <a:pt x="127" y="204"/>
                </a:lnTo>
                <a:lnTo>
                  <a:pt x="121" y="204"/>
                </a:lnTo>
                <a:lnTo>
                  <a:pt x="108" y="204"/>
                </a:lnTo>
                <a:lnTo>
                  <a:pt x="99" y="201"/>
                </a:lnTo>
                <a:lnTo>
                  <a:pt x="87" y="198"/>
                </a:lnTo>
                <a:lnTo>
                  <a:pt x="74" y="195"/>
                </a:lnTo>
                <a:lnTo>
                  <a:pt x="65" y="189"/>
                </a:lnTo>
                <a:lnTo>
                  <a:pt x="53" y="182"/>
                </a:lnTo>
                <a:lnTo>
                  <a:pt x="44" y="176"/>
                </a:lnTo>
                <a:lnTo>
                  <a:pt x="34" y="167"/>
                </a:lnTo>
                <a:lnTo>
                  <a:pt x="25" y="158"/>
                </a:lnTo>
                <a:lnTo>
                  <a:pt x="16" y="152"/>
                </a:lnTo>
                <a:lnTo>
                  <a:pt x="10" y="145"/>
                </a:lnTo>
                <a:lnTo>
                  <a:pt x="6" y="139"/>
                </a:lnTo>
                <a:lnTo>
                  <a:pt x="3" y="133"/>
                </a:lnTo>
                <a:lnTo>
                  <a:pt x="0" y="130"/>
                </a:lnTo>
                <a:lnTo>
                  <a:pt x="0" y="127"/>
                </a:lnTo>
                <a:lnTo>
                  <a:pt x="3" y="127"/>
                </a:lnTo>
                <a:lnTo>
                  <a:pt x="6" y="127"/>
                </a:lnTo>
                <a:lnTo>
                  <a:pt x="10" y="127"/>
                </a:lnTo>
                <a:lnTo>
                  <a:pt x="19" y="127"/>
                </a:lnTo>
                <a:lnTo>
                  <a:pt x="28" y="124"/>
                </a:lnTo>
                <a:lnTo>
                  <a:pt x="37" y="124"/>
                </a:lnTo>
                <a:lnTo>
                  <a:pt x="53" y="124"/>
                </a:lnTo>
                <a:lnTo>
                  <a:pt x="68" y="124"/>
                </a:lnTo>
                <a:lnTo>
                  <a:pt x="84" y="121"/>
                </a:lnTo>
                <a:lnTo>
                  <a:pt x="102" y="121"/>
                </a:lnTo>
                <a:lnTo>
                  <a:pt x="124" y="118"/>
                </a:lnTo>
                <a:lnTo>
                  <a:pt x="146" y="118"/>
                </a:lnTo>
                <a:lnTo>
                  <a:pt x="170" y="115"/>
                </a:lnTo>
                <a:lnTo>
                  <a:pt x="195" y="111"/>
                </a:lnTo>
                <a:lnTo>
                  <a:pt x="223" y="111"/>
                </a:lnTo>
                <a:lnTo>
                  <a:pt x="254" y="108"/>
                </a:lnTo>
                <a:lnTo>
                  <a:pt x="312" y="105"/>
                </a:lnTo>
                <a:lnTo>
                  <a:pt x="371" y="102"/>
                </a:lnTo>
                <a:lnTo>
                  <a:pt x="424" y="96"/>
                </a:lnTo>
                <a:lnTo>
                  <a:pt x="476" y="93"/>
                </a:lnTo>
                <a:lnTo>
                  <a:pt x="529" y="87"/>
                </a:lnTo>
                <a:lnTo>
                  <a:pt x="575" y="84"/>
                </a:lnTo>
                <a:lnTo>
                  <a:pt x="618" y="77"/>
                </a:lnTo>
                <a:lnTo>
                  <a:pt x="662" y="71"/>
                </a:lnTo>
                <a:lnTo>
                  <a:pt x="745" y="62"/>
                </a:lnTo>
                <a:lnTo>
                  <a:pt x="829" y="50"/>
                </a:lnTo>
                <a:lnTo>
                  <a:pt x="915" y="40"/>
                </a:lnTo>
                <a:lnTo>
                  <a:pt x="1005" y="28"/>
                </a:lnTo>
                <a:lnTo>
                  <a:pt x="1026" y="25"/>
                </a:lnTo>
                <a:lnTo>
                  <a:pt x="1048" y="22"/>
                </a:lnTo>
                <a:lnTo>
                  <a:pt x="1070" y="19"/>
                </a:lnTo>
                <a:lnTo>
                  <a:pt x="1088" y="16"/>
                </a:lnTo>
                <a:lnTo>
                  <a:pt x="1107" y="13"/>
                </a:lnTo>
                <a:lnTo>
                  <a:pt x="1125" y="13"/>
                </a:lnTo>
                <a:lnTo>
                  <a:pt x="1144" y="9"/>
                </a:lnTo>
                <a:lnTo>
                  <a:pt x="1159" y="6"/>
                </a:lnTo>
                <a:lnTo>
                  <a:pt x="1175" y="6"/>
                </a:lnTo>
                <a:lnTo>
                  <a:pt x="1190" y="3"/>
                </a:lnTo>
                <a:lnTo>
                  <a:pt x="1206" y="3"/>
                </a:lnTo>
                <a:lnTo>
                  <a:pt x="1218" y="3"/>
                </a:lnTo>
                <a:lnTo>
                  <a:pt x="1230" y="0"/>
                </a:lnTo>
                <a:lnTo>
                  <a:pt x="1243" y="0"/>
                </a:lnTo>
                <a:lnTo>
                  <a:pt x="1255" y="0"/>
                </a:lnTo>
                <a:lnTo>
                  <a:pt x="1264" y="0"/>
                </a:lnTo>
                <a:lnTo>
                  <a:pt x="1283" y="0"/>
                </a:lnTo>
                <a:lnTo>
                  <a:pt x="1301" y="3"/>
                </a:lnTo>
                <a:lnTo>
                  <a:pt x="1320" y="3"/>
                </a:lnTo>
                <a:lnTo>
                  <a:pt x="1335" y="6"/>
                </a:lnTo>
                <a:lnTo>
                  <a:pt x="1351" y="9"/>
                </a:lnTo>
                <a:lnTo>
                  <a:pt x="1363" y="13"/>
                </a:lnTo>
                <a:lnTo>
                  <a:pt x="1391" y="22"/>
                </a:lnTo>
                <a:lnTo>
                  <a:pt x="1403" y="28"/>
                </a:lnTo>
                <a:lnTo>
                  <a:pt x="1416" y="34"/>
                </a:lnTo>
                <a:lnTo>
                  <a:pt x="1425" y="40"/>
                </a:lnTo>
                <a:lnTo>
                  <a:pt x="1434" y="47"/>
                </a:lnTo>
                <a:lnTo>
                  <a:pt x="1441" y="53"/>
                </a:lnTo>
                <a:lnTo>
                  <a:pt x="1447" y="62"/>
                </a:lnTo>
                <a:lnTo>
                  <a:pt x="1453" y="68"/>
                </a:lnTo>
                <a:lnTo>
                  <a:pt x="1456" y="74"/>
                </a:lnTo>
                <a:lnTo>
                  <a:pt x="1459" y="81"/>
                </a:lnTo>
                <a:lnTo>
                  <a:pt x="1462" y="90"/>
                </a:lnTo>
                <a:lnTo>
                  <a:pt x="1465" y="93"/>
                </a:lnTo>
                <a:lnTo>
                  <a:pt x="1465" y="99"/>
                </a:lnTo>
                <a:lnTo>
                  <a:pt x="1465" y="102"/>
                </a:lnTo>
                <a:lnTo>
                  <a:pt x="1462" y="105"/>
                </a:lnTo>
                <a:lnTo>
                  <a:pt x="1459" y="108"/>
                </a:lnTo>
                <a:lnTo>
                  <a:pt x="1456" y="108"/>
                </a:lnTo>
                <a:lnTo>
                  <a:pt x="1453" y="108"/>
                </a:lnTo>
                <a:lnTo>
                  <a:pt x="1450" y="108"/>
                </a:lnTo>
                <a:lnTo>
                  <a:pt x="1447" y="108"/>
                </a:lnTo>
                <a:lnTo>
                  <a:pt x="1441" y="108"/>
                </a:lnTo>
                <a:lnTo>
                  <a:pt x="1434" y="108"/>
                </a:lnTo>
                <a:lnTo>
                  <a:pt x="1425" y="108"/>
                </a:lnTo>
                <a:lnTo>
                  <a:pt x="1416" y="108"/>
                </a:lnTo>
                <a:lnTo>
                  <a:pt x="1407" y="108"/>
                </a:lnTo>
                <a:lnTo>
                  <a:pt x="1394" y="108"/>
                </a:lnTo>
                <a:lnTo>
                  <a:pt x="1382" y="108"/>
                </a:lnTo>
                <a:lnTo>
                  <a:pt x="1366" y="108"/>
                </a:lnTo>
                <a:lnTo>
                  <a:pt x="1354" y="105"/>
                </a:lnTo>
                <a:lnTo>
                  <a:pt x="1339" y="105"/>
                </a:lnTo>
                <a:lnTo>
                  <a:pt x="1320" y="105"/>
                </a:lnTo>
                <a:lnTo>
                  <a:pt x="1301" y="102"/>
                </a:lnTo>
                <a:lnTo>
                  <a:pt x="1283" y="102"/>
                </a:lnTo>
                <a:lnTo>
                  <a:pt x="1203" y="99"/>
                </a:lnTo>
                <a:lnTo>
                  <a:pt x="1125" y="99"/>
                </a:lnTo>
                <a:lnTo>
                  <a:pt x="1085" y="99"/>
                </a:lnTo>
                <a:lnTo>
                  <a:pt x="1045" y="99"/>
                </a:lnTo>
                <a:lnTo>
                  <a:pt x="1002" y="102"/>
                </a:lnTo>
                <a:lnTo>
                  <a:pt x="961" y="105"/>
                </a:lnTo>
                <a:lnTo>
                  <a:pt x="637" y="133"/>
                </a:lnTo>
                <a:lnTo>
                  <a:pt x="560" y="142"/>
                </a:lnTo>
                <a:lnTo>
                  <a:pt x="479" y="155"/>
                </a:lnTo>
                <a:lnTo>
                  <a:pt x="402" y="164"/>
                </a:lnTo>
                <a:lnTo>
                  <a:pt x="325" y="17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11" name="Freeform 32"/>
          <p:cNvSpPr>
            <a:spLocks noChangeArrowheads="1"/>
          </p:cNvSpPr>
          <p:nvPr/>
        </p:nvSpPr>
        <p:spPr bwMode="auto">
          <a:xfrm>
            <a:off x="8008938" y="3854450"/>
            <a:ext cx="250825" cy="1338263"/>
          </a:xfrm>
          <a:custGeom>
            <a:avLst/>
            <a:gdLst>
              <a:gd name="T0" fmla="*/ 40 w 158"/>
              <a:gd name="T1" fmla="*/ 148 h 843"/>
              <a:gd name="T2" fmla="*/ 34 w 158"/>
              <a:gd name="T3" fmla="*/ 108 h 843"/>
              <a:gd name="T4" fmla="*/ 28 w 158"/>
              <a:gd name="T5" fmla="*/ 77 h 843"/>
              <a:gd name="T6" fmla="*/ 22 w 158"/>
              <a:gd name="T7" fmla="*/ 55 h 843"/>
              <a:gd name="T8" fmla="*/ 9 w 158"/>
              <a:gd name="T9" fmla="*/ 43 h 843"/>
              <a:gd name="T10" fmla="*/ 3 w 158"/>
              <a:gd name="T11" fmla="*/ 34 h 843"/>
              <a:gd name="T12" fmla="*/ 0 w 158"/>
              <a:gd name="T13" fmla="*/ 24 h 843"/>
              <a:gd name="T14" fmla="*/ 3 w 158"/>
              <a:gd name="T15" fmla="*/ 15 h 843"/>
              <a:gd name="T16" fmla="*/ 9 w 158"/>
              <a:gd name="T17" fmla="*/ 6 h 843"/>
              <a:gd name="T18" fmla="*/ 22 w 158"/>
              <a:gd name="T19" fmla="*/ 0 h 843"/>
              <a:gd name="T20" fmla="*/ 31 w 158"/>
              <a:gd name="T21" fmla="*/ 0 h 843"/>
              <a:gd name="T22" fmla="*/ 43 w 158"/>
              <a:gd name="T23" fmla="*/ 3 h 843"/>
              <a:gd name="T24" fmla="*/ 74 w 158"/>
              <a:gd name="T25" fmla="*/ 15 h 843"/>
              <a:gd name="T26" fmla="*/ 111 w 158"/>
              <a:gd name="T27" fmla="*/ 34 h 843"/>
              <a:gd name="T28" fmla="*/ 133 w 158"/>
              <a:gd name="T29" fmla="*/ 46 h 843"/>
              <a:gd name="T30" fmla="*/ 145 w 158"/>
              <a:gd name="T31" fmla="*/ 55 h 843"/>
              <a:gd name="T32" fmla="*/ 154 w 158"/>
              <a:gd name="T33" fmla="*/ 68 h 843"/>
              <a:gd name="T34" fmla="*/ 158 w 158"/>
              <a:gd name="T35" fmla="*/ 77 h 843"/>
              <a:gd name="T36" fmla="*/ 158 w 158"/>
              <a:gd name="T37" fmla="*/ 98 h 843"/>
              <a:gd name="T38" fmla="*/ 148 w 158"/>
              <a:gd name="T39" fmla="*/ 126 h 843"/>
              <a:gd name="T40" fmla="*/ 142 w 158"/>
              <a:gd name="T41" fmla="*/ 142 h 843"/>
              <a:gd name="T42" fmla="*/ 139 w 158"/>
              <a:gd name="T43" fmla="*/ 163 h 843"/>
              <a:gd name="T44" fmla="*/ 136 w 158"/>
              <a:gd name="T45" fmla="*/ 188 h 843"/>
              <a:gd name="T46" fmla="*/ 133 w 158"/>
              <a:gd name="T47" fmla="*/ 216 h 843"/>
              <a:gd name="T48" fmla="*/ 133 w 158"/>
              <a:gd name="T49" fmla="*/ 231 h 843"/>
              <a:gd name="T50" fmla="*/ 130 w 158"/>
              <a:gd name="T51" fmla="*/ 250 h 843"/>
              <a:gd name="T52" fmla="*/ 130 w 158"/>
              <a:gd name="T53" fmla="*/ 275 h 843"/>
              <a:gd name="T54" fmla="*/ 130 w 158"/>
              <a:gd name="T55" fmla="*/ 302 h 843"/>
              <a:gd name="T56" fmla="*/ 127 w 158"/>
              <a:gd name="T57" fmla="*/ 333 h 843"/>
              <a:gd name="T58" fmla="*/ 127 w 158"/>
              <a:gd name="T59" fmla="*/ 367 h 843"/>
              <a:gd name="T60" fmla="*/ 127 w 158"/>
              <a:gd name="T61" fmla="*/ 404 h 843"/>
              <a:gd name="T62" fmla="*/ 127 w 158"/>
              <a:gd name="T63" fmla="*/ 448 h 843"/>
              <a:gd name="T64" fmla="*/ 124 w 158"/>
              <a:gd name="T65" fmla="*/ 531 h 843"/>
              <a:gd name="T66" fmla="*/ 120 w 158"/>
              <a:gd name="T67" fmla="*/ 605 h 843"/>
              <a:gd name="T68" fmla="*/ 114 w 158"/>
              <a:gd name="T69" fmla="*/ 673 h 843"/>
              <a:gd name="T70" fmla="*/ 108 w 158"/>
              <a:gd name="T71" fmla="*/ 732 h 843"/>
              <a:gd name="T72" fmla="*/ 105 w 158"/>
              <a:gd name="T73" fmla="*/ 757 h 843"/>
              <a:gd name="T74" fmla="*/ 102 w 158"/>
              <a:gd name="T75" fmla="*/ 781 h 843"/>
              <a:gd name="T76" fmla="*/ 99 w 158"/>
              <a:gd name="T77" fmla="*/ 800 h 843"/>
              <a:gd name="T78" fmla="*/ 96 w 158"/>
              <a:gd name="T79" fmla="*/ 815 h 843"/>
              <a:gd name="T80" fmla="*/ 93 w 158"/>
              <a:gd name="T81" fmla="*/ 828 h 843"/>
              <a:gd name="T82" fmla="*/ 86 w 158"/>
              <a:gd name="T83" fmla="*/ 837 h 843"/>
              <a:gd name="T84" fmla="*/ 83 w 158"/>
              <a:gd name="T85" fmla="*/ 840 h 843"/>
              <a:gd name="T86" fmla="*/ 80 w 158"/>
              <a:gd name="T87" fmla="*/ 843 h 843"/>
              <a:gd name="T88" fmla="*/ 71 w 158"/>
              <a:gd name="T89" fmla="*/ 840 h 843"/>
              <a:gd name="T90" fmla="*/ 65 w 158"/>
              <a:gd name="T91" fmla="*/ 831 h 843"/>
              <a:gd name="T92" fmla="*/ 59 w 158"/>
              <a:gd name="T93" fmla="*/ 815 h 843"/>
              <a:gd name="T94" fmla="*/ 52 w 158"/>
              <a:gd name="T95" fmla="*/ 794 h 843"/>
              <a:gd name="T96" fmla="*/ 46 w 158"/>
              <a:gd name="T97" fmla="*/ 744 h 843"/>
              <a:gd name="T98" fmla="*/ 40 w 158"/>
              <a:gd name="T99" fmla="*/ 692 h 843"/>
              <a:gd name="T100" fmla="*/ 40 w 158"/>
              <a:gd name="T101" fmla="*/ 676 h 843"/>
              <a:gd name="T102" fmla="*/ 37 w 158"/>
              <a:gd name="T103" fmla="*/ 655 h 843"/>
              <a:gd name="T104" fmla="*/ 37 w 158"/>
              <a:gd name="T105" fmla="*/ 630 h 843"/>
              <a:gd name="T106" fmla="*/ 37 w 158"/>
              <a:gd name="T107" fmla="*/ 602 h 843"/>
              <a:gd name="T108" fmla="*/ 37 w 158"/>
              <a:gd name="T109" fmla="*/ 568 h 843"/>
              <a:gd name="T110" fmla="*/ 40 w 158"/>
              <a:gd name="T111" fmla="*/ 528 h 843"/>
              <a:gd name="T112" fmla="*/ 40 w 158"/>
              <a:gd name="T113" fmla="*/ 488 h 843"/>
              <a:gd name="T114" fmla="*/ 40 w 158"/>
              <a:gd name="T115" fmla="*/ 417 h 843"/>
              <a:gd name="T116" fmla="*/ 43 w 158"/>
              <a:gd name="T117" fmla="*/ 333 h 843"/>
              <a:gd name="T118" fmla="*/ 43 w 158"/>
              <a:gd name="T119" fmla="*/ 262 h 843"/>
              <a:gd name="T120" fmla="*/ 40 w 158"/>
              <a:gd name="T121" fmla="*/ 20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8" h="843">
                <a:moveTo>
                  <a:pt x="40" y="173"/>
                </a:moveTo>
                <a:lnTo>
                  <a:pt x="40" y="148"/>
                </a:lnTo>
                <a:lnTo>
                  <a:pt x="37" y="126"/>
                </a:lnTo>
                <a:lnTo>
                  <a:pt x="34" y="108"/>
                </a:lnTo>
                <a:lnTo>
                  <a:pt x="34" y="92"/>
                </a:lnTo>
                <a:lnTo>
                  <a:pt x="28" y="77"/>
                </a:lnTo>
                <a:lnTo>
                  <a:pt x="25" y="64"/>
                </a:lnTo>
                <a:lnTo>
                  <a:pt x="22" y="55"/>
                </a:lnTo>
                <a:lnTo>
                  <a:pt x="15" y="49"/>
                </a:lnTo>
                <a:lnTo>
                  <a:pt x="9" y="43"/>
                </a:lnTo>
                <a:lnTo>
                  <a:pt x="6" y="37"/>
                </a:lnTo>
                <a:lnTo>
                  <a:pt x="3" y="34"/>
                </a:lnTo>
                <a:lnTo>
                  <a:pt x="3" y="27"/>
                </a:lnTo>
                <a:lnTo>
                  <a:pt x="0" y="24"/>
                </a:lnTo>
                <a:lnTo>
                  <a:pt x="3" y="18"/>
                </a:lnTo>
                <a:lnTo>
                  <a:pt x="3" y="15"/>
                </a:lnTo>
                <a:lnTo>
                  <a:pt x="6" y="9"/>
                </a:lnTo>
                <a:lnTo>
                  <a:pt x="9" y="6"/>
                </a:lnTo>
                <a:lnTo>
                  <a:pt x="12" y="3"/>
                </a:lnTo>
                <a:lnTo>
                  <a:pt x="22" y="0"/>
                </a:lnTo>
                <a:lnTo>
                  <a:pt x="28" y="0"/>
                </a:lnTo>
                <a:lnTo>
                  <a:pt x="31" y="0"/>
                </a:lnTo>
                <a:lnTo>
                  <a:pt x="37" y="0"/>
                </a:lnTo>
                <a:lnTo>
                  <a:pt x="43" y="3"/>
                </a:lnTo>
                <a:lnTo>
                  <a:pt x="59" y="9"/>
                </a:lnTo>
                <a:lnTo>
                  <a:pt x="74" y="15"/>
                </a:lnTo>
                <a:lnTo>
                  <a:pt x="93" y="24"/>
                </a:lnTo>
                <a:lnTo>
                  <a:pt x="111" y="34"/>
                </a:lnTo>
                <a:lnTo>
                  <a:pt x="124" y="40"/>
                </a:lnTo>
                <a:lnTo>
                  <a:pt x="133" y="46"/>
                </a:lnTo>
                <a:lnTo>
                  <a:pt x="139" y="52"/>
                </a:lnTo>
                <a:lnTo>
                  <a:pt x="145" y="55"/>
                </a:lnTo>
                <a:lnTo>
                  <a:pt x="151" y="61"/>
                </a:lnTo>
                <a:lnTo>
                  <a:pt x="154" y="68"/>
                </a:lnTo>
                <a:lnTo>
                  <a:pt x="158" y="71"/>
                </a:lnTo>
                <a:lnTo>
                  <a:pt x="158" y="77"/>
                </a:lnTo>
                <a:lnTo>
                  <a:pt x="158" y="86"/>
                </a:lnTo>
                <a:lnTo>
                  <a:pt x="158" y="98"/>
                </a:lnTo>
                <a:lnTo>
                  <a:pt x="154" y="114"/>
                </a:lnTo>
                <a:lnTo>
                  <a:pt x="148" y="126"/>
                </a:lnTo>
                <a:lnTo>
                  <a:pt x="145" y="132"/>
                </a:lnTo>
                <a:lnTo>
                  <a:pt x="142" y="142"/>
                </a:lnTo>
                <a:lnTo>
                  <a:pt x="139" y="151"/>
                </a:lnTo>
                <a:lnTo>
                  <a:pt x="139" y="163"/>
                </a:lnTo>
                <a:lnTo>
                  <a:pt x="136" y="176"/>
                </a:lnTo>
                <a:lnTo>
                  <a:pt x="136" y="188"/>
                </a:lnTo>
                <a:lnTo>
                  <a:pt x="133" y="200"/>
                </a:lnTo>
                <a:lnTo>
                  <a:pt x="133" y="216"/>
                </a:lnTo>
                <a:lnTo>
                  <a:pt x="133" y="222"/>
                </a:lnTo>
                <a:lnTo>
                  <a:pt x="133" y="231"/>
                </a:lnTo>
                <a:lnTo>
                  <a:pt x="130" y="241"/>
                </a:lnTo>
                <a:lnTo>
                  <a:pt x="130" y="250"/>
                </a:lnTo>
                <a:lnTo>
                  <a:pt x="130" y="262"/>
                </a:lnTo>
                <a:lnTo>
                  <a:pt x="130" y="275"/>
                </a:lnTo>
                <a:lnTo>
                  <a:pt x="130" y="287"/>
                </a:lnTo>
                <a:lnTo>
                  <a:pt x="130" y="302"/>
                </a:lnTo>
                <a:lnTo>
                  <a:pt x="130" y="318"/>
                </a:lnTo>
                <a:lnTo>
                  <a:pt x="127" y="333"/>
                </a:lnTo>
                <a:lnTo>
                  <a:pt x="127" y="349"/>
                </a:lnTo>
                <a:lnTo>
                  <a:pt x="127" y="367"/>
                </a:lnTo>
                <a:lnTo>
                  <a:pt x="127" y="386"/>
                </a:lnTo>
                <a:lnTo>
                  <a:pt x="127" y="404"/>
                </a:lnTo>
                <a:lnTo>
                  <a:pt x="127" y="426"/>
                </a:lnTo>
                <a:lnTo>
                  <a:pt x="127" y="448"/>
                </a:lnTo>
                <a:lnTo>
                  <a:pt x="127" y="491"/>
                </a:lnTo>
                <a:lnTo>
                  <a:pt x="124" y="531"/>
                </a:lnTo>
                <a:lnTo>
                  <a:pt x="120" y="568"/>
                </a:lnTo>
                <a:lnTo>
                  <a:pt x="120" y="605"/>
                </a:lnTo>
                <a:lnTo>
                  <a:pt x="117" y="639"/>
                </a:lnTo>
                <a:lnTo>
                  <a:pt x="114" y="673"/>
                </a:lnTo>
                <a:lnTo>
                  <a:pt x="111" y="704"/>
                </a:lnTo>
                <a:lnTo>
                  <a:pt x="108" y="732"/>
                </a:lnTo>
                <a:lnTo>
                  <a:pt x="108" y="744"/>
                </a:lnTo>
                <a:lnTo>
                  <a:pt x="105" y="757"/>
                </a:lnTo>
                <a:lnTo>
                  <a:pt x="105" y="769"/>
                </a:lnTo>
                <a:lnTo>
                  <a:pt x="102" y="781"/>
                </a:lnTo>
                <a:lnTo>
                  <a:pt x="102" y="791"/>
                </a:lnTo>
                <a:lnTo>
                  <a:pt x="99" y="800"/>
                </a:lnTo>
                <a:lnTo>
                  <a:pt x="96" y="809"/>
                </a:lnTo>
                <a:lnTo>
                  <a:pt x="96" y="815"/>
                </a:lnTo>
                <a:lnTo>
                  <a:pt x="93" y="822"/>
                </a:lnTo>
                <a:lnTo>
                  <a:pt x="93" y="828"/>
                </a:lnTo>
                <a:lnTo>
                  <a:pt x="90" y="834"/>
                </a:lnTo>
                <a:lnTo>
                  <a:pt x="86" y="837"/>
                </a:lnTo>
                <a:lnTo>
                  <a:pt x="86" y="840"/>
                </a:lnTo>
                <a:lnTo>
                  <a:pt x="83" y="840"/>
                </a:lnTo>
                <a:lnTo>
                  <a:pt x="83" y="843"/>
                </a:lnTo>
                <a:lnTo>
                  <a:pt x="80" y="843"/>
                </a:lnTo>
                <a:lnTo>
                  <a:pt x="77" y="843"/>
                </a:lnTo>
                <a:lnTo>
                  <a:pt x="71" y="840"/>
                </a:lnTo>
                <a:lnTo>
                  <a:pt x="68" y="837"/>
                </a:lnTo>
                <a:lnTo>
                  <a:pt x="65" y="831"/>
                </a:lnTo>
                <a:lnTo>
                  <a:pt x="62" y="825"/>
                </a:lnTo>
                <a:lnTo>
                  <a:pt x="59" y="815"/>
                </a:lnTo>
                <a:lnTo>
                  <a:pt x="56" y="806"/>
                </a:lnTo>
                <a:lnTo>
                  <a:pt x="52" y="794"/>
                </a:lnTo>
                <a:lnTo>
                  <a:pt x="49" y="769"/>
                </a:lnTo>
                <a:lnTo>
                  <a:pt x="46" y="744"/>
                </a:lnTo>
                <a:lnTo>
                  <a:pt x="40" y="698"/>
                </a:lnTo>
                <a:lnTo>
                  <a:pt x="40" y="692"/>
                </a:lnTo>
                <a:lnTo>
                  <a:pt x="40" y="686"/>
                </a:lnTo>
                <a:lnTo>
                  <a:pt x="40" y="676"/>
                </a:lnTo>
                <a:lnTo>
                  <a:pt x="37" y="667"/>
                </a:lnTo>
                <a:lnTo>
                  <a:pt x="37" y="655"/>
                </a:lnTo>
                <a:lnTo>
                  <a:pt x="37" y="642"/>
                </a:lnTo>
                <a:lnTo>
                  <a:pt x="37" y="630"/>
                </a:lnTo>
                <a:lnTo>
                  <a:pt x="37" y="618"/>
                </a:lnTo>
                <a:lnTo>
                  <a:pt x="37" y="602"/>
                </a:lnTo>
                <a:lnTo>
                  <a:pt x="37" y="584"/>
                </a:lnTo>
                <a:lnTo>
                  <a:pt x="37" y="568"/>
                </a:lnTo>
                <a:lnTo>
                  <a:pt x="37" y="550"/>
                </a:lnTo>
                <a:lnTo>
                  <a:pt x="40" y="528"/>
                </a:lnTo>
                <a:lnTo>
                  <a:pt x="40" y="509"/>
                </a:lnTo>
                <a:lnTo>
                  <a:pt x="40" y="488"/>
                </a:lnTo>
                <a:lnTo>
                  <a:pt x="40" y="463"/>
                </a:lnTo>
                <a:lnTo>
                  <a:pt x="40" y="417"/>
                </a:lnTo>
                <a:lnTo>
                  <a:pt x="43" y="373"/>
                </a:lnTo>
                <a:lnTo>
                  <a:pt x="43" y="333"/>
                </a:lnTo>
                <a:lnTo>
                  <a:pt x="43" y="296"/>
                </a:lnTo>
                <a:lnTo>
                  <a:pt x="43" y="262"/>
                </a:lnTo>
                <a:lnTo>
                  <a:pt x="43" y="228"/>
                </a:lnTo>
                <a:lnTo>
                  <a:pt x="40" y="200"/>
                </a:lnTo>
                <a:lnTo>
                  <a:pt x="40" y="17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19" name="图片 18" descr="组48325同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4581" y="609366"/>
            <a:ext cx="1858257" cy="54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364985" y="669853"/>
            <a:ext cx="145214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ED7D31"/>
                </a:solidFill>
                <a:latin typeface="黑体" panose="02010609060101010101" charset="-122"/>
                <a:ea typeface="黑体" panose="02010609060101010101" charset="-122"/>
              </a:rPr>
              <a:t>书写指导</a:t>
            </a:r>
            <a:endParaRPr lang="zh-CN" altLang="en-US" sz="2000" b="1" dirty="0">
              <a:solidFill>
                <a:srgbClr val="ED7D3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浅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593975" y="3975100"/>
            <a:ext cx="3124200" cy="1627506"/>
            <a:chOff x="1400469" y="3974748"/>
            <a:chExt cx="2840461" cy="1628445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109" y="4587877"/>
              <a:ext cx="2791388" cy="101531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左窄右宽。第六笔用力要均匀，最后一笔要有力。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54400" y="1868488"/>
            <a:ext cx="18573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qiǎn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328" name="Freeform 33"/>
          <p:cNvSpPr>
            <a:spLocks noChangeArrowheads="1"/>
          </p:cNvSpPr>
          <p:nvPr/>
        </p:nvSpPr>
        <p:spPr bwMode="auto">
          <a:xfrm>
            <a:off x="7993063" y="2725738"/>
            <a:ext cx="1319212" cy="2306637"/>
          </a:xfrm>
          <a:custGeom>
            <a:avLst/>
            <a:gdLst>
              <a:gd name="T0" fmla="*/ 831 w 831"/>
              <a:gd name="T1" fmla="*/ 1419 h 1453"/>
              <a:gd name="T2" fmla="*/ 822 w 831"/>
              <a:gd name="T3" fmla="*/ 1450 h 1453"/>
              <a:gd name="T4" fmla="*/ 779 w 831"/>
              <a:gd name="T5" fmla="*/ 1453 h 1453"/>
              <a:gd name="T6" fmla="*/ 695 w 831"/>
              <a:gd name="T7" fmla="*/ 1422 h 1453"/>
              <a:gd name="T8" fmla="*/ 581 w 831"/>
              <a:gd name="T9" fmla="*/ 1360 h 1453"/>
              <a:gd name="T10" fmla="*/ 479 w 831"/>
              <a:gd name="T11" fmla="*/ 1268 h 1453"/>
              <a:gd name="T12" fmla="*/ 386 w 831"/>
              <a:gd name="T13" fmla="*/ 1147 h 1453"/>
              <a:gd name="T14" fmla="*/ 309 w 831"/>
              <a:gd name="T15" fmla="*/ 1005 h 1453"/>
              <a:gd name="T16" fmla="*/ 238 w 831"/>
              <a:gd name="T17" fmla="*/ 832 h 1453"/>
              <a:gd name="T18" fmla="*/ 173 w 831"/>
              <a:gd name="T19" fmla="*/ 619 h 1453"/>
              <a:gd name="T20" fmla="*/ 130 w 831"/>
              <a:gd name="T21" fmla="*/ 470 h 1453"/>
              <a:gd name="T22" fmla="*/ 102 w 831"/>
              <a:gd name="T23" fmla="*/ 365 h 1453"/>
              <a:gd name="T24" fmla="*/ 80 w 831"/>
              <a:gd name="T25" fmla="*/ 276 h 1453"/>
              <a:gd name="T26" fmla="*/ 68 w 831"/>
              <a:gd name="T27" fmla="*/ 198 h 1453"/>
              <a:gd name="T28" fmla="*/ 59 w 831"/>
              <a:gd name="T29" fmla="*/ 133 h 1453"/>
              <a:gd name="T30" fmla="*/ 46 w 831"/>
              <a:gd name="T31" fmla="*/ 87 h 1453"/>
              <a:gd name="T32" fmla="*/ 37 w 831"/>
              <a:gd name="T33" fmla="*/ 53 h 1453"/>
              <a:gd name="T34" fmla="*/ 25 w 831"/>
              <a:gd name="T35" fmla="*/ 38 h 1453"/>
              <a:gd name="T36" fmla="*/ 9 w 831"/>
              <a:gd name="T37" fmla="*/ 25 h 1453"/>
              <a:gd name="T38" fmla="*/ 0 w 831"/>
              <a:gd name="T39" fmla="*/ 7 h 1453"/>
              <a:gd name="T40" fmla="*/ 28 w 831"/>
              <a:gd name="T41" fmla="*/ 0 h 1453"/>
              <a:gd name="T42" fmla="*/ 90 w 831"/>
              <a:gd name="T43" fmla="*/ 7 h 1453"/>
              <a:gd name="T44" fmla="*/ 139 w 831"/>
              <a:gd name="T45" fmla="*/ 19 h 1453"/>
              <a:gd name="T46" fmla="*/ 161 w 831"/>
              <a:gd name="T47" fmla="*/ 38 h 1453"/>
              <a:gd name="T48" fmla="*/ 167 w 831"/>
              <a:gd name="T49" fmla="*/ 75 h 1453"/>
              <a:gd name="T50" fmla="*/ 167 w 831"/>
              <a:gd name="T51" fmla="*/ 136 h 1453"/>
              <a:gd name="T52" fmla="*/ 176 w 831"/>
              <a:gd name="T53" fmla="*/ 229 h 1453"/>
              <a:gd name="T54" fmla="*/ 195 w 831"/>
              <a:gd name="T55" fmla="*/ 359 h 1453"/>
              <a:gd name="T56" fmla="*/ 229 w 831"/>
              <a:gd name="T57" fmla="*/ 507 h 1453"/>
              <a:gd name="T58" fmla="*/ 278 w 831"/>
              <a:gd name="T59" fmla="*/ 665 h 1453"/>
              <a:gd name="T60" fmla="*/ 328 w 831"/>
              <a:gd name="T61" fmla="*/ 807 h 1453"/>
              <a:gd name="T62" fmla="*/ 393 w 831"/>
              <a:gd name="T63" fmla="*/ 952 h 1453"/>
              <a:gd name="T64" fmla="*/ 445 w 831"/>
              <a:gd name="T65" fmla="*/ 1054 h 1453"/>
              <a:gd name="T66" fmla="*/ 504 w 831"/>
              <a:gd name="T67" fmla="*/ 1144 h 1453"/>
              <a:gd name="T68" fmla="*/ 575 w 831"/>
              <a:gd name="T69" fmla="*/ 1218 h 1453"/>
              <a:gd name="T70" fmla="*/ 640 w 831"/>
              <a:gd name="T71" fmla="*/ 1271 h 1453"/>
              <a:gd name="T72" fmla="*/ 680 w 831"/>
              <a:gd name="T73" fmla="*/ 1289 h 1453"/>
              <a:gd name="T74" fmla="*/ 695 w 831"/>
              <a:gd name="T75" fmla="*/ 1283 h 1453"/>
              <a:gd name="T76" fmla="*/ 708 w 831"/>
              <a:gd name="T77" fmla="*/ 1261 h 1453"/>
              <a:gd name="T78" fmla="*/ 723 w 831"/>
              <a:gd name="T79" fmla="*/ 1227 h 1453"/>
              <a:gd name="T80" fmla="*/ 739 w 831"/>
              <a:gd name="T81" fmla="*/ 1178 h 1453"/>
              <a:gd name="T82" fmla="*/ 754 w 831"/>
              <a:gd name="T83" fmla="*/ 1128 h 1453"/>
              <a:gd name="T84" fmla="*/ 767 w 831"/>
              <a:gd name="T85" fmla="*/ 1094 h 1453"/>
              <a:gd name="T86" fmla="*/ 776 w 831"/>
              <a:gd name="T87" fmla="*/ 1073 h 1453"/>
              <a:gd name="T88" fmla="*/ 785 w 831"/>
              <a:gd name="T89" fmla="*/ 1067 h 1453"/>
              <a:gd name="T90" fmla="*/ 791 w 831"/>
              <a:gd name="T91" fmla="*/ 1076 h 1453"/>
              <a:gd name="T92" fmla="*/ 794 w 831"/>
              <a:gd name="T93" fmla="*/ 1101 h 1453"/>
              <a:gd name="T94" fmla="*/ 797 w 831"/>
              <a:gd name="T95" fmla="*/ 1141 h 1453"/>
              <a:gd name="T96" fmla="*/ 797 w 831"/>
              <a:gd name="T97" fmla="*/ 1200 h 1453"/>
              <a:gd name="T98" fmla="*/ 804 w 831"/>
              <a:gd name="T99" fmla="*/ 1314 h 1453"/>
              <a:gd name="T100" fmla="*/ 822 w 831"/>
              <a:gd name="T101" fmla="*/ 1385 h 1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31" h="1453">
                <a:moveTo>
                  <a:pt x="822" y="1385"/>
                </a:moveTo>
                <a:lnTo>
                  <a:pt x="828" y="1397"/>
                </a:lnTo>
                <a:lnTo>
                  <a:pt x="831" y="1410"/>
                </a:lnTo>
                <a:lnTo>
                  <a:pt x="831" y="1419"/>
                </a:lnTo>
                <a:lnTo>
                  <a:pt x="831" y="1428"/>
                </a:lnTo>
                <a:lnTo>
                  <a:pt x="831" y="1438"/>
                </a:lnTo>
                <a:lnTo>
                  <a:pt x="828" y="1444"/>
                </a:lnTo>
                <a:lnTo>
                  <a:pt x="822" y="1450"/>
                </a:lnTo>
                <a:lnTo>
                  <a:pt x="816" y="1453"/>
                </a:lnTo>
                <a:lnTo>
                  <a:pt x="807" y="1453"/>
                </a:lnTo>
                <a:lnTo>
                  <a:pt x="794" y="1453"/>
                </a:lnTo>
                <a:lnTo>
                  <a:pt x="779" y="1453"/>
                </a:lnTo>
                <a:lnTo>
                  <a:pt x="763" y="1447"/>
                </a:lnTo>
                <a:lnTo>
                  <a:pt x="742" y="1441"/>
                </a:lnTo>
                <a:lnTo>
                  <a:pt x="720" y="1434"/>
                </a:lnTo>
                <a:lnTo>
                  <a:pt x="695" y="1422"/>
                </a:lnTo>
                <a:lnTo>
                  <a:pt x="668" y="1410"/>
                </a:lnTo>
                <a:lnTo>
                  <a:pt x="637" y="1394"/>
                </a:lnTo>
                <a:lnTo>
                  <a:pt x="609" y="1379"/>
                </a:lnTo>
                <a:lnTo>
                  <a:pt x="581" y="1360"/>
                </a:lnTo>
                <a:lnTo>
                  <a:pt x="556" y="1339"/>
                </a:lnTo>
                <a:lnTo>
                  <a:pt x="529" y="1317"/>
                </a:lnTo>
                <a:lnTo>
                  <a:pt x="504" y="1292"/>
                </a:lnTo>
                <a:lnTo>
                  <a:pt x="479" y="1268"/>
                </a:lnTo>
                <a:lnTo>
                  <a:pt x="454" y="1240"/>
                </a:lnTo>
                <a:lnTo>
                  <a:pt x="433" y="1209"/>
                </a:lnTo>
                <a:lnTo>
                  <a:pt x="408" y="1178"/>
                </a:lnTo>
                <a:lnTo>
                  <a:pt x="386" y="1147"/>
                </a:lnTo>
                <a:lnTo>
                  <a:pt x="368" y="1113"/>
                </a:lnTo>
                <a:lnTo>
                  <a:pt x="346" y="1079"/>
                </a:lnTo>
                <a:lnTo>
                  <a:pt x="328" y="1042"/>
                </a:lnTo>
                <a:lnTo>
                  <a:pt x="309" y="1005"/>
                </a:lnTo>
                <a:lnTo>
                  <a:pt x="291" y="965"/>
                </a:lnTo>
                <a:lnTo>
                  <a:pt x="272" y="925"/>
                </a:lnTo>
                <a:lnTo>
                  <a:pt x="257" y="878"/>
                </a:lnTo>
                <a:lnTo>
                  <a:pt x="238" y="832"/>
                </a:lnTo>
                <a:lnTo>
                  <a:pt x="223" y="782"/>
                </a:lnTo>
                <a:lnTo>
                  <a:pt x="207" y="733"/>
                </a:lnTo>
                <a:lnTo>
                  <a:pt x="189" y="677"/>
                </a:lnTo>
                <a:lnTo>
                  <a:pt x="173" y="619"/>
                </a:lnTo>
                <a:lnTo>
                  <a:pt x="155" y="560"/>
                </a:lnTo>
                <a:lnTo>
                  <a:pt x="145" y="529"/>
                </a:lnTo>
                <a:lnTo>
                  <a:pt x="139" y="501"/>
                </a:lnTo>
                <a:lnTo>
                  <a:pt x="130" y="470"/>
                </a:lnTo>
                <a:lnTo>
                  <a:pt x="124" y="445"/>
                </a:lnTo>
                <a:lnTo>
                  <a:pt x="114" y="418"/>
                </a:lnTo>
                <a:lnTo>
                  <a:pt x="108" y="390"/>
                </a:lnTo>
                <a:lnTo>
                  <a:pt x="102" y="365"/>
                </a:lnTo>
                <a:lnTo>
                  <a:pt x="96" y="344"/>
                </a:lnTo>
                <a:lnTo>
                  <a:pt x="93" y="319"/>
                </a:lnTo>
                <a:lnTo>
                  <a:pt x="87" y="297"/>
                </a:lnTo>
                <a:lnTo>
                  <a:pt x="80" y="276"/>
                </a:lnTo>
                <a:lnTo>
                  <a:pt x="77" y="254"/>
                </a:lnTo>
                <a:lnTo>
                  <a:pt x="74" y="235"/>
                </a:lnTo>
                <a:lnTo>
                  <a:pt x="71" y="214"/>
                </a:lnTo>
                <a:lnTo>
                  <a:pt x="68" y="198"/>
                </a:lnTo>
                <a:lnTo>
                  <a:pt x="65" y="180"/>
                </a:lnTo>
                <a:lnTo>
                  <a:pt x="62" y="164"/>
                </a:lnTo>
                <a:lnTo>
                  <a:pt x="59" y="149"/>
                </a:lnTo>
                <a:lnTo>
                  <a:pt x="59" y="133"/>
                </a:lnTo>
                <a:lnTo>
                  <a:pt x="56" y="121"/>
                </a:lnTo>
                <a:lnTo>
                  <a:pt x="53" y="109"/>
                </a:lnTo>
                <a:lnTo>
                  <a:pt x="49" y="96"/>
                </a:lnTo>
                <a:lnTo>
                  <a:pt x="46" y="87"/>
                </a:lnTo>
                <a:lnTo>
                  <a:pt x="43" y="75"/>
                </a:lnTo>
                <a:lnTo>
                  <a:pt x="40" y="68"/>
                </a:lnTo>
                <a:lnTo>
                  <a:pt x="40" y="59"/>
                </a:lnTo>
                <a:lnTo>
                  <a:pt x="37" y="53"/>
                </a:lnTo>
                <a:lnTo>
                  <a:pt x="34" y="47"/>
                </a:lnTo>
                <a:lnTo>
                  <a:pt x="31" y="44"/>
                </a:lnTo>
                <a:lnTo>
                  <a:pt x="28" y="38"/>
                </a:lnTo>
                <a:lnTo>
                  <a:pt x="25" y="38"/>
                </a:lnTo>
                <a:lnTo>
                  <a:pt x="22" y="34"/>
                </a:lnTo>
                <a:lnTo>
                  <a:pt x="15" y="31"/>
                </a:lnTo>
                <a:lnTo>
                  <a:pt x="12" y="28"/>
                </a:lnTo>
                <a:lnTo>
                  <a:pt x="9" y="25"/>
                </a:lnTo>
                <a:lnTo>
                  <a:pt x="6" y="22"/>
                </a:lnTo>
                <a:lnTo>
                  <a:pt x="0" y="16"/>
                </a:lnTo>
                <a:lnTo>
                  <a:pt x="0" y="10"/>
                </a:lnTo>
                <a:lnTo>
                  <a:pt x="0" y="7"/>
                </a:lnTo>
                <a:lnTo>
                  <a:pt x="6" y="4"/>
                </a:lnTo>
                <a:lnTo>
                  <a:pt x="9" y="0"/>
                </a:lnTo>
                <a:lnTo>
                  <a:pt x="19" y="0"/>
                </a:lnTo>
                <a:lnTo>
                  <a:pt x="28" y="0"/>
                </a:lnTo>
                <a:lnTo>
                  <a:pt x="40" y="0"/>
                </a:lnTo>
                <a:lnTo>
                  <a:pt x="56" y="0"/>
                </a:lnTo>
                <a:lnTo>
                  <a:pt x="71" y="4"/>
                </a:lnTo>
                <a:lnTo>
                  <a:pt x="90" y="7"/>
                </a:lnTo>
                <a:lnTo>
                  <a:pt x="105" y="10"/>
                </a:lnTo>
                <a:lnTo>
                  <a:pt x="117" y="13"/>
                </a:lnTo>
                <a:lnTo>
                  <a:pt x="130" y="16"/>
                </a:lnTo>
                <a:lnTo>
                  <a:pt x="139" y="19"/>
                </a:lnTo>
                <a:lnTo>
                  <a:pt x="148" y="22"/>
                </a:lnTo>
                <a:lnTo>
                  <a:pt x="155" y="28"/>
                </a:lnTo>
                <a:lnTo>
                  <a:pt x="158" y="31"/>
                </a:lnTo>
                <a:lnTo>
                  <a:pt x="161" y="38"/>
                </a:lnTo>
                <a:lnTo>
                  <a:pt x="164" y="44"/>
                </a:lnTo>
                <a:lnTo>
                  <a:pt x="167" y="50"/>
                </a:lnTo>
                <a:lnTo>
                  <a:pt x="167" y="56"/>
                </a:lnTo>
                <a:lnTo>
                  <a:pt x="167" y="75"/>
                </a:lnTo>
                <a:lnTo>
                  <a:pt x="167" y="93"/>
                </a:lnTo>
                <a:lnTo>
                  <a:pt x="167" y="106"/>
                </a:lnTo>
                <a:lnTo>
                  <a:pt x="167" y="118"/>
                </a:lnTo>
                <a:lnTo>
                  <a:pt x="167" y="136"/>
                </a:lnTo>
                <a:lnTo>
                  <a:pt x="170" y="155"/>
                </a:lnTo>
                <a:lnTo>
                  <a:pt x="170" y="177"/>
                </a:lnTo>
                <a:lnTo>
                  <a:pt x="173" y="201"/>
                </a:lnTo>
                <a:lnTo>
                  <a:pt x="176" y="229"/>
                </a:lnTo>
                <a:lnTo>
                  <a:pt x="179" y="260"/>
                </a:lnTo>
                <a:lnTo>
                  <a:pt x="185" y="291"/>
                </a:lnTo>
                <a:lnTo>
                  <a:pt x="189" y="325"/>
                </a:lnTo>
                <a:lnTo>
                  <a:pt x="195" y="359"/>
                </a:lnTo>
                <a:lnTo>
                  <a:pt x="204" y="396"/>
                </a:lnTo>
                <a:lnTo>
                  <a:pt x="210" y="430"/>
                </a:lnTo>
                <a:lnTo>
                  <a:pt x="219" y="470"/>
                </a:lnTo>
                <a:lnTo>
                  <a:pt x="229" y="507"/>
                </a:lnTo>
                <a:lnTo>
                  <a:pt x="241" y="547"/>
                </a:lnTo>
                <a:lnTo>
                  <a:pt x="253" y="588"/>
                </a:lnTo>
                <a:lnTo>
                  <a:pt x="266" y="628"/>
                </a:lnTo>
                <a:lnTo>
                  <a:pt x="278" y="665"/>
                </a:lnTo>
                <a:lnTo>
                  <a:pt x="291" y="702"/>
                </a:lnTo>
                <a:lnTo>
                  <a:pt x="303" y="739"/>
                </a:lnTo>
                <a:lnTo>
                  <a:pt x="315" y="773"/>
                </a:lnTo>
                <a:lnTo>
                  <a:pt x="328" y="807"/>
                </a:lnTo>
                <a:lnTo>
                  <a:pt x="340" y="838"/>
                </a:lnTo>
                <a:lnTo>
                  <a:pt x="365" y="897"/>
                </a:lnTo>
                <a:lnTo>
                  <a:pt x="380" y="925"/>
                </a:lnTo>
                <a:lnTo>
                  <a:pt x="393" y="952"/>
                </a:lnTo>
                <a:lnTo>
                  <a:pt x="405" y="980"/>
                </a:lnTo>
                <a:lnTo>
                  <a:pt x="420" y="1005"/>
                </a:lnTo>
                <a:lnTo>
                  <a:pt x="433" y="1030"/>
                </a:lnTo>
                <a:lnTo>
                  <a:pt x="445" y="1054"/>
                </a:lnTo>
                <a:lnTo>
                  <a:pt x="457" y="1079"/>
                </a:lnTo>
                <a:lnTo>
                  <a:pt x="473" y="1101"/>
                </a:lnTo>
                <a:lnTo>
                  <a:pt x="488" y="1122"/>
                </a:lnTo>
                <a:lnTo>
                  <a:pt x="504" y="1144"/>
                </a:lnTo>
                <a:lnTo>
                  <a:pt x="519" y="1166"/>
                </a:lnTo>
                <a:lnTo>
                  <a:pt x="538" y="1184"/>
                </a:lnTo>
                <a:lnTo>
                  <a:pt x="556" y="1203"/>
                </a:lnTo>
                <a:lnTo>
                  <a:pt x="575" y="1218"/>
                </a:lnTo>
                <a:lnTo>
                  <a:pt x="593" y="1234"/>
                </a:lnTo>
                <a:lnTo>
                  <a:pt x="612" y="1249"/>
                </a:lnTo>
                <a:lnTo>
                  <a:pt x="627" y="1261"/>
                </a:lnTo>
                <a:lnTo>
                  <a:pt x="640" y="1271"/>
                </a:lnTo>
                <a:lnTo>
                  <a:pt x="652" y="1280"/>
                </a:lnTo>
                <a:lnTo>
                  <a:pt x="665" y="1286"/>
                </a:lnTo>
                <a:lnTo>
                  <a:pt x="674" y="1289"/>
                </a:lnTo>
                <a:lnTo>
                  <a:pt x="680" y="1289"/>
                </a:lnTo>
                <a:lnTo>
                  <a:pt x="683" y="1289"/>
                </a:lnTo>
                <a:lnTo>
                  <a:pt x="686" y="1286"/>
                </a:lnTo>
                <a:lnTo>
                  <a:pt x="689" y="1286"/>
                </a:lnTo>
                <a:lnTo>
                  <a:pt x="695" y="1283"/>
                </a:lnTo>
                <a:lnTo>
                  <a:pt x="699" y="1280"/>
                </a:lnTo>
                <a:lnTo>
                  <a:pt x="702" y="1274"/>
                </a:lnTo>
                <a:lnTo>
                  <a:pt x="705" y="1268"/>
                </a:lnTo>
                <a:lnTo>
                  <a:pt x="708" y="1261"/>
                </a:lnTo>
                <a:lnTo>
                  <a:pt x="711" y="1255"/>
                </a:lnTo>
                <a:lnTo>
                  <a:pt x="717" y="1246"/>
                </a:lnTo>
                <a:lnTo>
                  <a:pt x="720" y="1237"/>
                </a:lnTo>
                <a:lnTo>
                  <a:pt x="723" y="1227"/>
                </a:lnTo>
                <a:lnTo>
                  <a:pt x="726" y="1215"/>
                </a:lnTo>
                <a:lnTo>
                  <a:pt x="729" y="1203"/>
                </a:lnTo>
                <a:lnTo>
                  <a:pt x="736" y="1190"/>
                </a:lnTo>
                <a:lnTo>
                  <a:pt x="739" y="1178"/>
                </a:lnTo>
                <a:lnTo>
                  <a:pt x="742" y="1166"/>
                </a:lnTo>
                <a:lnTo>
                  <a:pt x="748" y="1153"/>
                </a:lnTo>
                <a:lnTo>
                  <a:pt x="751" y="1141"/>
                </a:lnTo>
                <a:lnTo>
                  <a:pt x="754" y="1128"/>
                </a:lnTo>
                <a:lnTo>
                  <a:pt x="757" y="1119"/>
                </a:lnTo>
                <a:lnTo>
                  <a:pt x="760" y="1110"/>
                </a:lnTo>
                <a:lnTo>
                  <a:pt x="763" y="1101"/>
                </a:lnTo>
                <a:lnTo>
                  <a:pt x="767" y="1094"/>
                </a:lnTo>
                <a:lnTo>
                  <a:pt x="770" y="1088"/>
                </a:lnTo>
                <a:lnTo>
                  <a:pt x="773" y="1082"/>
                </a:lnTo>
                <a:lnTo>
                  <a:pt x="776" y="1079"/>
                </a:lnTo>
                <a:lnTo>
                  <a:pt x="776" y="1073"/>
                </a:lnTo>
                <a:lnTo>
                  <a:pt x="779" y="1070"/>
                </a:lnTo>
                <a:lnTo>
                  <a:pt x="782" y="1070"/>
                </a:lnTo>
                <a:lnTo>
                  <a:pt x="782" y="1067"/>
                </a:lnTo>
                <a:lnTo>
                  <a:pt x="785" y="1067"/>
                </a:lnTo>
                <a:lnTo>
                  <a:pt x="788" y="1067"/>
                </a:lnTo>
                <a:lnTo>
                  <a:pt x="788" y="1070"/>
                </a:lnTo>
                <a:lnTo>
                  <a:pt x="791" y="1073"/>
                </a:lnTo>
                <a:lnTo>
                  <a:pt x="791" y="1076"/>
                </a:lnTo>
                <a:lnTo>
                  <a:pt x="791" y="1079"/>
                </a:lnTo>
                <a:lnTo>
                  <a:pt x="794" y="1085"/>
                </a:lnTo>
                <a:lnTo>
                  <a:pt x="794" y="1091"/>
                </a:lnTo>
                <a:lnTo>
                  <a:pt x="794" y="1101"/>
                </a:lnTo>
                <a:lnTo>
                  <a:pt x="794" y="1107"/>
                </a:lnTo>
                <a:lnTo>
                  <a:pt x="797" y="1119"/>
                </a:lnTo>
                <a:lnTo>
                  <a:pt x="797" y="1128"/>
                </a:lnTo>
                <a:lnTo>
                  <a:pt x="797" y="1141"/>
                </a:lnTo>
                <a:lnTo>
                  <a:pt x="797" y="1153"/>
                </a:lnTo>
                <a:lnTo>
                  <a:pt x="797" y="1169"/>
                </a:lnTo>
                <a:lnTo>
                  <a:pt x="797" y="1184"/>
                </a:lnTo>
                <a:lnTo>
                  <a:pt x="797" y="1200"/>
                </a:lnTo>
                <a:lnTo>
                  <a:pt x="797" y="1230"/>
                </a:lnTo>
                <a:lnTo>
                  <a:pt x="800" y="1261"/>
                </a:lnTo>
                <a:lnTo>
                  <a:pt x="800" y="1289"/>
                </a:lnTo>
                <a:lnTo>
                  <a:pt x="804" y="1314"/>
                </a:lnTo>
                <a:lnTo>
                  <a:pt x="807" y="1336"/>
                </a:lnTo>
                <a:lnTo>
                  <a:pt x="813" y="1354"/>
                </a:lnTo>
                <a:lnTo>
                  <a:pt x="816" y="1370"/>
                </a:lnTo>
                <a:lnTo>
                  <a:pt x="822" y="138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9" name="Freeform 34"/>
          <p:cNvSpPr>
            <a:spLocks noChangeArrowheads="1"/>
          </p:cNvSpPr>
          <p:nvPr/>
        </p:nvSpPr>
        <p:spPr bwMode="auto">
          <a:xfrm>
            <a:off x="7678738" y="3889375"/>
            <a:ext cx="1246187" cy="755650"/>
          </a:xfrm>
          <a:custGeom>
            <a:avLst/>
            <a:gdLst>
              <a:gd name="T0" fmla="*/ 232 w 785"/>
              <a:gd name="T1" fmla="*/ 429 h 476"/>
              <a:gd name="T2" fmla="*/ 173 w 785"/>
              <a:gd name="T3" fmla="*/ 448 h 476"/>
              <a:gd name="T4" fmla="*/ 121 w 785"/>
              <a:gd name="T5" fmla="*/ 460 h 476"/>
              <a:gd name="T6" fmla="*/ 81 w 785"/>
              <a:gd name="T7" fmla="*/ 470 h 476"/>
              <a:gd name="T8" fmla="*/ 50 w 785"/>
              <a:gd name="T9" fmla="*/ 476 h 476"/>
              <a:gd name="T10" fmla="*/ 25 w 785"/>
              <a:gd name="T11" fmla="*/ 476 h 476"/>
              <a:gd name="T12" fmla="*/ 9 w 785"/>
              <a:gd name="T13" fmla="*/ 476 h 476"/>
              <a:gd name="T14" fmla="*/ 0 w 785"/>
              <a:gd name="T15" fmla="*/ 473 h 476"/>
              <a:gd name="T16" fmla="*/ 0 w 785"/>
              <a:gd name="T17" fmla="*/ 467 h 476"/>
              <a:gd name="T18" fmla="*/ 9 w 785"/>
              <a:gd name="T19" fmla="*/ 460 h 476"/>
              <a:gd name="T20" fmla="*/ 22 w 785"/>
              <a:gd name="T21" fmla="*/ 454 h 476"/>
              <a:gd name="T22" fmla="*/ 43 w 785"/>
              <a:gd name="T23" fmla="*/ 442 h 476"/>
              <a:gd name="T24" fmla="*/ 68 w 785"/>
              <a:gd name="T25" fmla="*/ 429 h 476"/>
              <a:gd name="T26" fmla="*/ 102 w 785"/>
              <a:gd name="T27" fmla="*/ 414 h 476"/>
              <a:gd name="T28" fmla="*/ 142 w 785"/>
              <a:gd name="T29" fmla="*/ 395 h 476"/>
              <a:gd name="T30" fmla="*/ 192 w 785"/>
              <a:gd name="T31" fmla="*/ 377 h 476"/>
              <a:gd name="T32" fmla="*/ 244 w 785"/>
              <a:gd name="T33" fmla="*/ 352 h 476"/>
              <a:gd name="T34" fmla="*/ 294 w 785"/>
              <a:gd name="T35" fmla="*/ 331 h 476"/>
              <a:gd name="T36" fmla="*/ 340 w 785"/>
              <a:gd name="T37" fmla="*/ 309 h 476"/>
              <a:gd name="T38" fmla="*/ 383 w 785"/>
              <a:gd name="T39" fmla="*/ 287 h 476"/>
              <a:gd name="T40" fmla="*/ 421 w 785"/>
              <a:gd name="T41" fmla="*/ 266 h 476"/>
              <a:gd name="T42" fmla="*/ 458 w 785"/>
              <a:gd name="T43" fmla="*/ 244 h 476"/>
              <a:gd name="T44" fmla="*/ 489 w 785"/>
              <a:gd name="T45" fmla="*/ 226 h 476"/>
              <a:gd name="T46" fmla="*/ 516 w 785"/>
              <a:gd name="T47" fmla="*/ 204 h 476"/>
              <a:gd name="T48" fmla="*/ 550 w 785"/>
              <a:gd name="T49" fmla="*/ 176 h 476"/>
              <a:gd name="T50" fmla="*/ 591 w 785"/>
              <a:gd name="T51" fmla="*/ 142 h 476"/>
              <a:gd name="T52" fmla="*/ 621 w 785"/>
              <a:gd name="T53" fmla="*/ 114 h 476"/>
              <a:gd name="T54" fmla="*/ 646 w 785"/>
              <a:gd name="T55" fmla="*/ 90 h 476"/>
              <a:gd name="T56" fmla="*/ 662 w 785"/>
              <a:gd name="T57" fmla="*/ 71 h 476"/>
              <a:gd name="T58" fmla="*/ 674 w 785"/>
              <a:gd name="T59" fmla="*/ 56 h 476"/>
              <a:gd name="T60" fmla="*/ 677 w 785"/>
              <a:gd name="T61" fmla="*/ 40 h 476"/>
              <a:gd name="T62" fmla="*/ 674 w 785"/>
              <a:gd name="T63" fmla="*/ 31 h 476"/>
              <a:gd name="T64" fmla="*/ 668 w 785"/>
              <a:gd name="T65" fmla="*/ 22 h 476"/>
              <a:gd name="T66" fmla="*/ 665 w 785"/>
              <a:gd name="T67" fmla="*/ 12 h 476"/>
              <a:gd name="T68" fmla="*/ 668 w 785"/>
              <a:gd name="T69" fmla="*/ 6 h 476"/>
              <a:gd name="T70" fmla="*/ 674 w 785"/>
              <a:gd name="T71" fmla="*/ 0 h 476"/>
              <a:gd name="T72" fmla="*/ 686 w 785"/>
              <a:gd name="T73" fmla="*/ 0 h 476"/>
              <a:gd name="T74" fmla="*/ 699 w 785"/>
              <a:gd name="T75" fmla="*/ 0 h 476"/>
              <a:gd name="T76" fmla="*/ 714 w 785"/>
              <a:gd name="T77" fmla="*/ 9 h 476"/>
              <a:gd name="T78" fmla="*/ 736 w 785"/>
              <a:gd name="T79" fmla="*/ 22 h 476"/>
              <a:gd name="T80" fmla="*/ 754 w 785"/>
              <a:gd name="T81" fmla="*/ 40 h 476"/>
              <a:gd name="T82" fmla="*/ 770 w 785"/>
              <a:gd name="T83" fmla="*/ 59 h 476"/>
              <a:gd name="T84" fmla="*/ 779 w 785"/>
              <a:gd name="T85" fmla="*/ 74 h 476"/>
              <a:gd name="T86" fmla="*/ 785 w 785"/>
              <a:gd name="T87" fmla="*/ 83 h 476"/>
              <a:gd name="T88" fmla="*/ 785 w 785"/>
              <a:gd name="T89" fmla="*/ 96 h 476"/>
              <a:gd name="T90" fmla="*/ 776 w 785"/>
              <a:gd name="T91" fmla="*/ 111 h 476"/>
              <a:gd name="T92" fmla="*/ 761 w 785"/>
              <a:gd name="T93" fmla="*/ 130 h 476"/>
              <a:gd name="T94" fmla="*/ 736 w 785"/>
              <a:gd name="T95" fmla="*/ 154 h 476"/>
              <a:gd name="T96" fmla="*/ 702 w 785"/>
              <a:gd name="T97" fmla="*/ 182 h 476"/>
              <a:gd name="T98" fmla="*/ 665 w 785"/>
              <a:gd name="T99" fmla="*/ 210 h 476"/>
              <a:gd name="T100" fmla="*/ 615 w 785"/>
              <a:gd name="T101" fmla="*/ 244 h 476"/>
              <a:gd name="T102" fmla="*/ 563 w 785"/>
              <a:gd name="T103" fmla="*/ 278 h 476"/>
              <a:gd name="T104" fmla="*/ 501 w 785"/>
              <a:gd name="T105" fmla="*/ 315 h 476"/>
              <a:gd name="T106" fmla="*/ 436 w 785"/>
              <a:gd name="T107" fmla="*/ 349 h 476"/>
              <a:gd name="T108" fmla="*/ 371 w 785"/>
              <a:gd name="T109" fmla="*/ 380 h 476"/>
              <a:gd name="T110" fmla="*/ 303 w 785"/>
              <a:gd name="T111" fmla="*/ 405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5" h="476">
                <a:moveTo>
                  <a:pt x="266" y="417"/>
                </a:moveTo>
                <a:lnTo>
                  <a:pt x="232" y="429"/>
                </a:lnTo>
                <a:lnTo>
                  <a:pt x="201" y="439"/>
                </a:lnTo>
                <a:lnTo>
                  <a:pt x="173" y="448"/>
                </a:lnTo>
                <a:lnTo>
                  <a:pt x="145" y="454"/>
                </a:lnTo>
                <a:lnTo>
                  <a:pt x="121" y="460"/>
                </a:lnTo>
                <a:lnTo>
                  <a:pt x="99" y="467"/>
                </a:lnTo>
                <a:lnTo>
                  <a:pt x="81" y="470"/>
                </a:lnTo>
                <a:lnTo>
                  <a:pt x="65" y="473"/>
                </a:lnTo>
                <a:lnTo>
                  <a:pt x="50" y="476"/>
                </a:lnTo>
                <a:lnTo>
                  <a:pt x="37" y="476"/>
                </a:lnTo>
                <a:lnTo>
                  <a:pt x="25" y="476"/>
                </a:lnTo>
                <a:lnTo>
                  <a:pt x="16" y="476"/>
                </a:lnTo>
                <a:lnTo>
                  <a:pt x="9" y="476"/>
                </a:lnTo>
                <a:lnTo>
                  <a:pt x="3" y="476"/>
                </a:lnTo>
                <a:lnTo>
                  <a:pt x="0" y="473"/>
                </a:lnTo>
                <a:lnTo>
                  <a:pt x="0" y="470"/>
                </a:lnTo>
                <a:lnTo>
                  <a:pt x="0" y="467"/>
                </a:lnTo>
                <a:lnTo>
                  <a:pt x="3" y="467"/>
                </a:lnTo>
                <a:lnTo>
                  <a:pt x="9" y="460"/>
                </a:lnTo>
                <a:lnTo>
                  <a:pt x="13" y="457"/>
                </a:lnTo>
                <a:lnTo>
                  <a:pt x="22" y="454"/>
                </a:lnTo>
                <a:lnTo>
                  <a:pt x="31" y="448"/>
                </a:lnTo>
                <a:lnTo>
                  <a:pt x="43" y="442"/>
                </a:lnTo>
                <a:lnTo>
                  <a:pt x="56" y="436"/>
                </a:lnTo>
                <a:lnTo>
                  <a:pt x="68" y="429"/>
                </a:lnTo>
                <a:lnTo>
                  <a:pt x="87" y="423"/>
                </a:lnTo>
                <a:lnTo>
                  <a:pt x="102" y="414"/>
                </a:lnTo>
                <a:lnTo>
                  <a:pt x="124" y="405"/>
                </a:lnTo>
                <a:lnTo>
                  <a:pt x="142" y="395"/>
                </a:lnTo>
                <a:lnTo>
                  <a:pt x="167" y="386"/>
                </a:lnTo>
                <a:lnTo>
                  <a:pt x="192" y="377"/>
                </a:lnTo>
                <a:lnTo>
                  <a:pt x="217" y="365"/>
                </a:lnTo>
                <a:lnTo>
                  <a:pt x="244" y="352"/>
                </a:lnTo>
                <a:lnTo>
                  <a:pt x="269" y="343"/>
                </a:lnTo>
                <a:lnTo>
                  <a:pt x="294" y="331"/>
                </a:lnTo>
                <a:lnTo>
                  <a:pt x="319" y="318"/>
                </a:lnTo>
                <a:lnTo>
                  <a:pt x="340" y="309"/>
                </a:lnTo>
                <a:lnTo>
                  <a:pt x="362" y="297"/>
                </a:lnTo>
                <a:lnTo>
                  <a:pt x="383" y="287"/>
                </a:lnTo>
                <a:lnTo>
                  <a:pt x="402" y="275"/>
                </a:lnTo>
                <a:lnTo>
                  <a:pt x="421" y="266"/>
                </a:lnTo>
                <a:lnTo>
                  <a:pt x="439" y="256"/>
                </a:lnTo>
                <a:lnTo>
                  <a:pt x="458" y="244"/>
                </a:lnTo>
                <a:lnTo>
                  <a:pt x="473" y="235"/>
                </a:lnTo>
                <a:lnTo>
                  <a:pt x="489" y="226"/>
                </a:lnTo>
                <a:lnTo>
                  <a:pt x="504" y="213"/>
                </a:lnTo>
                <a:lnTo>
                  <a:pt x="516" y="204"/>
                </a:lnTo>
                <a:lnTo>
                  <a:pt x="529" y="195"/>
                </a:lnTo>
                <a:lnTo>
                  <a:pt x="550" y="176"/>
                </a:lnTo>
                <a:lnTo>
                  <a:pt x="572" y="158"/>
                </a:lnTo>
                <a:lnTo>
                  <a:pt x="591" y="142"/>
                </a:lnTo>
                <a:lnTo>
                  <a:pt x="606" y="127"/>
                </a:lnTo>
                <a:lnTo>
                  <a:pt x="621" y="114"/>
                </a:lnTo>
                <a:lnTo>
                  <a:pt x="634" y="102"/>
                </a:lnTo>
                <a:lnTo>
                  <a:pt x="646" y="90"/>
                </a:lnTo>
                <a:lnTo>
                  <a:pt x="655" y="80"/>
                </a:lnTo>
                <a:lnTo>
                  <a:pt x="662" y="71"/>
                </a:lnTo>
                <a:lnTo>
                  <a:pt x="668" y="62"/>
                </a:lnTo>
                <a:lnTo>
                  <a:pt x="674" y="56"/>
                </a:lnTo>
                <a:lnTo>
                  <a:pt x="677" y="49"/>
                </a:lnTo>
                <a:lnTo>
                  <a:pt x="677" y="40"/>
                </a:lnTo>
                <a:lnTo>
                  <a:pt x="677" y="34"/>
                </a:lnTo>
                <a:lnTo>
                  <a:pt x="674" y="31"/>
                </a:lnTo>
                <a:lnTo>
                  <a:pt x="671" y="25"/>
                </a:lnTo>
                <a:lnTo>
                  <a:pt x="668" y="22"/>
                </a:lnTo>
                <a:lnTo>
                  <a:pt x="668" y="15"/>
                </a:lnTo>
                <a:lnTo>
                  <a:pt x="665" y="12"/>
                </a:lnTo>
                <a:lnTo>
                  <a:pt x="668" y="9"/>
                </a:lnTo>
                <a:lnTo>
                  <a:pt x="668" y="6"/>
                </a:lnTo>
                <a:lnTo>
                  <a:pt x="671" y="3"/>
                </a:lnTo>
                <a:lnTo>
                  <a:pt x="674" y="0"/>
                </a:lnTo>
                <a:lnTo>
                  <a:pt x="680" y="0"/>
                </a:lnTo>
                <a:lnTo>
                  <a:pt x="686" y="0"/>
                </a:lnTo>
                <a:lnTo>
                  <a:pt x="693" y="0"/>
                </a:lnTo>
                <a:lnTo>
                  <a:pt x="699" y="0"/>
                </a:lnTo>
                <a:lnTo>
                  <a:pt x="708" y="3"/>
                </a:lnTo>
                <a:lnTo>
                  <a:pt x="714" y="9"/>
                </a:lnTo>
                <a:lnTo>
                  <a:pt x="727" y="15"/>
                </a:lnTo>
                <a:lnTo>
                  <a:pt x="736" y="22"/>
                </a:lnTo>
                <a:lnTo>
                  <a:pt x="745" y="31"/>
                </a:lnTo>
                <a:lnTo>
                  <a:pt x="754" y="40"/>
                </a:lnTo>
                <a:lnTo>
                  <a:pt x="764" y="49"/>
                </a:lnTo>
                <a:lnTo>
                  <a:pt x="770" y="59"/>
                </a:lnTo>
                <a:lnTo>
                  <a:pt x="776" y="65"/>
                </a:lnTo>
                <a:lnTo>
                  <a:pt x="779" y="74"/>
                </a:lnTo>
                <a:lnTo>
                  <a:pt x="782" y="80"/>
                </a:lnTo>
                <a:lnTo>
                  <a:pt x="785" y="83"/>
                </a:lnTo>
                <a:lnTo>
                  <a:pt x="785" y="90"/>
                </a:lnTo>
                <a:lnTo>
                  <a:pt x="785" y="96"/>
                </a:lnTo>
                <a:lnTo>
                  <a:pt x="782" y="102"/>
                </a:lnTo>
                <a:lnTo>
                  <a:pt x="776" y="111"/>
                </a:lnTo>
                <a:lnTo>
                  <a:pt x="770" y="120"/>
                </a:lnTo>
                <a:lnTo>
                  <a:pt x="761" y="130"/>
                </a:lnTo>
                <a:lnTo>
                  <a:pt x="748" y="142"/>
                </a:lnTo>
                <a:lnTo>
                  <a:pt x="736" y="154"/>
                </a:lnTo>
                <a:lnTo>
                  <a:pt x="720" y="167"/>
                </a:lnTo>
                <a:lnTo>
                  <a:pt x="702" y="182"/>
                </a:lnTo>
                <a:lnTo>
                  <a:pt x="683" y="195"/>
                </a:lnTo>
                <a:lnTo>
                  <a:pt x="665" y="210"/>
                </a:lnTo>
                <a:lnTo>
                  <a:pt x="640" y="229"/>
                </a:lnTo>
                <a:lnTo>
                  <a:pt x="615" y="244"/>
                </a:lnTo>
                <a:lnTo>
                  <a:pt x="591" y="259"/>
                </a:lnTo>
                <a:lnTo>
                  <a:pt x="563" y="278"/>
                </a:lnTo>
                <a:lnTo>
                  <a:pt x="532" y="297"/>
                </a:lnTo>
                <a:lnTo>
                  <a:pt x="501" y="315"/>
                </a:lnTo>
                <a:lnTo>
                  <a:pt x="470" y="331"/>
                </a:lnTo>
                <a:lnTo>
                  <a:pt x="436" y="349"/>
                </a:lnTo>
                <a:lnTo>
                  <a:pt x="405" y="365"/>
                </a:lnTo>
                <a:lnTo>
                  <a:pt x="371" y="380"/>
                </a:lnTo>
                <a:lnTo>
                  <a:pt x="337" y="392"/>
                </a:lnTo>
                <a:lnTo>
                  <a:pt x="303" y="405"/>
                </a:lnTo>
                <a:lnTo>
                  <a:pt x="266" y="41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30" name="Freeform 35"/>
          <p:cNvSpPr>
            <a:spLocks noChangeArrowheads="1"/>
          </p:cNvSpPr>
          <p:nvPr/>
        </p:nvSpPr>
        <p:spPr bwMode="auto">
          <a:xfrm>
            <a:off x="7105650" y="3594100"/>
            <a:ext cx="338138" cy="304800"/>
          </a:xfrm>
          <a:custGeom>
            <a:avLst/>
            <a:gdLst>
              <a:gd name="T0" fmla="*/ 194 w 213"/>
              <a:gd name="T1" fmla="*/ 90 h 192"/>
              <a:gd name="T2" fmla="*/ 200 w 213"/>
              <a:gd name="T3" fmla="*/ 102 h 192"/>
              <a:gd name="T4" fmla="*/ 207 w 213"/>
              <a:gd name="T5" fmla="*/ 115 h 192"/>
              <a:gd name="T6" fmla="*/ 210 w 213"/>
              <a:gd name="T7" fmla="*/ 127 h 192"/>
              <a:gd name="T8" fmla="*/ 213 w 213"/>
              <a:gd name="T9" fmla="*/ 140 h 192"/>
              <a:gd name="T10" fmla="*/ 213 w 213"/>
              <a:gd name="T11" fmla="*/ 149 h 192"/>
              <a:gd name="T12" fmla="*/ 213 w 213"/>
              <a:gd name="T13" fmla="*/ 158 h 192"/>
              <a:gd name="T14" fmla="*/ 210 w 213"/>
              <a:gd name="T15" fmla="*/ 164 h 192"/>
              <a:gd name="T16" fmla="*/ 207 w 213"/>
              <a:gd name="T17" fmla="*/ 170 h 192"/>
              <a:gd name="T18" fmla="*/ 200 w 213"/>
              <a:gd name="T19" fmla="*/ 177 h 192"/>
              <a:gd name="T20" fmla="*/ 194 w 213"/>
              <a:gd name="T21" fmla="*/ 183 h 192"/>
              <a:gd name="T22" fmla="*/ 188 w 213"/>
              <a:gd name="T23" fmla="*/ 186 h 192"/>
              <a:gd name="T24" fmla="*/ 185 w 213"/>
              <a:gd name="T25" fmla="*/ 189 h 192"/>
              <a:gd name="T26" fmla="*/ 179 w 213"/>
              <a:gd name="T27" fmla="*/ 192 h 192"/>
              <a:gd name="T28" fmla="*/ 173 w 213"/>
              <a:gd name="T29" fmla="*/ 192 h 192"/>
              <a:gd name="T30" fmla="*/ 166 w 213"/>
              <a:gd name="T31" fmla="*/ 192 h 192"/>
              <a:gd name="T32" fmla="*/ 160 w 213"/>
              <a:gd name="T33" fmla="*/ 192 h 192"/>
              <a:gd name="T34" fmla="*/ 154 w 213"/>
              <a:gd name="T35" fmla="*/ 189 h 192"/>
              <a:gd name="T36" fmla="*/ 145 w 213"/>
              <a:gd name="T37" fmla="*/ 183 h 192"/>
              <a:gd name="T38" fmla="*/ 136 w 213"/>
              <a:gd name="T39" fmla="*/ 177 h 192"/>
              <a:gd name="T40" fmla="*/ 123 w 213"/>
              <a:gd name="T41" fmla="*/ 167 h 192"/>
              <a:gd name="T42" fmla="*/ 111 w 213"/>
              <a:gd name="T43" fmla="*/ 155 h 192"/>
              <a:gd name="T44" fmla="*/ 98 w 213"/>
              <a:gd name="T45" fmla="*/ 140 h 192"/>
              <a:gd name="T46" fmla="*/ 83 w 213"/>
              <a:gd name="T47" fmla="*/ 124 h 192"/>
              <a:gd name="T48" fmla="*/ 68 w 213"/>
              <a:gd name="T49" fmla="*/ 106 h 192"/>
              <a:gd name="T50" fmla="*/ 52 w 213"/>
              <a:gd name="T51" fmla="*/ 87 h 192"/>
              <a:gd name="T52" fmla="*/ 40 w 213"/>
              <a:gd name="T53" fmla="*/ 72 h 192"/>
              <a:gd name="T54" fmla="*/ 27 w 213"/>
              <a:gd name="T55" fmla="*/ 56 h 192"/>
              <a:gd name="T56" fmla="*/ 18 w 213"/>
              <a:gd name="T57" fmla="*/ 44 h 192"/>
              <a:gd name="T58" fmla="*/ 12 w 213"/>
              <a:gd name="T59" fmla="*/ 34 h 192"/>
              <a:gd name="T60" fmla="*/ 6 w 213"/>
              <a:gd name="T61" fmla="*/ 28 h 192"/>
              <a:gd name="T62" fmla="*/ 3 w 213"/>
              <a:gd name="T63" fmla="*/ 22 h 192"/>
              <a:gd name="T64" fmla="*/ 0 w 213"/>
              <a:gd name="T65" fmla="*/ 19 h 192"/>
              <a:gd name="T66" fmla="*/ 0 w 213"/>
              <a:gd name="T67" fmla="*/ 16 h 192"/>
              <a:gd name="T68" fmla="*/ 0 w 213"/>
              <a:gd name="T69" fmla="*/ 13 h 192"/>
              <a:gd name="T70" fmla="*/ 3 w 213"/>
              <a:gd name="T71" fmla="*/ 10 h 192"/>
              <a:gd name="T72" fmla="*/ 6 w 213"/>
              <a:gd name="T73" fmla="*/ 7 h 192"/>
              <a:gd name="T74" fmla="*/ 12 w 213"/>
              <a:gd name="T75" fmla="*/ 7 h 192"/>
              <a:gd name="T76" fmla="*/ 21 w 213"/>
              <a:gd name="T77" fmla="*/ 0 h 192"/>
              <a:gd name="T78" fmla="*/ 27 w 213"/>
              <a:gd name="T79" fmla="*/ 0 h 192"/>
              <a:gd name="T80" fmla="*/ 37 w 213"/>
              <a:gd name="T81" fmla="*/ 0 h 192"/>
              <a:gd name="T82" fmla="*/ 46 w 213"/>
              <a:gd name="T83" fmla="*/ 0 h 192"/>
              <a:gd name="T84" fmla="*/ 55 w 213"/>
              <a:gd name="T85" fmla="*/ 0 h 192"/>
              <a:gd name="T86" fmla="*/ 68 w 213"/>
              <a:gd name="T87" fmla="*/ 4 h 192"/>
              <a:gd name="T88" fmla="*/ 80 w 213"/>
              <a:gd name="T89" fmla="*/ 7 h 192"/>
              <a:gd name="T90" fmla="*/ 92 w 213"/>
              <a:gd name="T91" fmla="*/ 10 h 192"/>
              <a:gd name="T92" fmla="*/ 108 w 213"/>
              <a:gd name="T93" fmla="*/ 16 h 192"/>
              <a:gd name="T94" fmla="*/ 123 w 213"/>
              <a:gd name="T95" fmla="*/ 22 h 192"/>
              <a:gd name="T96" fmla="*/ 136 w 213"/>
              <a:gd name="T97" fmla="*/ 28 h 192"/>
              <a:gd name="T98" fmla="*/ 148 w 213"/>
              <a:gd name="T99" fmla="*/ 34 h 192"/>
              <a:gd name="T100" fmla="*/ 160 w 213"/>
              <a:gd name="T101" fmla="*/ 44 h 192"/>
              <a:gd name="T102" fmla="*/ 170 w 213"/>
              <a:gd name="T103" fmla="*/ 53 h 192"/>
              <a:gd name="T104" fmla="*/ 179 w 213"/>
              <a:gd name="T105" fmla="*/ 65 h 192"/>
              <a:gd name="T106" fmla="*/ 188 w 213"/>
              <a:gd name="T107" fmla="*/ 78 h 192"/>
              <a:gd name="T108" fmla="*/ 194 w 213"/>
              <a:gd name="T109" fmla="*/ 9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3" h="192">
                <a:moveTo>
                  <a:pt x="194" y="90"/>
                </a:moveTo>
                <a:lnTo>
                  <a:pt x="200" y="102"/>
                </a:lnTo>
                <a:lnTo>
                  <a:pt x="207" y="115"/>
                </a:lnTo>
                <a:lnTo>
                  <a:pt x="210" y="127"/>
                </a:lnTo>
                <a:lnTo>
                  <a:pt x="213" y="140"/>
                </a:lnTo>
                <a:lnTo>
                  <a:pt x="213" y="149"/>
                </a:lnTo>
                <a:lnTo>
                  <a:pt x="213" y="158"/>
                </a:lnTo>
                <a:lnTo>
                  <a:pt x="210" y="164"/>
                </a:lnTo>
                <a:lnTo>
                  <a:pt x="207" y="170"/>
                </a:lnTo>
                <a:lnTo>
                  <a:pt x="200" y="177"/>
                </a:lnTo>
                <a:lnTo>
                  <a:pt x="194" y="183"/>
                </a:lnTo>
                <a:lnTo>
                  <a:pt x="188" y="186"/>
                </a:lnTo>
                <a:lnTo>
                  <a:pt x="185" y="189"/>
                </a:lnTo>
                <a:lnTo>
                  <a:pt x="179" y="192"/>
                </a:lnTo>
                <a:lnTo>
                  <a:pt x="173" y="192"/>
                </a:lnTo>
                <a:lnTo>
                  <a:pt x="166" y="192"/>
                </a:lnTo>
                <a:lnTo>
                  <a:pt x="160" y="192"/>
                </a:lnTo>
                <a:lnTo>
                  <a:pt x="154" y="189"/>
                </a:lnTo>
                <a:lnTo>
                  <a:pt x="145" y="183"/>
                </a:lnTo>
                <a:lnTo>
                  <a:pt x="136" y="177"/>
                </a:lnTo>
                <a:lnTo>
                  <a:pt x="123" y="167"/>
                </a:lnTo>
                <a:lnTo>
                  <a:pt x="111" y="155"/>
                </a:lnTo>
                <a:lnTo>
                  <a:pt x="98" y="140"/>
                </a:lnTo>
                <a:lnTo>
                  <a:pt x="83" y="124"/>
                </a:lnTo>
                <a:lnTo>
                  <a:pt x="68" y="106"/>
                </a:lnTo>
                <a:lnTo>
                  <a:pt x="52" y="87"/>
                </a:lnTo>
                <a:lnTo>
                  <a:pt x="40" y="72"/>
                </a:lnTo>
                <a:lnTo>
                  <a:pt x="27" y="56"/>
                </a:lnTo>
                <a:lnTo>
                  <a:pt x="18" y="44"/>
                </a:lnTo>
                <a:lnTo>
                  <a:pt x="12" y="34"/>
                </a:lnTo>
                <a:lnTo>
                  <a:pt x="6" y="28"/>
                </a:lnTo>
                <a:lnTo>
                  <a:pt x="3" y="22"/>
                </a:lnTo>
                <a:lnTo>
                  <a:pt x="0" y="19"/>
                </a:lnTo>
                <a:lnTo>
                  <a:pt x="0" y="16"/>
                </a:lnTo>
                <a:lnTo>
                  <a:pt x="0" y="13"/>
                </a:lnTo>
                <a:lnTo>
                  <a:pt x="3" y="10"/>
                </a:lnTo>
                <a:lnTo>
                  <a:pt x="6" y="7"/>
                </a:lnTo>
                <a:lnTo>
                  <a:pt x="12" y="7"/>
                </a:lnTo>
                <a:lnTo>
                  <a:pt x="21" y="0"/>
                </a:lnTo>
                <a:lnTo>
                  <a:pt x="27" y="0"/>
                </a:lnTo>
                <a:lnTo>
                  <a:pt x="37" y="0"/>
                </a:lnTo>
                <a:lnTo>
                  <a:pt x="46" y="0"/>
                </a:lnTo>
                <a:lnTo>
                  <a:pt x="55" y="0"/>
                </a:lnTo>
                <a:lnTo>
                  <a:pt x="68" y="4"/>
                </a:lnTo>
                <a:lnTo>
                  <a:pt x="80" y="7"/>
                </a:lnTo>
                <a:lnTo>
                  <a:pt x="92" y="10"/>
                </a:lnTo>
                <a:lnTo>
                  <a:pt x="108" y="16"/>
                </a:lnTo>
                <a:lnTo>
                  <a:pt x="123" y="22"/>
                </a:lnTo>
                <a:lnTo>
                  <a:pt x="136" y="28"/>
                </a:lnTo>
                <a:lnTo>
                  <a:pt x="148" y="34"/>
                </a:lnTo>
                <a:lnTo>
                  <a:pt x="160" y="44"/>
                </a:lnTo>
                <a:lnTo>
                  <a:pt x="170" y="53"/>
                </a:lnTo>
                <a:lnTo>
                  <a:pt x="179" y="65"/>
                </a:lnTo>
                <a:lnTo>
                  <a:pt x="188" y="78"/>
                </a:lnTo>
                <a:lnTo>
                  <a:pt x="194" y="9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31" name="Freeform 36"/>
          <p:cNvSpPr>
            <a:spLocks noChangeArrowheads="1"/>
          </p:cNvSpPr>
          <p:nvPr/>
        </p:nvSpPr>
        <p:spPr bwMode="auto">
          <a:xfrm>
            <a:off x="7138988" y="3924300"/>
            <a:ext cx="506412" cy="922338"/>
          </a:xfrm>
          <a:custGeom>
            <a:avLst/>
            <a:gdLst>
              <a:gd name="T0" fmla="*/ 201 w 319"/>
              <a:gd name="T1" fmla="*/ 173 h 581"/>
              <a:gd name="T2" fmla="*/ 226 w 319"/>
              <a:gd name="T3" fmla="*/ 126 h 581"/>
              <a:gd name="T4" fmla="*/ 251 w 319"/>
              <a:gd name="T5" fmla="*/ 89 h 581"/>
              <a:gd name="T6" fmla="*/ 269 w 319"/>
              <a:gd name="T7" fmla="*/ 58 h 581"/>
              <a:gd name="T8" fmla="*/ 285 w 319"/>
              <a:gd name="T9" fmla="*/ 34 h 581"/>
              <a:gd name="T10" fmla="*/ 297 w 319"/>
              <a:gd name="T11" fmla="*/ 15 h 581"/>
              <a:gd name="T12" fmla="*/ 306 w 319"/>
              <a:gd name="T13" fmla="*/ 3 h 581"/>
              <a:gd name="T14" fmla="*/ 312 w 319"/>
              <a:gd name="T15" fmla="*/ 0 h 581"/>
              <a:gd name="T16" fmla="*/ 315 w 319"/>
              <a:gd name="T17" fmla="*/ 3 h 581"/>
              <a:gd name="T18" fmla="*/ 319 w 319"/>
              <a:gd name="T19" fmla="*/ 12 h 581"/>
              <a:gd name="T20" fmla="*/ 315 w 319"/>
              <a:gd name="T21" fmla="*/ 27 h 581"/>
              <a:gd name="T22" fmla="*/ 309 w 319"/>
              <a:gd name="T23" fmla="*/ 52 h 581"/>
              <a:gd name="T24" fmla="*/ 300 w 319"/>
              <a:gd name="T25" fmla="*/ 83 h 581"/>
              <a:gd name="T26" fmla="*/ 288 w 319"/>
              <a:gd name="T27" fmla="*/ 123 h 581"/>
              <a:gd name="T28" fmla="*/ 272 w 319"/>
              <a:gd name="T29" fmla="*/ 170 h 581"/>
              <a:gd name="T30" fmla="*/ 251 w 319"/>
              <a:gd name="T31" fmla="*/ 222 h 581"/>
              <a:gd name="T32" fmla="*/ 232 w 319"/>
              <a:gd name="T33" fmla="*/ 284 h 581"/>
              <a:gd name="T34" fmla="*/ 210 w 319"/>
              <a:gd name="T35" fmla="*/ 336 h 581"/>
              <a:gd name="T36" fmla="*/ 195 w 319"/>
              <a:gd name="T37" fmla="*/ 386 h 581"/>
              <a:gd name="T38" fmla="*/ 179 w 319"/>
              <a:gd name="T39" fmla="*/ 426 h 581"/>
              <a:gd name="T40" fmla="*/ 167 w 319"/>
              <a:gd name="T41" fmla="*/ 463 h 581"/>
              <a:gd name="T42" fmla="*/ 158 w 319"/>
              <a:gd name="T43" fmla="*/ 491 h 581"/>
              <a:gd name="T44" fmla="*/ 152 w 319"/>
              <a:gd name="T45" fmla="*/ 516 h 581"/>
              <a:gd name="T46" fmla="*/ 145 w 319"/>
              <a:gd name="T47" fmla="*/ 531 h 581"/>
              <a:gd name="T48" fmla="*/ 145 w 319"/>
              <a:gd name="T49" fmla="*/ 547 h 581"/>
              <a:gd name="T50" fmla="*/ 139 w 319"/>
              <a:gd name="T51" fmla="*/ 562 h 581"/>
              <a:gd name="T52" fmla="*/ 130 w 319"/>
              <a:gd name="T53" fmla="*/ 574 h 581"/>
              <a:gd name="T54" fmla="*/ 118 w 319"/>
              <a:gd name="T55" fmla="*/ 581 h 581"/>
              <a:gd name="T56" fmla="*/ 105 w 319"/>
              <a:gd name="T57" fmla="*/ 581 h 581"/>
              <a:gd name="T58" fmla="*/ 90 w 319"/>
              <a:gd name="T59" fmla="*/ 574 h 581"/>
              <a:gd name="T60" fmla="*/ 71 w 319"/>
              <a:gd name="T61" fmla="*/ 559 h 581"/>
              <a:gd name="T62" fmla="*/ 53 w 319"/>
              <a:gd name="T63" fmla="*/ 534 h 581"/>
              <a:gd name="T64" fmla="*/ 31 w 319"/>
              <a:gd name="T65" fmla="*/ 503 h 581"/>
              <a:gd name="T66" fmla="*/ 13 w 319"/>
              <a:gd name="T67" fmla="*/ 475 h 581"/>
              <a:gd name="T68" fmla="*/ 3 w 319"/>
              <a:gd name="T69" fmla="*/ 454 h 581"/>
              <a:gd name="T70" fmla="*/ 0 w 319"/>
              <a:gd name="T71" fmla="*/ 438 h 581"/>
              <a:gd name="T72" fmla="*/ 3 w 319"/>
              <a:gd name="T73" fmla="*/ 426 h 581"/>
              <a:gd name="T74" fmla="*/ 9 w 319"/>
              <a:gd name="T75" fmla="*/ 420 h 581"/>
              <a:gd name="T76" fmla="*/ 19 w 319"/>
              <a:gd name="T77" fmla="*/ 411 h 581"/>
              <a:gd name="T78" fmla="*/ 37 w 319"/>
              <a:gd name="T79" fmla="*/ 414 h 581"/>
              <a:gd name="T80" fmla="*/ 53 w 319"/>
              <a:gd name="T81" fmla="*/ 411 h 581"/>
              <a:gd name="T82" fmla="*/ 62 w 319"/>
              <a:gd name="T83" fmla="*/ 407 h 581"/>
              <a:gd name="T84" fmla="*/ 68 w 319"/>
              <a:gd name="T85" fmla="*/ 398 h 581"/>
              <a:gd name="T86" fmla="*/ 77 w 319"/>
              <a:gd name="T87" fmla="*/ 386 h 581"/>
              <a:gd name="T88" fmla="*/ 90 w 319"/>
              <a:gd name="T89" fmla="*/ 364 h 581"/>
              <a:gd name="T90" fmla="*/ 108 w 319"/>
              <a:gd name="T91" fmla="*/ 339 h 581"/>
              <a:gd name="T92" fmla="*/ 127 w 319"/>
              <a:gd name="T93" fmla="*/ 305 h 581"/>
              <a:gd name="T94" fmla="*/ 149 w 319"/>
              <a:gd name="T95" fmla="*/ 268 h 581"/>
              <a:gd name="T96" fmla="*/ 173 w 319"/>
              <a:gd name="T97" fmla="*/ 22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9" h="581">
                <a:moveTo>
                  <a:pt x="189" y="197"/>
                </a:moveTo>
                <a:lnTo>
                  <a:pt x="201" y="173"/>
                </a:lnTo>
                <a:lnTo>
                  <a:pt x="217" y="148"/>
                </a:lnTo>
                <a:lnTo>
                  <a:pt x="226" y="126"/>
                </a:lnTo>
                <a:lnTo>
                  <a:pt x="238" y="108"/>
                </a:lnTo>
                <a:lnTo>
                  <a:pt x="251" y="89"/>
                </a:lnTo>
                <a:lnTo>
                  <a:pt x="260" y="71"/>
                </a:lnTo>
                <a:lnTo>
                  <a:pt x="269" y="58"/>
                </a:lnTo>
                <a:lnTo>
                  <a:pt x="275" y="43"/>
                </a:lnTo>
                <a:lnTo>
                  <a:pt x="285" y="34"/>
                </a:lnTo>
                <a:lnTo>
                  <a:pt x="291" y="24"/>
                </a:lnTo>
                <a:lnTo>
                  <a:pt x="297" y="15"/>
                </a:lnTo>
                <a:lnTo>
                  <a:pt x="303" y="9"/>
                </a:lnTo>
                <a:lnTo>
                  <a:pt x="306" y="3"/>
                </a:lnTo>
                <a:lnTo>
                  <a:pt x="309" y="0"/>
                </a:lnTo>
                <a:lnTo>
                  <a:pt x="312" y="0"/>
                </a:lnTo>
                <a:lnTo>
                  <a:pt x="315" y="0"/>
                </a:lnTo>
                <a:lnTo>
                  <a:pt x="315" y="3"/>
                </a:lnTo>
                <a:lnTo>
                  <a:pt x="319" y="6"/>
                </a:lnTo>
                <a:lnTo>
                  <a:pt x="319" y="12"/>
                </a:lnTo>
                <a:lnTo>
                  <a:pt x="315" y="18"/>
                </a:lnTo>
                <a:lnTo>
                  <a:pt x="315" y="27"/>
                </a:lnTo>
                <a:lnTo>
                  <a:pt x="312" y="40"/>
                </a:lnTo>
                <a:lnTo>
                  <a:pt x="309" y="52"/>
                </a:lnTo>
                <a:lnTo>
                  <a:pt x="303" y="68"/>
                </a:lnTo>
                <a:lnTo>
                  <a:pt x="300" y="83"/>
                </a:lnTo>
                <a:lnTo>
                  <a:pt x="294" y="102"/>
                </a:lnTo>
                <a:lnTo>
                  <a:pt x="288" y="123"/>
                </a:lnTo>
                <a:lnTo>
                  <a:pt x="278" y="145"/>
                </a:lnTo>
                <a:lnTo>
                  <a:pt x="272" y="170"/>
                </a:lnTo>
                <a:lnTo>
                  <a:pt x="263" y="194"/>
                </a:lnTo>
                <a:lnTo>
                  <a:pt x="251" y="222"/>
                </a:lnTo>
                <a:lnTo>
                  <a:pt x="241" y="253"/>
                </a:lnTo>
                <a:lnTo>
                  <a:pt x="232" y="284"/>
                </a:lnTo>
                <a:lnTo>
                  <a:pt x="220" y="312"/>
                </a:lnTo>
                <a:lnTo>
                  <a:pt x="210" y="336"/>
                </a:lnTo>
                <a:lnTo>
                  <a:pt x="201" y="361"/>
                </a:lnTo>
                <a:lnTo>
                  <a:pt x="195" y="386"/>
                </a:lnTo>
                <a:lnTo>
                  <a:pt x="186" y="407"/>
                </a:lnTo>
                <a:lnTo>
                  <a:pt x="179" y="426"/>
                </a:lnTo>
                <a:lnTo>
                  <a:pt x="173" y="445"/>
                </a:lnTo>
                <a:lnTo>
                  <a:pt x="167" y="463"/>
                </a:lnTo>
                <a:lnTo>
                  <a:pt x="161" y="479"/>
                </a:lnTo>
                <a:lnTo>
                  <a:pt x="158" y="491"/>
                </a:lnTo>
                <a:lnTo>
                  <a:pt x="155" y="503"/>
                </a:lnTo>
                <a:lnTo>
                  <a:pt x="152" y="516"/>
                </a:lnTo>
                <a:lnTo>
                  <a:pt x="149" y="525"/>
                </a:lnTo>
                <a:lnTo>
                  <a:pt x="145" y="531"/>
                </a:lnTo>
                <a:lnTo>
                  <a:pt x="145" y="537"/>
                </a:lnTo>
                <a:lnTo>
                  <a:pt x="145" y="547"/>
                </a:lnTo>
                <a:lnTo>
                  <a:pt x="142" y="556"/>
                </a:lnTo>
                <a:lnTo>
                  <a:pt x="139" y="562"/>
                </a:lnTo>
                <a:lnTo>
                  <a:pt x="133" y="568"/>
                </a:lnTo>
                <a:lnTo>
                  <a:pt x="130" y="574"/>
                </a:lnTo>
                <a:lnTo>
                  <a:pt x="124" y="577"/>
                </a:lnTo>
                <a:lnTo>
                  <a:pt x="118" y="581"/>
                </a:lnTo>
                <a:lnTo>
                  <a:pt x="111" y="581"/>
                </a:lnTo>
                <a:lnTo>
                  <a:pt x="105" y="581"/>
                </a:lnTo>
                <a:lnTo>
                  <a:pt x="99" y="577"/>
                </a:lnTo>
                <a:lnTo>
                  <a:pt x="90" y="574"/>
                </a:lnTo>
                <a:lnTo>
                  <a:pt x="81" y="568"/>
                </a:lnTo>
                <a:lnTo>
                  <a:pt x="71" y="559"/>
                </a:lnTo>
                <a:lnTo>
                  <a:pt x="62" y="550"/>
                </a:lnTo>
                <a:lnTo>
                  <a:pt x="53" y="534"/>
                </a:lnTo>
                <a:lnTo>
                  <a:pt x="40" y="519"/>
                </a:lnTo>
                <a:lnTo>
                  <a:pt x="31" y="503"/>
                </a:lnTo>
                <a:lnTo>
                  <a:pt x="22" y="488"/>
                </a:lnTo>
                <a:lnTo>
                  <a:pt x="13" y="475"/>
                </a:lnTo>
                <a:lnTo>
                  <a:pt x="6" y="466"/>
                </a:lnTo>
                <a:lnTo>
                  <a:pt x="3" y="454"/>
                </a:lnTo>
                <a:lnTo>
                  <a:pt x="0" y="448"/>
                </a:lnTo>
                <a:lnTo>
                  <a:pt x="0" y="438"/>
                </a:lnTo>
                <a:lnTo>
                  <a:pt x="0" y="432"/>
                </a:lnTo>
                <a:lnTo>
                  <a:pt x="3" y="426"/>
                </a:lnTo>
                <a:lnTo>
                  <a:pt x="6" y="423"/>
                </a:lnTo>
                <a:lnTo>
                  <a:pt x="9" y="420"/>
                </a:lnTo>
                <a:lnTo>
                  <a:pt x="13" y="417"/>
                </a:lnTo>
                <a:lnTo>
                  <a:pt x="19" y="411"/>
                </a:lnTo>
                <a:lnTo>
                  <a:pt x="28" y="411"/>
                </a:lnTo>
                <a:lnTo>
                  <a:pt x="37" y="414"/>
                </a:lnTo>
                <a:lnTo>
                  <a:pt x="47" y="414"/>
                </a:lnTo>
                <a:lnTo>
                  <a:pt x="53" y="411"/>
                </a:lnTo>
                <a:lnTo>
                  <a:pt x="59" y="407"/>
                </a:lnTo>
                <a:lnTo>
                  <a:pt x="62" y="407"/>
                </a:lnTo>
                <a:lnTo>
                  <a:pt x="65" y="404"/>
                </a:lnTo>
                <a:lnTo>
                  <a:pt x="68" y="398"/>
                </a:lnTo>
                <a:lnTo>
                  <a:pt x="71" y="392"/>
                </a:lnTo>
                <a:lnTo>
                  <a:pt x="77" y="386"/>
                </a:lnTo>
                <a:lnTo>
                  <a:pt x="84" y="377"/>
                </a:lnTo>
                <a:lnTo>
                  <a:pt x="90" y="364"/>
                </a:lnTo>
                <a:lnTo>
                  <a:pt x="99" y="352"/>
                </a:lnTo>
                <a:lnTo>
                  <a:pt x="108" y="339"/>
                </a:lnTo>
                <a:lnTo>
                  <a:pt x="118" y="324"/>
                </a:lnTo>
                <a:lnTo>
                  <a:pt x="127" y="305"/>
                </a:lnTo>
                <a:lnTo>
                  <a:pt x="136" y="287"/>
                </a:lnTo>
                <a:lnTo>
                  <a:pt x="149" y="268"/>
                </a:lnTo>
                <a:lnTo>
                  <a:pt x="161" y="247"/>
                </a:lnTo>
                <a:lnTo>
                  <a:pt x="173" y="222"/>
                </a:lnTo>
                <a:lnTo>
                  <a:pt x="189" y="19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32" name="Freeform 37"/>
          <p:cNvSpPr>
            <a:spLocks noChangeArrowheads="1"/>
          </p:cNvSpPr>
          <p:nvPr/>
        </p:nvSpPr>
        <p:spPr bwMode="auto">
          <a:xfrm>
            <a:off x="7354888" y="3055938"/>
            <a:ext cx="333375" cy="303212"/>
          </a:xfrm>
          <a:custGeom>
            <a:avLst/>
            <a:gdLst>
              <a:gd name="T0" fmla="*/ 210 w 210"/>
              <a:gd name="T1" fmla="*/ 136 h 191"/>
              <a:gd name="T2" fmla="*/ 210 w 210"/>
              <a:gd name="T3" fmla="*/ 148 h 191"/>
              <a:gd name="T4" fmla="*/ 207 w 210"/>
              <a:gd name="T5" fmla="*/ 157 h 191"/>
              <a:gd name="T6" fmla="*/ 204 w 210"/>
              <a:gd name="T7" fmla="*/ 166 h 191"/>
              <a:gd name="T8" fmla="*/ 201 w 210"/>
              <a:gd name="T9" fmla="*/ 173 h 191"/>
              <a:gd name="T10" fmla="*/ 198 w 210"/>
              <a:gd name="T11" fmla="*/ 179 h 191"/>
              <a:gd name="T12" fmla="*/ 195 w 210"/>
              <a:gd name="T13" fmla="*/ 185 h 191"/>
              <a:gd name="T14" fmla="*/ 189 w 210"/>
              <a:gd name="T15" fmla="*/ 188 h 191"/>
              <a:gd name="T16" fmla="*/ 186 w 210"/>
              <a:gd name="T17" fmla="*/ 191 h 191"/>
              <a:gd name="T18" fmla="*/ 179 w 210"/>
              <a:gd name="T19" fmla="*/ 191 h 191"/>
              <a:gd name="T20" fmla="*/ 173 w 210"/>
              <a:gd name="T21" fmla="*/ 191 h 191"/>
              <a:gd name="T22" fmla="*/ 164 w 210"/>
              <a:gd name="T23" fmla="*/ 188 h 191"/>
              <a:gd name="T24" fmla="*/ 155 w 210"/>
              <a:gd name="T25" fmla="*/ 182 h 191"/>
              <a:gd name="T26" fmla="*/ 139 w 210"/>
              <a:gd name="T27" fmla="*/ 173 h 191"/>
              <a:gd name="T28" fmla="*/ 127 w 210"/>
              <a:gd name="T29" fmla="*/ 163 h 191"/>
              <a:gd name="T30" fmla="*/ 111 w 210"/>
              <a:gd name="T31" fmla="*/ 154 h 191"/>
              <a:gd name="T32" fmla="*/ 93 w 210"/>
              <a:gd name="T33" fmla="*/ 139 h 191"/>
              <a:gd name="T34" fmla="*/ 77 w 210"/>
              <a:gd name="T35" fmla="*/ 123 h 191"/>
              <a:gd name="T36" fmla="*/ 62 w 210"/>
              <a:gd name="T37" fmla="*/ 111 h 191"/>
              <a:gd name="T38" fmla="*/ 50 w 210"/>
              <a:gd name="T39" fmla="*/ 98 h 191"/>
              <a:gd name="T40" fmla="*/ 37 w 210"/>
              <a:gd name="T41" fmla="*/ 86 h 191"/>
              <a:gd name="T42" fmla="*/ 28 w 210"/>
              <a:gd name="T43" fmla="*/ 74 h 191"/>
              <a:gd name="T44" fmla="*/ 19 w 210"/>
              <a:gd name="T45" fmla="*/ 64 h 191"/>
              <a:gd name="T46" fmla="*/ 13 w 210"/>
              <a:gd name="T47" fmla="*/ 55 h 191"/>
              <a:gd name="T48" fmla="*/ 9 w 210"/>
              <a:gd name="T49" fmla="*/ 46 h 191"/>
              <a:gd name="T50" fmla="*/ 3 w 210"/>
              <a:gd name="T51" fmla="*/ 30 h 191"/>
              <a:gd name="T52" fmla="*/ 0 w 210"/>
              <a:gd name="T53" fmla="*/ 18 h 191"/>
              <a:gd name="T54" fmla="*/ 0 w 210"/>
              <a:gd name="T55" fmla="*/ 12 h 191"/>
              <a:gd name="T56" fmla="*/ 0 w 210"/>
              <a:gd name="T57" fmla="*/ 9 h 191"/>
              <a:gd name="T58" fmla="*/ 0 w 210"/>
              <a:gd name="T59" fmla="*/ 6 h 191"/>
              <a:gd name="T60" fmla="*/ 0 w 210"/>
              <a:gd name="T61" fmla="*/ 3 h 191"/>
              <a:gd name="T62" fmla="*/ 0 w 210"/>
              <a:gd name="T63" fmla="*/ 0 h 191"/>
              <a:gd name="T64" fmla="*/ 3 w 210"/>
              <a:gd name="T65" fmla="*/ 0 h 191"/>
              <a:gd name="T66" fmla="*/ 9 w 210"/>
              <a:gd name="T67" fmla="*/ 0 h 191"/>
              <a:gd name="T68" fmla="*/ 16 w 210"/>
              <a:gd name="T69" fmla="*/ 0 h 191"/>
              <a:gd name="T70" fmla="*/ 25 w 210"/>
              <a:gd name="T71" fmla="*/ 0 h 191"/>
              <a:gd name="T72" fmla="*/ 34 w 210"/>
              <a:gd name="T73" fmla="*/ 0 h 191"/>
              <a:gd name="T74" fmla="*/ 47 w 210"/>
              <a:gd name="T75" fmla="*/ 0 h 191"/>
              <a:gd name="T76" fmla="*/ 62 w 210"/>
              <a:gd name="T77" fmla="*/ 3 h 191"/>
              <a:gd name="T78" fmla="*/ 77 w 210"/>
              <a:gd name="T79" fmla="*/ 6 h 191"/>
              <a:gd name="T80" fmla="*/ 90 w 210"/>
              <a:gd name="T81" fmla="*/ 9 h 191"/>
              <a:gd name="T82" fmla="*/ 105 w 210"/>
              <a:gd name="T83" fmla="*/ 15 h 191"/>
              <a:gd name="T84" fmla="*/ 118 w 210"/>
              <a:gd name="T85" fmla="*/ 18 h 191"/>
              <a:gd name="T86" fmla="*/ 133 w 210"/>
              <a:gd name="T87" fmla="*/ 24 h 191"/>
              <a:gd name="T88" fmla="*/ 145 w 210"/>
              <a:gd name="T89" fmla="*/ 34 h 191"/>
              <a:gd name="T90" fmla="*/ 158 w 210"/>
              <a:gd name="T91" fmla="*/ 40 h 191"/>
              <a:gd name="T92" fmla="*/ 170 w 210"/>
              <a:gd name="T93" fmla="*/ 49 h 191"/>
              <a:gd name="T94" fmla="*/ 183 w 210"/>
              <a:gd name="T95" fmla="*/ 58 h 191"/>
              <a:gd name="T96" fmla="*/ 192 w 210"/>
              <a:gd name="T97" fmla="*/ 68 h 191"/>
              <a:gd name="T98" fmla="*/ 198 w 210"/>
              <a:gd name="T99" fmla="*/ 77 h 191"/>
              <a:gd name="T100" fmla="*/ 204 w 210"/>
              <a:gd name="T101" fmla="*/ 89 h 191"/>
              <a:gd name="T102" fmla="*/ 207 w 210"/>
              <a:gd name="T103" fmla="*/ 98 h 191"/>
              <a:gd name="T104" fmla="*/ 210 w 210"/>
              <a:gd name="T105" fmla="*/ 111 h 191"/>
              <a:gd name="T106" fmla="*/ 210 w 210"/>
              <a:gd name="T107" fmla="*/ 123 h 191"/>
              <a:gd name="T108" fmla="*/ 210 w 210"/>
              <a:gd name="T109" fmla="*/ 13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0" h="191">
                <a:moveTo>
                  <a:pt x="210" y="136"/>
                </a:moveTo>
                <a:lnTo>
                  <a:pt x="210" y="148"/>
                </a:lnTo>
                <a:lnTo>
                  <a:pt x="207" y="157"/>
                </a:lnTo>
                <a:lnTo>
                  <a:pt x="204" y="166"/>
                </a:lnTo>
                <a:lnTo>
                  <a:pt x="201" y="173"/>
                </a:lnTo>
                <a:lnTo>
                  <a:pt x="198" y="179"/>
                </a:lnTo>
                <a:lnTo>
                  <a:pt x="195" y="185"/>
                </a:lnTo>
                <a:lnTo>
                  <a:pt x="189" y="188"/>
                </a:lnTo>
                <a:lnTo>
                  <a:pt x="186" y="191"/>
                </a:lnTo>
                <a:lnTo>
                  <a:pt x="179" y="191"/>
                </a:lnTo>
                <a:lnTo>
                  <a:pt x="173" y="191"/>
                </a:lnTo>
                <a:lnTo>
                  <a:pt x="164" y="188"/>
                </a:lnTo>
                <a:lnTo>
                  <a:pt x="155" y="182"/>
                </a:lnTo>
                <a:lnTo>
                  <a:pt x="139" y="173"/>
                </a:lnTo>
                <a:lnTo>
                  <a:pt x="127" y="163"/>
                </a:lnTo>
                <a:lnTo>
                  <a:pt x="111" y="154"/>
                </a:lnTo>
                <a:lnTo>
                  <a:pt x="93" y="139"/>
                </a:lnTo>
                <a:lnTo>
                  <a:pt x="77" y="123"/>
                </a:lnTo>
                <a:lnTo>
                  <a:pt x="62" y="111"/>
                </a:lnTo>
                <a:lnTo>
                  <a:pt x="50" y="98"/>
                </a:lnTo>
                <a:lnTo>
                  <a:pt x="37" y="86"/>
                </a:lnTo>
                <a:lnTo>
                  <a:pt x="28" y="74"/>
                </a:lnTo>
                <a:lnTo>
                  <a:pt x="19" y="64"/>
                </a:lnTo>
                <a:lnTo>
                  <a:pt x="13" y="55"/>
                </a:lnTo>
                <a:lnTo>
                  <a:pt x="9" y="46"/>
                </a:lnTo>
                <a:lnTo>
                  <a:pt x="3" y="30"/>
                </a:lnTo>
                <a:lnTo>
                  <a:pt x="0" y="18"/>
                </a:lnTo>
                <a:lnTo>
                  <a:pt x="0" y="12"/>
                </a:lnTo>
                <a:lnTo>
                  <a:pt x="0" y="9"/>
                </a:lnTo>
                <a:lnTo>
                  <a:pt x="0" y="6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9" y="0"/>
                </a:lnTo>
                <a:lnTo>
                  <a:pt x="16" y="0"/>
                </a:lnTo>
                <a:lnTo>
                  <a:pt x="25" y="0"/>
                </a:lnTo>
                <a:lnTo>
                  <a:pt x="34" y="0"/>
                </a:lnTo>
                <a:lnTo>
                  <a:pt x="47" y="0"/>
                </a:lnTo>
                <a:lnTo>
                  <a:pt x="62" y="3"/>
                </a:lnTo>
                <a:lnTo>
                  <a:pt x="77" y="6"/>
                </a:lnTo>
                <a:lnTo>
                  <a:pt x="90" y="9"/>
                </a:lnTo>
                <a:lnTo>
                  <a:pt x="105" y="15"/>
                </a:lnTo>
                <a:lnTo>
                  <a:pt x="118" y="18"/>
                </a:lnTo>
                <a:lnTo>
                  <a:pt x="133" y="24"/>
                </a:lnTo>
                <a:lnTo>
                  <a:pt x="145" y="34"/>
                </a:lnTo>
                <a:lnTo>
                  <a:pt x="158" y="40"/>
                </a:lnTo>
                <a:lnTo>
                  <a:pt x="170" y="49"/>
                </a:lnTo>
                <a:lnTo>
                  <a:pt x="183" y="58"/>
                </a:lnTo>
                <a:lnTo>
                  <a:pt x="192" y="68"/>
                </a:lnTo>
                <a:lnTo>
                  <a:pt x="198" y="77"/>
                </a:lnTo>
                <a:lnTo>
                  <a:pt x="204" y="89"/>
                </a:lnTo>
                <a:lnTo>
                  <a:pt x="207" y="98"/>
                </a:lnTo>
                <a:lnTo>
                  <a:pt x="210" y="111"/>
                </a:lnTo>
                <a:lnTo>
                  <a:pt x="210" y="123"/>
                </a:lnTo>
                <a:lnTo>
                  <a:pt x="210" y="13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33" name="Freeform 38"/>
          <p:cNvSpPr>
            <a:spLocks noChangeArrowheads="1"/>
          </p:cNvSpPr>
          <p:nvPr/>
        </p:nvSpPr>
        <p:spPr bwMode="auto">
          <a:xfrm>
            <a:off x="8478838" y="2828925"/>
            <a:ext cx="368300" cy="215900"/>
          </a:xfrm>
          <a:custGeom>
            <a:avLst/>
            <a:gdLst>
              <a:gd name="T0" fmla="*/ 0 w 232"/>
              <a:gd name="T1" fmla="*/ 19 h 136"/>
              <a:gd name="T2" fmla="*/ 15 w 232"/>
              <a:gd name="T3" fmla="*/ 10 h 136"/>
              <a:gd name="T4" fmla="*/ 31 w 232"/>
              <a:gd name="T5" fmla="*/ 7 h 136"/>
              <a:gd name="T6" fmla="*/ 46 w 232"/>
              <a:gd name="T7" fmla="*/ 0 h 136"/>
              <a:gd name="T8" fmla="*/ 59 w 232"/>
              <a:gd name="T9" fmla="*/ 0 h 136"/>
              <a:gd name="T10" fmla="*/ 74 w 232"/>
              <a:gd name="T11" fmla="*/ 0 h 136"/>
              <a:gd name="T12" fmla="*/ 93 w 232"/>
              <a:gd name="T13" fmla="*/ 3 h 136"/>
              <a:gd name="T14" fmla="*/ 111 w 232"/>
              <a:gd name="T15" fmla="*/ 7 h 136"/>
              <a:gd name="T16" fmla="*/ 133 w 232"/>
              <a:gd name="T17" fmla="*/ 10 h 136"/>
              <a:gd name="T18" fmla="*/ 145 w 232"/>
              <a:gd name="T19" fmla="*/ 13 h 136"/>
              <a:gd name="T20" fmla="*/ 155 w 232"/>
              <a:gd name="T21" fmla="*/ 16 h 136"/>
              <a:gd name="T22" fmla="*/ 173 w 232"/>
              <a:gd name="T23" fmla="*/ 25 h 136"/>
              <a:gd name="T24" fmla="*/ 189 w 232"/>
              <a:gd name="T25" fmla="*/ 34 h 136"/>
              <a:gd name="T26" fmla="*/ 204 w 232"/>
              <a:gd name="T27" fmla="*/ 47 h 136"/>
              <a:gd name="T28" fmla="*/ 210 w 232"/>
              <a:gd name="T29" fmla="*/ 53 h 136"/>
              <a:gd name="T30" fmla="*/ 216 w 232"/>
              <a:gd name="T31" fmla="*/ 59 h 136"/>
              <a:gd name="T32" fmla="*/ 223 w 232"/>
              <a:gd name="T33" fmla="*/ 65 h 136"/>
              <a:gd name="T34" fmla="*/ 226 w 232"/>
              <a:gd name="T35" fmla="*/ 75 h 136"/>
              <a:gd name="T36" fmla="*/ 229 w 232"/>
              <a:gd name="T37" fmla="*/ 81 h 136"/>
              <a:gd name="T38" fmla="*/ 229 w 232"/>
              <a:gd name="T39" fmla="*/ 90 h 136"/>
              <a:gd name="T40" fmla="*/ 232 w 232"/>
              <a:gd name="T41" fmla="*/ 96 h 136"/>
              <a:gd name="T42" fmla="*/ 232 w 232"/>
              <a:gd name="T43" fmla="*/ 105 h 136"/>
              <a:gd name="T44" fmla="*/ 232 w 232"/>
              <a:gd name="T45" fmla="*/ 112 h 136"/>
              <a:gd name="T46" fmla="*/ 229 w 232"/>
              <a:gd name="T47" fmla="*/ 121 h 136"/>
              <a:gd name="T48" fmla="*/ 226 w 232"/>
              <a:gd name="T49" fmla="*/ 124 h 136"/>
              <a:gd name="T50" fmla="*/ 219 w 232"/>
              <a:gd name="T51" fmla="*/ 130 h 136"/>
              <a:gd name="T52" fmla="*/ 213 w 232"/>
              <a:gd name="T53" fmla="*/ 133 h 136"/>
              <a:gd name="T54" fmla="*/ 207 w 232"/>
              <a:gd name="T55" fmla="*/ 133 h 136"/>
              <a:gd name="T56" fmla="*/ 198 w 232"/>
              <a:gd name="T57" fmla="*/ 136 h 136"/>
              <a:gd name="T58" fmla="*/ 185 w 232"/>
              <a:gd name="T59" fmla="*/ 136 h 136"/>
              <a:gd name="T60" fmla="*/ 179 w 232"/>
              <a:gd name="T61" fmla="*/ 136 h 136"/>
              <a:gd name="T62" fmla="*/ 173 w 232"/>
              <a:gd name="T63" fmla="*/ 133 h 136"/>
              <a:gd name="T64" fmla="*/ 164 w 232"/>
              <a:gd name="T65" fmla="*/ 133 h 136"/>
              <a:gd name="T66" fmla="*/ 158 w 232"/>
              <a:gd name="T67" fmla="*/ 130 h 136"/>
              <a:gd name="T68" fmla="*/ 148 w 232"/>
              <a:gd name="T69" fmla="*/ 124 h 136"/>
              <a:gd name="T70" fmla="*/ 139 w 232"/>
              <a:gd name="T71" fmla="*/ 121 h 136"/>
              <a:gd name="T72" fmla="*/ 127 w 232"/>
              <a:gd name="T73" fmla="*/ 115 h 136"/>
              <a:gd name="T74" fmla="*/ 117 w 232"/>
              <a:gd name="T75" fmla="*/ 109 h 136"/>
              <a:gd name="T76" fmla="*/ 105 w 232"/>
              <a:gd name="T77" fmla="*/ 99 h 136"/>
              <a:gd name="T78" fmla="*/ 93 w 232"/>
              <a:gd name="T79" fmla="*/ 90 h 136"/>
              <a:gd name="T80" fmla="*/ 77 w 232"/>
              <a:gd name="T81" fmla="*/ 81 h 136"/>
              <a:gd name="T82" fmla="*/ 65 w 232"/>
              <a:gd name="T83" fmla="*/ 71 h 136"/>
              <a:gd name="T84" fmla="*/ 49 w 232"/>
              <a:gd name="T85" fmla="*/ 59 h 136"/>
              <a:gd name="T86" fmla="*/ 34 w 232"/>
              <a:gd name="T87" fmla="*/ 47 h 136"/>
              <a:gd name="T88" fmla="*/ 19 w 232"/>
              <a:gd name="T89" fmla="*/ 34 h 136"/>
              <a:gd name="T90" fmla="*/ 0 w 232"/>
              <a:gd name="T91" fmla="*/ 1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136">
                <a:moveTo>
                  <a:pt x="0" y="19"/>
                </a:moveTo>
                <a:lnTo>
                  <a:pt x="15" y="10"/>
                </a:lnTo>
                <a:lnTo>
                  <a:pt x="31" y="7"/>
                </a:lnTo>
                <a:lnTo>
                  <a:pt x="46" y="0"/>
                </a:lnTo>
                <a:lnTo>
                  <a:pt x="59" y="0"/>
                </a:lnTo>
                <a:lnTo>
                  <a:pt x="74" y="0"/>
                </a:lnTo>
                <a:lnTo>
                  <a:pt x="93" y="3"/>
                </a:lnTo>
                <a:lnTo>
                  <a:pt x="111" y="7"/>
                </a:lnTo>
                <a:lnTo>
                  <a:pt x="133" y="10"/>
                </a:lnTo>
                <a:lnTo>
                  <a:pt x="145" y="13"/>
                </a:lnTo>
                <a:lnTo>
                  <a:pt x="155" y="16"/>
                </a:lnTo>
                <a:lnTo>
                  <a:pt x="173" y="25"/>
                </a:lnTo>
                <a:lnTo>
                  <a:pt x="189" y="34"/>
                </a:lnTo>
                <a:lnTo>
                  <a:pt x="204" y="47"/>
                </a:lnTo>
                <a:lnTo>
                  <a:pt x="210" y="53"/>
                </a:lnTo>
                <a:lnTo>
                  <a:pt x="216" y="59"/>
                </a:lnTo>
                <a:lnTo>
                  <a:pt x="223" y="65"/>
                </a:lnTo>
                <a:lnTo>
                  <a:pt x="226" y="75"/>
                </a:lnTo>
                <a:lnTo>
                  <a:pt x="229" y="81"/>
                </a:lnTo>
                <a:lnTo>
                  <a:pt x="229" y="90"/>
                </a:lnTo>
                <a:lnTo>
                  <a:pt x="232" y="96"/>
                </a:lnTo>
                <a:lnTo>
                  <a:pt x="232" y="105"/>
                </a:lnTo>
                <a:lnTo>
                  <a:pt x="232" y="112"/>
                </a:lnTo>
                <a:lnTo>
                  <a:pt x="229" y="121"/>
                </a:lnTo>
                <a:lnTo>
                  <a:pt x="226" y="124"/>
                </a:lnTo>
                <a:lnTo>
                  <a:pt x="219" y="130"/>
                </a:lnTo>
                <a:lnTo>
                  <a:pt x="213" y="133"/>
                </a:lnTo>
                <a:lnTo>
                  <a:pt x="207" y="133"/>
                </a:lnTo>
                <a:lnTo>
                  <a:pt x="198" y="136"/>
                </a:lnTo>
                <a:lnTo>
                  <a:pt x="185" y="136"/>
                </a:lnTo>
                <a:lnTo>
                  <a:pt x="179" y="136"/>
                </a:lnTo>
                <a:lnTo>
                  <a:pt x="173" y="133"/>
                </a:lnTo>
                <a:lnTo>
                  <a:pt x="164" y="133"/>
                </a:lnTo>
                <a:lnTo>
                  <a:pt x="158" y="130"/>
                </a:lnTo>
                <a:lnTo>
                  <a:pt x="148" y="124"/>
                </a:lnTo>
                <a:lnTo>
                  <a:pt x="139" y="121"/>
                </a:lnTo>
                <a:lnTo>
                  <a:pt x="127" y="115"/>
                </a:lnTo>
                <a:lnTo>
                  <a:pt x="117" y="109"/>
                </a:lnTo>
                <a:lnTo>
                  <a:pt x="105" y="99"/>
                </a:lnTo>
                <a:lnTo>
                  <a:pt x="93" y="90"/>
                </a:lnTo>
                <a:lnTo>
                  <a:pt x="77" y="81"/>
                </a:lnTo>
                <a:lnTo>
                  <a:pt x="65" y="71"/>
                </a:lnTo>
                <a:lnTo>
                  <a:pt x="49" y="59"/>
                </a:lnTo>
                <a:lnTo>
                  <a:pt x="34" y="47"/>
                </a:lnTo>
                <a:lnTo>
                  <a:pt x="19" y="34"/>
                </a:lnTo>
                <a:lnTo>
                  <a:pt x="0" y="1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34" name="Freeform 39"/>
          <p:cNvSpPr>
            <a:spLocks noChangeArrowheads="1"/>
          </p:cNvSpPr>
          <p:nvPr/>
        </p:nvSpPr>
        <p:spPr bwMode="auto">
          <a:xfrm>
            <a:off x="7762875" y="3575050"/>
            <a:ext cx="1216025" cy="417513"/>
          </a:xfrm>
          <a:custGeom>
            <a:avLst/>
            <a:gdLst>
              <a:gd name="T0" fmla="*/ 40 w 766"/>
              <a:gd name="T1" fmla="*/ 220 h 263"/>
              <a:gd name="T2" fmla="*/ 114 w 766"/>
              <a:gd name="T3" fmla="*/ 195 h 263"/>
              <a:gd name="T4" fmla="*/ 182 w 766"/>
              <a:gd name="T5" fmla="*/ 167 h 263"/>
              <a:gd name="T6" fmla="*/ 250 w 766"/>
              <a:gd name="T7" fmla="*/ 145 h 263"/>
              <a:gd name="T8" fmla="*/ 309 w 766"/>
              <a:gd name="T9" fmla="*/ 124 h 263"/>
              <a:gd name="T10" fmla="*/ 368 w 766"/>
              <a:gd name="T11" fmla="*/ 102 h 263"/>
              <a:gd name="T12" fmla="*/ 420 w 766"/>
              <a:gd name="T13" fmla="*/ 84 h 263"/>
              <a:gd name="T14" fmla="*/ 466 w 766"/>
              <a:gd name="T15" fmla="*/ 68 h 263"/>
              <a:gd name="T16" fmla="*/ 510 w 766"/>
              <a:gd name="T17" fmla="*/ 53 h 263"/>
              <a:gd name="T18" fmla="*/ 550 w 766"/>
              <a:gd name="T19" fmla="*/ 40 h 263"/>
              <a:gd name="T20" fmla="*/ 584 w 766"/>
              <a:gd name="T21" fmla="*/ 28 h 263"/>
              <a:gd name="T22" fmla="*/ 615 w 766"/>
              <a:gd name="T23" fmla="*/ 19 h 263"/>
              <a:gd name="T24" fmla="*/ 643 w 766"/>
              <a:gd name="T25" fmla="*/ 12 h 263"/>
              <a:gd name="T26" fmla="*/ 664 w 766"/>
              <a:gd name="T27" fmla="*/ 6 h 263"/>
              <a:gd name="T28" fmla="*/ 680 w 766"/>
              <a:gd name="T29" fmla="*/ 3 h 263"/>
              <a:gd name="T30" fmla="*/ 692 w 766"/>
              <a:gd name="T31" fmla="*/ 0 h 263"/>
              <a:gd name="T32" fmla="*/ 714 w 766"/>
              <a:gd name="T33" fmla="*/ 0 h 263"/>
              <a:gd name="T34" fmla="*/ 742 w 766"/>
              <a:gd name="T35" fmla="*/ 3 h 263"/>
              <a:gd name="T36" fmla="*/ 757 w 766"/>
              <a:gd name="T37" fmla="*/ 12 h 263"/>
              <a:gd name="T38" fmla="*/ 766 w 766"/>
              <a:gd name="T39" fmla="*/ 22 h 263"/>
              <a:gd name="T40" fmla="*/ 766 w 766"/>
              <a:gd name="T41" fmla="*/ 31 h 263"/>
              <a:gd name="T42" fmla="*/ 754 w 766"/>
              <a:gd name="T43" fmla="*/ 40 h 263"/>
              <a:gd name="T44" fmla="*/ 735 w 766"/>
              <a:gd name="T45" fmla="*/ 50 h 263"/>
              <a:gd name="T46" fmla="*/ 704 w 766"/>
              <a:gd name="T47" fmla="*/ 65 h 263"/>
              <a:gd name="T48" fmla="*/ 664 w 766"/>
              <a:gd name="T49" fmla="*/ 80 h 263"/>
              <a:gd name="T50" fmla="*/ 615 w 766"/>
              <a:gd name="T51" fmla="*/ 99 h 263"/>
              <a:gd name="T52" fmla="*/ 553 w 766"/>
              <a:gd name="T53" fmla="*/ 121 h 263"/>
              <a:gd name="T54" fmla="*/ 485 w 766"/>
              <a:gd name="T55" fmla="*/ 145 h 263"/>
              <a:gd name="T56" fmla="*/ 405 w 766"/>
              <a:gd name="T57" fmla="*/ 170 h 263"/>
              <a:gd name="T58" fmla="*/ 334 w 766"/>
              <a:gd name="T59" fmla="*/ 195 h 263"/>
              <a:gd name="T60" fmla="*/ 272 w 766"/>
              <a:gd name="T61" fmla="*/ 213 h 263"/>
              <a:gd name="T62" fmla="*/ 216 w 766"/>
              <a:gd name="T63" fmla="*/ 229 h 263"/>
              <a:gd name="T64" fmla="*/ 170 w 766"/>
              <a:gd name="T65" fmla="*/ 244 h 263"/>
              <a:gd name="T66" fmla="*/ 133 w 766"/>
              <a:gd name="T67" fmla="*/ 254 h 263"/>
              <a:gd name="T68" fmla="*/ 102 w 766"/>
              <a:gd name="T69" fmla="*/ 260 h 263"/>
              <a:gd name="T70" fmla="*/ 80 w 766"/>
              <a:gd name="T71" fmla="*/ 263 h 263"/>
              <a:gd name="T72" fmla="*/ 62 w 766"/>
              <a:gd name="T73" fmla="*/ 263 h 263"/>
              <a:gd name="T74" fmla="*/ 37 w 766"/>
              <a:gd name="T75" fmla="*/ 260 h 263"/>
              <a:gd name="T76" fmla="*/ 21 w 766"/>
              <a:gd name="T77" fmla="*/ 254 h 263"/>
              <a:gd name="T78" fmla="*/ 6 w 766"/>
              <a:gd name="T79" fmla="*/ 241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263">
                <a:moveTo>
                  <a:pt x="0" y="235"/>
                </a:moveTo>
                <a:lnTo>
                  <a:pt x="40" y="220"/>
                </a:lnTo>
                <a:lnTo>
                  <a:pt x="77" y="207"/>
                </a:lnTo>
                <a:lnTo>
                  <a:pt x="114" y="195"/>
                </a:lnTo>
                <a:lnTo>
                  <a:pt x="148" y="179"/>
                </a:lnTo>
                <a:lnTo>
                  <a:pt x="182" y="167"/>
                </a:lnTo>
                <a:lnTo>
                  <a:pt x="216" y="155"/>
                </a:lnTo>
                <a:lnTo>
                  <a:pt x="250" y="145"/>
                </a:lnTo>
                <a:lnTo>
                  <a:pt x="281" y="133"/>
                </a:lnTo>
                <a:lnTo>
                  <a:pt x="309" y="124"/>
                </a:lnTo>
                <a:lnTo>
                  <a:pt x="340" y="111"/>
                </a:lnTo>
                <a:lnTo>
                  <a:pt x="368" y="102"/>
                </a:lnTo>
                <a:lnTo>
                  <a:pt x="392" y="93"/>
                </a:lnTo>
                <a:lnTo>
                  <a:pt x="420" y="84"/>
                </a:lnTo>
                <a:lnTo>
                  <a:pt x="445" y="74"/>
                </a:lnTo>
                <a:lnTo>
                  <a:pt x="466" y="68"/>
                </a:lnTo>
                <a:lnTo>
                  <a:pt x="488" y="59"/>
                </a:lnTo>
                <a:lnTo>
                  <a:pt x="510" y="53"/>
                </a:lnTo>
                <a:lnTo>
                  <a:pt x="531" y="46"/>
                </a:lnTo>
                <a:lnTo>
                  <a:pt x="550" y="40"/>
                </a:lnTo>
                <a:lnTo>
                  <a:pt x="568" y="34"/>
                </a:lnTo>
                <a:lnTo>
                  <a:pt x="584" y="28"/>
                </a:lnTo>
                <a:lnTo>
                  <a:pt x="599" y="25"/>
                </a:lnTo>
                <a:lnTo>
                  <a:pt x="615" y="19"/>
                </a:lnTo>
                <a:lnTo>
                  <a:pt x="630" y="16"/>
                </a:lnTo>
                <a:lnTo>
                  <a:pt x="643" y="12"/>
                </a:lnTo>
                <a:lnTo>
                  <a:pt x="652" y="9"/>
                </a:lnTo>
                <a:lnTo>
                  <a:pt x="664" y="6"/>
                </a:lnTo>
                <a:lnTo>
                  <a:pt x="674" y="3"/>
                </a:lnTo>
                <a:lnTo>
                  <a:pt x="680" y="3"/>
                </a:lnTo>
                <a:lnTo>
                  <a:pt x="689" y="0"/>
                </a:lnTo>
                <a:lnTo>
                  <a:pt x="692" y="0"/>
                </a:lnTo>
                <a:lnTo>
                  <a:pt x="698" y="0"/>
                </a:lnTo>
                <a:lnTo>
                  <a:pt x="714" y="0"/>
                </a:lnTo>
                <a:lnTo>
                  <a:pt x="729" y="3"/>
                </a:lnTo>
                <a:lnTo>
                  <a:pt x="742" y="3"/>
                </a:lnTo>
                <a:lnTo>
                  <a:pt x="751" y="6"/>
                </a:lnTo>
                <a:lnTo>
                  <a:pt x="757" y="12"/>
                </a:lnTo>
                <a:lnTo>
                  <a:pt x="763" y="16"/>
                </a:lnTo>
                <a:lnTo>
                  <a:pt x="766" y="22"/>
                </a:lnTo>
                <a:lnTo>
                  <a:pt x="766" y="28"/>
                </a:lnTo>
                <a:lnTo>
                  <a:pt x="766" y="31"/>
                </a:lnTo>
                <a:lnTo>
                  <a:pt x="760" y="34"/>
                </a:lnTo>
                <a:lnTo>
                  <a:pt x="754" y="40"/>
                </a:lnTo>
                <a:lnTo>
                  <a:pt x="745" y="43"/>
                </a:lnTo>
                <a:lnTo>
                  <a:pt x="735" y="50"/>
                </a:lnTo>
                <a:lnTo>
                  <a:pt x="720" y="56"/>
                </a:lnTo>
                <a:lnTo>
                  <a:pt x="704" y="65"/>
                </a:lnTo>
                <a:lnTo>
                  <a:pt x="686" y="71"/>
                </a:lnTo>
                <a:lnTo>
                  <a:pt x="664" y="80"/>
                </a:lnTo>
                <a:lnTo>
                  <a:pt x="640" y="90"/>
                </a:lnTo>
                <a:lnTo>
                  <a:pt x="615" y="99"/>
                </a:lnTo>
                <a:lnTo>
                  <a:pt x="584" y="108"/>
                </a:lnTo>
                <a:lnTo>
                  <a:pt x="553" y="121"/>
                </a:lnTo>
                <a:lnTo>
                  <a:pt x="519" y="133"/>
                </a:lnTo>
                <a:lnTo>
                  <a:pt x="485" y="145"/>
                </a:lnTo>
                <a:lnTo>
                  <a:pt x="445" y="158"/>
                </a:lnTo>
                <a:lnTo>
                  <a:pt x="405" y="170"/>
                </a:lnTo>
                <a:lnTo>
                  <a:pt x="371" y="182"/>
                </a:lnTo>
                <a:lnTo>
                  <a:pt x="334" y="195"/>
                </a:lnTo>
                <a:lnTo>
                  <a:pt x="303" y="204"/>
                </a:lnTo>
                <a:lnTo>
                  <a:pt x="272" y="213"/>
                </a:lnTo>
                <a:lnTo>
                  <a:pt x="244" y="223"/>
                </a:lnTo>
                <a:lnTo>
                  <a:pt x="216" y="229"/>
                </a:lnTo>
                <a:lnTo>
                  <a:pt x="191" y="238"/>
                </a:lnTo>
                <a:lnTo>
                  <a:pt x="170" y="244"/>
                </a:lnTo>
                <a:lnTo>
                  <a:pt x="151" y="247"/>
                </a:lnTo>
                <a:lnTo>
                  <a:pt x="133" y="254"/>
                </a:lnTo>
                <a:lnTo>
                  <a:pt x="117" y="257"/>
                </a:lnTo>
                <a:lnTo>
                  <a:pt x="102" y="260"/>
                </a:lnTo>
                <a:lnTo>
                  <a:pt x="92" y="263"/>
                </a:lnTo>
                <a:lnTo>
                  <a:pt x="80" y="263"/>
                </a:lnTo>
                <a:lnTo>
                  <a:pt x="74" y="263"/>
                </a:lnTo>
                <a:lnTo>
                  <a:pt x="62" y="263"/>
                </a:lnTo>
                <a:lnTo>
                  <a:pt x="49" y="260"/>
                </a:lnTo>
                <a:lnTo>
                  <a:pt x="37" y="260"/>
                </a:lnTo>
                <a:lnTo>
                  <a:pt x="28" y="257"/>
                </a:lnTo>
                <a:lnTo>
                  <a:pt x="21" y="254"/>
                </a:lnTo>
                <a:lnTo>
                  <a:pt x="12" y="247"/>
                </a:lnTo>
                <a:lnTo>
                  <a:pt x="6" y="241"/>
                </a:lnTo>
                <a:lnTo>
                  <a:pt x="0" y="23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35" name="Freeform 40"/>
          <p:cNvSpPr>
            <a:spLocks noChangeArrowheads="1"/>
          </p:cNvSpPr>
          <p:nvPr/>
        </p:nvSpPr>
        <p:spPr bwMode="auto">
          <a:xfrm>
            <a:off x="7845425" y="3211513"/>
            <a:ext cx="952500" cy="354012"/>
          </a:xfrm>
          <a:custGeom>
            <a:avLst/>
            <a:gdLst>
              <a:gd name="T0" fmla="*/ 578 w 600"/>
              <a:gd name="T1" fmla="*/ 68 h 223"/>
              <a:gd name="T2" fmla="*/ 566 w 600"/>
              <a:gd name="T3" fmla="*/ 75 h 223"/>
              <a:gd name="T4" fmla="*/ 547 w 600"/>
              <a:gd name="T5" fmla="*/ 81 h 223"/>
              <a:gd name="T6" fmla="*/ 523 w 600"/>
              <a:gd name="T7" fmla="*/ 90 h 223"/>
              <a:gd name="T8" fmla="*/ 495 w 600"/>
              <a:gd name="T9" fmla="*/ 99 h 223"/>
              <a:gd name="T10" fmla="*/ 458 w 600"/>
              <a:gd name="T11" fmla="*/ 112 h 223"/>
              <a:gd name="T12" fmla="*/ 418 w 600"/>
              <a:gd name="T13" fmla="*/ 127 h 223"/>
              <a:gd name="T14" fmla="*/ 368 w 600"/>
              <a:gd name="T15" fmla="*/ 143 h 223"/>
              <a:gd name="T16" fmla="*/ 319 w 600"/>
              <a:gd name="T17" fmla="*/ 161 h 223"/>
              <a:gd name="T18" fmla="*/ 269 w 600"/>
              <a:gd name="T19" fmla="*/ 177 h 223"/>
              <a:gd name="T20" fmla="*/ 229 w 600"/>
              <a:gd name="T21" fmla="*/ 189 h 223"/>
              <a:gd name="T22" fmla="*/ 189 w 600"/>
              <a:gd name="T23" fmla="*/ 201 h 223"/>
              <a:gd name="T24" fmla="*/ 158 w 600"/>
              <a:gd name="T25" fmla="*/ 211 h 223"/>
              <a:gd name="T26" fmla="*/ 130 w 600"/>
              <a:gd name="T27" fmla="*/ 217 h 223"/>
              <a:gd name="T28" fmla="*/ 105 w 600"/>
              <a:gd name="T29" fmla="*/ 220 h 223"/>
              <a:gd name="T30" fmla="*/ 87 w 600"/>
              <a:gd name="T31" fmla="*/ 223 h 223"/>
              <a:gd name="T32" fmla="*/ 68 w 600"/>
              <a:gd name="T33" fmla="*/ 223 h 223"/>
              <a:gd name="T34" fmla="*/ 44 w 600"/>
              <a:gd name="T35" fmla="*/ 220 h 223"/>
              <a:gd name="T36" fmla="*/ 25 w 600"/>
              <a:gd name="T37" fmla="*/ 211 h 223"/>
              <a:gd name="T38" fmla="*/ 6 w 600"/>
              <a:gd name="T39" fmla="*/ 198 h 223"/>
              <a:gd name="T40" fmla="*/ 31 w 600"/>
              <a:gd name="T41" fmla="*/ 177 h 223"/>
              <a:gd name="T42" fmla="*/ 93 w 600"/>
              <a:gd name="T43" fmla="*/ 155 h 223"/>
              <a:gd name="T44" fmla="*/ 152 w 600"/>
              <a:gd name="T45" fmla="*/ 136 h 223"/>
              <a:gd name="T46" fmla="*/ 204 w 600"/>
              <a:gd name="T47" fmla="*/ 118 h 223"/>
              <a:gd name="T48" fmla="*/ 254 w 600"/>
              <a:gd name="T49" fmla="*/ 99 h 223"/>
              <a:gd name="T50" fmla="*/ 300 w 600"/>
              <a:gd name="T51" fmla="*/ 84 h 223"/>
              <a:gd name="T52" fmla="*/ 340 w 600"/>
              <a:gd name="T53" fmla="*/ 68 h 223"/>
              <a:gd name="T54" fmla="*/ 380 w 600"/>
              <a:gd name="T55" fmla="*/ 56 h 223"/>
              <a:gd name="T56" fmla="*/ 411 w 600"/>
              <a:gd name="T57" fmla="*/ 44 h 223"/>
              <a:gd name="T58" fmla="*/ 442 w 600"/>
              <a:gd name="T59" fmla="*/ 31 h 223"/>
              <a:gd name="T60" fmla="*/ 467 w 600"/>
              <a:gd name="T61" fmla="*/ 22 h 223"/>
              <a:gd name="T62" fmla="*/ 489 w 600"/>
              <a:gd name="T63" fmla="*/ 16 h 223"/>
              <a:gd name="T64" fmla="*/ 507 w 600"/>
              <a:gd name="T65" fmla="*/ 10 h 223"/>
              <a:gd name="T66" fmla="*/ 520 w 600"/>
              <a:gd name="T67" fmla="*/ 7 h 223"/>
              <a:gd name="T68" fmla="*/ 529 w 600"/>
              <a:gd name="T69" fmla="*/ 4 h 223"/>
              <a:gd name="T70" fmla="*/ 535 w 600"/>
              <a:gd name="T71" fmla="*/ 0 h 223"/>
              <a:gd name="T72" fmla="*/ 547 w 600"/>
              <a:gd name="T73" fmla="*/ 4 h 223"/>
              <a:gd name="T74" fmla="*/ 569 w 600"/>
              <a:gd name="T75" fmla="*/ 13 h 223"/>
              <a:gd name="T76" fmla="*/ 581 w 600"/>
              <a:gd name="T77" fmla="*/ 19 h 223"/>
              <a:gd name="T78" fmla="*/ 591 w 600"/>
              <a:gd name="T79" fmla="*/ 28 h 223"/>
              <a:gd name="T80" fmla="*/ 600 w 600"/>
              <a:gd name="T81" fmla="*/ 44 h 223"/>
              <a:gd name="T82" fmla="*/ 600 w 600"/>
              <a:gd name="T83" fmla="*/ 50 h 223"/>
              <a:gd name="T84" fmla="*/ 597 w 600"/>
              <a:gd name="T85" fmla="*/ 56 h 223"/>
              <a:gd name="T86" fmla="*/ 591 w 600"/>
              <a:gd name="T87" fmla="*/ 62 h 223"/>
              <a:gd name="T88" fmla="*/ 581 w 600"/>
              <a:gd name="T89" fmla="*/ 6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00" h="223">
                <a:moveTo>
                  <a:pt x="581" y="68"/>
                </a:moveTo>
                <a:lnTo>
                  <a:pt x="578" y="68"/>
                </a:lnTo>
                <a:lnTo>
                  <a:pt x="572" y="72"/>
                </a:lnTo>
                <a:lnTo>
                  <a:pt x="566" y="75"/>
                </a:lnTo>
                <a:lnTo>
                  <a:pt x="557" y="78"/>
                </a:lnTo>
                <a:lnTo>
                  <a:pt x="547" y="81"/>
                </a:lnTo>
                <a:lnTo>
                  <a:pt x="538" y="84"/>
                </a:lnTo>
                <a:lnTo>
                  <a:pt x="523" y="90"/>
                </a:lnTo>
                <a:lnTo>
                  <a:pt x="510" y="93"/>
                </a:lnTo>
                <a:lnTo>
                  <a:pt x="495" y="99"/>
                </a:lnTo>
                <a:lnTo>
                  <a:pt x="476" y="106"/>
                </a:lnTo>
                <a:lnTo>
                  <a:pt x="458" y="112"/>
                </a:lnTo>
                <a:lnTo>
                  <a:pt x="439" y="118"/>
                </a:lnTo>
                <a:lnTo>
                  <a:pt x="418" y="127"/>
                </a:lnTo>
                <a:lnTo>
                  <a:pt x="393" y="133"/>
                </a:lnTo>
                <a:lnTo>
                  <a:pt x="368" y="143"/>
                </a:lnTo>
                <a:lnTo>
                  <a:pt x="343" y="152"/>
                </a:lnTo>
                <a:lnTo>
                  <a:pt x="319" y="161"/>
                </a:lnTo>
                <a:lnTo>
                  <a:pt x="294" y="167"/>
                </a:lnTo>
                <a:lnTo>
                  <a:pt x="269" y="177"/>
                </a:lnTo>
                <a:lnTo>
                  <a:pt x="248" y="183"/>
                </a:lnTo>
                <a:lnTo>
                  <a:pt x="229" y="189"/>
                </a:lnTo>
                <a:lnTo>
                  <a:pt x="207" y="195"/>
                </a:lnTo>
                <a:lnTo>
                  <a:pt x="189" y="201"/>
                </a:lnTo>
                <a:lnTo>
                  <a:pt x="173" y="204"/>
                </a:lnTo>
                <a:lnTo>
                  <a:pt x="158" y="211"/>
                </a:lnTo>
                <a:lnTo>
                  <a:pt x="142" y="214"/>
                </a:lnTo>
                <a:lnTo>
                  <a:pt x="130" y="217"/>
                </a:lnTo>
                <a:lnTo>
                  <a:pt x="118" y="220"/>
                </a:lnTo>
                <a:lnTo>
                  <a:pt x="105" y="220"/>
                </a:lnTo>
                <a:lnTo>
                  <a:pt x="96" y="223"/>
                </a:lnTo>
                <a:lnTo>
                  <a:pt x="87" y="223"/>
                </a:lnTo>
                <a:lnTo>
                  <a:pt x="81" y="223"/>
                </a:lnTo>
                <a:lnTo>
                  <a:pt x="68" y="223"/>
                </a:lnTo>
                <a:lnTo>
                  <a:pt x="56" y="220"/>
                </a:lnTo>
                <a:lnTo>
                  <a:pt x="44" y="220"/>
                </a:lnTo>
                <a:lnTo>
                  <a:pt x="34" y="217"/>
                </a:lnTo>
                <a:lnTo>
                  <a:pt x="25" y="211"/>
                </a:lnTo>
                <a:lnTo>
                  <a:pt x="16" y="204"/>
                </a:lnTo>
                <a:lnTo>
                  <a:pt x="6" y="198"/>
                </a:lnTo>
                <a:lnTo>
                  <a:pt x="0" y="189"/>
                </a:lnTo>
                <a:lnTo>
                  <a:pt x="31" y="177"/>
                </a:lnTo>
                <a:lnTo>
                  <a:pt x="65" y="167"/>
                </a:lnTo>
                <a:lnTo>
                  <a:pt x="93" y="155"/>
                </a:lnTo>
                <a:lnTo>
                  <a:pt x="124" y="146"/>
                </a:lnTo>
                <a:lnTo>
                  <a:pt x="152" y="136"/>
                </a:lnTo>
                <a:lnTo>
                  <a:pt x="180" y="127"/>
                </a:lnTo>
                <a:lnTo>
                  <a:pt x="204" y="118"/>
                </a:lnTo>
                <a:lnTo>
                  <a:pt x="229" y="109"/>
                </a:lnTo>
                <a:lnTo>
                  <a:pt x="254" y="99"/>
                </a:lnTo>
                <a:lnTo>
                  <a:pt x="278" y="90"/>
                </a:lnTo>
                <a:lnTo>
                  <a:pt x="300" y="84"/>
                </a:lnTo>
                <a:lnTo>
                  <a:pt x="322" y="75"/>
                </a:lnTo>
                <a:lnTo>
                  <a:pt x="340" y="68"/>
                </a:lnTo>
                <a:lnTo>
                  <a:pt x="362" y="62"/>
                </a:lnTo>
                <a:lnTo>
                  <a:pt x="380" y="56"/>
                </a:lnTo>
                <a:lnTo>
                  <a:pt x="396" y="50"/>
                </a:lnTo>
                <a:lnTo>
                  <a:pt x="411" y="44"/>
                </a:lnTo>
                <a:lnTo>
                  <a:pt x="427" y="38"/>
                </a:lnTo>
                <a:lnTo>
                  <a:pt x="442" y="31"/>
                </a:lnTo>
                <a:lnTo>
                  <a:pt x="455" y="28"/>
                </a:lnTo>
                <a:lnTo>
                  <a:pt x="467" y="22"/>
                </a:lnTo>
                <a:lnTo>
                  <a:pt x="479" y="19"/>
                </a:lnTo>
                <a:lnTo>
                  <a:pt x="489" y="16"/>
                </a:lnTo>
                <a:lnTo>
                  <a:pt x="498" y="13"/>
                </a:lnTo>
                <a:lnTo>
                  <a:pt x="507" y="10"/>
                </a:lnTo>
                <a:lnTo>
                  <a:pt x="513" y="7"/>
                </a:lnTo>
                <a:lnTo>
                  <a:pt x="520" y="7"/>
                </a:lnTo>
                <a:lnTo>
                  <a:pt x="526" y="4"/>
                </a:lnTo>
                <a:lnTo>
                  <a:pt x="529" y="4"/>
                </a:lnTo>
                <a:lnTo>
                  <a:pt x="532" y="0"/>
                </a:lnTo>
                <a:lnTo>
                  <a:pt x="535" y="0"/>
                </a:lnTo>
                <a:lnTo>
                  <a:pt x="541" y="0"/>
                </a:lnTo>
                <a:lnTo>
                  <a:pt x="547" y="4"/>
                </a:lnTo>
                <a:lnTo>
                  <a:pt x="557" y="10"/>
                </a:lnTo>
                <a:lnTo>
                  <a:pt x="569" y="13"/>
                </a:lnTo>
                <a:lnTo>
                  <a:pt x="575" y="16"/>
                </a:lnTo>
                <a:lnTo>
                  <a:pt x="581" y="19"/>
                </a:lnTo>
                <a:lnTo>
                  <a:pt x="588" y="22"/>
                </a:lnTo>
                <a:lnTo>
                  <a:pt x="591" y="28"/>
                </a:lnTo>
                <a:lnTo>
                  <a:pt x="597" y="34"/>
                </a:lnTo>
                <a:lnTo>
                  <a:pt x="600" y="44"/>
                </a:lnTo>
                <a:lnTo>
                  <a:pt x="600" y="47"/>
                </a:lnTo>
                <a:lnTo>
                  <a:pt x="600" y="50"/>
                </a:lnTo>
                <a:lnTo>
                  <a:pt x="600" y="53"/>
                </a:lnTo>
                <a:lnTo>
                  <a:pt x="597" y="56"/>
                </a:lnTo>
                <a:lnTo>
                  <a:pt x="594" y="59"/>
                </a:lnTo>
                <a:lnTo>
                  <a:pt x="591" y="62"/>
                </a:lnTo>
                <a:lnTo>
                  <a:pt x="588" y="65"/>
                </a:lnTo>
                <a:lnTo>
                  <a:pt x="581" y="6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拍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924175" y="3975100"/>
            <a:ext cx="2840038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1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“扌”最后一笔是提。</a:t>
              </a:r>
              <a:endPara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25056" y="1826420"/>
            <a:ext cx="145891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pāi</a:t>
            </a:r>
            <a:endParaRPr lang="zh-CN" altLang="en-US" sz="4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352" name="Freeform 41"/>
          <p:cNvSpPr>
            <a:spLocks noChangeArrowheads="1"/>
          </p:cNvSpPr>
          <p:nvPr/>
        </p:nvSpPr>
        <p:spPr bwMode="auto">
          <a:xfrm>
            <a:off x="8355013" y="4006850"/>
            <a:ext cx="584200" cy="166688"/>
          </a:xfrm>
          <a:custGeom>
            <a:avLst/>
            <a:gdLst>
              <a:gd name="T0" fmla="*/ 368 w 368"/>
              <a:gd name="T1" fmla="*/ 40 h 105"/>
              <a:gd name="T2" fmla="*/ 368 w 368"/>
              <a:gd name="T3" fmla="*/ 43 h 105"/>
              <a:gd name="T4" fmla="*/ 365 w 368"/>
              <a:gd name="T5" fmla="*/ 46 h 105"/>
              <a:gd name="T6" fmla="*/ 362 w 368"/>
              <a:gd name="T7" fmla="*/ 46 h 105"/>
              <a:gd name="T8" fmla="*/ 358 w 368"/>
              <a:gd name="T9" fmla="*/ 49 h 105"/>
              <a:gd name="T10" fmla="*/ 352 w 368"/>
              <a:gd name="T11" fmla="*/ 52 h 105"/>
              <a:gd name="T12" fmla="*/ 349 w 368"/>
              <a:gd name="T13" fmla="*/ 55 h 105"/>
              <a:gd name="T14" fmla="*/ 343 w 368"/>
              <a:gd name="T15" fmla="*/ 55 h 105"/>
              <a:gd name="T16" fmla="*/ 334 w 368"/>
              <a:gd name="T17" fmla="*/ 59 h 105"/>
              <a:gd name="T18" fmla="*/ 328 w 368"/>
              <a:gd name="T19" fmla="*/ 62 h 105"/>
              <a:gd name="T20" fmla="*/ 318 w 368"/>
              <a:gd name="T21" fmla="*/ 65 h 105"/>
              <a:gd name="T22" fmla="*/ 309 w 368"/>
              <a:gd name="T23" fmla="*/ 68 h 105"/>
              <a:gd name="T24" fmla="*/ 300 w 368"/>
              <a:gd name="T25" fmla="*/ 71 h 105"/>
              <a:gd name="T26" fmla="*/ 287 w 368"/>
              <a:gd name="T27" fmla="*/ 74 h 105"/>
              <a:gd name="T28" fmla="*/ 275 w 368"/>
              <a:gd name="T29" fmla="*/ 77 h 105"/>
              <a:gd name="T30" fmla="*/ 263 w 368"/>
              <a:gd name="T31" fmla="*/ 80 h 105"/>
              <a:gd name="T32" fmla="*/ 235 w 368"/>
              <a:gd name="T33" fmla="*/ 86 h 105"/>
              <a:gd name="T34" fmla="*/ 207 w 368"/>
              <a:gd name="T35" fmla="*/ 89 h 105"/>
              <a:gd name="T36" fmla="*/ 176 w 368"/>
              <a:gd name="T37" fmla="*/ 96 h 105"/>
              <a:gd name="T38" fmla="*/ 145 w 368"/>
              <a:gd name="T39" fmla="*/ 99 h 105"/>
              <a:gd name="T40" fmla="*/ 111 w 368"/>
              <a:gd name="T41" fmla="*/ 102 h 105"/>
              <a:gd name="T42" fmla="*/ 74 w 368"/>
              <a:gd name="T43" fmla="*/ 102 h 105"/>
              <a:gd name="T44" fmla="*/ 37 w 368"/>
              <a:gd name="T45" fmla="*/ 105 h 105"/>
              <a:gd name="T46" fmla="*/ 0 w 368"/>
              <a:gd name="T47" fmla="*/ 105 h 105"/>
              <a:gd name="T48" fmla="*/ 0 w 368"/>
              <a:gd name="T49" fmla="*/ 52 h 105"/>
              <a:gd name="T50" fmla="*/ 15 w 368"/>
              <a:gd name="T51" fmla="*/ 52 h 105"/>
              <a:gd name="T52" fmla="*/ 31 w 368"/>
              <a:gd name="T53" fmla="*/ 49 h 105"/>
              <a:gd name="T54" fmla="*/ 46 w 368"/>
              <a:gd name="T55" fmla="*/ 49 h 105"/>
              <a:gd name="T56" fmla="*/ 62 w 368"/>
              <a:gd name="T57" fmla="*/ 46 h 105"/>
              <a:gd name="T58" fmla="*/ 80 w 368"/>
              <a:gd name="T59" fmla="*/ 43 h 105"/>
              <a:gd name="T60" fmla="*/ 102 w 368"/>
              <a:gd name="T61" fmla="*/ 37 h 105"/>
              <a:gd name="T62" fmla="*/ 120 w 368"/>
              <a:gd name="T63" fmla="*/ 34 h 105"/>
              <a:gd name="T64" fmla="*/ 142 w 368"/>
              <a:gd name="T65" fmla="*/ 28 h 105"/>
              <a:gd name="T66" fmla="*/ 164 w 368"/>
              <a:gd name="T67" fmla="*/ 21 h 105"/>
              <a:gd name="T68" fmla="*/ 182 w 368"/>
              <a:gd name="T69" fmla="*/ 15 h 105"/>
              <a:gd name="T70" fmla="*/ 201 w 368"/>
              <a:gd name="T71" fmla="*/ 12 h 105"/>
              <a:gd name="T72" fmla="*/ 219 w 368"/>
              <a:gd name="T73" fmla="*/ 6 h 105"/>
              <a:gd name="T74" fmla="*/ 235 w 368"/>
              <a:gd name="T75" fmla="*/ 3 h 105"/>
              <a:gd name="T76" fmla="*/ 247 w 368"/>
              <a:gd name="T77" fmla="*/ 3 h 105"/>
              <a:gd name="T78" fmla="*/ 260 w 368"/>
              <a:gd name="T79" fmla="*/ 0 h 105"/>
              <a:gd name="T80" fmla="*/ 272 w 368"/>
              <a:gd name="T81" fmla="*/ 0 h 105"/>
              <a:gd name="T82" fmla="*/ 294 w 368"/>
              <a:gd name="T83" fmla="*/ 0 h 105"/>
              <a:gd name="T84" fmla="*/ 312 w 368"/>
              <a:gd name="T85" fmla="*/ 3 h 105"/>
              <a:gd name="T86" fmla="*/ 328 w 368"/>
              <a:gd name="T87" fmla="*/ 9 h 105"/>
              <a:gd name="T88" fmla="*/ 334 w 368"/>
              <a:gd name="T89" fmla="*/ 9 h 105"/>
              <a:gd name="T90" fmla="*/ 340 w 368"/>
              <a:gd name="T91" fmla="*/ 12 h 105"/>
              <a:gd name="T92" fmla="*/ 346 w 368"/>
              <a:gd name="T93" fmla="*/ 15 h 105"/>
              <a:gd name="T94" fmla="*/ 352 w 368"/>
              <a:gd name="T95" fmla="*/ 18 h 105"/>
              <a:gd name="T96" fmla="*/ 358 w 368"/>
              <a:gd name="T97" fmla="*/ 21 h 105"/>
              <a:gd name="T98" fmla="*/ 362 w 368"/>
              <a:gd name="T99" fmla="*/ 28 h 105"/>
              <a:gd name="T100" fmla="*/ 365 w 368"/>
              <a:gd name="T101" fmla="*/ 31 h 105"/>
              <a:gd name="T102" fmla="*/ 365 w 368"/>
              <a:gd name="T103" fmla="*/ 34 h 105"/>
              <a:gd name="T104" fmla="*/ 368 w 368"/>
              <a:gd name="T105" fmla="*/ 37 h 105"/>
              <a:gd name="T106" fmla="*/ 368 w 368"/>
              <a:gd name="T107" fmla="*/ 4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8" h="105">
                <a:moveTo>
                  <a:pt x="368" y="40"/>
                </a:moveTo>
                <a:lnTo>
                  <a:pt x="368" y="43"/>
                </a:lnTo>
                <a:lnTo>
                  <a:pt x="365" y="46"/>
                </a:lnTo>
                <a:lnTo>
                  <a:pt x="362" y="46"/>
                </a:lnTo>
                <a:lnTo>
                  <a:pt x="358" y="49"/>
                </a:lnTo>
                <a:lnTo>
                  <a:pt x="352" y="52"/>
                </a:lnTo>
                <a:lnTo>
                  <a:pt x="349" y="55"/>
                </a:lnTo>
                <a:lnTo>
                  <a:pt x="343" y="55"/>
                </a:lnTo>
                <a:lnTo>
                  <a:pt x="334" y="59"/>
                </a:lnTo>
                <a:lnTo>
                  <a:pt x="328" y="62"/>
                </a:lnTo>
                <a:lnTo>
                  <a:pt x="318" y="65"/>
                </a:lnTo>
                <a:lnTo>
                  <a:pt x="309" y="68"/>
                </a:lnTo>
                <a:lnTo>
                  <a:pt x="300" y="71"/>
                </a:lnTo>
                <a:lnTo>
                  <a:pt x="287" y="74"/>
                </a:lnTo>
                <a:lnTo>
                  <a:pt x="275" y="77"/>
                </a:lnTo>
                <a:lnTo>
                  <a:pt x="263" y="80"/>
                </a:lnTo>
                <a:lnTo>
                  <a:pt x="235" y="86"/>
                </a:lnTo>
                <a:lnTo>
                  <a:pt x="207" y="89"/>
                </a:lnTo>
                <a:lnTo>
                  <a:pt x="176" y="96"/>
                </a:lnTo>
                <a:lnTo>
                  <a:pt x="145" y="99"/>
                </a:lnTo>
                <a:lnTo>
                  <a:pt x="111" y="102"/>
                </a:lnTo>
                <a:lnTo>
                  <a:pt x="74" y="102"/>
                </a:lnTo>
                <a:lnTo>
                  <a:pt x="37" y="105"/>
                </a:lnTo>
                <a:lnTo>
                  <a:pt x="0" y="105"/>
                </a:lnTo>
                <a:lnTo>
                  <a:pt x="0" y="52"/>
                </a:lnTo>
                <a:lnTo>
                  <a:pt x="15" y="52"/>
                </a:lnTo>
                <a:lnTo>
                  <a:pt x="31" y="49"/>
                </a:lnTo>
                <a:lnTo>
                  <a:pt x="46" y="49"/>
                </a:lnTo>
                <a:lnTo>
                  <a:pt x="62" y="46"/>
                </a:lnTo>
                <a:lnTo>
                  <a:pt x="80" y="43"/>
                </a:lnTo>
                <a:lnTo>
                  <a:pt x="102" y="37"/>
                </a:lnTo>
                <a:lnTo>
                  <a:pt x="120" y="34"/>
                </a:lnTo>
                <a:lnTo>
                  <a:pt x="142" y="28"/>
                </a:lnTo>
                <a:lnTo>
                  <a:pt x="164" y="21"/>
                </a:lnTo>
                <a:lnTo>
                  <a:pt x="182" y="15"/>
                </a:lnTo>
                <a:lnTo>
                  <a:pt x="201" y="12"/>
                </a:lnTo>
                <a:lnTo>
                  <a:pt x="219" y="6"/>
                </a:lnTo>
                <a:lnTo>
                  <a:pt x="235" y="3"/>
                </a:lnTo>
                <a:lnTo>
                  <a:pt x="247" y="3"/>
                </a:lnTo>
                <a:lnTo>
                  <a:pt x="260" y="0"/>
                </a:lnTo>
                <a:lnTo>
                  <a:pt x="272" y="0"/>
                </a:lnTo>
                <a:lnTo>
                  <a:pt x="294" y="0"/>
                </a:lnTo>
                <a:lnTo>
                  <a:pt x="312" y="3"/>
                </a:lnTo>
                <a:lnTo>
                  <a:pt x="328" y="9"/>
                </a:lnTo>
                <a:lnTo>
                  <a:pt x="334" y="9"/>
                </a:lnTo>
                <a:lnTo>
                  <a:pt x="340" y="12"/>
                </a:lnTo>
                <a:lnTo>
                  <a:pt x="346" y="15"/>
                </a:lnTo>
                <a:lnTo>
                  <a:pt x="352" y="18"/>
                </a:lnTo>
                <a:lnTo>
                  <a:pt x="358" y="21"/>
                </a:lnTo>
                <a:lnTo>
                  <a:pt x="362" y="28"/>
                </a:lnTo>
                <a:lnTo>
                  <a:pt x="365" y="31"/>
                </a:lnTo>
                <a:lnTo>
                  <a:pt x="365" y="34"/>
                </a:lnTo>
                <a:lnTo>
                  <a:pt x="368" y="37"/>
                </a:lnTo>
                <a:lnTo>
                  <a:pt x="368" y="4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3" name="Freeform 42"/>
          <p:cNvSpPr>
            <a:spLocks noChangeArrowheads="1"/>
          </p:cNvSpPr>
          <p:nvPr/>
        </p:nvSpPr>
        <p:spPr bwMode="auto">
          <a:xfrm>
            <a:off x="8205788" y="3598863"/>
            <a:ext cx="203200" cy="1177925"/>
          </a:xfrm>
          <a:custGeom>
            <a:avLst/>
            <a:gdLst>
              <a:gd name="T0" fmla="*/ 37 w 127"/>
              <a:gd name="T1" fmla="*/ 232 h 742"/>
              <a:gd name="T2" fmla="*/ 37 w 127"/>
              <a:gd name="T3" fmla="*/ 195 h 742"/>
              <a:gd name="T4" fmla="*/ 34 w 127"/>
              <a:gd name="T5" fmla="*/ 164 h 742"/>
              <a:gd name="T6" fmla="*/ 31 w 127"/>
              <a:gd name="T7" fmla="*/ 136 h 742"/>
              <a:gd name="T8" fmla="*/ 28 w 127"/>
              <a:gd name="T9" fmla="*/ 112 h 742"/>
              <a:gd name="T10" fmla="*/ 25 w 127"/>
              <a:gd name="T11" fmla="*/ 90 h 742"/>
              <a:gd name="T12" fmla="*/ 22 w 127"/>
              <a:gd name="T13" fmla="*/ 71 h 742"/>
              <a:gd name="T14" fmla="*/ 16 w 127"/>
              <a:gd name="T15" fmla="*/ 59 h 742"/>
              <a:gd name="T16" fmla="*/ 6 w 127"/>
              <a:gd name="T17" fmla="*/ 44 h 742"/>
              <a:gd name="T18" fmla="*/ 3 w 127"/>
              <a:gd name="T19" fmla="*/ 25 h 742"/>
              <a:gd name="T20" fmla="*/ 3 w 127"/>
              <a:gd name="T21" fmla="*/ 13 h 742"/>
              <a:gd name="T22" fmla="*/ 10 w 127"/>
              <a:gd name="T23" fmla="*/ 6 h 742"/>
              <a:gd name="T24" fmla="*/ 22 w 127"/>
              <a:gd name="T25" fmla="*/ 3 h 742"/>
              <a:gd name="T26" fmla="*/ 44 w 127"/>
              <a:gd name="T27" fmla="*/ 3 h 742"/>
              <a:gd name="T28" fmla="*/ 71 w 127"/>
              <a:gd name="T29" fmla="*/ 10 h 742"/>
              <a:gd name="T30" fmla="*/ 105 w 127"/>
              <a:gd name="T31" fmla="*/ 22 h 742"/>
              <a:gd name="T32" fmla="*/ 124 w 127"/>
              <a:gd name="T33" fmla="*/ 87 h 742"/>
              <a:gd name="T34" fmla="*/ 124 w 127"/>
              <a:gd name="T35" fmla="*/ 192 h 742"/>
              <a:gd name="T36" fmla="*/ 121 w 127"/>
              <a:gd name="T37" fmla="*/ 288 h 742"/>
              <a:gd name="T38" fmla="*/ 118 w 127"/>
              <a:gd name="T39" fmla="*/ 368 h 742"/>
              <a:gd name="T40" fmla="*/ 118 w 127"/>
              <a:gd name="T41" fmla="*/ 439 h 742"/>
              <a:gd name="T42" fmla="*/ 115 w 127"/>
              <a:gd name="T43" fmla="*/ 498 h 742"/>
              <a:gd name="T44" fmla="*/ 115 w 127"/>
              <a:gd name="T45" fmla="*/ 544 h 742"/>
              <a:gd name="T46" fmla="*/ 115 w 127"/>
              <a:gd name="T47" fmla="*/ 581 h 742"/>
              <a:gd name="T48" fmla="*/ 115 w 127"/>
              <a:gd name="T49" fmla="*/ 618 h 742"/>
              <a:gd name="T50" fmla="*/ 115 w 127"/>
              <a:gd name="T51" fmla="*/ 655 h 742"/>
              <a:gd name="T52" fmla="*/ 112 w 127"/>
              <a:gd name="T53" fmla="*/ 686 h 742"/>
              <a:gd name="T54" fmla="*/ 105 w 127"/>
              <a:gd name="T55" fmla="*/ 708 h 742"/>
              <a:gd name="T56" fmla="*/ 99 w 127"/>
              <a:gd name="T57" fmla="*/ 720 h 742"/>
              <a:gd name="T58" fmla="*/ 96 w 127"/>
              <a:gd name="T59" fmla="*/ 733 h 742"/>
              <a:gd name="T60" fmla="*/ 90 w 127"/>
              <a:gd name="T61" fmla="*/ 739 h 742"/>
              <a:gd name="T62" fmla="*/ 84 w 127"/>
              <a:gd name="T63" fmla="*/ 742 h 742"/>
              <a:gd name="T64" fmla="*/ 78 w 127"/>
              <a:gd name="T65" fmla="*/ 739 h 742"/>
              <a:gd name="T66" fmla="*/ 71 w 127"/>
              <a:gd name="T67" fmla="*/ 730 h 742"/>
              <a:gd name="T68" fmla="*/ 59 w 127"/>
              <a:gd name="T69" fmla="*/ 717 h 742"/>
              <a:gd name="T70" fmla="*/ 47 w 127"/>
              <a:gd name="T71" fmla="*/ 699 h 742"/>
              <a:gd name="T72" fmla="*/ 37 w 127"/>
              <a:gd name="T73" fmla="*/ 674 h 742"/>
              <a:gd name="T74" fmla="*/ 31 w 127"/>
              <a:gd name="T75" fmla="*/ 637 h 742"/>
              <a:gd name="T76" fmla="*/ 28 w 127"/>
              <a:gd name="T77" fmla="*/ 591 h 742"/>
              <a:gd name="T78" fmla="*/ 31 w 127"/>
              <a:gd name="T79" fmla="*/ 532 h 742"/>
              <a:gd name="T80" fmla="*/ 34 w 127"/>
              <a:gd name="T81" fmla="*/ 467 h 742"/>
              <a:gd name="T82" fmla="*/ 37 w 127"/>
              <a:gd name="T83" fmla="*/ 399 h 742"/>
              <a:gd name="T84" fmla="*/ 37 w 127"/>
              <a:gd name="T85" fmla="*/ 328 h 742"/>
              <a:gd name="T86" fmla="*/ 37 w 127"/>
              <a:gd name="T87" fmla="*/ 251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742">
                <a:moveTo>
                  <a:pt x="37" y="251"/>
                </a:moveTo>
                <a:lnTo>
                  <a:pt x="37" y="232"/>
                </a:lnTo>
                <a:lnTo>
                  <a:pt x="37" y="214"/>
                </a:lnTo>
                <a:lnTo>
                  <a:pt x="37" y="195"/>
                </a:lnTo>
                <a:lnTo>
                  <a:pt x="34" y="180"/>
                </a:lnTo>
                <a:lnTo>
                  <a:pt x="34" y="164"/>
                </a:lnTo>
                <a:lnTo>
                  <a:pt x="34" y="149"/>
                </a:lnTo>
                <a:lnTo>
                  <a:pt x="31" y="136"/>
                </a:lnTo>
                <a:lnTo>
                  <a:pt x="31" y="124"/>
                </a:lnTo>
                <a:lnTo>
                  <a:pt x="28" y="112"/>
                </a:lnTo>
                <a:lnTo>
                  <a:pt x="28" y="99"/>
                </a:lnTo>
                <a:lnTo>
                  <a:pt x="25" y="90"/>
                </a:lnTo>
                <a:lnTo>
                  <a:pt x="22" y="81"/>
                </a:lnTo>
                <a:lnTo>
                  <a:pt x="22" y="71"/>
                </a:lnTo>
                <a:lnTo>
                  <a:pt x="19" y="65"/>
                </a:lnTo>
                <a:lnTo>
                  <a:pt x="16" y="59"/>
                </a:lnTo>
                <a:lnTo>
                  <a:pt x="13" y="53"/>
                </a:lnTo>
                <a:lnTo>
                  <a:pt x="6" y="44"/>
                </a:lnTo>
                <a:lnTo>
                  <a:pt x="3" y="31"/>
                </a:lnTo>
                <a:lnTo>
                  <a:pt x="3" y="25"/>
                </a:lnTo>
                <a:lnTo>
                  <a:pt x="0" y="19"/>
                </a:lnTo>
                <a:lnTo>
                  <a:pt x="3" y="13"/>
                </a:lnTo>
                <a:lnTo>
                  <a:pt x="6" y="10"/>
                </a:lnTo>
                <a:lnTo>
                  <a:pt x="10" y="6"/>
                </a:lnTo>
                <a:lnTo>
                  <a:pt x="16" y="3"/>
                </a:lnTo>
                <a:lnTo>
                  <a:pt x="22" y="3"/>
                </a:lnTo>
                <a:lnTo>
                  <a:pt x="31" y="0"/>
                </a:lnTo>
                <a:lnTo>
                  <a:pt x="44" y="3"/>
                </a:lnTo>
                <a:lnTo>
                  <a:pt x="56" y="6"/>
                </a:lnTo>
                <a:lnTo>
                  <a:pt x="71" y="10"/>
                </a:lnTo>
                <a:lnTo>
                  <a:pt x="87" y="16"/>
                </a:lnTo>
                <a:lnTo>
                  <a:pt x="105" y="22"/>
                </a:lnTo>
                <a:lnTo>
                  <a:pt x="127" y="28"/>
                </a:lnTo>
                <a:lnTo>
                  <a:pt x="124" y="87"/>
                </a:lnTo>
                <a:lnTo>
                  <a:pt x="124" y="139"/>
                </a:lnTo>
                <a:lnTo>
                  <a:pt x="124" y="192"/>
                </a:lnTo>
                <a:lnTo>
                  <a:pt x="121" y="241"/>
                </a:lnTo>
                <a:lnTo>
                  <a:pt x="121" y="288"/>
                </a:lnTo>
                <a:lnTo>
                  <a:pt x="118" y="328"/>
                </a:lnTo>
                <a:lnTo>
                  <a:pt x="118" y="368"/>
                </a:lnTo>
                <a:lnTo>
                  <a:pt x="118" y="405"/>
                </a:lnTo>
                <a:lnTo>
                  <a:pt x="118" y="439"/>
                </a:lnTo>
                <a:lnTo>
                  <a:pt x="115" y="470"/>
                </a:lnTo>
                <a:lnTo>
                  <a:pt x="115" y="498"/>
                </a:lnTo>
                <a:lnTo>
                  <a:pt x="115" y="523"/>
                </a:lnTo>
                <a:lnTo>
                  <a:pt x="115" y="544"/>
                </a:lnTo>
                <a:lnTo>
                  <a:pt x="115" y="566"/>
                </a:lnTo>
                <a:lnTo>
                  <a:pt x="115" y="581"/>
                </a:lnTo>
                <a:lnTo>
                  <a:pt x="115" y="594"/>
                </a:lnTo>
                <a:lnTo>
                  <a:pt x="115" y="618"/>
                </a:lnTo>
                <a:lnTo>
                  <a:pt x="115" y="637"/>
                </a:lnTo>
                <a:lnTo>
                  <a:pt x="115" y="655"/>
                </a:lnTo>
                <a:lnTo>
                  <a:pt x="112" y="674"/>
                </a:lnTo>
                <a:lnTo>
                  <a:pt x="112" y="686"/>
                </a:lnTo>
                <a:lnTo>
                  <a:pt x="108" y="699"/>
                </a:lnTo>
                <a:lnTo>
                  <a:pt x="105" y="708"/>
                </a:lnTo>
                <a:lnTo>
                  <a:pt x="102" y="714"/>
                </a:lnTo>
                <a:lnTo>
                  <a:pt x="99" y="720"/>
                </a:lnTo>
                <a:lnTo>
                  <a:pt x="99" y="727"/>
                </a:lnTo>
                <a:lnTo>
                  <a:pt x="96" y="733"/>
                </a:lnTo>
                <a:lnTo>
                  <a:pt x="93" y="736"/>
                </a:lnTo>
                <a:lnTo>
                  <a:pt x="90" y="739"/>
                </a:lnTo>
                <a:lnTo>
                  <a:pt x="87" y="742"/>
                </a:lnTo>
                <a:lnTo>
                  <a:pt x="84" y="742"/>
                </a:lnTo>
                <a:lnTo>
                  <a:pt x="81" y="742"/>
                </a:lnTo>
                <a:lnTo>
                  <a:pt x="78" y="739"/>
                </a:lnTo>
                <a:lnTo>
                  <a:pt x="74" y="736"/>
                </a:lnTo>
                <a:lnTo>
                  <a:pt x="71" y="730"/>
                </a:lnTo>
                <a:lnTo>
                  <a:pt x="65" y="723"/>
                </a:lnTo>
                <a:lnTo>
                  <a:pt x="59" y="717"/>
                </a:lnTo>
                <a:lnTo>
                  <a:pt x="53" y="708"/>
                </a:lnTo>
                <a:lnTo>
                  <a:pt x="47" y="699"/>
                </a:lnTo>
                <a:lnTo>
                  <a:pt x="40" y="686"/>
                </a:lnTo>
                <a:lnTo>
                  <a:pt x="37" y="674"/>
                </a:lnTo>
                <a:lnTo>
                  <a:pt x="34" y="655"/>
                </a:lnTo>
                <a:lnTo>
                  <a:pt x="31" y="637"/>
                </a:lnTo>
                <a:lnTo>
                  <a:pt x="28" y="615"/>
                </a:lnTo>
                <a:lnTo>
                  <a:pt x="28" y="591"/>
                </a:lnTo>
                <a:lnTo>
                  <a:pt x="28" y="563"/>
                </a:lnTo>
                <a:lnTo>
                  <a:pt x="31" y="532"/>
                </a:lnTo>
                <a:lnTo>
                  <a:pt x="34" y="501"/>
                </a:lnTo>
                <a:lnTo>
                  <a:pt x="34" y="467"/>
                </a:lnTo>
                <a:lnTo>
                  <a:pt x="37" y="433"/>
                </a:lnTo>
                <a:lnTo>
                  <a:pt x="37" y="399"/>
                </a:lnTo>
                <a:lnTo>
                  <a:pt x="37" y="365"/>
                </a:lnTo>
                <a:lnTo>
                  <a:pt x="37" y="328"/>
                </a:lnTo>
                <a:lnTo>
                  <a:pt x="37" y="291"/>
                </a:lnTo>
                <a:lnTo>
                  <a:pt x="37" y="25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4" name="Freeform 43"/>
          <p:cNvSpPr>
            <a:spLocks noChangeArrowheads="1"/>
          </p:cNvSpPr>
          <p:nvPr/>
        </p:nvSpPr>
        <p:spPr bwMode="auto">
          <a:xfrm>
            <a:off x="7427913" y="2725738"/>
            <a:ext cx="481012" cy="2316162"/>
          </a:xfrm>
          <a:custGeom>
            <a:avLst/>
            <a:gdLst>
              <a:gd name="T0" fmla="*/ 195 w 303"/>
              <a:gd name="T1" fmla="*/ 949 h 1459"/>
              <a:gd name="T2" fmla="*/ 195 w 303"/>
              <a:gd name="T3" fmla="*/ 859 h 1459"/>
              <a:gd name="T4" fmla="*/ 198 w 303"/>
              <a:gd name="T5" fmla="*/ 757 h 1459"/>
              <a:gd name="T6" fmla="*/ 198 w 303"/>
              <a:gd name="T7" fmla="*/ 643 h 1459"/>
              <a:gd name="T8" fmla="*/ 198 w 303"/>
              <a:gd name="T9" fmla="*/ 516 h 1459"/>
              <a:gd name="T10" fmla="*/ 198 w 303"/>
              <a:gd name="T11" fmla="*/ 383 h 1459"/>
              <a:gd name="T12" fmla="*/ 195 w 303"/>
              <a:gd name="T13" fmla="*/ 266 h 1459"/>
              <a:gd name="T14" fmla="*/ 191 w 303"/>
              <a:gd name="T15" fmla="*/ 176 h 1459"/>
              <a:gd name="T16" fmla="*/ 185 w 303"/>
              <a:gd name="T17" fmla="*/ 108 h 1459"/>
              <a:gd name="T18" fmla="*/ 179 w 303"/>
              <a:gd name="T19" fmla="*/ 68 h 1459"/>
              <a:gd name="T20" fmla="*/ 167 w 303"/>
              <a:gd name="T21" fmla="*/ 53 h 1459"/>
              <a:gd name="T22" fmla="*/ 148 w 303"/>
              <a:gd name="T23" fmla="*/ 43 h 1459"/>
              <a:gd name="T24" fmla="*/ 139 w 303"/>
              <a:gd name="T25" fmla="*/ 28 h 1459"/>
              <a:gd name="T26" fmla="*/ 142 w 303"/>
              <a:gd name="T27" fmla="*/ 9 h 1459"/>
              <a:gd name="T28" fmla="*/ 164 w 303"/>
              <a:gd name="T29" fmla="*/ 0 h 1459"/>
              <a:gd name="T30" fmla="*/ 201 w 303"/>
              <a:gd name="T31" fmla="*/ 6 h 1459"/>
              <a:gd name="T32" fmla="*/ 250 w 303"/>
              <a:gd name="T33" fmla="*/ 19 h 1459"/>
              <a:gd name="T34" fmla="*/ 284 w 303"/>
              <a:gd name="T35" fmla="*/ 37 h 1459"/>
              <a:gd name="T36" fmla="*/ 300 w 303"/>
              <a:gd name="T37" fmla="*/ 56 h 1459"/>
              <a:gd name="T38" fmla="*/ 303 w 303"/>
              <a:gd name="T39" fmla="*/ 84 h 1459"/>
              <a:gd name="T40" fmla="*/ 297 w 303"/>
              <a:gd name="T41" fmla="*/ 102 h 1459"/>
              <a:gd name="T42" fmla="*/ 290 w 303"/>
              <a:gd name="T43" fmla="*/ 115 h 1459"/>
              <a:gd name="T44" fmla="*/ 287 w 303"/>
              <a:gd name="T45" fmla="*/ 133 h 1459"/>
              <a:gd name="T46" fmla="*/ 284 w 303"/>
              <a:gd name="T47" fmla="*/ 164 h 1459"/>
              <a:gd name="T48" fmla="*/ 281 w 303"/>
              <a:gd name="T49" fmla="*/ 201 h 1459"/>
              <a:gd name="T50" fmla="*/ 278 w 303"/>
              <a:gd name="T51" fmla="*/ 247 h 1459"/>
              <a:gd name="T52" fmla="*/ 275 w 303"/>
              <a:gd name="T53" fmla="*/ 306 h 1459"/>
              <a:gd name="T54" fmla="*/ 275 w 303"/>
              <a:gd name="T55" fmla="*/ 387 h 1459"/>
              <a:gd name="T56" fmla="*/ 272 w 303"/>
              <a:gd name="T57" fmla="*/ 485 h 1459"/>
              <a:gd name="T58" fmla="*/ 272 w 303"/>
              <a:gd name="T59" fmla="*/ 609 h 1459"/>
              <a:gd name="T60" fmla="*/ 275 w 303"/>
              <a:gd name="T61" fmla="*/ 754 h 1459"/>
              <a:gd name="T62" fmla="*/ 275 w 303"/>
              <a:gd name="T63" fmla="*/ 918 h 1459"/>
              <a:gd name="T64" fmla="*/ 272 w 303"/>
              <a:gd name="T65" fmla="*/ 1066 h 1459"/>
              <a:gd name="T66" fmla="*/ 269 w 303"/>
              <a:gd name="T67" fmla="*/ 1187 h 1459"/>
              <a:gd name="T68" fmla="*/ 259 w 303"/>
              <a:gd name="T69" fmla="*/ 1280 h 1459"/>
              <a:gd name="T70" fmla="*/ 250 w 303"/>
              <a:gd name="T71" fmla="*/ 1348 h 1459"/>
              <a:gd name="T72" fmla="*/ 235 w 303"/>
              <a:gd name="T73" fmla="*/ 1388 h 1459"/>
              <a:gd name="T74" fmla="*/ 204 w 303"/>
              <a:gd name="T75" fmla="*/ 1428 h 1459"/>
              <a:gd name="T76" fmla="*/ 179 w 303"/>
              <a:gd name="T77" fmla="*/ 1453 h 1459"/>
              <a:gd name="T78" fmla="*/ 157 w 303"/>
              <a:gd name="T79" fmla="*/ 1459 h 1459"/>
              <a:gd name="T80" fmla="*/ 139 w 303"/>
              <a:gd name="T81" fmla="*/ 1450 h 1459"/>
              <a:gd name="T82" fmla="*/ 130 w 303"/>
              <a:gd name="T83" fmla="*/ 1422 h 1459"/>
              <a:gd name="T84" fmla="*/ 123 w 303"/>
              <a:gd name="T85" fmla="*/ 1385 h 1459"/>
              <a:gd name="T86" fmla="*/ 102 w 303"/>
              <a:gd name="T87" fmla="*/ 1341 h 1459"/>
              <a:gd name="T88" fmla="*/ 59 w 303"/>
              <a:gd name="T89" fmla="*/ 1301 h 1459"/>
              <a:gd name="T90" fmla="*/ 18 w 303"/>
              <a:gd name="T91" fmla="*/ 1267 h 1459"/>
              <a:gd name="T92" fmla="*/ 0 w 303"/>
              <a:gd name="T93" fmla="*/ 1243 h 1459"/>
              <a:gd name="T94" fmla="*/ 3 w 303"/>
              <a:gd name="T95" fmla="*/ 1233 h 1459"/>
              <a:gd name="T96" fmla="*/ 21 w 303"/>
              <a:gd name="T97" fmla="*/ 1233 h 1459"/>
              <a:gd name="T98" fmla="*/ 49 w 303"/>
              <a:gd name="T99" fmla="*/ 1243 h 1459"/>
              <a:gd name="T100" fmla="*/ 86 w 303"/>
              <a:gd name="T101" fmla="*/ 1255 h 1459"/>
              <a:gd name="T102" fmla="*/ 114 w 303"/>
              <a:gd name="T103" fmla="*/ 1264 h 1459"/>
              <a:gd name="T104" fmla="*/ 136 w 303"/>
              <a:gd name="T105" fmla="*/ 1270 h 1459"/>
              <a:gd name="T106" fmla="*/ 151 w 303"/>
              <a:gd name="T107" fmla="*/ 1267 h 1459"/>
              <a:gd name="T108" fmla="*/ 167 w 303"/>
              <a:gd name="T109" fmla="*/ 1255 h 1459"/>
              <a:gd name="T110" fmla="*/ 176 w 303"/>
              <a:gd name="T111" fmla="*/ 1239 h 1459"/>
              <a:gd name="T112" fmla="*/ 179 w 303"/>
              <a:gd name="T113" fmla="*/ 1218 h 1459"/>
              <a:gd name="T114" fmla="*/ 182 w 303"/>
              <a:gd name="T115" fmla="*/ 1184 h 1459"/>
              <a:gd name="T116" fmla="*/ 185 w 303"/>
              <a:gd name="T117" fmla="*/ 1137 h 1459"/>
              <a:gd name="T118" fmla="*/ 188 w 303"/>
              <a:gd name="T119" fmla="*/ 1076 h 1459"/>
              <a:gd name="T120" fmla="*/ 191 w 303"/>
              <a:gd name="T121" fmla="*/ 1005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3" h="1459">
                <a:moveTo>
                  <a:pt x="191" y="1005"/>
                </a:moveTo>
                <a:lnTo>
                  <a:pt x="191" y="977"/>
                </a:lnTo>
                <a:lnTo>
                  <a:pt x="195" y="949"/>
                </a:lnTo>
                <a:lnTo>
                  <a:pt x="195" y="921"/>
                </a:lnTo>
                <a:lnTo>
                  <a:pt x="195" y="890"/>
                </a:lnTo>
                <a:lnTo>
                  <a:pt x="195" y="859"/>
                </a:lnTo>
                <a:lnTo>
                  <a:pt x="198" y="825"/>
                </a:lnTo>
                <a:lnTo>
                  <a:pt x="198" y="791"/>
                </a:lnTo>
                <a:lnTo>
                  <a:pt x="198" y="757"/>
                </a:lnTo>
                <a:lnTo>
                  <a:pt x="198" y="720"/>
                </a:lnTo>
                <a:lnTo>
                  <a:pt x="198" y="680"/>
                </a:lnTo>
                <a:lnTo>
                  <a:pt x="198" y="643"/>
                </a:lnTo>
                <a:lnTo>
                  <a:pt x="198" y="603"/>
                </a:lnTo>
                <a:lnTo>
                  <a:pt x="198" y="560"/>
                </a:lnTo>
                <a:lnTo>
                  <a:pt x="198" y="516"/>
                </a:lnTo>
                <a:lnTo>
                  <a:pt x="198" y="473"/>
                </a:lnTo>
                <a:lnTo>
                  <a:pt x="198" y="427"/>
                </a:lnTo>
                <a:lnTo>
                  <a:pt x="198" y="383"/>
                </a:lnTo>
                <a:lnTo>
                  <a:pt x="198" y="340"/>
                </a:lnTo>
                <a:lnTo>
                  <a:pt x="198" y="303"/>
                </a:lnTo>
                <a:lnTo>
                  <a:pt x="195" y="266"/>
                </a:lnTo>
                <a:lnTo>
                  <a:pt x="195" y="232"/>
                </a:lnTo>
                <a:lnTo>
                  <a:pt x="195" y="204"/>
                </a:lnTo>
                <a:lnTo>
                  <a:pt x="191" y="176"/>
                </a:lnTo>
                <a:lnTo>
                  <a:pt x="191" y="152"/>
                </a:lnTo>
                <a:lnTo>
                  <a:pt x="188" y="130"/>
                </a:lnTo>
                <a:lnTo>
                  <a:pt x="185" y="108"/>
                </a:lnTo>
                <a:lnTo>
                  <a:pt x="182" y="93"/>
                </a:lnTo>
                <a:lnTo>
                  <a:pt x="182" y="81"/>
                </a:lnTo>
                <a:lnTo>
                  <a:pt x="179" y="68"/>
                </a:lnTo>
                <a:lnTo>
                  <a:pt x="173" y="62"/>
                </a:lnTo>
                <a:lnTo>
                  <a:pt x="170" y="56"/>
                </a:lnTo>
                <a:lnTo>
                  <a:pt x="167" y="53"/>
                </a:lnTo>
                <a:lnTo>
                  <a:pt x="161" y="50"/>
                </a:lnTo>
                <a:lnTo>
                  <a:pt x="154" y="47"/>
                </a:lnTo>
                <a:lnTo>
                  <a:pt x="148" y="43"/>
                </a:lnTo>
                <a:lnTo>
                  <a:pt x="145" y="40"/>
                </a:lnTo>
                <a:lnTo>
                  <a:pt x="142" y="34"/>
                </a:lnTo>
                <a:lnTo>
                  <a:pt x="139" y="28"/>
                </a:lnTo>
                <a:lnTo>
                  <a:pt x="139" y="22"/>
                </a:lnTo>
                <a:lnTo>
                  <a:pt x="139" y="16"/>
                </a:lnTo>
                <a:lnTo>
                  <a:pt x="142" y="9"/>
                </a:lnTo>
                <a:lnTo>
                  <a:pt x="148" y="6"/>
                </a:lnTo>
                <a:lnTo>
                  <a:pt x="154" y="3"/>
                </a:lnTo>
                <a:lnTo>
                  <a:pt x="164" y="0"/>
                </a:lnTo>
                <a:lnTo>
                  <a:pt x="173" y="0"/>
                </a:lnTo>
                <a:lnTo>
                  <a:pt x="185" y="3"/>
                </a:lnTo>
                <a:lnTo>
                  <a:pt x="201" y="6"/>
                </a:lnTo>
                <a:lnTo>
                  <a:pt x="219" y="9"/>
                </a:lnTo>
                <a:lnTo>
                  <a:pt x="235" y="16"/>
                </a:lnTo>
                <a:lnTo>
                  <a:pt x="250" y="19"/>
                </a:lnTo>
                <a:lnTo>
                  <a:pt x="263" y="25"/>
                </a:lnTo>
                <a:lnTo>
                  <a:pt x="275" y="31"/>
                </a:lnTo>
                <a:lnTo>
                  <a:pt x="284" y="37"/>
                </a:lnTo>
                <a:lnTo>
                  <a:pt x="290" y="43"/>
                </a:lnTo>
                <a:lnTo>
                  <a:pt x="297" y="50"/>
                </a:lnTo>
                <a:lnTo>
                  <a:pt x="300" y="56"/>
                </a:lnTo>
                <a:lnTo>
                  <a:pt x="303" y="68"/>
                </a:lnTo>
                <a:lnTo>
                  <a:pt x="303" y="81"/>
                </a:lnTo>
                <a:lnTo>
                  <a:pt x="303" y="84"/>
                </a:lnTo>
                <a:lnTo>
                  <a:pt x="303" y="90"/>
                </a:lnTo>
                <a:lnTo>
                  <a:pt x="300" y="96"/>
                </a:lnTo>
                <a:lnTo>
                  <a:pt x="297" y="102"/>
                </a:lnTo>
                <a:lnTo>
                  <a:pt x="293" y="105"/>
                </a:lnTo>
                <a:lnTo>
                  <a:pt x="293" y="108"/>
                </a:lnTo>
                <a:lnTo>
                  <a:pt x="290" y="115"/>
                </a:lnTo>
                <a:lnTo>
                  <a:pt x="290" y="121"/>
                </a:lnTo>
                <a:lnTo>
                  <a:pt x="290" y="127"/>
                </a:lnTo>
                <a:lnTo>
                  <a:pt x="287" y="133"/>
                </a:lnTo>
                <a:lnTo>
                  <a:pt x="287" y="142"/>
                </a:lnTo>
                <a:lnTo>
                  <a:pt x="284" y="152"/>
                </a:lnTo>
                <a:lnTo>
                  <a:pt x="284" y="164"/>
                </a:lnTo>
                <a:lnTo>
                  <a:pt x="284" y="176"/>
                </a:lnTo>
                <a:lnTo>
                  <a:pt x="281" y="189"/>
                </a:lnTo>
                <a:lnTo>
                  <a:pt x="281" y="201"/>
                </a:lnTo>
                <a:lnTo>
                  <a:pt x="281" y="217"/>
                </a:lnTo>
                <a:lnTo>
                  <a:pt x="278" y="232"/>
                </a:lnTo>
                <a:lnTo>
                  <a:pt x="278" y="247"/>
                </a:lnTo>
                <a:lnTo>
                  <a:pt x="278" y="266"/>
                </a:lnTo>
                <a:lnTo>
                  <a:pt x="278" y="285"/>
                </a:lnTo>
                <a:lnTo>
                  <a:pt x="275" y="306"/>
                </a:lnTo>
                <a:lnTo>
                  <a:pt x="275" y="331"/>
                </a:lnTo>
                <a:lnTo>
                  <a:pt x="275" y="356"/>
                </a:lnTo>
                <a:lnTo>
                  <a:pt x="275" y="387"/>
                </a:lnTo>
                <a:lnTo>
                  <a:pt x="275" y="417"/>
                </a:lnTo>
                <a:lnTo>
                  <a:pt x="272" y="451"/>
                </a:lnTo>
                <a:lnTo>
                  <a:pt x="272" y="485"/>
                </a:lnTo>
                <a:lnTo>
                  <a:pt x="272" y="526"/>
                </a:lnTo>
                <a:lnTo>
                  <a:pt x="272" y="566"/>
                </a:lnTo>
                <a:lnTo>
                  <a:pt x="272" y="609"/>
                </a:lnTo>
                <a:lnTo>
                  <a:pt x="272" y="655"/>
                </a:lnTo>
                <a:lnTo>
                  <a:pt x="275" y="702"/>
                </a:lnTo>
                <a:lnTo>
                  <a:pt x="275" y="754"/>
                </a:lnTo>
                <a:lnTo>
                  <a:pt x="275" y="807"/>
                </a:lnTo>
                <a:lnTo>
                  <a:pt x="275" y="862"/>
                </a:lnTo>
                <a:lnTo>
                  <a:pt x="275" y="918"/>
                </a:lnTo>
                <a:lnTo>
                  <a:pt x="275" y="971"/>
                </a:lnTo>
                <a:lnTo>
                  <a:pt x="275" y="1020"/>
                </a:lnTo>
                <a:lnTo>
                  <a:pt x="272" y="1066"/>
                </a:lnTo>
                <a:lnTo>
                  <a:pt x="272" y="1110"/>
                </a:lnTo>
                <a:lnTo>
                  <a:pt x="269" y="1150"/>
                </a:lnTo>
                <a:lnTo>
                  <a:pt x="269" y="1187"/>
                </a:lnTo>
                <a:lnTo>
                  <a:pt x="266" y="1221"/>
                </a:lnTo>
                <a:lnTo>
                  <a:pt x="263" y="1252"/>
                </a:lnTo>
                <a:lnTo>
                  <a:pt x="259" y="1280"/>
                </a:lnTo>
                <a:lnTo>
                  <a:pt x="256" y="1307"/>
                </a:lnTo>
                <a:lnTo>
                  <a:pt x="253" y="1329"/>
                </a:lnTo>
                <a:lnTo>
                  <a:pt x="250" y="1348"/>
                </a:lnTo>
                <a:lnTo>
                  <a:pt x="244" y="1363"/>
                </a:lnTo>
                <a:lnTo>
                  <a:pt x="241" y="1379"/>
                </a:lnTo>
                <a:lnTo>
                  <a:pt x="235" y="1388"/>
                </a:lnTo>
                <a:lnTo>
                  <a:pt x="225" y="1403"/>
                </a:lnTo>
                <a:lnTo>
                  <a:pt x="213" y="1416"/>
                </a:lnTo>
                <a:lnTo>
                  <a:pt x="204" y="1428"/>
                </a:lnTo>
                <a:lnTo>
                  <a:pt x="195" y="1437"/>
                </a:lnTo>
                <a:lnTo>
                  <a:pt x="188" y="1447"/>
                </a:lnTo>
                <a:lnTo>
                  <a:pt x="179" y="1453"/>
                </a:lnTo>
                <a:lnTo>
                  <a:pt x="170" y="1456"/>
                </a:lnTo>
                <a:lnTo>
                  <a:pt x="164" y="1459"/>
                </a:lnTo>
                <a:lnTo>
                  <a:pt x="157" y="1459"/>
                </a:lnTo>
                <a:lnTo>
                  <a:pt x="148" y="1456"/>
                </a:lnTo>
                <a:lnTo>
                  <a:pt x="145" y="1453"/>
                </a:lnTo>
                <a:lnTo>
                  <a:pt x="139" y="1450"/>
                </a:lnTo>
                <a:lnTo>
                  <a:pt x="136" y="1440"/>
                </a:lnTo>
                <a:lnTo>
                  <a:pt x="133" y="1431"/>
                </a:lnTo>
                <a:lnTo>
                  <a:pt x="130" y="1422"/>
                </a:lnTo>
                <a:lnTo>
                  <a:pt x="130" y="1409"/>
                </a:lnTo>
                <a:lnTo>
                  <a:pt x="127" y="1397"/>
                </a:lnTo>
                <a:lnTo>
                  <a:pt x="123" y="1385"/>
                </a:lnTo>
                <a:lnTo>
                  <a:pt x="117" y="1369"/>
                </a:lnTo>
                <a:lnTo>
                  <a:pt x="111" y="1357"/>
                </a:lnTo>
                <a:lnTo>
                  <a:pt x="102" y="1341"/>
                </a:lnTo>
                <a:lnTo>
                  <a:pt x="89" y="1329"/>
                </a:lnTo>
                <a:lnTo>
                  <a:pt x="74" y="1317"/>
                </a:lnTo>
                <a:lnTo>
                  <a:pt x="59" y="1301"/>
                </a:lnTo>
                <a:lnTo>
                  <a:pt x="43" y="1289"/>
                </a:lnTo>
                <a:lnTo>
                  <a:pt x="28" y="1277"/>
                </a:lnTo>
                <a:lnTo>
                  <a:pt x="18" y="1267"/>
                </a:lnTo>
                <a:lnTo>
                  <a:pt x="9" y="1258"/>
                </a:lnTo>
                <a:lnTo>
                  <a:pt x="3" y="1249"/>
                </a:lnTo>
                <a:lnTo>
                  <a:pt x="0" y="1243"/>
                </a:lnTo>
                <a:lnTo>
                  <a:pt x="0" y="1239"/>
                </a:lnTo>
                <a:lnTo>
                  <a:pt x="0" y="1236"/>
                </a:lnTo>
                <a:lnTo>
                  <a:pt x="3" y="1233"/>
                </a:lnTo>
                <a:lnTo>
                  <a:pt x="6" y="1233"/>
                </a:lnTo>
                <a:lnTo>
                  <a:pt x="12" y="1233"/>
                </a:lnTo>
                <a:lnTo>
                  <a:pt x="21" y="1233"/>
                </a:lnTo>
                <a:lnTo>
                  <a:pt x="28" y="1236"/>
                </a:lnTo>
                <a:lnTo>
                  <a:pt x="40" y="1239"/>
                </a:lnTo>
                <a:lnTo>
                  <a:pt x="49" y="1243"/>
                </a:lnTo>
                <a:lnTo>
                  <a:pt x="62" y="1246"/>
                </a:lnTo>
                <a:lnTo>
                  <a:pt x="74" y="1249"/>
                </a:lnTo>
                <a:lnTo>
                  <a:pt x="86" y="1255"/>
                </a:lnTo>
                <a:lnTo>
                  <a:pt x="96" y="1258"/>
                </a:lnTo>
                <a:lnTo>
                  <a:pt x="105" y="1261"/>
                </a:lnTo>
                <a:lnTo>
                  <a:pt x="114" y="1264"/>
                </a:lnTo>
                <a:lnTo>
                  <a:pt x="123" y="1267"/>
                </a:lnTo>
                <a:lnTo>
                  <a:pt x="130" y="1270"/>
                </a:lnTo>
                <a:lnTo>
                  <a:pt x="136" y="1270"/>
                </a:lnTo>
                <a:lnTo>
                  <a:pt x="142" y="1270"/>
                </a:lnTo>
                <a:lnTo>
                  <a:pt x="148" y="1267"/>
                </a:lnTo>
                <a:lnTo>
                  <a:pt x="151" y="1267"/>
                </a:lnTo>
                <a:lnTo>
                  <a:pt x="157" y="1264"/>
                </a:lnTo>
                <a:lnTo>
                  <a:pt x="161" y="1261"/>
                </a:lnTo>
                <a:lnTo>
                  <a:pt x="167" y="1255"/>
                </a:lnTo>
                <a:lnTo>
                  <a:pt x="170" y="1249"/>
                </a:lnTo>
                <a:lnTo>
                  <a:pt x="173" y="1243"/>
                </a:lnTo>
                <a:lnTo>
                  <a:pt x="176" y="1239"/>
                </a:lnTo>
                <a:lnTo>
                  <a:pt x="176" y="1233"/>
                </a:lnTo>
                <a:lnTo>
                  <a:pt x="179" y="1227"/>
                </a:lnTo>
                <a:lnTo>
                  <a:pt x="179" y="1218"/>
                </a:lnTo>
                <a:lnTo>
                  <a:pt x="182" y="1209"/>
                </a:lnTo>
                <a:lnTo>
                  <a:pt x="182" y="1196"/>
                </a:lnTo>
                <a:lnTo>
                  <a:pt x="182" y="1184"/>
                </a:lnTo>
                <a:lnTo>
                  <a:pt x="185" y="1168"/>
                </a:lnTo>
                <a:lnTo>
                  <a:pt x="185" y="1153"/>
                </a:lnTo>
                <a:lnTo>
                  <a:pt x="185" y="1137"/>
                </a:lnTo>
                <a:lnTo>
                  <a:pt x="188" y="1119"/>
                </a:lnTo>
                <a:lnTo>
                  <a:pt x="188" y="1097"/>
                </a:lnTo>
                <a:lnTo>
                  <a:pt x="188" y="1076"/>
                </a:lnTo>
                <a:lnTo>
                  <a:pt x="191" y="1054"/>
                </a:lnTo>
                <a:lnTo>
                  <a:pt x="191" y="1029"/>
                </a:lnTo>
                <a:lnTo>
                  <a:pt x="191" y="100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5" name="Freeform 44"/>
          <p:cNvSpPr>
            <a:spLocks noChangeArrowheads="1"/>
          </p:cNvSpPr>
          <p:nvPr/>
        </p:nvSpPr>
        <p:spPr bwMode="auto">
          <a:xfrm>
            <a:off x="7205663" y="3368675"/>
            <a:ext cx="952500" cy="274638"/>
          </a:xfrm>
          <a:custGeom>
            <a:avLst/>
            <a:gdLst>
              <a:gd name="T0" fmla="*/ 358 w 599"/>
              <a:gd name="T1" fmla="*/ 121 h 173"/>
              <a:gd name="T2" fmla="*/ 309 w 599"/>
              <a:gd name="T3" fmla="*/ 136 h 173"/>
              <a:gd name="T4" fmla="*/ 269 w 599"/>
              <a:gd name="T5" fmla="*/ 145 h 173"/>
              <a:gd name="T6" fmla="*/ 232 w 599"/>
              <a:gd name="T7" fmla="*/ 155 h 173"/>
              <a:gd name="T8" fmla="*/ 201 w 599"/>
              <a:gd name="T9" fmla="*/ 161 h 173"/>
              <a:gd name="T10" fmla="*/ 176 w 599"/>
              <a:gd name="T11" fmla="*/ 167 h 173"/>
              <a:gd name="T12" fmla="*/ 157 w 599"/>
              <a:gd name="T13" fmla="*/ 170 h 173"/>
              <a:gd name="T14" fmla="*/ 145 w 599"/>
              <a:gd name="T15" fmla="*/ 173 h 173"/>
              <a:gd name="T16" fmla="*/ 126 w 599"/>
              <a:gd name="T17" fmla="*/ 173 h 173"/>
              <a:gd name="T18" fmla="*/ 108 w 599"/>
              <a:gd name="T19" fmla="*/ 170 h 173"/>
              <a:gd name="T20" fmla="*/ 86 w 599"/>
              <a:gd name="T21" fmla="*/ 167 h 173"/>
              <a:gd name="T22" fmla="*/ 62 w 599"/>
              <a:gd name="T23" fmla="*/ 161 h 173"/>
              <a:gd name="T24" fmla="*/ 40 w 599"/>
              <a:gd name="T25" fmla="*/ 155 h 173"/>
              <a:gd name="T26" fmla="*/ 21 w 599"/>
              <a:gd name="T27" fmla="*/ 148 h 173"/>
              <a:gd name="T28" fmla="*/ 6 w 599"/>
              <a:gd name="T29" fmla="*/ 139 h 173"/>
              <a:gd name="T30" fmla="*/ 0 w 599"/>
              <a:gd name="T31" fmla="*/ 133 h 173"/>
              <a:gd name="T32" fmla="*/ 6 w 599"/>
              <a:gd name="T33" fmla="*/ 127 h 173"/>
              <a:gd name="T34" fmla="*/ 18 w 599"/>
              <a:gd name="T35" fmla="*/ 121 h 173"/>
              <a:gd name="T36" fmla="*/ 43 w 599"/>
              <a:gd name="T37" fmla="*/ 114 h 173"/>
              <a:gd name="T38" fmla="*/ 71 w 599"/>
              <a:gd name="T39" fmla="*/ 105 h 173"/>
              <a:gd name="T40" fmla="*/ 111 w 599"/>
              <a:gd name="T41" fmla="*/ 93 h 173"/>
              <a:gd name="T42" fmla="*/ 157 w 599"/>
              <a:gd name="T43" fmla="*/ 80 h 173"/>
              <a:gd name="T44" fmla="*/ 213 w 599"/>
              <a:gd name="T45" fmla="*/ 68 h 173"/>
              <a:gd name="T46" fmla="*/ 275 w 599"/>
              <a:gd name="T47" fmla="*/ 53 h 173"/>
              <a:gd name="T48" fmla="*/ 330 w 599"/>
              <a:gd name="T49" fmla="*/ 37 h 173"/>
              <a:gd name="T50" fmla="*/ 380 w 599"/>
              <a:gd name="T51" fmla="*/ 28 h 173"/>
              <a:gd name="T52" fmla="*/ 420 w 599"/>
              <a:gd name="T53" fmla="*/ 19 h 173"/>
              <a:gd name="T54" fmla="*/ 454 w 599"/>
              <a:gd name="T55" fmla="*/ 9 h 173"/>
              <a:gd name="T56" fmla="*/ 482 w 599"/>
              <a:gd name="T57" fmla="*/ 3 h 173"/>
              <a:gd name="T58" fmla="*/ 504 w 599"/>
              <a:gd name="T59" fmla="*/ 0 h 173"/>
              <a:gd name="T60" fmla="*/ 519 w 599"/>
              <a:gd name="T61" fmla="*/ 0 h 173"/>
              <a:gd name="T62" fmla="*/ 534 w 599"/>
              <a:gd name="T63" fmla="*/ 3 h 173"/>
              <a:gd name="T64" fmla="*/ 562 w 599"/>
              <a:gd name="T65" fmla="*/ 9 h 173"/>
              <a:gd name="T66" fmla="*/ 584 w 599"/>
              <a:gd name="T67" fmla="*/ 19 h 173"/>
              <a:gd name="T68" fmla="*/ 596 w 599"/>
              <a:gd name="T69" fmla="*/ 28 h 173"/>
              <a:gd name="T70" fmla="*/ 599 w 599"/>
              <a:gd name="T71" fmla="*/ 37 h 173"/>
              <a:gd name="T72" fmla="*/ 599 w 599"/>
              <a:gd name="T73" fmla="*/ 43 h 173"/>
              <a:gd name="T74" fmla="*/ 593 w 599"/>
              <a:gd name="T75" fmla="*/ 46 h 173"/>
              <a:gd name="T76" fmla="*/ 578 w 599"/>
              <a:gd name="T77" fmla="*/ 53 h 173"/>
              <a:gd name="T78" fmla="*/ 559 w 599"/>
              <a:gd name="T79" fmla="*/ 62 h 173"/>
              <a:gd name="T80" fmla="*/ 531 w 599"/>
              <a:gd name="T81" fmla="*/ 71 h 173"/>
              <a:gd name="T82" fmla="*/ 497 w 599"/>
              <a:gd name="T83" fmla="*/ 80 h 173"/>
              <a:gd name="T84" fmla="*/ 457 w 599"/>
              <a:gd name="T85" fmla="*/ 93 h 173"/>
              <a:gd name="T86" fmla="*/ 411 w 599"/>
              <a:gd name="T87" fmla="*/ 10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9" h="173">
                <a:moveTo>
                  <a:pt x="383" y="114"/>
                </a:moveTo>
                <a:lnTo>
                  <a:pt x="358" y="121"/>
                </a:lnTo>
                <a:lnTo>
                  <a:pt x="334" y="130"/>
                </a:lnTo>
                <a:lnTo>
                  <a:pt x="309" y="136"/>
                </a:lnTo>
                <a:lnTo>
                  <a:pt x="287" y="139"/>
                </a:lnTo>
                <a:lnTo>
                  <a:pt x="269" y="145"/>
                </a:lnTo>
                <a:lnTo>
                  <a:pt x="247" y="151"/>
                </a:lnTo>
                <a:lnTo>
                  <a:pt x="232" y="155"/>
                </a:lnTo>
                <a:lnTo>
                  <a:pt x="216" y="158"/>
                </a:lnTo>
                <a:lnTo>
                  <a:pt x="201" y="161"/>
                </a:lnTo>
                <a:lnTo>
                  <a:pt x="188" y="164"/>
                </a:lnTo>
                <a:lnTo>
                  <a:pt x="176" y="167"/>
                </a:lnTo>
                <a:lnTo>
                  <a:pt x="167" y="170"/>
                </a:lnTo>
                <a:lnTo>
                  <a:pt x="157" y="170"/>
                </a:lnTo>
                <a:lnTo>
                  <a:pt x="151" y="173"/>
                </a:lnTo>
                <a:lnTo>
                  <a:pt x="145" y="173"/>
                </a:lnTo>
                <a:lnTo>
                  <a:pt x="142" y="173"/>
                </a:lnTo>
                <a:lnTo>
                  <a:pt x="126" y="173"/>
                </a:lnTo>
                <a:lnTo>
                  <a:pt x="117" y="173"/>
                </a:lnTo>
                <a:lnTo>
                  <a:pt x="108" y="170"/>
                </a:lnTo>
                <a:lnTo>
                  <a:pt x="99" y="170"/>
                </a:lnTo>
                <a:lnTo>
                  <a:pt x="86" y="167"/>
                </a:lnTo>
                <a:lnTo>
                  <a:pt x="74" y="164"/>
                </a:lnTo>
                <a:lnTo>
                  <a:pt x="62" y="161"/>
                </a:lnTo>
                <a:lnTo>
                  <a:pt x="49" y="158"/>
                </a:lnTo>
                <a:lnTo>
                  <a:pt x="40" y="155"/>
                </a:lnTo>
                <a:lnTo>
                  <a:pt x="28" y="151"/>
                </a:lnTo>
                <a:lnTo>
                  <a:pt x="21" y="148"/>
                </a:lnTo>
                <a:lnTo>
                  <a:pt x="12" y="142"/>
                </a:lnTo>
                <a:lnTo>
                  <a:pt x="6" y="139"/>
                </a:lnTo>
                <a:lnTo>
                  <a:pt x="3" y="136"/>
                </a:lnTo>
                <a:lnTo>
                  <a:pt x="0" y="133"/>
                </a:lnTo>
                <a:lnTo>
                  <a:pt x="3" y="130"/>
                </a:lnTo>
                <a:lnTo>
                  <a:pt x="6" y="127"/>
                </a:lnTo>
                <a:lnTo>
                  <a:pt x="12" y="124"/>
                </a:lnTo>
                <a:lnTo>
                  <a:pt x="18" y="121"/>
                </a:lnTo>
                <a:lnTo>
                  <a:pt x="31" y="117"/>
                </a:lnTo>
                <a:lnTo>
                  <a:pt x="43" y="114"/>
                </a:lnTo>
                <a:lnTo>
                  <a:pt x="55" y="111"/>
                </a:lnTo>
                <a:lnTo>
                  <a:pt x="71" y="105"/>
                </a:lnTo>
                <a:lnTo>
                  <a:pt x="89" y="99"/>
                </a:lnTo>
                <a:lnTo>
                  <a:pt x="111" y="93"/>
                </a:lnTo>
                <a:lnTo>
                  <a:pt x="133" y="87"/>
                </a:lnTo>
                <a:lnTo>
                  <a:pt x="157" y="80"/>
                </a:lnTo>
                <a:lnTo>
                  <a:pt x="185" y="74"/>
                </a:lnTo>
                <a:lnTo>
                  <a:pt x="213" y="68"/>
                </a:lnTo>
                <a:lnTo>
                  <a:pt x="244" y="59"/>
                </a:lnTo>
                <a:lnTo>
                  <a:pt x="275" y="53"/>
                </a:lnTo>
                <a:lnTo>
                  <a:pt x="303" y="43"/>
                </a:lnTo>
                <a:lnTo>
                  <a:pt x="330" y="37"/>
                </a:lnTo>
                <a:lnTo>
                  <a:pt x="355" y="31"/>
                </a:lnTo>
                <a:lnTo>
                  <a:pt x="380" y="28"/>
                </a:lnTo>
                <a:lnTo>
                  <a:pt x="402" y="22"/>
                </a:lnTo>
                <a:lnTo>
                  <a:pt x="420" y="19"/>
                </a:lnTo>
                <a:lnTo>
                  <a:pt x="439" y="12"/>
                </a:lnTo>
                <a:lnTo>
                  <a:pt x="454" y="9"/>
                </a:lnTo>
                <a:lnTo>
                  <a:pt x="470" y="6"/>
                </a:lnTo>
                <a:lnTo>
                  <a:pt x="482" y="3"/>
                </a:lnTo>
                <a:lnTo>
                  <a:pt x="494" y="3"/>
                </a:lnTo>
                <a:lnTo>
                  <a:pt x="504" y="0"/>
                </a:lnTo>
                <a:lnTo>
                  <a:pt x="513" y="0"/>
                </a:lnTo>
                <a:lnTo>
                  <a:pt x="519" y="0"/>
                </a:lnTo>
                <a:lnTo>
                  <a:pt x="522" y="0"/>
                </a:lnTo>
                <a:lnTo>
                  <a:pt x="534" y="3"/>
                </a:lnTo>
                <a:lnTo>
                  <a:pt x="547" y="6"/>
                </a:lnTo>
                <a:lnTo>
                  <a:pt x="562" y="9"/>
                </a:lnTo>
                <a:lnTo>
                  <a:pt x="575" y="12"/>
                </a:lnTo>
                <a:lnTo>
                  <a:pt x="584" y="19"/>
                </a:lnTo>
                <a:lnTo>
                  <a:pt x="593" y="25"/>
                </a:lnTo>
                <a:lnTo>
                  <a:pt x="596" y="28"/>
                </a:lnTo>
                <a:lnTo>
                  <a:pt x="596" y="31"/>
                </a:lnTo>
                <a:lnTo>
                  <a:pt x="599" y="37"/>
                </a:lnTo>
                <a:lnTo>
                  <a:pt x="599" y="40"/>
                </a:lnTo>
                <a:lnTo>
                  <a:pt x="599" y="43"/>
                </a:lnTo>
                <a:lnTo>
                  <a:pt x="596" y="43"/>
                </a:lnTo>
                <a:lnTo>
                  <a:pt x="593" y="46"/>
                </a:lnTo>
                <a:lnTo>
                  <a:pt x="587" y="50"/>
                </a:lnTo>
                <a:lnTo>
                  <a:pt x="578" y="53"/>
                </a:lnTo>
                <a:lnTo>
                  <a:pt x="568" y="59"/>
                </a:lnTo>
                <a:lnTo>
                  <a:pt x="559" y="62"/>
                </a:lnTo>
                <a:lnTo>
                  <a:pt x="547" y="65"/>
                </a:lnTo>
                <a:lnTo>
                  <a:pt x="531" y="71"/>
                </a:lnTo>
                <a:lnTo>
                  <a:pt x="516" y="77"/>
                </a:lnTo>
                <a:lnTo>
                  <a:pt x="497" y="80"/>
                </a:lnTo>
                <a:lnTo>
                  <a:pt x="479" y="87"/>
                </a:lnTo>
                <a:lnTo>
                  <a:pt x="457" y="93"/>
                </a:lnTo>
                <a:lnTo>
                  <a:pt x="436" y="99"/>
                </a:lnTo>
                <a:lnTo>
                  <a:pt x="411" y="108"/>
                </a:lnTo>
                <a:lnTo>
                  <a:pt x="383" y="11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6" name="Freeform 45"/>
          <p:cNvSpPr>
            <a:spLocks noChangeArrowheads="1"/>
          </p:cNvSpPr>
          <p:nvPr/>
        </p:nvSpPr>
        <p:spPr bwMode="auto">
          <a:xfrm>
            <a:off x="8408988" y="2809875"/>
            <a:ext cx="504825" cy="887413"/>
          </a:xfrm>
          <a:custGeom>
            <a:avLst/>
            <a:gdLst>
              <a:gd name="T0" fmla="*/ 213 w 318"/>
              <a:gd name="T1" fmla="*/ 287 h 559"/>
              <a:gd name="T2" fmla="*/ 179 w 318"/>
              <a:gd name="T3" fmla="*/ 349 h 559"/>
              <a:gd name="T4" fmla="*/ 130 w 318"/>
              <a:gd name="T5" fmla="*/ 423 h 559"/>
              <a:gd name="T6" fmla="*/ 102 w 318"/>
              <a:gd name="T7" fmla="*/ 466 h 559"/>
              <a:gd name="T8" fmla="*/ 74 w 318"/>
              <a:gd name="T9" fmla="*/ 510 h 559"/>
              <a:gd name="T10" fmla="*/ 40 w 318"/>
              <a:gd name="T11" fmla="*/ 559 h 559"/>
              <a:gd name="T12" fmla="*/ 15 w 318"/>
              <a:gd name="T13" fmla="*/ 516 h 559"/>
              <a:gd name="T14" fmla="*/ 40 w 318"/>
              <a:gd name="T15" fmla="*/ 460 h 559"/>
              <a:gd name="T16" fmla="*/ 65 w 318"/>
              <a:gd name="T17" fmla="*/ 408 h 559"/>
              <a:gd name="T18" fmla="*/ 86 w 318"/>
              <a:gd name="T19" fmla="*/ 361 h 559"/>
              <a:gd name="T20" fmla="*/ 108 w 318"/>
              <a:gd name="T21" fmla="*/ 315 h 559"/>
              <a:gd name="T22" fmla="*/ 124 w 318"/>
              <a:gd name="T23" fmla="*/ 275 h 559"/>
              <a:gd name="T24" fmla="*/ 139 w 318"/>
              <a:gd name="T25" fmla="*/ 238 h 559"/>
              <a:gd name="T26" fmla="*/ 151 w 318"/>
              <a:gd name="T27" fmla="*/ 204 h 559"/>
              <a:gd name="T28" fmla="*/ 167 w 318"/>
              <a:gd name="T29" fmla="*/ 160 h 559"/>
              <a:gd name="T30" fmla="*/ 176 w 318"/>
              <a:gd name="T31" fmla="*/ 111 h 559"/>
              <a:gd name="T32" fmla="*/ 182 w 318"/>
              <a:gd name="T33" fmla="*/ 74 h 559"/>
              <a:gd name="T34" fmla="*/ 176 w 318"/>
              <a:gd name="T35" fmla="*/ 49 h 559"/>
              <a:gd name="T36" fmla="*/ 164 w 318"/>
              <a:gd name="T37" fmla="*/ 34 h 559"/>
              <a:gd name="T38" fmla="*/ 158 w 318"/>
              <a:gd name="T39" fmla="*/ 24 h 559"/>
              <a:gd name="T40" fmla="*/ 154 w 318"/>
              <a:gd name="T41" fmla="*/ 15 h 559"/>
              <a:gd name="T42" fmla="*/ 161 w 318"/>
              <a:gd name="T43" fmla="*/ 6 h 559"/>
              <a:gd name="T44" fmla="*/ 170 w 318"/>
              <a:gd name="T45" fmla="*/ 0 h 559"/>
              <a:gd name="T46" fmla="*/ 185 w 318"/>
              <a:gd name="T47" fmla="*/ 0 h 559"/>
              <a:gd name="T48" fmla="*/ 204 w 318"/>
              <a:gd name="T49" fmla="*/ 3 h 559"/>
              <a:gd name="T50" fmla="*/ 232 w 318"/>
              <a:gd name="T51" fmla="*/ 15 h 559"/>
              <a:gd name="T52" fmla="*/ 263 w 318"/>
              <a:gd name="T53" fmla="*/ 31 h 559"/>
              <a:gd name="T54" fmla="*/ 287 w 318"/>
              <a:gd name="T55" fmla="*/ 46 h 559"/>
              <a:gd name="T56" fmla="*/ 306 w 318"/>
              <a:gd name="T57" fmla="*/ 62 h 559"/>
              <a:gd name="T58" fmla="*/ 315 w 318"/>
              <a:gd name="T59" fmla="*/ 77 h 559"/>
              <a:gd name="T60" fmla="*/ 318 w 318"/>
              <a:gd name="T61" fmla="*/ 99 h 559"/>
              <a:gd name="T62" fmla="*/ 309 w 318"/>
              <a:gd name="T63" fmla="*/ 123 h 559"/>
              <a:gd name="T64" fmla="*/ 294 w 318"/>
              <a:gd name="T65" fmla="*/ 142 h 559"/>
              <a:gd name="T66" fmla="*/ 281 w 318"/>
              <a:gd name="T67" fmla="*/ 164 h 559"/>
              <a:gd name="T68" fmla="*/ 263 w 318"/>
              <a:gd name="T69" fmla="*/ 194 h 559"/>
              <a:gd name="T70" fmla="*/ 241 w 318"/>
              <a:gd name="T71" fmla="*/ 235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8" h="559">
                <a:moveTo>
                  <a:pt x="229" y="259"/>
                </a:moveTo>
                <a:lnTo>
                  <a:pt x="213" y="287"/>
                </a:lnTo>
                <a:lnTo>
                  <a:pt x="198" y="315"/>
                </a:lnTo>
                <a:lnTo>
                  <a:pt x="179" y="349"/>
                </a:lnTo>
                <a:lnTo>
                  <a:pt x="154" y="386"/>
                </a:lnTo>
                <a:lnTo>
                  <a:pt x="130" y="423"/>
                </a:lnTo>
                <a:lnTo>
                  <a:pt x="117" y="445"/>
                </a:lnTo>
                <a:lnTo>
                  <a:pt x="102" y="466"/>
                </a:lnTo>
                <a:lnTo>
                  <a:pt x="86" y="488"/>
                </a:lnTo>
                <a:lnTo>
                  <a:pt x="74" y="510"/>
                </a:lnTo>
                <a:lnTo>
                  <a:pt x="56" y="534"/>
                </a:lnTo>
                <a:lnTo>
                  <a:pt x="40" y="559"/>
                </a:lnTo>
                <a:lnTo>
                  <a:pt x="0" y="544"/>
                </a:lnTo>
                <a:lnTo>
                  <a:pt x="15" y="516"/>
                </a:lnTo>
                <a:lnTo>
                  <a:pt x="28" y="488"/>
                </a:lnTo>
                <a:lnTo>
                  <a:pt x="40" y="460"/>
                </a:lnTo>
                <a:lnTo>
                  <a:pt x="52" y="435"/>
                </a:lnTo>
                <a:lnTo>
                  <a:pt x="65" y="408"/>
                </a:lnTo>
                <a:lnTo>
                  <a:pt x="77" y="386"/>
                </a:lnTo>
                <a:lnTo>
                  <a:pt x="86" y="361"/>
                </a:lnTo>
                <a:lnTo>
                  <a:pt x="99" y="340"/>
                </a:lnTo>
                <a:lnTo>
                  <a:pt x="108" y="315"/>
                </a:lnTo>
                <a:lnTo>
                  <a:pt x="117" y="296"/>
                </a:lnTo>
                <a:lnTo>
                  <a:pt x="124" y="275"/>
                </a:lnTo>
                <a:lnTo>
                  <a:pt x="133" y="256"/>
                </a:lnTo>
                <a:lnTo>
                  <a:pt x="139" y="238"/>
                </a:lnTo>
                <a:lnTo>
                  <a:pt x="145" y="219"/>
                </a:lnTo>
                <a:lnTo>
                  <a:pt x="151" y="204"/>
                </a:lnTo>
                <a:lnTo>
                  <a:pt x="158" y="188"/>
                </a:lnTo>
                <a:lnTo>
                  <a:pt x="167" y="160"/>
                </a:lnTo>
                <a:lnTo>
                  <a:pt x="173" y="133"/>
                </a:lnTo>
                <a:lnTo>
                  <a:pt x="176" y="111"/>
                </a:lnTo>
                <a:lnTo>
                  <a:pt x="179" y="92"/>
                </a:lnTo>
                <a:lnTo>
                  <a:pt x="182" y="74"/>
                </a:lnTo>
                <a:lnTo>
                  <a:pt x="179" y="58"/>
                </a:lnTo>
                <a:lnTo>
                  <a:pt x="176" y="49"/>
                </a:lnTo>
                <a:lnTo>
                  <a:pt x="170" y="40"/>
                </a:lnTo>
                <a:lnTo>
                  <a:pt x="164" y="34"/>
                </a:lnTo>
                <a:lnTo>
                  <a:pt x="161" y="28"/>
                </a:lnTo>
                <a:lnTo>
                  <a:pt x="158" y="24"/>
                </a:lnTo>
                <a:lnTo>
                  <a:pt x="154" y="18"/>
                </a:lnTo>
                <a:lnTo>
                  <a:pt x="154" y="15"/>
                </a:lnTo>
                <a:lnTo>
                  <a:pt x="158" y="9"/>
                </a:lnTo>
                <a:lnTo>
                  <a:pt x="161" y="6"/>
                </a:lnTo>
                <a:lnTo>
                  <a:pt x="164" y="3"/>
                </a:lnTo>
                <a:lnTo>
                  <a:pt x="170" y="0"/>
                </a:lnTo>
                <a:lnTo>
                  <a:pt x="176" y="0"/>
                </a:lnTo>
                <a:lnTo>
                  <a:pt x="185" y="0"/>
                </a:lnTo>
                <a:lnTo>
                  <a:pt x="195" y="0"/>
                </a:lnTo>
                <a:lnTo>
                  <a:pt x="204" y="3"/>
                </a:lnTo>
                <a:lnTo>
                  <a:pt x="216" y="9"/>
                </a:lnTo>
                <a:lnTo>
                  <a:pt x="232" y="15"/>
                </a:lnTo>
                <a:lnTo>
                  <a:pt x="247" y="21"/>
                </a:lnTo>
                <a:lnTo>
                  <a:pt x="263" y="31"/>
                </a:lnTo>
                <a:lnTo>
                  <a:pt x="275" y="37"/>
                </a:lnTo>
                <a:lnTo>
                  <a:pt x="287" y="46"/>
                </a:lnTo>
                <a:lnTo>
                  <a:pt x="297" y="52"/>
                </a:lnTo>
                <a:lnTo>
                  <a:pt x="306" y="62"/>
                </a:lnTo>
                <a:lnTo>
                  <a:pt x="312" y="68"/>
                </a:lnTo>
                <a:lnTo>
                  <a:pt x="315" y="77"/>
                </a:lnTo>
                <a:lnTo>
                  <a:pt x="318" y="83"/>
                </a:lnTo>
                <a:lnTo>
                  <a:pt x="318" y="99"/>
                </a:lnTo>
                <a:lnTo>
                  <a:pt x="315" y="111"/>
                </a:lnTo>
                <a:lnTo>
                  <a:pt x="309" y="123"/>
                </a:lnTo>
                <a:lnTo>
                  <a:pt x="300" y="136"/>
                </a:lnTo>
                <a:lnTo>
                  <a:pt x="294" y="142"/>
                </a:lnTo>
                <a:lnTo>
                  <a:pt x="287" y="151"/>
                </a:lnTo>
                <a:lnTo>
                  <a:pt x="281" y="164"/>
                </a:lnTo>
                <a:lnTo>
                  <a:pt x="272" y="179"/>
                </a:lnTo>
                <a:lnTo>
                  <a:pt x="263" y="194"/>
                </a:lnTo>
                <a:lnTo>
                  <a:pt x="253" y="216"/>
                </a:lnTo>
                <a:lnTo>
                  <a:pt x="241" y="235"/>
                </a:lnTo>
                <a:lnTo>
                  <a:pt x="229" y="25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7" name="Freeform 46"/>
          <p:cNvSpPr>
            <a:spLocks noChangeArrowheads="1"/>
          </p:cNvSpPr>
          <p:nvPr/>
        </p:nvSpPr>
        <p:spPr bwMode="auto">
          <a:xfrm>
            <a:off x="8323263" y="3481388"/>
            <a:ext cx="1006475" cy="1408112"/>
          </a:xfrm>
          <a:custGeom>
            <a:avLst/>
            <a:gdLst>
              <a:gd name="T0" fmla="*/ 56 w 634"/>
              <a:gd name="T1" fmla="*/ 99 h 887"/>
              <a:gd name="T2" fmla="*/ 155 w 634"/>
              <a:gd name="T3" fmla="*/ 90 h 887"/>
              <a:gd name="T4" fmla="*/ 269 w 634"/>
              <a:gd name="T5" fmla="*/ 68 h 887"/>
              <a:gd name="T6" fmla="*/ 325 w 634"/>
              <a:gd name="T7" fmla="*/ 56 h 887"/>
              <a:gd name="T8" fmla="*/ 371 w 634"/>
              <a:gd name="T9" fmla="*/ 43 h 887"/>
              <a:gd name="T10" fmla="*/ 408 w 634"/>
              <a:gd name="T11" fmla="*/ 34 h 887"/>
              <a:gd name="T12" fmla="*/ 433 w 634"/>
              <a:gd name="T13" fmla="*/ 25 h 887"/>
              <a:gd name="T14" fmla="*/ 449 w 634"/>
              <a:gd name="T15" fmla="*/ 19 h 887"/>
              <a:gd name="T16" fmla="*/ 461 w 634"/>
              <a:gd name="T17" fmla="*/ 9 h 887"/>
              <a:gd name="T18" fmla="*/ 495 w 634"/>
              <a:gd name="T19" fmla="*/ 0 h 887"/>
              <a:gd name="T20" fmla="*/ 517 w 634"/>
              <a:gd name="T21" fmla="*/ 9 h 887"/>
              <a:gd name="T22" fmla="*/ 551 w 634"/>
              <a:gd name="T23" fmla="*/ 28 h 887"/>
              <a:gd name="T24" fmla="*/ 591 w 634"/>
              <a:gd name="T25" fmla="*/ 56 h 887"/>
              <a:gd name="T26" fmla="*/ 619 w 634"/>
              <a:gd name="T27" fmla="*/ 84 h 887"/>
              <a:gd name="T28" fmla="*/ 634 w 634"/>
              <a:gd name="T29" fmla="*/ 102 h 887"/>
              <a:gd name="T30" fmla="*/ 628 w 634"/>
              <a:gd name="T31" fmla="*/ 124 h 887"/>
              <a:gd name="T32" fmla="*/ 619 w 634"/>
              <a:gd name="T33" fmla="*/ 142 h 887"/>
              <a:gd name="T34" fmla="*/ 606 w 634"/>
              <a:gd name="T35" fmla="*/ 158 h 887"/>
              <a:gd name="T36" fmla="*/ 600 w 634"/>
              <a:gd name="T37" fmla="*/ 179 h 887"/>
              <a:gd name="T38" fmla="*/ 597 w 634"/>
              <a:gd name="T39" fmla="*/ 213 h 887"/>
              <a:gd name="T40" fmla="*/ 594 w 634"/>
              <a:gd name="T41" fmla="*/ 260 h 887"/>
              <a:gd name="T42" fmla="*/ 591 w 634"/>
              <a:gd name="T43" fmla="*/ 315 h 887"/>
              <a:gd name="T44" fmla="*/ 591 w 634"/>
              <a:gd name="T45" fmla="*/ 402 h 887"/>
              <a:gd name="T46" fmla="*/ 591 w 634"/>
              <a:gd name="T47" fmla="*/ 522 h 887"/>
              <a:gd name="T48" fmla="*/ 581 w 634"/>
              <a:gd name="T49" fmla="*/ 624 h 887"/>
              <a:gd name="T50" fmla="*/ 569 w 634"/>
              <a:gd name="T51" fmla="*/ 708 h 887"/>
              <a:gd name="T52" fmla="*/ 554 w 634"/>
              <a:gd name="T53" fmla="*/ 776 h 887"/>
              <a:gd name="T54" fmla="*/ 532 w 634"/>
              <a:gd name="T55" fmla="*/ 828 h 887"/>
              <a:gd name="T56" fmla="*/ 510 w 634"/>
              <a:gd name="T57" fmla="*/ 865 h 887"/>
              <a:gd name="T58" fmla="*/ 492 w 634"/>
              <a:gd name="T59" fmla="*/ 884 h 887"/>
              <a:gd name="T60" fmla="*/ 470 w 634"/>
              <a:gd name="T61" fmla="*/ 887 h 887"/>
              <a:gd name="T62" fmla="*/ 458 w 634"/>
              <a:gd name="T63" fmla="*/ 875 h 887"/>
              <a:gd name="T64" fmla="*/ 455 w 634"/>
              <a:gd name="T65" fmla="*/ 844 h 887"/>
              <a:gd name="T66" fmla="*/ 452 w 634"/>
              <a:gd name="T67" fmla="*/ 801 h 887"/>
              <a:gd name="T68" fmla="*/ 430 w 634"/>
              <a:gd name="T69" fmla="*/ 733 h 887"/>
              <a:gd name="T70" fmla="*/ 387 w 634"/>
              <a:gd name="T71" fmla="*/ 646 h 887"/>
              <a:gd name="T72" fmla="*/ 439 w 634"/>
              <a:gd name="T73" fmla="*/ 649 h 887"/>
              <a:gd name="T74" fmla="*/ 470 w 634"/>
              <a:gd name="T75" fmla="*/ 640 h 887"/>
              <a:gd name="T76" fmla="*/ 483 w 634"/>
              <a:gd name="T77" fmla="*/ 621 h 887"/>
              <a:gd name="T78" fmla="*/ 486 w 634"/>
              <a:gd name="T79" fmla="*/ 600 h 887"/>
              <a:gd name="T80" fmla="*/ 489 w 634"/>
              <a:gd name="T81" fmla="*/ 563 h 887"/>
              <a:gd name="T82" fmla="*/ 492 w 634"/>
              <a:gd name="T83" fmla="*/ 510 h 887"/>
              <a:gd name="T84" fmla="*/ 492 w 634"/>
              <a:gd name="T85" fmla="*/ 445 h 887"/>
              <a:gd name="T86" fmla="*/ 492 w 634"/>
              <a:gd name="T87" fmla="*/ 368 h 887"/>
              <a:gd name="T88" fmla="*/ 492 w 634"/>
              <a:gd name="T89" fmla="*/ 291 h 887"/>
              <a:gd name="T90" fmla="*/ 489 w 634"/>
              <a:gd name="T91" fmla="*/ 229 h 887"/>
              <a:gd name="T92" fmla="*/ 486 w 634"/>
              <a:gd name="T93" fmla="*/ 179 h 887"/>
              <a:gd name="T94" fmla="*/ 483 w 634"/>
              <a:gd name="T95" fmla="*/ 148 h 887"/>
              <a:gd name="T96" fmla="*/ 476 w 634"/>
              <a:gd name="T97" fmla="*/ 130 h 887"/>
              <a:gd name="T98" fmla="*/ 464 w 634"/>
              <a:gd name="T99" fmla="*/ 118 h 887"/>
              <a:gd name="T100" fmla="*/ 436 w 634"/>
              <a:gd name="T101" fmla="*/ 111 h 887"/>
              <a:gd name="T102" fmla="*/ 396 w 634"/>
              <a:gd name="T103" fmla="*/ 108 h 887"/>
              <a:gd name="T104" fmla="*/ 365 w 634"/>
              <a:gd name="T105" fmla="*/ 111 h 887"/>
              <a:gd name="T106" fmla="*/ 313 w 634"/>
              <a:gd name="T107" fmla="*/ 114 h 887"/>
              <a:gd name="T108" fmla="*/ 241 w 634"/>
              <a:gd name="T109" fmla="*/ 127 h 887"/>
              <a:gd name="T110" fmla="*/ 152 w 634"/>
              <a:gd name="T111" fmla="*/ 139 h 887"/>
              <a:gd name="T112" fmla="*/ 41 w 634"/>
              <a:gd name="T113" fmla="*/ 155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4" h="887">
                <a:moveTo>
                  <a:pt x="0" y="102"/>
                </a:moveTo>
                <a:lnTo>
                  <a:pt x="28" y="102"/>
                </a:lnTo>
                <a:lnTo>
                  <a:pt x="56" y="99"/>
                </a:lnTo>
                <a:lnTo>
                  <a:pt x="87" y="96"/>
                </a:lnTo>
                <a:lnTo>
                  <a:pt x="121" y="93"/>
                </a:lnTo>
                <a:lnTo>
                  <a:pt x="155" y="90"/>
                </a:lnTo>
                <a:lnTo>
                  <a:pt x="189" y="84"/>
                </a:lnTo>
                <a:lnTo>
                  <a:pt x="229" y="77"/>
                </a:lnTo>
                <a:lnTo>
                  <a:pt x="269" y="68"/>
                </a:lnTo>
                <a:lnTo>
                  <a:pt x="288" y="65"/>
                </a:lnTo>
                <a:lnTo>
                  <a:pt x="306" y="59"/>
                </a:lnTo>
                <a:lnTo>
                  <a:pt x="325" y="56"/>
                </a:lnTo>
                <a:lnTo>
                  <a:pt x="340" y="50"/>
                </a:lnTo>
                <a:lnTo>
                  <a:pt x="356" y="46"/>
                </a:lnTo>
                <a:lnTo>
                  <a:pt x="371" y="43"/>
                </a:lnTo>
                <a:lnTo>
                  <a:pt x="384" y="40"/>
                </a:lnTo>
                <a:lnTo>
                  <a:pt x="396" y="37"/>
                </a:lnTo>
                <a:lnTo>
                  <a:pt x="408" y="34"/>
                </a:lnTo>
                <a:lnTo>
                  <a:pt x="418" y="31"/>
                </a:lnTo>
                <a:lnTo>
                  <a:pt x="427" y="28"/>
                </a:lnTo>
                <a:lnTo>
                  <a:pt x="433" y="25"/>
                </a:lnTo>
                <a:lnTo>
                  <a:pt x="439" y="22"/>
                </a:lnTo>
                <a:lnTo>
                  <a:pt x="445" y="19"/>
                </a:lnTo>
                <a:lnTo>
                  <a:pt x="449" y="19"/>
                </a:lnTo>
                <a:lnTo>
                  <a:pt x="452" y="16"/>
                </a:lnTo>
                <a:lnTo>
                  <a:pt x="458" y="12"/>
                </a:lnTo>
                <a:lnTo>
                  <a:pt x="461" y="9"/>
                </a:lnTo>
                <a:lnTo>
                  <a:pt x="473" y="3"/>
                </a:lnTo>
                <a:lnTo>
                  <a:pt x="483" y="0"/>
                </a:lnTo>
                <a:lnTo>
                  <a:pt x="495" y="0"/>
                </a:lnTo>
                <a:lnTo>
                  <a:pt x="501" y="3"/>
                </a:lnTo>
                <a:lnTo>
                  <a:pt x="510" y="6"/>
                </a:lnTo>
                <a:lnTo>
                  <a:pt x="517" y="9"/>
                </a:lnTo>
                <a:lnTo>
                  <a:pt x="526" y="16"/>
                </a:lnTo>
                <a:lnTo>
                  <a:pt x="538" y="22"/>
                </a:lnTo>
                <a:lnTo>
                  <a:pt x="551" y="28"/>
                </a:lnTo>
                <a:lnTo>
                  <a:pt x="563" y="37"/>
                </a:lnTo>
                <a:lnTo>
                  <a:pt x="575" y="46"/>
                </a:lnTo>
                <a:lnTo>
                  <a:pt x="591" y="56"/>
                </a:lnTo>
                <a:lnTo>
                  <a:pt x="600" y="65"/>
                </a:lnTo>
                <a:lnTo>
                  <a:pt x="612" y="74"/>
                </a:lnTo>
                <a:lnTo>
                  <a:pt x="619" y="84"/>
                </a:lnTo>
                <a:lnTo>
                  <a:pt x="625" y="90"/>
                </a:lnTo>
                <a:lnTo>
                  <a:pt x="631" y="96"/>
                </a:lnTo>
                <a:lnTo>
                  <a:pt x="634" y="102"/>
                </a:lnTo>
                <a:lnTo>
                  <a:pt x="634" y="105"/>
                </a:lnTo>
                <a:lnTo>
                  <a:pt x="634" y="114"/>
                </a:lnTo>
                <a:lnTo>
                  <a:pt x="628" y="124"/>
                </a:lnTo>
                <a:lnTo>
                  <a:pt x="625" y="130"/>
                </a:lnTo>
                <a:lnTo>
                  <a:pt x="622" y="136"/>
                </a:lnTo>
                <a:lnTo>
                  <a:pt x="619" y="142"/>
                </a:lnTo>
                <a:lnTo>
                  <a:pt x="612" y="148"/>
                </a:lnTo>
                <a:lnTo>
                  <a:pt x="609" y="152"/>
                </a:lnTo>
                <a:lnTo>
                  <a:pt x="606" y="158"/>
                </a:lnTo>
                <a:lnTo>
                  <a:pt x="606" y="164"/>
                </a:lnTo>
                <a:lnTo>
                  <a:pt x="603" y="173"/>
                </a:lnTo>
                <a:lnTo>
                  <a:pt x="600" y="179"/>
                </a:lnTo>
                <a:lnTo>
                  <a:pt x="600" y="192"/>
                </a:lnTo>
                <a:lnTo>
                  <a:pt x="597" y="201"/>
                </a:lnTo>
                <a:lnTo>
                  <a:pt x="597" y="213"/>
                </a:lnTo>
                <a:lnTo>
                  <a:pt x="594" y="229"/>
                </a:lnTo>
                <a:lnTo>
                  <a:pt x="594" y="244"/>
                </a:lnTo>
                <a:lnTo>
                  <a:pt x="594" y="260"/>
                </a:lnTo>
                <a:lnTo>
                  <a:pt x="591" y="275"/>
                </a:lnTo>
                <a:lnTo>
                  <a:pt x="591" y="294"/>
                </a:lnTo>
                <a:lnTo>
                  <a:pt x="591" y="315"/>
                </a:lnTo>
                <a:lnTo>
                  <a:pt x="591" y="337"/>
                </a:lnTo>
                <a:lnTo>
                  <a:pt x="591" y="359"/>
                </a:lnTo>
                <a:lnTo>
                  <a:pt x="591" y="402"/>
                </a:lnTo>
                <a:lnTo>
                  <a:pt x="591" y="445"/>
                </a:lnTo>
                <a:lnTo>
                  <a:pt x="591" y="485"/>
                </a:lnTo>
                <a:lnTo>
                  <a:pt x="591" y="522"/>
                </a:lnTo>
                <a:lnTo>
                  <a:pt x="588" y="559"/>
                </a:lnTo>
                <a:lnTo>
                  <a:pt x="585" y="593"/>
                </a:lnTo>
                <a:lnTo>
                  <a:pt x="581" y="624"/>
                </a:lnTo>
                <a:lnTo>
                  <a:pt x="578" y="655"/>
                </a:lnTo>
                <a:lnTo>
                  <a:pt x="575" y="683"/>
                </a:lnTo>
                <a:lnTo>
                  <a:pt x="569" y="708"/>
                </a:lnTo>
                <a:lnTo>
                  <a:pt x="566" y="733"/>
                </a:lnTo>
                <a:lnTo>
                  <a:pt x="560" y="757"/>
                </a:lnTo>
                <a:lnTo>
                  <a:pt x="554" y="776"/>
                </a:lnTo>
                <a:lnTo>
                  <a:pt x="547" y="794"/>
                </a:lnTo>
                <a:lnTo>
                  <a:pt x="541" y="813"/>
                </a:lnTo>
                <a:lnTo>
                  <a:pt x="532" y="828"/>
                </a:lnTo>
                <a:lnTo>
                  <a:pt x="526" y="844"/>
                </a:lnTo>
                <a:lnTo>
                  <a:pt x="520" y="853"/>
                </a:lnTo>
                <a:lnTo>
                  <a:pt x="510" y="865"/>
                </a:lnTo>
                <a:lnTo>
                  <a:pt x="504" y="872"/>
                </a:lnTo>
                <a:lnTo>
                  <a:pt x="498" y="878"/>
                </a:lnTo>
                <a:lnTo>
                  <a:pt x="492" y="884"/>
                </a:lnTo>
                <a:lnTo>
                  <a:pt x="483" y="887"/>
                </a:lnTo>
                <a:lnTo>
                  <a:pt x="476" y="887"/>
                </a:lnTo>
                <a:lnTo>
                  <a:pt x="470" y="887"/>
                </a:lnTo>
                <a:lnTo>
                  <a:pt x="467" y="884"/>
                </a:lnTo>
                <a:lnTo>
                  <a:pt x="461" y="878"/>
                </a:lnTo>
                <a:lnTo>
                  <a:pt x="458" y="875"/>
                </a:lnTo>
                <a:lnTo>
                  <a:pt x="455" y="865"/>
                </a:lnTo>
                <a:lnTo>
                  <a:pt x="455" y="856"/>
                </a:lnTo>
                <a:lnTo>
                  <a:pt x="455" y="844"/>
                </a:lnTo>
                <a:lnTo>
                  <a:pt x="455" y="831"/>
                </a:lnTo>
                <a:lnTo>
                  <a:pt x="455" y="816"/>
                </a:lnTo>
                <a:lnTo>
                  <a:pt x="452" y="801"/>
                </a:lnTo>
                <a:lnTo>
                  <a:pt x="445" y="779"/>
                </a:lnTo>
                <a:lnTo>
                  <a:pt x="439" y="757"/>
                </a:lnTo>
                <a:lnTo>
                  <a:pt x="430" y="733"/>
                </a:lnTo>
                <a:lnTo>
                  <a:pt x="418" y="708"/>
                </a:lnTo>
                <a:lnTo>
                  <a:pt x="402" y="677"/>
                </a:lnTo>
                <a:lnTo>
                  <a:pt x="387" y="646"/>
                </a:lnTo>
                <a:lnTo>
                  <a:pt x="405" y="649"/>
                </a:lnTo>
                <a:lnTo>
                  <a:pt x="424" y="649"/>
                </a:lnTo>
                <a:lnTo>
                  <a:pt x="439" y="649"/>
                </a:lnTo>
                <a:lnTo>
                  <a:pt x="452" y="649"/>
                </a:lnTo>
                <a:lnTo>
                  <a:pt x="464" y="646"/>
                </a:lnTo>
                <a:lnTo>
                  <a:pt x="470" y="640"/>
                </a:lnTo>
                <a:lnTo>
                  <a:pt x="479" y="634"/>
                </a:lnTo>
                <a:lnTo>
                  <a:pt x="483" y="627"/>
                </a:lnTo>
                <a:lnTo>
                  <a:pt x="483" y="621"/>
                </a:lnTo>
                <a:lnTo>
                  <a:pt x="486" y="615"/>
                </a:lnTo>
                <a:lnTo>
                  <a:pt x="486" y="609"/>
                </a:lnTo>
                <a:lnTo>
                  <a:pt x="486" y="600"/>
                </a:lnTo>
                <a:lnTo>
                  <a:pt x="489" y="587"/>
                </a:lnTo>
                <a:lnTo>
                  <a:pt x="489" y="575"/>
                </a:lnTo>
                <a:lnTo>
                  <a:pt x="489" y="563"/>
                </a:lnTo>
                <a:lnTo>
                  <a:pt x="489" y="547"/>
                </a:lnTo>
                <a:lnTo>
                  <a:pt x="489" y="529"/>
                </a:lnTo>
                <a:lnTo>
                  <a:pt x="492" y="510"/>
                </a:lnTo>
                <a:lnTo>
                  <a:pt x="492" y="492"/>
                </a:lnTo>
                <a:lnTo>
                  <a:pt x="492" y="470"/>
                </a:lnTo>
                <a:lnTo>
                  <a:pt x="492" y="445"/>
                </a:lnTo>
                <a:lnTo>
                  <a:pt x="492" y="420"/>
                </a:lnTo>
                <a:lnTo>
                  <a:pt x="492" y="396"/>
                </a:lnTo>
                <a:lnTo>
                  <a:pt x="492" y="368"/>
                </a:lnTo>
                <a:lnTo>
                  <a:pt x="492" y="340"/>
                </a:lnTo>
                <a:lnTo>
                  <a:pt x="492" y="315"/>
                </a:lnTo>
                <a:lnTo>
                  <a:pt x="492" y="291"/>
                </a:lnTo>
                <a:lnTo>
                  <a:pt x="492" y="269"/>
                </a:lnTo>
                <a:lnTo>
                  <a:pt x="489" y="247"/>
                </a:lnTo>
                <a:lnTo>
                  <a:pt x="489" y="229"/>
                </a:lnTo>
                <a:lnTo>
                  <a:pt x="489" y="210"/>
                </a:lnTo>
                <a:lnTo>
                  <a:pt x="489" y="195"/>
                </a:lnTo>
                <a:lnTo>
                  <a:pt x="486" y="179"/>
                </a:lnTo>
                <a:lnTo>
                  <a:pt x="486" y="167"/>
                </a:lnTo>
                <a:lnTo>
                  <a:pt x="483" y="158"/>
                </a:lnTo>
                <a:lnTo>
                  <a:pt x="483" y="148"/>
                </a:lnTo>
                <a:lnTo>
                  <a:pt x="479" y="139"/>
                </a:lnTo>
                <a:lnTo>
                  <a:pt x="476" y="133"/>
                </a:lnTo>
                <a:lnTo>
                  <a:pt x="476" y="130"/>
                </a:lnTo>
                <a:lnTo>
                  <a:pt x="473" y="127"/>
                </a:lnTo>
                <a:lnTo>
                  <a:pt x="470" y="124"/>
                </a:lnTo>
                <a:lnTo>
                  <a:pt x="464" y="118"/>
                </a:lnTo>
                <a:lnTo>
                  <a:pt x="455" y="114"/>
                </a:lnTo>
                <a:lnTo>
                  <a:pt x="445" y="114"/>
                </a:lnTo>
                <a:lnTo>
                  <a:pt x="436" y="111"/>
                </a:lnTo>
                <a:lnTo>
                  <a:pt x="424" y="108"/>
                </a:lnTo>
                <a:lnTo>
                  <a:pt x="411" y="108"/>
                </a:lnTo>
                <a:lnTo>
                  <a:pt x="396" y="108"/>
                </a:lnTo>
                <a:lnTo>
                  <a:pt x="387" y="108"/>
                </a:lnTo>
                <a:lnTo>
                  <a:pt x="377" y="108"/>
                </a:lnTo>
                <a:lnTo>
                  <a:pt x="365" y="111"/>
                </a:lnTo>
                <a:lnTo>
                  <a:pt x="350" y="111"/>
                </a:lnTo>
                <a:lnTo>
                  <a:pt x="331" y="114"/>
                </a:lnTo>
                <a:lnTo>
                  <a:pt x="313" y="114"/>
                </a:lnTo>
                <a:lnTo>
                  <a:pt x="291" y="118"/>
                </a:lnTo>
                <a:lnTo>
                  <a:pt x="266" y="121"/>
                </a:lnTo>
                <a:lnTo>
                  <a:pt x="241" y="127"/>
                </a:lnTo>
                <a:lnTo>
                  <a:pt x="214" y="130"/>
                </a:lnTo>
                <a:lnTo>
                  <a:pt x="183" y="133"/>
                </a:lnTo>
                <a:lnTo>
                  <a:pt x="152" y="139"/>
                </a:lnTo>
                <a:lnTo>
                  <a:pt x="115" y="142"/>
                </a:lnTo>
                <a:lnTo>
                  <a:pt x="81" y="148"/>
                </a:lnTo>
                <a:lnTo>
                  <a:pt x="41" y="155"/>
                </a:lnTo>
                <a:lnTo>
                  <a:pt x="0" y="161"/>
                </a:lnTo>
                <a:lnTo>
                  <a:pt x="0" y="10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8" name="Freeform 47"/>
          <p:cNvSpPr>
            <a:spLocks noChangeArrowheads="1"/>
          </p:cNvSpPr>
          <p:nvPr/>
        </p:nvSpPr>
        <p:spPr bwMode="auto">
          <a:xfrm>
            <a:off x="8323263" y="4476750"/>
            <a:ext cx="717550" cy="161925"/>
          </a:xfrm>
          <a:custGeom>
            <a:avLst/>
            <a:gdLst>
              <a:gd name="T0" fmla="*/ 177 w 452"/>
              <a:gd name="T1" fmla="*/ 25 h 102"/>
              <a:gd name="T2" fmla="*/ 201 w 452"/>
              <a:gd name="T3" fmla="*/ 19 h 102"/>
              <a:gd name="T4" fmla="*/ 226 w 452"/>
              <a:gd name="T5" fmla="*/ 13 h 102"/>
              <a:gd name="T6" fmla="*/ 248 w 452"/>
              <a:gd name="T7" fmla="*/ 10 h 102"/>
              <a:gd name="T8" fmla="*/ 269 w 452"/>
              <a:gd name="T9" fmla="*/ 7 h 102"/>
              <a:gd name="T10" fmla="*/ 291 w 452"/>
              <a:gd name="T11" fmla="*/ 4 h 102"/>
              <a:gd name="T12" fmla="*/ 306 w 452"/>
              <a:gd name="T13" fmla="*/ 0 h 102"/>
              <a:gd name="T14" fmla="*/ 325 w 452"/>
              <a:gd name="T15" fmla="*/ 0 h 102"/>
              <a:gd name="T16" fmla="*/ 340 w 452"/>
              <a:gd name="T17" fmla="*/ 0 h 102"/>
              <a:gd name="T18" fmla="*/ 356 w 452"/>
              <a:gd name="T19" fmla="*/ 0 h 102"/>
              <a:gd name="T20" fmla="*/ 371 w 452"/>
              <a:gd name="T21" fmla="*/ 4 h 102"/>
              <a:gd name="T22" fmla="*/ 384 w 452"/>
              <a:gd name="T23" fmla="*/ 10 h 102"/>
              <a:gd name="T24" fmla="*/ 399 w 452"/>
              <a:gd name="T25" fmla="*/ 19 h 102"/>
              <a:gd name="T26" fmla="*/ 411 w 452"/>
              <a:gd name="T27" fmla="*/ 28 h 102"/>
              <a:gd name="T28" fmla="*/ 427 w 452"/>
              <a:gd name="T29" fmla="*/ 41 h 102"/>
              <a:gd name="T30" fmla="*/ 439 w 452"/>
              <a:gd name="T31" fmla="*/ 53 h 102"/>
              <a:gd name="T32" fmla="*/ 452 w 452"/>
              <a:gd name="T33" fmla="*/ 72 h 102"/>
              <a:gd name="T34" fmla="*/ 449 w 452"/>
              <a:gd name="T35" fmla="*/ 72 h 102"/>
              <a:gd name="T36" fmla="*/ 442 w 452"/>
              <a:gd name="T37" fmla="*/ 72 h 102"/>
              <a:gd name="T38" fmla="*/ 436 w 452"/>
              <a:gd name="T39" fmla="*/ 72 h 102"/>
              <a:gd name="T40" fmla="*/ 427 w 452"/>
              <a:gd name="T41" fmla="*/ 72 h 102"/>
              <a:gd name="T42" fmla="*/ 418 w 452"/>
              <a:gd name="T43" fmla="*/ 75 h 102"/>
              <a:gd name="T44" fmla="*/ 408 w 452"/>
              <a:gd name="T45" fmla="*/ 75 h 102"/>
              <a:gd name="T46" fmla="*/ 396 w 452"/>
              <a:gd name="T47" fmla="*/ 75 h 102"/>
              <a:gd name="T48" fmla="*/ 384 w 452"/>
              <a:gd name="T49" fmla="*/ 75 h 102"/>
              <a:gd name="T50" fmla="*/ 371 w 452"/>
              <a:gd name="T51" fmla="*/ 78 h 102"/>
              <a:gd name="T52" fmla="*/ 359 w 452"/>
              <a:gd name="T53" fmla="*/ 78 h 102"/>
              <a:gd name="T54" fmla="*/ 343 w 452"/>
              <a:gd name="T55" fmla="*/ 81 h 102"/>
              <a:gd name="T56" fmla="*/ 325 w 452"/>
              <a:gd name="T57" fmla="*/ 81 h 102"/>
              <a:gd name="T58" fmla="*/ 309 w 452"/>
              <a:gd name="T59" fmla="*/ 81 h 102"/>
              <a:gd name="T60" fmla="*/ 291 w 452"/>
              <a:gd name="T61" fmla="*/ 84 h 102"/>
              <a:gd name="T62" fmla="*/ 272 w 452"/>
              <a:gd name="T63" fmla="*/ 84 h 102"/>
              <a:gd name="T64" fmla="*/ 251 w 452"/>
              <a:gd name="T65" fmla="*/ 87 h 102"/>
              <a:gd name="T66" fmla="*/ 211 w 452"/>
              <a:gd name="T67" fmla="*/ 90 h 102"/>
              <a:gd name="T68" fmla="*/ 173 w 452"/>
              <a:gd name="T69" fmla="*/ 93 h 102"/>
              <a:gd name="T70" fmla="*/ 136 w 452"/>
              <a:gd name="T71" fmla="*/ 96 h 102"/>
              <a:gd name="T72" fmla="*/ 105 w 452"/>
              <a:gd name="T73" fmla="*/ 99 h 102"/>
              <a:gd name="T74" fmla="*/ 75 w 452"/>
              <a:gd name="T75" fmla="*/ 99 h 102"/>
              <a:gd name="T76" fmla="*/ 47 w 452"/>
              <a:gd name="T77" fmla="*/ 102 h 102"/>
              <a:gd name="T78" fmla="*/ 22 w 452"/>
              <a:gd name="T79" fmla="*/ 102 h 102"/>
              <a:gd name="T80" fmla="*/ 0 w 452"/>
              <a:gd name="T81" fmla="*/ 102 h 102"/>
              <a:gd name="T82" fmla="*/ 0 w 452"/>
              <a:gd name="T83" fmla="*/ 50 h 102"/>
              <a:gd name="T84" fmla="*/ 19 w 452"/>
              <a:gd name="T85" fmla="*/ 50 h 102"/>
              <a:gd name="T86" fmla="*/ 38 w 452"/>
              <a:gd name="T87" fmla="*/ 50 h 102"/>
              <a:gd name="T88" fmla="*/ 59 w 452"/>
              <a:gd name="T89" fmla="*/ 47 h 102"/>
              <a:gd name="T90" fmla="*/ 81 w 452"/>
              <a:gd name="T91" fmla="*/ 44 h 102"/>
              <a:gd name="T92" fmla="*/ 102 w 452"/>
              <a:gd name="T93" fmla="*/ 41 h 102"/>
              <a:gd name="T94" fmla="*/ 127 w 452"/>
              <a:gd name="T95" fmla="*/ 38 h 102"/>
              <a:gd name="T96" fmla="*/ 152 w 452"/>
              <a:gd name="T97" fmla="*/ 31 h 102"/>
              <a:gd name="T98" fmla="*/ 177 w 452"/>
              <a:gd name="T99" fmla="*/ 2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52" h="102">
                <a:moveTo>
                  <a:pt x="177" y="25"/>
                </a:moveTo>
                <a:lnTo>
                  <a:pt x="201" y="19"/>
                </a:lnTo>
                <a:lnTo>
                  <a:pt x="226" y="13"/>
                </a:lnTo>
                <a:lnTo>
                  <a:pt x="248" y="10"/>
                </a:lnTo>
                <a:lnTo>
                  <a:pt x="269" y="7"/>
                </a:lnTo>
                <a:lnTo>
                  <a:pt x="291" y="4"/>
                </a:lnTo>
                <a:lnTo>
                  <a:pt x="306" y="0"/>
                </a:lnTo>
                <a:lnTo>
                  <a:pt x="325" y="0"/>
                </a:lnTo>
                <a:lnTo>
                  <a:pt x="340" y="0"/>
                </a:lnTo>
                <a:lnTo>
                  <a:pt x="356" y="0"/>
                </a:lnTo>
                <a:lnTo>
                  <a:pt x="371" y="4"/>
                </a:lnTo>
                <a:lnTo>
                  <a:pt x="384" y="10"/>
                </a:lnTo>
                <a:lnTo>
                  <a:pt x="399" y="19"/>
                </a:lnTo>
                <a:lnTo>
                  <a:pt x="411" y="28"/>
                </a:lnTo>
                <a:lnTo>
                  <a:pt x="427" y="41"/>
                </a:lnTo>
                <a:lnTo>
                  <a:pt x="439" y="53"/>
                </a:lnTo>
                <a:lnTo>
                  <a:pt x="452" y="72"/>
                </a:lnTo>
                <a:lnTo>
                  <a:pt x="449" y="72"/>
                </a:lnTo>
                <a:lnTo>
                  <a:pt x="442" y="72"/>
                </a:lnTo>
                <a:lnTo>
                  <a:pt x="436" y="72"/>
                </a:lnTo>
                <a:lnTo>
                  <a:pt x="427" y="72"/>
                </a:lnTo>
                <a:lnTo>
                  <a:pt x="418" y="75"/>
                </a:lnTo>
                <a:lnTo>
                  <a:pt x="408" y="75"/>
                </a:lnTo>
                <a:lnTo>
                  <a:pt x="396" y="75"/>
                </a:lnTo>
                <a:lnTo>
                  <a:pt x="384" y="75"/>
                </a:lnTo>
                <a:lnTo>
                  <a:pt x="371" y="78"/>
                </a:lnTo>
                <a:lnTo>
                  <a:pt x="359" y="78"/>
                </a:lnTo>
                <a:lnTo>
                  <a:pt x="343" y="81"/>
                </a:lnTo>
                <a:lnTo>
                  <a:pt x="325" y="81"/>
                </a:lnTo>
                <a:lnTo>
                  <a:pt x="309" y="81"/>
                </a:lnTo>
                <a:lnTo>
                  <a:pt x="291" y="84"/>
                </a:lnTo>
                <a:lnTo>
                  <a:pt x="272" y="84"/>
                </a:lnTo>
                <a:lnTo>
                  <a:pt x="251" y="87"/>
                </a:lnTo>
                <a:lnTo>
                  <a:pt x="211" y="90"/>
                </a:lnTo>
                <a:lnTo>
                  <a:pt x="173" y="93"/>
                </a:lnTo>
                <a:lnTo>
                  <a:pt x="136" y="96"/>
                </a:lnTo>
                <a:lnTo>
                  <a:pt x="105" y="99"/>
                </a:lnTo>
                <a:lnTo>
                  <a:pt x="75" y="99"/>
                </a:lnTo>
                <a:lnTo>
                  <a:pt x="47" y="102"/>
                </a:lnTo>
                <a:lnTo>
                  <a:pt x="22" y="102"/>
                </a:lnTo>
                <a:lnTo>
                  <a:pt x="0" y="102"/>
                </a:lnTo>
                <a:lnTo>
                  <a:pt x="0" y="50"/>
                </a:lnTo>
                <a:lnTo>
                  <a:pt x="19" y="50"/>
                </a:lnTo>
                <a:lnTo>
                  <a:pt x="38" y="50"/>
                </a:lnTo>
                <a:lnTo>
                  <a:pt x="59" y="47"/>
                </a:lnTo>
                <a:lnTo>
                  <a:pt x="81" y="44"/>
                </a:lnTo>
                <a:lnTo>
                  <a:pt x="102" y="41"/>
                </a:lnTo>
                <a:lnTo>
                  <a:pt x="127" y="38"/>
                </a:lnTo>
                <a:lnTo>
                  <a:pt x="152" y="31"/>
                </a:lnTo>
                <a:lnTo>
                  <a:pt x="177" y="2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9" name="Freeform 48"/>
          <p:cNvSpPr>
            <a:spLocks noChangeArrowheads="1"/>
          </p:cNvSpPr>
          <p:nvPr/>
        </p:nvSpPr>
        <p:spPr bwMode="auto">
          <a:xfrm>
            <a:off x="6951663" y="3756025"/>
            <a:ext cx="1109662" cy="823913"/>
          </a:xfrm>
          <a:custGeom>
            <a:avLst/>
            <a:gdLst>
              <a:gd name="T0" fmla="*/ 430 w 699"/>
              <a:gd name="T1" fmla="*/ 161 h 519"/>
              <a:gd name="T2" fmla="*/ 495 w 699"/>
              <a:gd name="T3" fmla="*/ 118 h 519"/>
              <a:gd name="T4" fmla="*/ 550 w 699"/>
              <a:gd name="T5" fmla="*/ 81 h 519"/>
              <a:gd name="T6" fmla="*/ 597 w 699"/>
              <a:gd name="T7" fmla="*/ 50 h 519"/>
              <a:gd name="T8" fmla="*/ 637 w 699"/>
              <a:gd name="T9" fmla="*/ 28 h 519"/>
              <a:gd name="T10" fmla="*/ 665 w 699"/>
              <a:gd name="T11" fmla="*/ 9 h 519"/>
              <a:gd name="T12" fmla="*/ 686 w 699"/>
              <a:gd name="T13" fmla="*/ 0 h 519"/>
              <a:gd name="T14" fmla="*/ 695 w 699"/>
              <a:gd name="T15" fmla="*/ 0 h 519"/>
              <a:gd name="T16" fmla="*/ 699 w 699"/>
              <a:gd name="T17" fmla="*/ 6 h 519"/>
              <a:gd name="T18" fmla="*/ 692 w 699"/>
              <a:gd name="T19" fmla="*/ 22 h 519"/>
              <a:gd name="T20" fmla="*/ 677 w 699"/>
              <a:gd name="T21" fmla="*/ 40 h 519"/>
              <a:gd name="T22" fmla="*/ 649 w 699"/>
              <a:gd name="T23" fmla="*/ 65 h 519"/>
              <a:gd name="T24" fmla="*/ 621 w 699"/>
              <a:gd name="T25" fmla="*/ 90 h 519"/>
              <a:gd name="T26" fmla="*/ 597 w 699"/>
              <a:gd name="T27" fmla="*/ 108 h 519"/>
              <a:gd name="T28" fmla="*/ 569 w 699"/>
              <a:gd name="T29" fmla="*/ 130 h 519"/>
              <a:gd name="T30" fmla="*/ 538 w 699"/>
              <a:gd name="T31" fmla="*/ 158 h 519"/>
              <a:gd name="T32" fmla="*/ 504 w 699"/>
              <a:gd name="T33" fmla="*/ 186 h 519"/>
              <a:gd name="T34" fmla="*/ 467 w 699"/>
              <a:gd name="T35" fmla="*/ 223 h 519"/>
              <a:gd name="T36" fmla="*/ 423 w 699"/>
              <a:gd name="T37" fmla="*/ 260 h 519"/>
              <a:gd name="T38" fmla="*/ 377 w 699"/>
              <a:gd name="T39" fmla="*/ 303 h 519"/>
              <a:gd name="T40" fmla="*/ 328 w 699"/>
              <a:gd name="T41" fmla="*/ 346 h 519"/>
              <a:gd name="T42" fmla="*/ 284 w 699"/>
              <a:gd name="T43" fmla="*/ 390 h 519"/>
              <a:gd name="T44" fmla="*/ 244 w 699"/>
              <a:gd name="T45" fmla="*/ 424 h 519"/>
              <a:gd name="T46" fmla="*/ 210 w 699"/>
              <a:gd name="T47" fmla="*/ 454 h 519"/>
              <a:gd name="T48" fmla="*/ 182 w 699"/>
              <a:gd name="T49" fmla="*/ 476 h 519"/>
              <a:gd name="T50" fmla="*/ 158 w 699"/>
              <a:gd name="T51" fmla="*/ 498 h 519"/>
              <a:gd name="T52" fmla="*/ 139 w 699"/>
              <a:gd name="T53" fmla="*/ 510 h 519"/>
              <a:gd name="T54" fmla="*/ 127 w 699"/>
              <a:gd name="T55" fmla="*/ 516 h 519"/>
              <a:gd name="T56" fmla="*/ 114 w 699"/>
              <a:gd name="T57" fmla="*/ 519 h 519"/>
              <a:gd name="T58" fmla="*/ 99 w 699"/>
              <a:gd name="T59" fmla="*/ 516 h 519"/>
              <a:gd name="T60" fmla="*/ 77 w 699"/>
              <a:gd name="T61" fmla="*/ 504 h 519"/>
              <a:gd name="T62" fmla="*/ 56 w 699"/>
              <a:gd name="T63" fmla="*/ 485 h 519"/>
              <a:gd name="T64" fmla="*/ 34 w 699"/>
              <a:gd name="T65" fmla="*/ 461 h 519"/>
              <a:gd name="T66" fmla="*/ 15 w 699"/>
              <a:gd name="T67" fmla="*/ 439 h 519"/>
              <a:gd name="T68" fmla="*/ 3 w 699"/>
              <a:gd name="T69" fmla="*/ 420 h 519"/>
              <a:gd name="T70" fmla="*/ 0 w 699"/>
              <a:gd name="T71" fmla="*/ 405 h 519"/>
              <a:gd name="T72" fmla="*/ 3 w 699"/>
              <a:gd name="T73" fmla="*/ 393 h 519"/>
              <a:gd name="T74" fmla="*/ 9 w 699"/>
              <a:gd name="T75" fmla="*/ 386 h 519"/>
              <a:gd name="T76" fmla="*/ 19 w 699"/>
              <a:gd name="T77" fmla="*/ 380 h 519"/>
              <a:gd name="T78" fmla="*/ 31 w 699"/>
              <a:gd name="T79" fmla="*/ 380 h 519"/>
              <a:gd name="T80" fmla="*/ 49 w 699"/>
              <a:gd name="T81" fmla="*/ 383 h 519"/>
              <a:gd name="T82" fmla="*/ 74 w 699"/>
              <a:gd name="T83" fmla="*/ 386 h 519"/>
              <a:gd name="T84" fmla="*/ 87 w 699"/>
              <a:gd name="T85" fmla="*/ 386 h 519"/>
              <a:gd name="T86" fmla="*/ 99 w 699"/>
              <a:gd name="T87" fmla="*/ 380 h 519"/>
              <a:gd name="T88" fmla="*/ 121 w 699"/>
              <a:gd name="T89" fmla="*/ 368 h 519"/>
              <a:gd name="T90" fmla="*/ 151 w 699"/>
              <a:gd name="T91" fmla="*/ 346 h 519"/>
              <a:gd name="T92" fmla="*/ 189 w 699"/>
              <a:gd name="T93" fmla="*/ 322 h 519"/>
              <a:gd name="T94" fmla="*/ 238 w 699"/>
              <a:gd name="T95" fmla="*/ 291 h 519"/>
              <a:gd name="T96" fmla="*/ 294 w 699"/>
              <a:gd name="T97" fmla="*/ 254 h 519"/>
              <a:gd name="T98" fmla="*/ 359 w 699"/>
              <a:gd name="T99" fmla="*/ 21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9" h="519">
                <a:moveTo>
                  <a:pt x="393" y="186"/>
                </a:moveTo>
                <a:lnTo>
                  <a:pt x="430" y="161"/>
                </a:lnTo>
                <a:lnTo>
                  <a:pt x="464" y="139"/>
                </a:lnTo>
                <a:lnTo>
                  <a:pt x="495" y="118"/>
                </a:lnTo>
                <a:lnTo>
                  <a:pt x="522" y="99"/>
                </a:lnTo>
                <a:lnTo>
                  <a:pt x="550" y="81"/>
                </a:lnTo>
                <a:lnTo>
                  <a:pt x="575" y="65"/>
                </a:lnTo>
                <a:lnTo>
                  <a:pt x="597" y="50"/>
                </a:lnTo>
                <a:lnTo>
                  <a:pt x="618" y="37"/>
                </a:lnTo>
                <a:lnTo>
                  <a:pt x="637" y="28"/>
                </a:lnTo>
                <a:lnTo>
                  <a:pt x="652" y="19"/>
                </a:lnTo>
                <a:lnTo>
                  <a:pt x="665" y="9"/>
                </a:lnTo>
                <a:lnTo>
                  <a:pt x="677" y="6"/>
                </a:lnTo>
                <a:lnTo>
                  <a:pt x="686" y="0"/>
                </a:lnTo>
                <a:lnTo>
                  <a:pt x="692" y="0"/>
                </a:lnTo>
                <a:lnTo>
                  <a:pt x="695" y="0"/>
                </a:lnTo>
                <a:lnTo>
                  <a:pt x="699" y="0"/>
                </a:lnTo>
                <a:lnTo>
                  <a:pt x="699" y="6"/>
                </a:lnTo>
                <a:lnTo>
                  <a:pt x="699" y="13"/>
                </a:lnTo>
                <a:lnTo>
                  <a:pt x="692" y="22"/>
                </a:lnTo>
                <a:lnTo>
                  <a:pt x="686" y="31"/>
                </a:lnTo>
                <a:lnTo>
                  <a:pt x="677" y="40"/>
                </a:lnTo>
                <a:lnTo>
                  <a:pt x="665" y="53"/>
                </a:lnTo>
                <a:lnTo>
                  <a:pt x="649" y="65"/>
                </a:lnTo>
                <a:lnTo>
                  <a:pt x="631" y="81"/>
                </a:lnTo>
                <a:lnTo>
                  <a:pt x="621" y="90"/>
                </a:lnTo>
                <a:lnTo>
                  <a:pt x="609" y="99"/>
                </a:lnTo>
                <a:lnTo>
                  <a:pt x="597" y="108"/>
                </a:lnTo>
                <a:lnTo>
                  <a:pt x="584" y="118"/>
                </a:lnTo>
                <a:lnTo>
                  <a:pt x="569" y="130"/>
                </a:lnTo>
                <a:lnTo>
                  <a:pt x="553" y="142"/>
                </a:lnTo>
                <a:lnTo>
                  <a:pt x="538" y="158"/>
                </a:lnTo>
                <a:lnTo>
                  <a:pt x="522" y="170"/>
                </a:lnTo>
                <a:lnTo>
                  <a:pt x="504" y="186"/>
                </a:lnTo>
                <a:lnTo>
                  <a:pt x="485" y="204"/>
                </a:lnTo>
                <a:lnTo>
                  <a:pt x="467" y="223"/>
                </a:lnTo>
                <a:lnTo>
                  <a:pt x="445" y="241"/>
                </a:lnTo>
                <a:lnTo>
                  <a:pt x="423" y="260"/>
                </a:lnTo>
                <a:lnTo>
                  <a:pt x="402" y="281"/>
                </a:lnTo>
                <a:lnTo>
                  <a:pt x="377" y="303"/>
                </a:lnTo>
                <a:lnTo>
                  <a:pt x="352" y="325"/>
                </a:lnTo>
                <a:lnTo>
                  <a:pt x="328" y="346"/>
                </a:lnTo>
                <a:lnTo>
                  <a:pt x="306" y="368"/>
                </a:lnTo>
                <a:lnTo>
                  <a:pt x="284" y="390"/>
                </a:lnTo>
                <a:lnTo>
                  <a:pt x="263" y="405"/>
                </a:lnTo>
                <a:lnTo>
                  <a:pt x="244" y="424"/>
                </a:lnTo>
                <a:lnTo>
                  <a:pt x="226" y="439"/>
                </a:lnTo>
                <a:lnTo>
                  <a:pt x="210" y="454"/>
                </a:lnTo>
                <a:lnTo>
                  <a:pt x="195" y="467"/>
                </a:lnTo>
                <a:lnTo>
                  <a:pt x="182" y="476"/>
                </a:lnTo>
                <a:lnTo>
                  <a:pt x="170" y="488"/>
                </a:lnTo>
                <a:lnTo>
                  <a:pt x="158" y="498"/>
                </a:lnTo>
                <a:lnTo>
                  <a:pt x="148" y="504"/>
                </a:lnTo>
                <a:lnTo>
                  <a:pt x="139" y="510"/>
                </a:lnTo>
                <a:lnTo>
                  <a:pt x="133" y="513"/>
                </a:lnTo>
                <a:lnTo>
                  <a:pt x="127" y="516"/>
                </a:lnTo>
                <a:lnTo>
                  <a:pt x="124" y="519"/>
                </a:lnTo>
                <a:lnTo>
                  <a:pt x="114" y="519"/>
                </a:lnTo>
                <a:lnTo>
                  <a:pt x="108" y="519"/>
                </a:lnTo>
                <a:lnTo>
                  <a:pt x="99" y="516"/>
                </a:lnTo>
                <a:lnTo>
                  <a:pt x="90" y="510"/>
                </a:lnTo>
                <a:lnTo>
                  <a:pt x="77" y="504"/>
                </a:lnTo>
                <a:lnTo>
                  <a:pt x="68" y="495"/>
                </a:lnTo>
                <a:lnTo>
                  <a:pt x="56" y="485"/>
                </a:lnTo>
                <a:lnTo>
                  <a:pt x="43" y="473"/>
                </a:lnTo>
                <a:lnTo>
                  <a:pt x="34" y="461"/>
                </a:lnTo>
                <a:lnTo>
                  <a:pt x="22" y="448"/>
                </a:lnTo>
                <a:lnTo>
                  <a:pt x="15" y="439"/>
                </a:lnTo>
                <a:lnTo>
                  <a:pt x="9" y="430"/>
                </a:lnTo>
                <a:lnTo>
                  <a:pt x="3" y="420"/>
                </a:lnTo>
                <a:lnTo>
                  <a:pt x="0" y="411"/>
                </a:lnTo>
                <a:lnTo>
                  <a:pt x="0" y="405"/>
                </a:lnTo>
                <a:lnTo>
                  <a:pt x="0" y="399"/>
                </a:lnTo>
                <a:lnTo>
                  <a:pt x="3" y="393"/>
                </a:lnTo>
                <a:lnTo>
                  <a:pt x="6" y="390"/>
                </a:lnTo>
                <a:lnTo>
                  <a:pt x="9" y="386"/>
                </a:lnTo>
                <a:lnTo>
                  <a:pt x="15" y="383"/>
                </a:lnTo>
                <a:lnTo>
                  <a:pt x="19" y="380"/>
                </a:lnTo>
                <a:lnTo>
                  <a:pt x="25" y="380"/>
                </a:lnTo>
                <a:lnTo>
                  <a:pt x="31" y="380"/>
                </a:lnTo>
                <a:lnTo>
                  <a:pt x="37" y="380"/>
                </a:lnTo>
                <a:lnTo>
                  <a:pt x="49" y="383"/>
                </a:lnTo>
                <a:lnTo>
                  <a:pt x="62" y="386"/>
                </a:lnTo>
                <a:lnTo>
                  <a:pt x="74" y="386"/>
                </a:lnTo>
                <a:lnTo>
                  <a:pt x="83" y="386"/>
                </a:lnTo>
                <a:lnTo>
                  <a:pt x="87" y="386"/>
                </a:lnTo>
                <a:lnTo>
                  <a:pt x="93" y="383"/>
                </a:lnTo>
                <a:lnTo>
                  <a:pt x="99" y="380"/>
                </a:lnTo>
                <a:lnTo>
                  <a:pt x="108" y="374"/>
                </a:lnTo>
                <a:lnTo>
                  <a:pt x="121" y="368"/>
                </a:lnTo>
                <a:lnTo>
                  <a:pt x="133" y="359"/>
                </a:lnTo>
                <a:lnTo>
                  <a:pt x="151" y="346"/>
                </a:lnTo>
                <a:lnTo>
                  <a:pt x="170" y="337"/>
                </a:lnTo>
                <a:lnTo>
                  <a:pt x="189" y="322"/>
                </a:lnTo>
                <a:lnTo>
                  <a:pt x="210" y="306"/>
                </a:lnTo>
                <a:lnTo>
                  <a:pt x="238" y="291"/>
                </a:lnTo>
                <a:lnTo>
                  <a:pt x="263" y="272"/>
                </a:lnTo>
                <a:lnTo>
                  <a:pt x="294" y="254"/>
                </a:lnTo>
                <a:lnTo>
                  <a:pt x="325" y="232"/>
                </a:lnTo>
                <a:lnTo>
                  <a:pt x="359" y="210"/>
                </a:lnTo>
                <a:lnTo>
                  <a:pt x="393" y="18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MH" val="20150826204331"/>
  <p:tag name="MH_LIBRARY" val="GRAPHIC"/>
  <p:tag name="MH_ORDER" val="Rectangle 2471"/>
</p:tagLst>
</file>

<file path=ppt/tags/tag101.xml><?xml version="1.0" encoding="utf-8"?>
<p:tagLst xmlns:p="http://schemas.openxmlformats.org/presentationml/2006/main">
  <p:tag name="MH" val="20150826204331"/>
  <p:tag name="MH_LIBRARY" val="GRAPHIC"/>
  <p:tag name="MH_ORDER" val="Rectangle 2473"/>
</p:tagLst>
</file>

<file path=ppt/tags/tag102.xml><?xml version="1.0" encoding="utf-8"?>
<p:tagLst xmlns:p="http://schemas.openxmlformats.org/presentationml/2006/main">
  <p:tag name="MH" val="20150826204331"/>
  <p:tag name="MH_LIBRARY" val="GRAPHIC"/>
  <p:tag name="MH_ORDER" val="Rectangle 2475"/>
</p:tagLst>
</file>

<file path=ppt/tags/tag103.xml><?xml version="1.0" encoding="utf-8"?>
<p:tagLst xmlns:p="http://schemas.openxmlformats.org/presentationml/2006/main">
  <p:tag name="MH" val="20150826204331"/>
  <p:tag name="MH_LIBRARY" val="GRAPHIC"/>
  <p:tag name="MH_ORDER" val="Rectangle 2475"/>
</p:tagLst>
</file>

<file path=ppt/tags/tag104.xml><?xml version="1.0" encoding="utf-8"?>
<p:tagLst xmlns:p="http://schemas.openxmlformats.org/presentationml/2006/main">
  <p:tag name="MH" val="20150826203740"/>
  <p:tag name="MH_LIBRARY" val="GRAPHIC"/>
  <p:tag name="MH_ORDER" val="Freeform 24"/>
</p:tagLst>
</file>

<file path=ppt/tags/tag105.xml><?xml version="1.0" encoding="utf-8"?>
<p:tagLst xmlns:p="http://schemas.openxmlformats.org/presentationml/2006/main">
  <p:tag name="MH" val="20150826203657"/>
  <p:tag name="MH_LIBRARY" val="GRAPHIC"/>
  <p:tag name="MH_ORDER" val="Freeform 5"/>
</p:tagLst>
</file>

<file path=ppt/tags/tag106.xml><?xml version="1.0" encoding="utf-8"?>
<p:tagLst xmlns:p="http://schemas.openxmlformats.org/presentationml/2006/main">
  <p:tag name="MH" val="20150826203657"/>
  <p:tag name="MH_LIBRARY" val="GRAPHIC"/>
  <p:tag name="MH_ORDER" val="Freeform 10"/>
</p:tagLst>
</file>

<file path=ppt/tags/tag107.xml><?xml version="1.0" encoding="utf-8"?>
<p:tagLst xmlns:p="http://schemas.openxmlformats.org/presentationml/2006/main">
  <p:tag name="MH" val="20150826203657"/>
  <p:tag name="MH_LIBRARY" val="GRAPHIC"/>
  <p:tag name="MH_ORDER" val="Freeform 22"/>
</p:tagLst>
</file>

<file path=ppt/tags/tag108.xml><?xml version="1.0" encoding="utf-8"?>
<p:tagLst xmlns:p="http://schemas.openxmlformats.org/presentationml/2006/main">
  <p:tag name="MH" val="20150826203650"/>
  <p:tag name="MH_LIBRARY" val="GRAPHIC"/>
  <p:tag name="MH_ORDER" val="Freeform 25"/>
</p:tagLst>
</file>

<file path=ppt/tags/tag109.xml><?xml version="1.0" encoding="utf-8"?>
<p:tagLst xmlns:p="http://schemas.openxmlformats.org/presentationml/2006/main">
  <p:tag name="MH" val="20150826203650"/>
  <p:tag name="MH_LIBRARY" val="GRAPHIC"/>
  <p:tag name="MH_ORDER" val="Flowchart: Stored Data 2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MH" val="20150826203650"/>
  <p:tag name="MH_LIBRARY" val="GRAPHIC"/>
  <p:tag name="MH_ORDER" val="Freeform 25"/>
</p:tagLst>
</file>

<file path=ppt/tags/tag111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12.xml><?xml version="1.0" encoding="utf-8"?>
<p:tagLst xmlns:p="http://schemas.openxmlformats.org/presentationml/2006/main">
  <p:tag name="MH" val="20150826203657"/>
  <p:tag name="MH_LIBRARY" val="GRAPHIC"/>
  <p:tag name="MH_ORDER" val="Freeform 8"/>
</p:tagLst>
</file>

<file path=ppt/tags/tag113.xml><?xml version="1.0" encoding="utf-8"?>
<p:tagLst xmlns:p="http://schemas.openxmlformats.org/presentationml/2006/main">
  <p:tag name="MH" val="20150826203657"/>
  <p:tag name="MH_LIBRARY" val="GRAPHIC"/>
  <p:tag name="MH_ORDER" val="Freeform 13"/>
</p:tagLst>
</file>

<file path=ppt/tags/tag114.xml><?xml version="1.0" encoding="utf-8"?>
<p:tagLst xmlns:p="http://schemas.openxmlformats.org/presentationml/2006/main">
  <p:tag name="MH" val="20150826203657"/>
  <p:tag name="MH_LIBRARY" val="GRAPHIC"/>
  <p:tag name="MH_ORDER" val="Freeform 25"/>
</p:tagLst>
</file>

<file path=ppt/tags/tag115.xml><?xml version="1.0" encoding="utf-8"?>
<p:tagLst xmlns:p="http://schemas.openxmlformats.org/presentationml/2006/main">
  <p:tag name="MH" val="20150826203650"/>
  <p:tag name="MH_LIBRARY" val="GRAPHIC"/>
  <p:tag name="MH_ORDER" val="Flowchart: Stored Data 26"/>
</p:tagLst>
</file>

<file path=ppt/tags/tag116.xml><?xml version="1.0" encoding="utf-8"?>
<p:tagLst xmlns:p="http://schemas.openxmlformats.org/presentationml/2006/main">
  <p:tag name="MH" val="20150826203711"/>
  <p:tag name="MH_LIBRARY" val="GRAPHIC"/>
  <p:tag name="MH_ORDER" val="Straight Connector 3"/>
</p:tagLst>
</file>

<file path=ppt/tags/tag117.xml><?xml version="1.0" encoding="utf-8"?>
<p:tagLst xmlns:p="http://schemas.openxmlformats.org/presentationml/2006/main">
  <p:tag name="MH" val="20150826203711"/>
  <p:tag name="MH_LIBRARY" val="GRAPHIC"/>
  <p:tag name="MH_ORDER" val="圆角矩形 3"/>
</p:tagLst>
</file>

<file path=ppt/tags/tag118.xml><?xml version="1.0" encoding="utf-8"?>
<p:tagLst xmlns:p="http://schemas.openxmlformats.org/presentationml/2006/main">
  <p:tag name="MH" val="20150826203711"/>
  <p:tag name="MH_LIBRARY" val="GRAPHIC"/>
  <p:tag name="MH_ORDER" val="圆角矩形 3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63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64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65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66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67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68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69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71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72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73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74.xml><?xml version="1.0" encoding="utf-8"?>
<p:tagLst xmlns:p="http://schemas.openxmlformats.org/presentationml/2006/main">
  <p:tag name="MH" val="20150826204118"/>
  <p:tag name="MH_LIBRARY" val="GRAPHIC"/>
  <p:tag name="MH_ORDER" val="Oval 32"/>
</p:tagLst>
</file>

<file path=ppt/tags/tag75.xml><?xml version="1.0" encoding="utf-8"?>
<p:tagLst xmlns:p="http://schemas.openxmlformats.org/presentationml/2006/main">
  <p:tag name="MH" val="20150826204118"/>
  <p:tag name="MH_LIBRARY" val="GRAPHIC"/>
  <p:tag name="MH_ORDER" val="Oval 33"/>
</p:tagLst>
</file>

<file path=ppt/tags/tag76.xml><?xml version="1.0" encoding="utf-8"?>
<p:tagLst xmlns:p="http://schemas.openxmlformats.org/presentationml/2006/main">
  <p:tag name="MH" val="20150826204118"/>
  <p:tag name="MH_LIBRARY" val="GRAPHIC"/>
  <p:tag name="MH_ORDER" val="Oval 32"/>
</p:tagLst>
</file>

<file path=ppt/tags/tag77.xml><?xml version="1.0" encoding="utf-8"?>
<p:tagLst xmlns:p="http://schemas.openxmlformats.org/presentationml/2006/main">
  <p:tag name="MH" val="20150826204118"/>
  <p:tag name="MH_LIBRARY" val="GRAPHIC"/>
  <p:tag name="MH_ORDER" val="Oval 33"/>
</p:tagLst>
</file>

<file path=ppt/tags/tag78.xml><?xml version="1.0" encoding="utf-8"?>
<p:tagLst xmlns:p="http://schemas.openxmlformats.org/presentationml/2006/main">
  <p:tag name="MH" val="20150826204118"/>
  <p:tag name="MH_LIBRARY" val="GRAPHIC"/>
  <p:tag name="MH_ORDER" val="Oval 32"/>
</p:tagLst>
</file>

<file path=ppt/tags/tag79.xml><?xml version="1.0" encoding="utf-8"?>
<p:tagLst xmlns:p="http://schemas.openxmlformats.org/presentationml/2006/main">
  <p:tag name="MH" val="20150826204118"/>
  <p:tag name="MH_LIBRARY" val="GRAPHIC"/>
  <p:tag name="MH_ORDER" val="Oval 3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MH" val="20150826204118"/>
  <p:tag name="MH_LIBRARY" val="GRAPHIC"/>
  <p:tag name="MH_ORDER" val="Oval 32"/>
</p:tagLst>
</file>

<file path=ppt/tags/tag81.xml><?xml version="1.0" encoding="utf-8"?>
<p:tagLst xmlns:p="http://schemas.openxmlformats.org/presentationml/2006/main">
  <p:tag name="MH" val="20150826204118"/>
  <p:tag name="MH_LIBRARY" val="GRAPHIC"/>
  <p:tag name="MH_ORDER" val="Oval 33"/>
</p:tagLst>
</file>

<file path=ppt/tags/tag82.xml><?xml version="1.0" encoding="utf-8"?>
<p:tagLst xmlns:p="http://schemas.openxmlformats.org/presentationml/2006/main">
  <p:tag name="MH" val="20150826204355"/>
  <p:tag name="MH_LIBRARY" val="GRAPHIC"/>
  <p:tag name="MH_ORDER" val="Rounded Rectangle 36"/>
</p:tagLst>
</file>

<file path=ppt/tags/tag83.xml><?xml version="1.0" encoding="utf-8"?>
<p:tagLst xmlns:p="http://schemas.openxmlformats.org/presentationml/2006/main">
  <p:tag name="MH" val="20150826204355"/>
  <p:tag name="MH_LIBRARY" val="GRAPHIC"/>
  <p:tag name="MH_ORDER" val="Freeform 35"/>
</p:tagLst>
</file>

<file path=ppt/tags/tag84.xml><?xml version="1.0" encoding="utf-8"?>
<p:tagLst xmlns:p="http://schemas.openxmlformats.org/presentationml/2006/main">
  <p:tag name="MH" val="20150826204355"/>
  <p:tag name="MH_LIBRARY" val="GRAPHIC"/>
  <p:tag name="MH_ORDER" val="Rounded Rectangle 36"/>
</p:tagLst>
</file>

<file path=ppt/tags/tag85.xml><?xml version="1.0" encoding="utf-8"?>
<p:tagLst xmlns:p="http://schemas.openxmlformats.org/presentationml/2006/main">
  <p:tag name="MH" val="20150826204355"/>
  <p:tag name="MH_LIBRARY" val="GRAPHIC"/>
  <p:tag name="MH_ORDER" val="Oval 39"/>
</p:tagLst>
</file>

<file path=ppt/tags/tag86.xml><?xml version="1.0" encoding="utf-8"?>
<p:tagLst xmlns:p="http://schemas.openxmlformats.org/presentationml/2006/main">
  <p:tag name="MH" val="20150826204355"/>
  <p:tag name="MH_LIBRARY" val="GRAPHIC"/>
  <p:tag name="MH_ORDER" val="Freeform 35"/>
</p:tagLst>
</file>

<file path=ppt/tags/tag87.xml><?xml version="1.0" encoding="utf-8"?>
<p:tagLst xmlns:p="http://schemas.openxmlformats.org/presentationml/2006/main">
  <p:tag name="MH" val="20150826204355"/>
  <p:tag name="MH_LIBRARY" val="GRAPHIC"/>
  <p:tag name="MH_ORDER" val="Oval 39"/>
</p:tagLst>
</file>

<file path=ppt/tags/tag88.xml><?xml version="1.0" encoding="utf-8"?>
<p:tagLst xmlns:p="http://schemas.openxmlformats.org/presentationml/2006/main">
  <p:tag name="MH" val="20150826204355"/>
  <p:tag name="MH_LIBRARY" val="GRAPHIC"/>
  <p:tag name="MH_ORDER" val="Freeform 35"/>
</p:tagLst>
</file>

<file path=ppt/tags/tag89.xml><?xml version="1.0" encoding="utf-8"?>
<p:tagLst xmlns:p="http://schemas.openxmlformats.org/presentationml/2006/main">
  <p:tag name="MH" val="20150826204355"/>
  <p:tag name="MH_LIBRARY" val="GRAPHIC"/>
  <p:tag name="MH_ORDER" val="Rounded Rectangle 3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MH" val="20150826204355"/>
  <p:tag name="MH_LIBRARY" val="GRAPHIC"/>
  <p:tag name="MH_ORDER" val="Oval 39"/>
</p:tagLst>
</file>

<file path=ppt/tags/tag91.xml><?xml version="1.0" encoding="utf-8"?>
<p:tagLst xmlns:p="http://schemas.openxmlformats.org/presentationml/2006/main">
  <p:tag name="MH" val="20150826203717"/>
  <p:tag name="MH_LIBRARY" val="GRAPHIC"/>
  <p:tag name="MH_ORDER" val="Freeform 4"/>
</p:tagLst>
</file>

<file path=ppt/tags/tag92.xml><?xml version="1.0" encoding="utf-8"?>
<p:tagLst xmlns:p="http://schemas.openxmlformats.org/presentationml/2006/main">
  <p:tag name="MH" val="20150826203717"/>
  <p:tag name="MH_LIBRARY" val="GRAPHIC"/>
  <p:tag name="MH_ORDER" val="Rectangle 5"/>
</p:tagLst>
</file>

<file path=ppt/tags/tag93.xml><?xml version="1.0" encoding="utf-8"?>
<p:tagLst xmlns:p="http://schemas.openxmlformats.org/presentationml/2006/main">
  <p:tag name="MH" val="20150826203717"/>
  <p:tag name="MH_LIBRARY" val="GRAPHIC"/>
  <p:tag name="MH_ORDER" val="Freeform 4"/>
</p:tagLst>
</file>

<file path=ppt/tags/tag94.xml><?xml version="1.0" encoding="utf-8"?>
<p:tagLst xmlns:p="http://schemas.openxmlformats.org/presentationml/2006/main">
  <p:tag name="MH" val="20150826203717"/>
  <p:tag name="MH_LIBRARY" val="GRAPHIC"/>
  <p:tag name="MH_ORDER" val="Rectangle 5"/>
</p:tagLst>
</file>

<file path=ppt/tags/tag95.xml><?xml version="1.0" encoding="utf-8"?>
<p:tagLst xmlns:p="http://schemas.openxmlformats.org/presentationml/2006/main">
  <p:tag name="MH" val="20150826203717"/>
  <p:tag name="MH_LIBRARY" val="GRAPHIC"/>
  <p:tag name="MH_ORDER" val="Freeform 4"/>
</p:tagLst>
</file>

<file path=ppt/tags/tag96.xml><?xml version="1.0" encoding="utf-8"?>
<p:tagLst xmlns:p="http://schemas.openxmlformats.org/presentationml/2006/main">
  <p:tag name="MH" val="20150826203717"/>
  <p:tag name="MH_LIBRARY" val="GRAPHIC"/>
  <p:tag name="MH_ORDER" val="Rectangle 5"/>
</p:tagLst>
</file>

<file path=ppt/tags/tag97.xml><?xml version="1.0" encoding="utf-8"?>
<p:tagLst xmlns:p="http://schemas.openxmlformats.org/presentationml/2006/main">
  <p:tag name="MH" val="20150826203717"/>
  <p:tag name="MH_LIBRARY" val="GRAPHIC"/>
  <p:tag name="MH_ORDER" val="Freeform 4"/>
</p:tagLst>
</file>

<file path=ppt/tags/tag98.xml><?xml version="1.0" encoding="utf-8"?>
<p:tagLst xmlns:p="http://schemas.openxmlformats.org/presentationml/2006/main">
  <p:tag name="MH" val="20150826203717"/>
  <p:tag name="MH_LIBRARY" val="GRAPHIC"/>
  <p:tag name="MH_ORDER" val="Rectangle 5"/>
</p:tagLst>
</file>

<file path=ppt/tags/tag99.xml><?xml version="1.0" encoding="utf-8"?>
<p:tagLst xmlns:p="http://schemas.openxmlformats.org/presentationml/2006/main">
  <p:tag name="MH" val="20150826204331"/>
  <p:tag name="MH_LIBRARY" val="GRAPHIC"/>
  <p:tag name="MH_ORDER" val="Rectangle 246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2419</Words>
  <Application>WPS 演示</Application>
  <PresentationFormat>宽屏</PresentationFormat>
  <Paragraphs>529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Times New Roman</vt:lpstr>
      <vt:lpstr>Calibri</vt:lpstr>
      <vt:lpstr>思源黑体 CN Heavy</vt:lpstr>
      <vt:lpstr>黑体</vt:lpstr>
      <vt:lpstr>楷体</vt:lpstr>
      <vt:lpstr>方正姚体</vt:lpstr>
      <vt:lpstr>Calibri</vt:lpstr>
      <vt:lpstr>仿宋</vt:lpstr>
      <vt:lpstr>Arial Rounded MT Bold</vt:lpstr>
      <vt:lpstr>Impact</vt:lpstr>
      <vt:lpstr>Arial Black</vt:lpstr>
      <vt:lpstr>Adobe Garamond Pro Bold</vt:lpstr>
      <vt:lpstr>华康海报体W12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2019-10-10T00:57:18Z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